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p:sldMasterIdLst>
    <p:sldMasterId id="2147483964" r:id="rId1"/>
    <p:sldMasterId id="2147483966" r:id="rId2"/>
  </p:sldMasterIdLst>
  <p:notesMasterIdLst>
    <p:notesMasterId r:id="rId15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Lst>
  <p:sldSz cx="13716000" cy="10287000"/>
  <p:notesSz cx="6858000" cy="9144000"/>
  <p:defaultTextStyle>
    <a:defPPr>
      <a:defRPr lang="id-ID"/>
    </a:defPPr>
    <a:lvl1pPr marL="5840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1pPr>
    <a:lvl2pPr marL="9841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2pPr>
    <a:lvl3pPr marL="13841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3pPr>
    <a:lvl4pPr marL="17842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4pPr>
    <a:lvl5pPr marL="21842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5pPr>
    <a:lvl6pPr marL="1440180"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6pPr>
    <a:lvl7pPr marL="1728216"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7pPr>
    <a:lvl8pPr marL="2016252"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8pPr>
    <a:lvl9pPr marL="2304288"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9pPr>
  </p:defaultTextStyle>
  <p:extLst>
    <p:ext uri="{EFAFB233-063F-42B5-8137-9DF3F51BA10A}">
      <p15:sldGuideLst xmlns:p15="http://schemas.microsoft.com/office/powerpoint/2012/main">
        <p15:guide id="1" orient="horz" pos="3240" userDrawn="1">
          <p15:clr>
            <a:srgbClr val="A4A3A4"/>
          </p15:clr>
        </p15:guide>
        <p15:guide id="2" pos="432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74" autoAdjust="0"/>
    <p:restoredTop sz="94660"/>
  </p:normalViewPr>
  <p:slideViewPr>
    <p:cSldViewPr showGuides="1">
      <p:cViewPr varScale="1">
        <p:scale>
          <a:sx n="61" d="100"/>
          <a:sy n="61" d="100"/>
        </p:scale>
        <p:origin x="42" y="552"/>
      </p:cViewPr>
      <p:guideLst>
        <p:guide orient="horz" pos="3240"/>
        <p:guide pos="43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viewProps" Target="view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26992400474525402"/>
          <c:w val="0.8583247156153051"/>
          <c:h val="0.51509054325955739"/>
        </c:manualLayout>
      </c:layout>
      <c:lineChart>
        <c:grouping val="standard"/>
        <c:varyColors val="0"/>
        <c:ser>
          <c:idx val="0"/>
          <c:order val="0"/>
          <c:tx>
            <c:strRef>
              <c:f>Sheet1!$A$2</c:f>
              <c:strCache>
                <c:ptCount val="1"/>
                <c:pt idx="0">
                  <c:v>Region 1</c:v>
                </c:pt>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f>Sheet1!$B$1:$J$1</c:f>
              <c:strCache>
                <c:ptCount val="9"/>
                <c:pt idx="0">
                  <c:v>2007</c:v>
                </c:pt>
                <c:pt idx="1">
                  <c:v>2008</c:v>
                </c:pt>
                <c:pt idx="2">
                  <c:v>2009</c:v>
                </c:pt>
                <c:pt idx="3">
                  <c:v>2010</c:v>
                </c:pt>
                <c:pt idx="4">
                  <c:v>2011</c:v>
                </c:pt>
                <c:pt idx="5">
                  <c:v>2012</c:v>
                </c:pt>
                <c:pt idx="6">
                  <c:v>2013</c:v>
                </c:pt>
                <c:pt idx="7">
                  <c:v>2014</c:v>
                </c:pt>
                <c:pt idx="8">
                  <c:v>2015</c:v>
                </c:pt>
              </c:strCache>
            </c:strRef>
          </c:cat>
          <c:val>
            <c:numRef>
              <c:f>Sheet1!$B$2:$J$2</c:f>
              <c:numCache>
                <c:formatCode>General</c:formatCode>
                <c:ptCount val="9"/>
                <c:pt idx="0">
                  <c:v>5</c:v>
                </c:pt>
                <c:pt idx="1">
                  <c:v>10</c:v>
                </c:pt>
                <c:pt idx="2">
                  <c:v>9</c:v>
                </c:pt>
                <c:pt idx="3">
                  <c:v>22</c:v>
                </c:pt>
                <c:pt idx="4">
                  <c:v>12</c:v>
                </c:pt>
                <c:pt idx="5">
                  <c:v>29</c:v>
                </c:pt>
                <c:pt idx="6">
                  <c:v>20</c:v>
                </c:pt>
                <c:pt idx="7">
                  <c:v>44</c:v>
                </c:pt>
                <c:pt idx="8">
                  <c:v>50</c:v>
                </c:pt>
              </c:numCache>
            </c:numRef>
          </c:val>
          <c:smooth val="1"/>
        </c:ser>
        <c:dLbls>
          <c:showLegendKey val="0"/>
          <c:showVal val="0"/>
          <c:showCatName val="0"/>
          <c:showSerName val="0"/>
          <c:showPercent val="0"/>
          <c:showBubbleSize val="0"/>
        </c:dLbls>
        <c:marker val="1"/>
        <c:smooth val="0"/>
        <c:axId val="165431800"/>
        <c:axId val="165425920"/>
      </c:lineChart>
      <c:catAx>
        <c:axId val="16543180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165425920"/>
        <c:crosses val="autoZero"/>
        <c:auto val="1"/>
        <c:lblAlgn val="ctr"/>
        <c:lblOffset val="100"/>
        <c:tickLblSkip val="1"/>
        <c:tickMarkSkip val="1"/>
        <c:noMultiLvlLbl val="0"/>
      </c:catAx>
      <c:valAx>
        <c:axId val="165425920"/>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16543180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38" b="0" i="0" u="none" strike="noStrike" baseline="0">
                <a:solidFill>
                  <a:srgbClr val="000000"/>
                </a:solidFill>
                <a:latin typeface="Roboto"/>
                <a:ea typeface="Roboto"/>
                <a:cs typeface="Roboto"/>
              </a:defRPr>
            </a:pPr>
            <a:endParaRPr lang="id-ID"/>
          </a:p>
        </c:rich>
      </c:tx>
      <c:layout>
        <c:manualLayout>
          <c:xMode val="edge"/>
          <c:yMode val="edge"/>
          <c:x val="0.4928478543563069"/>
          <c:y val="2.0338983050847456E-2"/>
        </c:manualLayout>
      </c:layout>
      <c:overlay val="0"/>
      <c:spPr>
        <a:noFill/>
        <a:ln w="33848">
          <a:noFill/>
        </a:ln>
      </c:spPr>
    </c:title>
    <c:autoTitleDeleted val="0"/>
    <c:plotArea>
      <c:layout>
        <c:manualLayout>
          <c:layoutTarget val="inner"/>
          <c:xMode val="edge"/>
          <c:yMode val="edge"/>
          <c:x val="0.29908972691807545"/>
          <c:y val="1.6949152542372881E-3"/>
          <c:w val="0.4304291287386216"/>
          <c:h val="0.56101694915254241"/>
        </c:manualLayout>
      </c:layout>
      <c:pieChart>
        <c:varyColors val="0"/>
        <c:ser>
          <c:idx val="0"/>
          <c:order val="0"/>
          <c:tx>
            <c:strRef>
              <c:f>Sheet1!$A$2</c:f>
              <c:strCache>
                <c:ptCount val="1"/>
                <c:pt idx="0">
                  <c:v>Region 1</c:v>
                </c:pt>
              </c:strCache>
            </c:strRef>
          </c:tx>
          <c:spPr>
            <a:solidFill>
              <a:srgbClr val="FFC648"/>
            </a:solidFill>
            <a:ln w="33848">
              <a:noFill/>
            </a:ln>
            <a:effectLst/>
          </c:spPr>
          <c:dPt>
            <c:idx val="0"/>
            <c:bubble3D val="0"/>
            <c:spPr>
              <a:solidFill>
                <a:schemeClr val="accent1"/>
              </a:solidFill>
              <a:ln w="33848">
                <a:noFill/>
              </a:ln>
              <a:effectLst/>
            </c:spPr>
          </c:dPt>
          <c:dPt>
            <c:idx val="1"/>
            <c:bubble3D val="0"/>
            <c:spPr>
              <a:solidFill>
                <a:schemeClr val="accent2"/>
              </a:solidFill>
              <a:ln w="33848">
                <a:noFill/>
              </a:ln>
              <a:effectLst/>
            </c:spPr>
          </c:dPt>
          <c:dPt>
            <c:idx val="2"/>
            <c:bubble3D val="0"/>
            <c:spPr>
              <a:solidFill>
                <a:schemeClr val="accent3"/>
              </a:solidFill>
              <a:ln w="33848">
                <a:noFill/>
              </a:ln>
              <a:effectLst/>
            </c:spPr>
          </c:dPt>
          <c:dPt>
            <c:idx val="3"/>
            <c:bubble3D val="0"/>
            <c:spPr>
              <a:solidFill>
                <a:schemeClr val="accent4"/>
              </a:solidFill>
              <a:ln w="33848">
                <a:noFill/>
              </a:ln>
              <a:effectLst/>
            </c:spPr>
          </c:dPt>
          <c:dPt>
            <c:idx val="4"/>
            <c:bubble3D val="0"/>
            <c:spPr>
              <a:solidFill>
                <a:schemeClr val="accent5"/>
              </a:solidFill>
              <a:ln w="33848">
                <a:noFill/>
              </a:ln>
              <a:effectLst/>
            </c:spPr>
          </c:dPt>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22</c:v>
                </c:pt>
                <c:pt idx="1">
                  <c:v>66</c:v>
                </c:pt>
                <c:pt idx="2">
                  <c:v>80</c:v>
                </c:pt>
                <c:pt idx="3">
                  <c:v>13</c:v>
                </c:pt>
                <c:pt idx="4">
                  <c:v>44</c:v>
                </c:pt>
              </c:numCache>
            </c:numRef>
          </c:val>
        </c:ser>
        <c:dLbls>
          <c:showLegendKey val="0"/>
          <c:showVal val="0"/>
          <c:showCatName val="0"/>
          <c:showSerName val="0"/>
          <c:showPercent val="0"/>
          <c:showBubbleSize val="0"/>
          <c:showLeaderLines val="0"/>
        </c:dLbls>
        <c:firstSliceAng val="0"/>
      </c:pieChart>
      <c:spPr>
        <a:noFill/>
        <a:ln w="33848">
          <a:noFill/>
        </a:ln>
      </c:spPr>
    </c:plotArea>
    <c:legend>
      <c:legendPos val="b"/>
      <c:layout>
        <c:manualLayout>
          <c:xMode val="edge"/>
          <c:yMode val="edge"/>
          <c:x val="0"/>
          <c:y val="0.92033898305084749"/>
          <c:w val="1"/>
          <c:h val="7.796610169491526E-2"/>
        </c:manualLayout>
      </c:layout>
      <c:overlay val="0"/>
      <c:spPr>
        <a:noFill/>
        <a:ln w="33848">
          <a:noFill/>
        </a:ln>
      </c:spPr>
      <c:txPr>
        <a:bodyPr/>
        <a:lstStyle/>
        <a:p>
          <a:pPr>
            <a:defRPr sz="1600" b="0" i="0" u="none" strike="noStrike" baseline="0">
              <a:solidFill>
                <a:srgbClr val="52575F"/>
              </a:solidFill>
              <a:latin typeface="Roboto"/>
              <a:ea typeface="Roboto"/>
              <a:cs typeface="Roboto"/>
            </a:defRPr>
          </a:pPr>
          <a:endParaRPr lang="id-ID"/>
        </a:p>
      </c:txPr>
    </c:legend>
    <c:plotVisOnly val="1"/>
    <c:dispBlanksAs val="zero"/>
    <c:showDLblsOverMax val="0"/>
  </c:chart>
  <c:spPr>
    <a:noFill/>
    <a:ln>
      <a:noFill/>
    </a:ln>
  </c:spPr>
  <c:txPr>
    <a:bodyPr/>
    <a:lstStyle/>
    <a:p>
      <a:pPr>
        <a:defRPr sz="3538"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dPt>
            <c:idx val="5"/>
            <c:bubble3D val="0"/>
            <c:spPr>
              <a:solidFill>
                <a:schemeClr val="accent6"/>
              </a:solidFill>
              <a:ln w="33867">
                <a:noFill/>
              </a:ln>
              <a:effectLst/>
            </c:spPr>
          </c:dPt>
          <c:cat>
            <c:strRef>
              <c:f>Sheet1!$B$1:$G$1</c:f>
              <c:strCache>
                <c:ptCount val="6"/>
                <c:pt idx="0">
                  <c:v>April</c:v>
                </c:pt>
                <c:pt idx="1">
                  <c:v>May</c:v>
                </c:pt>
                <c:pt idx="2">
                  <c:v>June</c:v>
                </c:pt>
                <c:pt idx="3">
                  <c:v>July</c:v>
                </c:pt>
                <c:pt idx="4">
                  <c:v>Untitled 1</c:v>
                </c:pt>
                <c:pt idx="5">
                  <c:v>Untitled 2</c:v>
                </c:pt>
              </c:strCache>
            </c:strRef>
          </c:cat>
          <c:val>
            <c:numRef>
              <c:f>Sheet1!$B$2:$G$2</c:f>
              <c:numCache>
                <c:formatCode>General</c:formatCode>
                <c:ptCount val="6"/>
                <c:pt idx="0">
                  <c:v>65</c:v>
                </c:pt>
                <c:pt idx="1">
                  <c:v>55</c:v>
                </c:pt>
                <c:pt idx="2">
                  <c:v>74</c:v>
                </c:pt>
                <c:pt idx="3">
                  <c:v>26</c:v>
                </c:pt>
                <c:pt idx="4">
                  <c:v>32</c:v>
                </c:pt>
                <c:pt idx="5">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692" b="0" i="0" u="none" strike="noStrike" baseline="0">
                <a:solidFill>
                  <a:srgbClr val="000000"/>
                </a:solidFill>
                <a:latin typeface="Open Sans"/>
                <a:ea typeface="Open Sans"/>
                <a:cs typeface="Open Sans"/>
              </a:defRPr>
            </a:pPr>
            <a:endParaRPr lang="id-ID"/>
          </a:p>
        </c:rich>
      </c:tx>
      <c:layout>
        <c:manualLayout>
          <c:xMode val="edge"/>
          <c:yMode val="edge"/>
          <c:x val="0.49515738498789347"/>
          <c:y val="2.0338983050847456E-2"/>
        </c:manualLayout>
      </c:layout>
      <c:overlay val="0"/>
      <c:spPr>
        <a:noFill/>
        <a:ln w="33853">
          <a:noFill/>
        </a:ln>
      </c:spPr>
    </c:title>
    <c:autoTitleDeleted val="0"/>
    <c:view3D>
      <c:rotX val="59"/>
      <c:hPercent val="55"/>
      <c:rotY val="0"/>
      <c:rAngAx val="0"/>
      <c:perspective val="0"/>
    </c:view3D>
    <c:floor>
      <c:thickness val="0"/>
    </c:floor>
    <c:sideWall>
      <c:thickness val="0"/>
    </c:sideWall>
    <c:backWall>
      <c:thickness val="0"/>
    </c:backWall>
    <c:plotArea>
      <c:layout/>
      <c:pie3DChart>
        <c:varyColors val="0"/>
        <c:ser>
          <c:idx val="0"/>
          <c:order val="0"/>
          <c:tx>
            <c:strRef>
              <c:f>Sheet1!$A$2</c:f>
              <c:strCache>
                <c:ptCount val="1"/>
                <c:pt idx="0">
                  <c:v>Region 1</c:v>
                </c:pt>
              </c:strCache>
            </c:strRef>
          </c:tx>
          <c:spPr>
            <a:solidFill>
              <a:srgbClr val="FFC648"/>
            </a:solidFill>
            <a:ln w="33853">
              <a:noFill/>
            </a:ln>
            <a:effectLst>
              <a:outerShdw dist="35921" dir="2700000" algn="br">
                <a:srgbClr val="000000"/>
              </a:outerShdw>
            </a:effectLst>
          </c:spPr>
          <c:dPt>
            <c:idx val="0"/>
            <c:bubble3D val="0"/>
            <c:spPr>
              <a:solidFill>
                <a:schemeClr val="accent1"/>
              </a:solidFill>
              <a:ln w="33853">
                <a:noFill/>
              </a:ln>
              <a:effectLst>
                <a:outerShdw dist="35921" dir="2700000" algn="br">
                  <a:srgbClr val="000000"/>
                </a:outerShdw>
              </a:effectLst>
            </c:spPr>
          </c:dPt>
          <c:dPt>
            <c:idx val="1"/>
            <c:bubble3D val="0"/>
            <c:spPr>
              <a:solidFill>
                <a:schemeClr val="accent2"/>
              </a:solidFill>
              <a:ln w="33853">
                <a:noFill/>
              </a:ln>
              <a:effectLst>
                <a:outerShdw dist="35921" dir="2700000" algn="br">
                  <a:srgbClr val="000000"/>
                </a:outerShdw>
              </a:effectLst>
            </c:spPr>
          </c:dPt>
          <c:dPt>
            <c:idx val="2"/>
            <c:bubble3D val="0"/>
            <c:spPr>
              <a:solidFill>
                <a:schemeClr val="accent3"/>
              </a:solidFill>
              <a:ln w="33853">
                <a:noFill/>
              </a:ln>
              <a:effectLst>
                <a:outerShdw dist="35921" dir="2700000" algn="br">
                  <a:srgbClr val="000000"/>
                </a:outerShdw>
              </a:effectLst>
            </c:spPr>
          </c:dPt>
          <c:dPt>
            <c:idx val="3"/>
            <c:bubble3D val="0"/>
            <c:spPr>
              <a:solidFill>
                <a:schemeClr val="accent4"/>
              </a:solidFill>
              <a:ln w="33853">
                <a:noFill/>
              </a:ln>
              <a:effectLst>
                <a:outerShdw dist="35921" dir="2700000" algn="br">
                  <a:srgbClr val="000000"/>
                </a:outerShdw>
              </a:effectLst>
            </c:spPr>
          </c:dPt>
          <c:dPt>
            <c:idx val="4"/>
            <c:bubble3D val="0"/>
            <c:spPr>
              <a:solidFill>
                <a:schemeClr val="accent5"/>
              </a:solidFill>
              <a:ln w="33853">
                <a:noFill/>
              </a:ln>
              <a:effectLst>
                <a:outerShdw dist="35921" dir="2700000" algn="br">
                  <a:srgbClr val="000000"/>
                </a:outerShdw>
              </a:effectLst>
            </c:spPr>
          </c:dPt>
          <c:dPt>
            <c:idx val="5"/>
            <c:bubble3D val="0"/>
            <c:spPr>
              <a:solidFill>
                <a:schemeClr val="accent6"/>
              </a:solidFill>
              <a:ln w="33853">
                <a:noFill/>
              </a:ln>
              <a:effectLst>
                <a:outerShdw dist="35921" dir="2700000" algn="br">
                  <a:srgbClr val="000000"/>
                </a:outerShdw>
              </a:effectLst>
            </c:spPr>
          </c:dPt>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88</c:v>
                </c:pt>
                <c:pt idx="1">
                  <c:v>76</c:v>
                </c:pt>
                <c:pt idx="2">
                  <c:v>50</c:v>
                </c:pt>
                <c:pt idx="3">
                  <c:v>40</c:v>
                </c:pt>
                <c:pt idx="4">
                  <c:v>33</c:v>
                </c:pt>
                <c:pt idx="5">
                  <c:v>22</c:v>
                </c:pt>
              </c:numCache>
            </c:numRef>
          </c:val>
        </c:ser>
        <c:dLbls>
          <c:showLegendKey val="0"/>
          <c:showVal val="0"/>
          <c:showCatName val="0"/>
          <c:showSerName val="0"/>
          <c:showPercent val="0"/>
          <c:showBubbleSize val="0"/>
          <c:showLeaderLines val="0"/>
        </c:dLbls>
      </c:pie3DChart>
      <c:spPr>
        <a:noFill/>
        <a:ln w="33853">
          <a:noFill/>
        </a:ln>
      </c:spPr>
    </c:plotArea>
    <c:plotVisOnly val="1"/>
    <c:dispBlanksAs val="zero"/>
    <c:showDLblsOverMax val="0"/>
  </c:chart>
  <c:spPr>
    <a:noFill/>
    <a:ln>
      <a:noFill/>
    </a:ln>
  </c:spPr>
  <c:txPr>
    <a:bodyPr/>
    <a:lstStyle/>
    <a:p>
      <a:pPr>
        <a:defRPr sz="2692"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936170212765956"/>
          <c:y val="1.9342359767891684E-2"/>
        </c:manualLayout>
      </c:layout>
      <c:overlay val="0"/>
      <c:spPr>
        <a:noFill/>
        <a:ln w="33867">
          <a:noFill/>
        </a:ln>
      </c:spPr>
    </c:title>
    <c:autoTitleDeleted val="0"/>
    <c:plotArea>
      <c:layout>
        <c:manualLayout>
          <c:layoutTarget val="inner"/>
          <c:xMode val="edge"/>
          <c:yMode val="edge"/>
          <c:x val="1.9342359767891683E-3"/>
          <c:y val="1.9342359767891683E-3"/>
          <c:w val="1"/>
          <c:h val="1"/>
        </c:manualLayout>
      </c:layout>
      <c:pieChart>
        <c:varyColors val="0"/>
        <c:ser>
          <c:idx val="0"/>
          <c:order val="0"/>
          <c:tx>
            <c:strRef>
              <c:f>Sheet1!$A$2</c:f>
              <c:strCache>
                <c:ptCount val="1"/>
                <c:pt idx="0">
                  <c:v>Area</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Lbls>
            <c:dLbl>
              <c:idx val="0"/>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1"/>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2"/>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3"/>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numFmt formatCode="#,##0%" sourceLinked="0"/>
            <c:spPr>
              <a:noFill/>
              <a:ln w="3386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Sheet1!$B$1:$E$1</c:f>
              <c:strCache>
                <c:ptCount val="4"/>
                <c:pt idx="0">
                  <c:v>Tablet</c:v>
                </c:pt>
                <c:pt idx="1">
                  <c:v>Desktop</c:v>
                </c:pt>
                <c:pt idx="2">
                  <c:v>Laptop</c:v>
                </c:pt>
                <c:pt idx="3">
                  <c:v>Smart Phone</c:v>
                </c:pt>
              </c:strCache>
            </c:strRef>
          </c:cat>
          <c:val>
            <c:numRef>
              <c:f>Sheet1!$B$2:$E$2</c:f>
              <c:numCache>
                <c:formatCode>General</c:formatCode>
                <c:ptCount val="4"/>
                <c:pt idx="0">
                  <c:v>12</c:v>
                </c:pt>
                <c:pt idx="1">
                  <c:v>15</c:v>
                </c:pt>
                <c:pt idx="2">
                  <c:v>15</c:v>
                </c:pt>
                <c:pt idx="3">
                  <c:v>25</c:v>
                </c:pt>
              </c:numCache>
            </c:numRef>
          </c:val>
        </c:ser>
        <c:dLbls>
          <c:showLegendKey val="0"/>
          <c:showVal val="0"/>
          <c:showCatName val="0"/>
          <c:showSerName val="0"/>
          <c:showPercent val="0"/>
          <c:showBubbleSize val="0"/>
          <c:showLeaderLines val="0"/>
        </c:dLbls>
        <c:firstSliceAng val="77"/>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2">
          <a:noFill/>
        </a:ln>
      </c:spPr>
    </c:title>
    <c:autoTitleDeleted val="0"/>
    <c:plotArea>
      <c:layout>
        <c:manualLayout>
          <c:layoutTarget val="inner"/>
          <c:xMode val="edge"/>
          <c:yMode val="edge"/>
          <c:x val="0.1778697001034126"/>
          <c:y val="0.16610169491525423"/>
          <c:w val="0.76835573940020685"/>
          <c:h val="0.61525423728813555"/>
        </c:manualLayout>
      </c:layout>
      <c:barChart>
        <c:barDir val="bar"/>
        <c:grouping val="stacked"/>
        <c:varyColors val="0"/>
        <c:ser>
          <c:idx val="0"/>
          <c:order val="0"/>
          <c:tx>
            <c:strRef>
              <c:f>Sheet1!$A$2</c:f>
              <c:strCache>
                <c:ptCount val="1"/>
                <c:pt idx="0">
                  <c:v>Region 1</c:v>
                </c:pt>
              </c:strCache>
            </c:strRef>
          </c:tx>
          <c:spPr>
            <a:solidFill>
              <a:schemeClr val="accent1"/>
            </a:solidFill>
            <a:ln w="33862">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28</c:v>
                </c:pt>
                <c:pt idx="1">
                  <c:v>30</c:v>
                </c:pt>
                <c:pt idx="2">
                  <c:v>70</c:v>
                </c:pt>
                <c:pt idx="3">
                  <c:v>53</c:v>
                </c:pt>
              </c:numCache>
            </c:numRef>
          </c:val>
        </c:ser>
        <c:ser>
          <c:idx val="1"/>
          <c:order val="1"/>
          <c:tx>
            <c:strRef>
              <c:f>Sheet1!$A$3</c:f>
              <c:strCache>
                <c:ptCount val="1"/>
                <c:pt idx="0">
                  <c:v>Untitled 1</c:v>
                </c:pt>
              </c:strCache>
            </c:strRef>
          </c:tx>
          <c:spPr>
            <a:solidFill>
              <a:schemeClr val="accent2"/>
            </a:solidFill>
            <a:ln w="33862">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12</c:v>
                </c:pt>
                <c:pt idx="1">
                  <c:v>45</c:v>
                </c:pt>
                <c:pt idx="2">
                  <c:v>78</c:v>
                </c:pt>
                <c:pt idx="3">
                  <c:v>32</c:v>
                </c:pt>
              </c:numCache>
            </c:numRef>
          </c:val>
        </c:ser>
        <c:ser>
          <c:idx val="2"/>
          <c:order val="2"/>
          <c:tx>
            <c:strRef>
              <c:f>Sheet1!$A$4</c:f>
              <c:strCache>
                <c:ptCount val="1"/>
                <c:pt idx="0">
                  <c:v>Untitled 2</c:v>
                </c:pt>
              </c:strCache>
            </c:strRef>
          </c:tx>
          <c:spPr>
            <a:solidFill>
              <a:schemeClr val="accent3"/>
            </a:solidFill>
            <a:ln w="33862">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84</c:v>
                </c:pt>
                <c:pt idx="1">
                  <c:v>54</c:v>
                </c:pt>
                <c:pt idx="2">
                  <c:v>42</c:v>
                </c:pt>
                <c:pt idx="3">
                  <c:v>78</c:v>
                </c:pt>
              </c:numCache>
            </c:numRef>
          </c:val>
        </c:ser>
        <c:dLbls>
          <c:showLegendKey val="0"/>
          <c:showVal val="0"/>
          <c:showCatName val="0"/>
          <c:showSerName val="0"/>
          <c:showPercent val="0"/>
          <c:showBubbleSize val="0"/>
        </c:dLbls>
        <c:gapWidth val="70"/>
        <c:overlap val="100"/>
        <c:axId val="298178088"/>
        <c:axId val="298184752"/>
      </c:barChart>
      <c:catAx>
        <c:axId val="298178088"/>
        <c:scaling>
          <c:orientation val="maxMin"/>
        </c:scaling>
        <c:delete val="0"/>
        <c:axPos val="l"/>
        <c:title>
          <c:tx>
            <c:rich>
              <a:bodyPr rot="0" vert="horz"/>
              <a:lstStyle/>
              <a:p>
                <a:pPr algn="ctr">
                  <a:defRPr sz="2720" b="0" i="0" u="none" strike="noStrike" baseline="0">
                    <a:solidFill>
                      <a:srgbClr val="000000"/>
                    </a:solidFill>
                    <a:latin typeface="Open Sans"/>
                    <a:ea typeface="Open Sans"/>
                    <a:cs typeface="Open Sans"/>
                  </a:defRPr>
                </a:pPr>
                <a:endParaRPr lang="id-ID"/>
              </a:p>
            </c:rich>
          </c:tx>
          <c:layout>
            <c:manualLayout>
              <c:xMode val="edge"/>
              <c:yMode val="edge"/>
              <c:x val="7.0320579110651496E-2"/>
              <c:y val="0.42033898305084744"/>
            </c:manualLayout>
          </c:layout>
          <c:overlay val="0"/>
          <c:spPr>
            <a:noFill/>
            <a:ln w="33862">
              <a:noFill/>
            </a:ln>
          </c:spPr>
        </c:title>
        <c:numFmt formatCode="General" sourceLinked="0"/>
        <c:majorTickMark val="none"/>
        <c:minorTickMark val="none"/>
        <c:tickLblPos val="nextTo"/>
        <c:spPr>
          <a:ln w="16931">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298184752"/>
        <c:crosses val="autoZero"/>
        <c:auto val="1"/>
        <c:lblAlgn val="ctr"/>
        <c:lblOffset val="100"/>
        <c:tickLblSkip val="1"/>
        <c:tickMarkSkip val="1"/>
        <c:noMultiLvlLbl val="0"/>
      </c:catAx>
      <c:valAx>
        <c:axId val="298184752"/>
        <c:scaling>
          <c:orientation val="minMax"/>
        </c:scaling>
        <c:delete val="0"/>
        <c:axPos val="t"/>
        <c:majorGridlines>
          <c:spPr>
            <a:ln w="16931">
              <a:solidFill>
                <a:srgbClr val="919191"/>
              </a:solidFill>
              <a:prstDash val="lgDash"/>
            </a:ln>
          </c:spPr>
        </c:majorGridlines>
        <c:title>
          <c:tx>
            <c:rich>
              <a:bodyPr/>
              <a:lstStyle/>
              <a:p>
                <a:pPr>
                  <a:defRPr sz="2720" b="0" i="0" u="none" strike="noStrike" baseline="0">
                    <a:solidFill>
                      <a:srgbClr val="000000"/>
                    </a:solidFill>
                    <a:latin typeface="Open Sans"/>
                    <a:ea typeface="Open Sans"/>
                    <a:cs typeface="Open Sans"/>
                  </a:defRPr>
                </a:pPr>
                <a:endParaRPr lang="id-ID"/>
              </a:p>
            </c:rich>
          </c:tx>
          <c:layout>
            <c:manualLayout>
              <c:xMode val="edge"/>
              <c:yMode val="edge"/>
              <c:x val="0.55635987590486036"/>
              <c:y val="6.2711864406779658E-2"/>
            </c:manualLayout>
          </c:layout>
          <c:overlay val="0"/>
          <c:spPr>
            <a:noFill/>
            <a:ln w="33862">
              <a:noFill/>
            </a:ln>
          </c:spPr>
        </c:title>
        <c:numFmt formatCode="General" sourceLinked="0"/>
        <c:majorTickMark val="none"/>
        <c:minorTickMark val="none"/>
        <c:tickLblPos val="high"/>
        <c:spPr>
          <a:ln w="8466">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298178088"/>
        <c:crosses val="autoZero"/>
        <c:crossBetween val="between"/>
      </c:valAx>
      <c:spPr>
        <a:noFill/>
        <a:ln w="33862">
          <a:noFill/>
        </a:ln>
      </c:spPr>
    </c:plotArea>
    <c:plotVisOnly val="1"/>
    <c:dispBlanksAs val="gap"/>
    <c:showDLblsOverMax val="0"/>
  </c:chart>
  <c:spPr>
    <a:noFill/>
    <a:ln>
      <a:noFill/>
    </a:ln>
  </c:spPr>
  <c:txPr>
    <a:bodyPr/>
    <a:lstStyle/>
    <a:p>
      <a:pPr>
        <a:defRPr sz="354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2512926577042399"/>
          <c:y val="2.945050686162801E-2"/>
          <c:w val="0.87590486039296789"/>
          <c:h val="0.64682072786532652"/>
        </c:manualLayout>
      </c:layout>
      <c:barChart>
        <c:barDir val="col"/>
        <c:grouping val="stacked"/>
        <c:varyColors val="0"/>
        <c:ser>
          <c:idx val="0"/>
          <c:order val="0"/>
          <c:tx>
            <c:strRef>
              <c:f>Sheet1!$A$2</c:f>
              <c:strCache>
                <c:ptCount val="1"/>
                <c:pt idx="0">
                  <c:v>Region 1</c:v>
                </c:pt>
              </c:strCache>
            </c:strRef>
          </c:tx>
          <c:spPr>
            <a:solidFill>
              <a:schemeClr val="accent1"/>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17</c:v>
                </c:pt>
                <c:pt idx="1">
                  <c:v>26</c:v>
                </c:pt>
                <c:pt idx="2">
                  <c:v>53</c:v>
                </c:pt>
                <c:pt idx="3">
                  <c:v>96</c:v>
                </c:pt>
                <c:pt idx="4">
                  <c:v>34</c:v>
                </c:pt>
              </c:numCache>
            </c:numRef>
          </c:val>
        </c:ser>
        <c:ser>
          <c:idx val="1"/>
          <c:order val="1"/>
          <c:tx>
            <c:strRef>
              <c:f>Sheet1!$A$3</c:f>
              <c:strCache>
                <c:ptCount val="1"/>
                <c:pt idx="0">
                  <c:v>Region 2</c:v>
                </c:pt>
              </c:strCache>
            </c:strRef>
          </c:tx>
          <c:spPr>
            <a:solidFill>
              <a:schemeClr val="accent2"/>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55</c:v>
                </c:pt>
                <c:pt idx="1">
                  <c:v>43</c:v>
                </c:pt>
                <c:pt idx="2">
                  <c:v>70</c:v>
                </c:pt>
                <c:pt idx="3">
                  <c:v>58</c:v>
                </c:pt>
                <c:pt idx="4">
                  <c:v>44</c:v>
                </c:pt>
              </c:numCache>
            </c:numRef>
          </c:val>
        </c:ser>
        <c:ser>
          <c:idx val="2"/>
          <c:order val="2"/>
          <c:tx>
            <c:strRef>
              <c:f>Sheet1!$A$4</c:f>
              <c:strCache>
                <c:ptCount val="1"/>
                <c:pt idx="0">
                  <c:v>Untitled 1</c:v>
                </c:pt>
              </c:strCache>
            </c:strRef>
          </c:tx>
          <c:spPr>
            <a:solidFill>
              <a:schemeClr val="accent3"/>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Sheet1!$B$4:$F$4</c:f>
              <c:numCache>
                <c:formatCode>General</c:formatCode>
                <c:ptCount val="5"/>
                <c:pt idx="0">
                  <c:v>15</c:v>
                </c:pt>
                <c:pt idx="1">
                  <c:v>54</c:v>
                </c:pt>
                <c:pt idx="2">
                  <c:v>97</c:v>
                </c:pt>
                <c:pt idx="3">
                  <c:v>31</c:v>
                </c:pt>
                <c:pt idx="4">
                  <c:v>96</c:v>
                </c:pt>
              </c:numCache>
            </c:numRef>
          </c:val>
        </c:ser>
        <c:dLbls>
          <c:showLegendKey val="0"/>
          <c:showVal val="0"/>
          <c:showCatName val="0"/>
          <c:showSerName val="0"/>
          <c:showPercent val="0"/>
          <c:showBubbleSize val="0"/>
        </c:dLbls>
        <c:gapWidth val="70"/>
        <c:overlap val="100"/>
        <c:axId val="330347512"/>
        <c:axId val="330337712"/>
      </c:barChart>
      <c:catAx>
        <c:axId val="330347512"/>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5739400206825229"/>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330337712"/>
        <c:crosses val="autoZero"/>
        <c:auto val="1"/>
        <c:lblAlgn val="ctr"/>
        <c:lblOffset val="100"/>
        <c:tickLblSkip val="1"/>
        <c:tickMarkSkip val="1"/>
        <c:noMultiLvlLbl val="0"/>
      </c:catAx>
      <c:valAx>
        <c:axId val="330337712"/>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4.7569803516028956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330347512"/>
        <c:crosses val="autoZero"/>
        <c:crossBetween val="between"/>
      </c:valAx>
      <c:spPr>
        <a:noFill/>
        <a:ln w="33871">
          <a:noFill/>
        </a:ln>
      </c:spPr>
    </c:plotArea>
    <c:legend>
      <c:legendPos val="b"/>
      <c:layout>
        <c:manualLayout>
          <c:xMode val="edge"/>
          <c:yMode val="edge"/>
          <c:x val="0.27933074348329234"/>
          <c:y val="0.93898305084745759"/>
          <c:w val="0.53411580602411912"/>
          <c:h val="6.2711864406779658E-2"/>
        </c:manualLayout>
      </c:layout>
      <c:overlay val="0"/>
      <c:spPr>
        <a:noFill/>
        <a:ln w="33871">
          <a:noFill/>
        </a:ln>
      </c:spPr>
      <c:txPr>
        <a:bodyPr/>
        <a:lstStyle/>
        <a:p>
          <a:pPr>
            <a:defRPr sz="1400" b="0" i="0" u="none" strike="noStrike" baseline="0">
              <a:solidFill>
                <a:srgbClr val="767776"/>
              </a:solidFill>
              <a:latin typeface="Open Sans"/>
              <a:ea typeface="Open Sans"/>
              <a:cs typeface="Open Sans"/>
            </a:defRPr>
          </a:pPr>
          <a:endParaRPr lang="id-ID"/>
        </a:p>
      </c:txPr>
    </c:legend>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1478800413650465"/>
          <c:y val="2.8643183644561983E-2"/>
          <c:w val="0.80972078593588415"/>
          <c:h val="0.64856859776930509"/>
        </c:manualLayout>
      </c:layout>
      <c:areaChart>
        <c:grouping val="standard"/>
        <c:varyColors val="0"/>
        <c:ser>
          <c:idx val="0"/>
          <c:order val="0"/>
          <c:tx>
            <c:strRef>
              <c:f>Sheet1!$A$2</c:f>
              <c:strCache>
                <c:ptCount val="1"/>
                <c:pt idx="0">
                  <c:v>Region 2</c:v>
                </c:pt>
              </c:strCache>
            </c:strRef>
          </c:tx>
          <c:spPr>
            <a:solidFill>
              <a:schemeClr val="accent2"/>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33</c:v>
                </c:pt>
                <c:pt idx="1">
                  <c:v>43</c:v>
                </c:pt>
                <c:pt idx="2">
                  <c:v>70</c:v>
                </c:pt>
                <c:pt idx="3">
                  <c:v>58</c:v>
                </c:pt>
                <c:pt idx="4">
                  <c:v>77</c:v>
                </c:pt>
              </c:numCache>
            </c:numRef>
          </c:val>
        </c:ser>
        <c:ser>
          <c:idx val="1"/>
          <c:order val="1"/>
          <c:tx>
            <c:strRef>
              <c:f>Sheet1!$A$3</c:f>
              <c:strCache>
                <c:ptCount val="1"/>
                <c:pt idx="0">
                  <c:v>Region 1</c:v>
                </c:pt>
              </c:strCache>
            </c:strRef>
          </c:tx>
          <c:spPr>
            <a:solidFill>
              <a:schemeClr val="accent1"/>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11</c:v>
                </c:pt>
                <c:pt idx="1">
                  <c:v>23</c:v>
                </c:pt>
                <c:pt idx="2">
                  <c:v>44</c:v>
                </c:pt>
                <c:pt idx="3">
                  <c:v>34</c:v>
                </c:pt>
                <c:pt idx="4">
                  <c:v>55</c:v>
                </c:pt>
              </c:numCache>
            </c:numRef>
          </c:val>
        </c:ser>
        <c:dLbls>
          <c:showLegendKey val="0"/>
          <c:showVal val="0"/>
          <c:showCatName val="0"/>
          <c:showSerName val="0"/>
          <c:showPercent val="0"/>
          <c:showBubbleSize val="0"/>
        </c:dLbls>
        <c:axId val="330340456"/>
        <c:axId val="330336144"/>
      </c:areaChart>
      <c:catAx>
        <c:axId val="330340456"/>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1396070320579113"/>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330336144"/>
        <c:crosses val="autoZero"/>
        <c:auto val="1"/>
        <c:lblAlgn val="ctr"/>
        <c:lblOffset val="100"/>
        <c:tickLblSkip val="1"/>
        <c:tickMarkSkip val="1"/>
        <c:noMultiLvlLbl val="0"/>
      </c:catAx>
      <c:valAx>
        <c:axId val="330336144"/>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3.7228541882109618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330340456"/>
        <c:crosses val="autoZero"/>
        <c:crossBetween val="midCat"/>
      </c:valAx>
      <c:spPr>
        <a:noFill/>
        <a:ln w="33871">
          <a:noFill/>
        </a:ln>
      </c:spPr>
    </c:plotArea>
    <c:legend>
      <c:legendPos val="b"/>
      <c:layout>
        <c:manualLayout>
          <c:xMode val="edge"/>
          <c:yMode val="edge"/>
          <c:x val="0.28329685909904539"/>
          <c:y val="0.93898305084745759"/>
          <c:w val="0.40229854255085062"/>
          <c:h val="6.2711864406779658E-2"/>
        </c:manualLayout>
      </c:layout>
      <c:overlay val="0"/>
      <c:spPr>
        <a:noFill/>
        <a:ln w="33871">
          <a:noFill/>
        </a:ln>
      </c:spPr>
      <c:txPr>
        <a:bodyPr/>
        <a:lstStyle/>
        <a:p>
          <a:pPr>
            <a:defRPr sz="1200" b="0" i="0" u="none" strike="noStrike" baseline="0">
              <a:solidFill>
                <a:srgbClr val="767776"/>
              </a:solidFill>
              <a:latin typeface="Open Sans"/>
              <a:ea typeface="Open Sans"/>
              <a:cs typeface="Open Sans"/>
            </a:defRPr>
          </a:pPr>
          <a:endParaRPr lang="id-ID"/>
        </a:p>
      </c:txPr>
    </c:legend>
    <c:plotVisOnly val="1"/>
    <c:dispBlanksAs val="zero"/>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1" b="0" i="0" u="none" strike="noStrike" baseline="0">
                <a:solidFill>
                  <a:srgbClr val="000000"/>
                </a:solidFill>
                <a:latin typeface="Roboto"/>
                <a:ea typeface="Roboto"/>
                <a:cs typeface="Roboto"/>
              </a:defRPr>
            </a:pPr>
            <a:endParaRPr lang="id-ID"/>
          </a:p>
        </c:rich>
      </c:tx>
      <c:layout>
        <c:manualLayout>
          <c:xMode val="edge"/>
          <c:yMode val="edge"/>
          <c:x val="0.4894433781190019"/>
          <c:y val="1.9193857965451054E-2"/>
        </c:manualLayout>
      </c:layout>
      <c:overlay val="0"/>
      <c:spPr>
        <a:noFill/>
        <a:ln w="33877">
          <a:noFill/>
        </a:ln>
      </c:spPr>
    </c:title>
    <c:autoTitleDeleted val="0"/>
    <c:plotArea>
      <c:layout>
        <c:manualLayout>
          <c:layoutTarget val="inner"/>
          <c:xMode val="edge"/>
          <c:yMode val="edge"/>
          <c:x val="1.9193857965451055E-3"/>
          <c:y val="1.9193857965451055E-3"/>
          <c:w val="1"/>
          <c:h val="1"/>
        </c:manualLayout>
      </c:layout>
      <c:pieChart>
        <c:varyColors val="0"/>
        <c:ser>
          <c:idx val="0"/>
          <c:order val="0"/>
          <c:tx>
            <c:strRef>
              <c:f>Sheet1!$A$2</c:f>
              <c:strCache>
                <c:ptCount val="1"/>
                <c:pt idx="0">
                  <c:v>Region 1</c:v>
                </c:pt>
              </c:strCache>
            </c:strRef>
          </c:tx>
          <c:spPr>
            <a:solidFill>
              <a:srgbClr val="FFC648"/>
            </a:solidFill>
            <a:ln w="33877">
              <a:noFill/>
            </a:ln>
            <a:effectLst/>
          </c:spPr>
          <c:dPt>
            <c:idx val="0"/>
            <c:bubble3D val="0"/>
            <c:spPr>
              <a:solidFill>
                <a:schemeClr val="accent1"/>
              </a:solidFill>
              <a:ln w="33877">
                <a:noFill/>
              </a:ln>
              <a:effectLst/>
            </c:spPr>
          </c:dPt>
          <c:dPt>
            <c:idx val="1"/>
            <c:bubble3D val="0"/>
            <c:spPr>
              <a:solidFill>
                <a:schemeClr val="accent2"/>
              </a:solidFill>
              <a:ln w="33877">
                <a:noFill/>
              </a:ln>
              <a:effectLst/>
            </c:spPr>
          </c:dPt>
          <c:dPt>
            <c:idx val="2"/>
            <c:bubble3D val="0"/>
            <c:spPr>
              <a:solidFill>
                <a:schemeClr val="accent3"/>
              </a:solidFill>
              <a:ln w="33877">
                <a:noFill/>
              </a:ln>
              <a:effectLst/>
            </c:spPr>
          </c:dPt>
          <c:dPt>
            <c:idx val="3"/>
            <c:bubble3D val="0"/>
            <c:spPr>
              <a:solidFill>
                <a:schemeClr val="accent4"/>
              </a:solidFill>
              <a:ln w="33877">
                <a:noFill/>
              </a:ln>
              <a:effectLst/>
            </c:spPr>
          </c:dPt>
          <c:cat>
            <c:strRef>
              <c:f>Sheet1!$B$1:$E$1</c:f>
              <c:strCache>
                <c:ptCount val="4"/>
                <c:pt idx="0">
                  <c:v>April</c:v>
                </c:pt>
                <c:pt idx="1">
                  <c:v>Untitled 1</c:v>
                </c:pt>
                <c:pt idx="2">
                  <c:v>Untitled 2</c:v>
                </c:pt>
                <c:pt idx="3">
                  <c:v>Untitled 3</c:v>
                </c:pt>
              </c:strCache>
            </c:strRef>
          </c:cat>
          <c:val>
            <c:numRef>
              <c:f>Sheet1!$B$2:$E$2</c:f>
              <c:numCache>
                <c:formatCode>General</c:formatCode>
                <c:ptCount val="4"/>
                <c:pt idx="0">
                  <c:v>91</c:v>
                </c:pt>
                <c:pt idx="1">
                  <c:v>54</c:v>
                </c:pt>
                <c:pt idx="2">
                  <c:v>73</c:v>
                </c:pt>
                <c:pt idx="3">
                  <c:v>74</c:v>
                </c:pt>
              </c:numCache>
            </c:numRef>
          </c:val>
        </c:ser>
        <c:dLbls>
          <c:showLegendKey val="0"/>
          <c:showVal val="0"/>
          <c:showCatName val="0"/>
          <c:showSerName val="0"/>
          <c:showPercent val="0"/>
          <c:showBubbleSize val="0"/>
          <c:showLeaderLines val="0"/>
        </c:dLbls>
        <c:firstSliceAng val="229"/>
      </c:pieChart>
      <c:spPr>
        <a:noFill/>
        <a:ln w="33877">
          <a:noFill/>
        </a:ln>
      </c:spPr>
    </c:plotArea>
    <c:plotVisOnly val="1"/>
    <c:dispBlanksAs val="zero"/>
    <c:showDLblsOverMax val="0"/>
  </c:chart>
  <c:spPr>
    <a:noFill/>
    <a:ln>
      <a:noFill/>
    </a:ln>
  </c:spPr>
  <c:txPr>
    <a:bodyPr/>
    <a:lstStyle/>
    <a:p>
      <a:pPr>
        <a:defRPr sz="3541"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4.0929954672056609E-2"/>
          <c:y val="0.25810605456563612"/>
          <c:w val="0.57589104701639515"/>
          <c:h val="0.6815854862206591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extLst>
                <c:ext xmlns:c15="http://schemas.microsoft.com/office/drawing/2012/chart" uri="{02D57815-91ED-43cb-92C2-25804820EDAC}">
                  <c15:fullRef>
                    <c15:sqref>Sheet1!$B$1:$J$1</c15:sqref>
                  </c15:fullRef>
                </c:ext>
              </c:extLst>
              <c:f>Sheet1!$B$1:$F$1</c:f>
              <c:strCache>
                <c:ptCount val="5"/>
                <c:pt idx="0">
                  <c:v>January</c:v>
                </c:pt>
                <c:pt idx="1">
                  <c:v>February</c:v>
                </c:pt>
                <c:pt idx="2">
                  <c:v>March</c:v>
                </c:pt>
                <c:pt idx="3">
                  <c:v>April</c:v>
                </c:pt>
                <c:pt idx="4">
                  <c:v>May</c:v>
                </c:pt>
              </c:strCache>
            </c:strRef>
          </c:cat>
          <c:val>
            <c:numRef>
              <c:extLst>
                <c:ext xmlns:c15="http://schemas.microsoft.com/office/drawing/2012/chart" uri="{02D57815-91ED-43cb-92C2-25804820EDAC}">
                  <c15:fullRef>
                    <c15:sqref>Sheet1!$B$2:$J$2</c15:sqref>
                  </c15:fullRef>
                </c:ext>
              </c:extLst>
              <c:f>Sheet1!$B$2:$F$2</c:f>
              <c:numCache>
                <c:formatCode>General</c:formatCode>
                <c:ptCount val="5"/>
              </c:numCache>
            </c:numRef>
          </c:val>
          <c:smooth val="1"/>
        </c:ser>
        <c:dLbls>
          <c:showLegendKey val="0"/>
          <c:showVal val="0"/>
          <c:showCatName val="0"/>
          <c:showSerName val="0"/>
          <c:showPercent val="0"/>
          <c:showBubbleSize val="0"/>
        </c:dLbls>
        <c:marker val="1"/>
        <c:smooth val="0"/>
        <c:axId val="271795704"/>
        <c:axId val="271791000"/>
      </c:lineChart>
      <c:catAx>
        <c:axId val="27179570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tx2"/>
                </a:solidFill>
                <a:latin typeface="Open Sans"/>
                <a:ea typeface="Open Sans"/>
                <a:cs typeface="Open Sans"/>
              </a:defRPr>
            </a:pPr>
            <a:endParaRPr lang="id-ID"/>
          </a:p>
        </c:txPr>
        <c:crossAx val="271791000"/>
        <c:crosses val="autoZero"/>
        <c:auto val="1"/>
        <c:lblAlgn val="ctr"/>
        <c:lblOffset val="100"/>
        <c:tickLblSkip val="1"/>
        <c:tickMarkSkip val="1"/>
        <c:noMultiLvlLbl val="0"/>
      </c:catAx>
      <c:valAx>
        <c:axId val="271791000"/>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800" b="0" i="0" u="none" strike="noStrike" baseline="0">
                <a:solidFill>
                  <a:schemeClr val="tx2"/>
                </a:solidFill>
                <a:latin typeface="Open Sans"/>
                <a:ea typeface="Open Sans"/>
                <a:cs typeface="Open Sans"/>
              </a:defRPr>
            </a:pPr>
            <a:endParaRPr lang="id-ID"/>
          </a:p>
        </c:txPr>
        <c:crossAx val="271795704"/>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08"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14">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14">
              <a:noFill/>
            </a:ln>
            <a:effectLst/>
          </c:spPr>
          <c:dPt>
            <c:idx val="1"/>
            <c:bubble3D val="0"/>
            <c:spPr>
              <a:solidFill>
                <a:srgbClr val="FFFFFF"/>
              </a:solidFill>
              <a:ln w="33914">
                <a:noFill/>
              </a:ln>
              <a:effectLst/>
            </c:spPr>
          </c:dPt>
          <c:cat>
            <c:strRef>
              <c:f>Sheet1!$B$1:$C$1</c:f>
              <c:strCache>
                <c:ptCount val="2"/>
                <c:pt idx="0">
                  <c:v>April</c:v>
                </c:pt>
                <c:pt idx="1">
                  <c:v>May</c:v>
                </c:pt>
              </c:strCache>
            </c:strRef>
          </c:cat>
          <c:val>
            <c:numRef>
              <c:f>Sheet1!$B$2:$C$2</c:f>
              <c:numCache>
                <c:formatCode>General</c:formatCode>
                <c:ptCount val="2"/>
                <c:pt idx="0">
                  <c:v>21</c:v>
                </c:pt>
                <c:pt idx="1">
                  <c:v>76</c:v>
                </c:pt>
              </c:numCache>
            </c:numRef>
          </c:val>
        </c:ser>
        <c:dLbls>
          <c:showLegendKey val="0"/>
          <c:showVal val="0"/>
          <c:showCatName val="0"/>
          <c:showSerName val="0"/>
          <c:showPercent val="0"/>
          <c:showBubbleSize val="0"/>
          <c:showLeaderLines val="0"/>
        </c:dLbls>
        <c:firstSliceAng val="0"/>
      </c:pieChart>
      <c:spPr>
        <a:noFill/>
        <a:ln w="33914">
          <a:noFill/>
        </a:ln>
      </c:spPr>
    </c:plotArea>
    <c:plotVisOnly val="1"/>
    <c:dispBlanksAs val="zero"/>
    <c:showDLblsOverMax val="0"/>
  </c:chart>
  <c:spPr>
    <a:noFill/>
    <a:ln>
      <a:noFill/>
    </a:ln>
  </c:spPr>
  <c:txPr>
    <a:bodyPr/>
    <a:lstStyle/>
    <a:p>
      <a:pPr>
        <a:defRPr sz="6008"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13"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38">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38">
              <a:noFill/>
            </a:ln>
            <a:effectLst/>
          </c:spPr>
          <c:dPt>
            <c:idx val="1"/>
            <c:bubble3D val="0"/>
            <c:spPr>
              <a:solidFill>
                <a:srgbClr val="FFFFFF"/>
              </a:solidFill>
              <a:ln w="33938">
                <a:noFill/>
              </a:ln>
              <a:effectLst/>
            </c:spPr>
          </c:dPt>
          <c:cat>
            <c:strRef>
              <c:f>Sheet1!$B$1:$C$1</c:f>
              <c:strCache>
                <c:ptCount val="2"/>
                <c:pt idx="0">
                  <c:v>April</c:v>
                </c:pt>
                <c:pt idx="1">
                  <c:v>May</c:v>
                </c:pt>
              </c:strCache>
            </c:strRef>
          </c:cat>
          <c:val>
            <c:numRef>
              <c:f>Sheet1!$B$2:$C$2</c:f>
              <c:numCache>
                <c:formatCode>General</c:formatCode>
                <c:ptCount val="2"/>
                <c:pt idx="0">
                  <c:v>155</c:v>
                </c:pt>
                <c:pt idx="1">
                  <c:v>233</c:v>
                </c:pt>
              </c:numCache>
            </c:numRef>
          </c:val>
        </c:ser>
        <c:dLbls>
          <c:showLegendKey val="0"/>
          <c:showVal val="0"/>
          <c:showCatName val="0"/>
          <c:showSerName val="0"/>
          <c:showPercent val="0"/>
          <c:showBubbleSize val="0"/>
          <c:showLeaderLines val="0"/>
        </c:dLbls>
        <c:firstSliceAng val="0"/>
      </c:pieChart>
      <c:spPr>
        <a:noFill/>
        <a:ln w="33938">
          <a:noFill/>
        </a:ln>
      </c:spPr>
    </c:plotArea>
    <c:plotVisOnly val="1"/>
    <c:dispBlanksAs val="zero"/>
    <c:showDLblsOverMax val="0"/>
  </c:chart>
  <c:spPr>
    <a:noFill/>
    <a:ln>
      <a:noFill/>
    </a:ln>
    <a:effectLst/>
  </c:spPr>
  <c:txPr>
    <a:bodyPr/>
    <a:lstStyle/>
    <a:p>
      <a:pPr>
        <a:defRPr sz="6013"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60"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338983050847456E-2"/>
        </c:manualLayout>
      </c:layout>
      <c:overlay val="0"/>
      <c:spPr>
        <a:noFill/>
        <a:ln w="33859">
          <a:noFill/>
        </a:ln>
      </c:spPr>
    </c:title>
    <c:autoTitleDeleted val="0"/>
    <c:plotArea>
      <c:layout>
        <c:manualLayout>
          <c:layoutTarget val="inner"/>
          <c:xMode val="edge"/>
          <c:yMode val="edge"/>
          <c:x val="3.5160289555325748E-2"/>
          <c:y val="0.16101694915254236"/>
          <c:w val="0.94415718717683561"/>
          <c:h val="0.76779661016949152"/>
        </c:manualLayout>
      </c:layout>
      <c:lineChart>
        <c:grouping val="standard"/>
        <c:varyColors val="0"/>
        <c:ser>
          <c:idx val="0"/>
          <c:order val="0"/>
          <c:tx>
            <c:strRef>
              <c:f>Sheet1!$A$2</c:f>
              <c:strCache>
                <c:ptCount val="1"/>
                <c:pt idx="0">
                  <c:v>Region 1</c:v>
                </c:pt>
              </c:strCache>
            </c:strRef>
          </c:tx>
          <c:spPr>
            <a:ln w="50788">
              <a:solidFill>
                <a:srgbClr val="FD616F"/>
              </a:solidFill>
              <a:prstDash val="solid"/>
            </a:ln>
          </c:spPr>
          <c:marker>
            <c:symbol val="circle"/>
            <c:size val="18"/>
            <c:spPr>
              <a:solidFill>
                <a:srgbClr val="FFFFFF"/>
              </a:solidFill>
              <a:ln>
                <a:solidFill>
                  <a:srgbClr val="FD616F"/>
                </a:solidFill>
                <a:prstDash val="solid"/>
              </a:ln>
              <a:effectLst>
                <a:outerShdw dist="35921" dir="2700000" algn="br">
                  <a:srgbClr val="000000"/>
                </a:outerShdw>
              </a:effectLst>
            </c:spPr>
          </c:marker>
          <c:cat>
            <c:multiLvlStrRef>
              <c:f>Sheet1!$B$1:$J$1</c:f>
            </c:multiLvlStrRef>
          </c:cat>
          <c:val>
            <c:numRef>
              <c:f>Sheet1!$B$2:$J$2</c:f>
            </c:numRef>
          </c:val>
          <c:smooth val="1"/>
        </c:ser>
        <c:dLbls>
          <c:showLegendKey val="0"/>
          <c:showVal val="0"/>
          <c:showCatName val="0"/>
          <c:showSerName val="0"/>
          <c:showPercent val="0"/>
          <c:showBubbleSize val="0"/>
        </c:dLbls>
        <c:marker val="1"/>
        <c:smooth val="0"/>
        <c:axId val="284578880"/>
        <c:axId val="284577312"/>
      </c:lineChart>
      <c:catAx>
        <c:axId val="28457888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 sourceLinked="0"/>
        <c:majorTickMark val="none"/>
        <c:minorTickMark val="none"/>
        <c:tickLblPos val="low"/>
        <c:spPr>
          <a:ln w="16929">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284577312"/>
        <c:crosses val="autoZero"/>
        <c:auto val="1"/>
        <c:lblAlgn val="ctr"/>
        <c:lblOffset val="100"/>
        <c:tickMarkSkip val="1"/>
        <c:noMultiLvlLbl val="0"/>
      </c:catAx>
      <c:valAx>
        <c:axId val="284577312"/>
        <c:scaling>
          <c:orientation val="minMax"/>
        </c:scaling>
        <c:delete val="0"/>
        <c:axPos val="l"/>
        <c:majorGridlines>
          <c:spPr>
            <a:ln w="16929">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quot;0&quot;" sourceLinked="0"/>
        <c:majorTickMark val="none"/>
        <c:minorTickMark val="none"/>
        <c:tickLblPos val="nextTo"/>
        <c:spPr>
          <a:ln w="8465">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284578880"/>
        <c:crosses val="autoZero"/>
        <c:crossBetween val="midCat"/>
      </c:valAx>
      <c:spPr>
        <a:noFill/>
        <a:ln w="33859">
          <a:noFill/>
        </a:ln>
      </c:spPr>
    </c:plotArea>
    <c:plotVisOnly val="1"/>
    <c:dispBlanksAs val="gap"/>
    <c:showDLblsOverMax val="0"/>
  </c:chart>
  <c:spPr>
    <a:noFill/>
    <a:ln>
      <a:noFill/>
    </a:ln>
  </c:spPr>
  <c:txPr>
    <a:bodyPr/>
    <a:lstStyle/>
    <a:p>
      <a:pPr>
        <a:defRPr sz="206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178665960"/>
        <c:axId val="178664000"/>
      </c:lineChart>
      <c:catAx>
        <c:axId val="17866596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178664000"/>
        <c:crosses val="autoZero"/>
        <c:auto val="1"/>
        <c:lblAlgn val="ctr"/>
        <c:lblOffset val="100"/>
        <c:tickLblSkip val="1"/>
        <c:tickMarkSkip val="1"/>
        <c:noMultiLvlLbl val="0"/>
      </c:catAx>
      <c:valAx>
        <c:axId val="178664000"/>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100" b="0" i="0" u="none" strike="noStrike" baseline="0">
                <a:solidFill>
                  <a:schemeClr val="tx2"/>
                </a:solidFill>
                <a:latin typeface="Open Sans"/>
                <a:ea typeface="Open Sans"/>
                <a:cs typeface="Open Sans"/>
              </a:defRPr>
            </a:pPr>
            <a:endParaRPr lang="id-ID"/>
          </a:p>
        </c:txPr>
        <c:crossAx val="17866596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178664784"/>
        <c:axId val="178665176"/>
      </c:lineChart>
      <c:catAx>
        <c:axId val="17866478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178665176"/>
        <c:crosses val="autoZero"/>
        <c:auto val="1"/>
        <c:lblAlgn val="ctr"/>
        <c:lblOffset val="100"/>
        <c:tickLblSkip val="1"/>
        <c:tickMarkSkip val="1"/>
        <c:noMultiLvlLbl val="0"/>
      </c:catAx>
      <c:valAx>
        <c:axId val="178665176"/>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tx2"/>
                </a:solidFill>
                <a:latin typeface="Open Sans"/>
                <a:ea typeface="Open Sans"/>
                <a:cs typeface="Open Sans"/>
              </a:defRPr>
            </a:pPr>
            <a:endParaRPr lang="id-ID"/>
          </a:p>
        </c:txPr>
        <c:crossAx val="178664784"/>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2.0682523267838676E-2"/>
          <c:y val="0.18813559322033899"/>
          <c:w val="0.96070320579110646"/>
          <c:h val="0.74745762711864405"/>
        </c:manualLayout>
      </c:layout>
      <c:barChart>
        <c:barDir val="bar"/>
        <c:grouping val="clustered"/>
        <c:varyColors val="0"/>
        <c:ser>
          <c:idx val="0"/>
          <c:order val="0"/>
          <c:tx>
            <c:strRef>
              <c:f>Sheet1!$A$2</c:f>
              <c:strCache>
                <c:ptCount val="1"/>
              </c:strCache>
            </c:strRef>
          </c:tx>
          <c:spPr>
            <a:solidFill>
              <a:srgbClr val="A5C33E"/>
            </a:solidFill>
            <a:ln w="33867">
              <a:noFill/>
            </a:ln>
            <a:effectLst>
              <a:outerShdw dist="35921" dir="2700000" algn="br">
                <a:srgbClr val="000000"/>
              </a:outerShdw>
            </a:effectLst>
          </c:spPr>
          <c:invertIfNegative val="0"/>
          <c:cat>
            <c:multiLvlStrRef>
              <c:f>Sheet1!$B$1:$B$1</c:f>
            </c:multiLvlStrRef>
          </c:cat>
          <c:val>
            <c:numRef>
              <c:f>Sheet1!$B$2:$B$2</c:f>
            </c:numRef>
          </c:val>
        </c:ser>
        <c:dLbls>
          <c:showLegendKey val="0"/>
          <c:showVal val="0"/>
          <c:showCatName val="0"/>
          <c:showSerName val="0"/>
          <c:showPercent val="0"/>
          <c:showBubbleSize val="0"/>
        </c:dLbls>
        <c:gapWidth val="0"/>
        <c:overlap val="-10"/>
        <c:axId val="284574960"/>
        <c:axId val="284573392"/>
      </c:barChart>
      <c:catAx>
        <c:axId val="284574960"/>
        <c:scaling>
          <c:orientation val="maxMin"/>
        </c:scaling>
        <c:delete val="0"/>
        <c:axPos val="l"/>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majorTickMark val="none"/>
        <c:minorTickMark val="none"/>
        <c:tickLblPos val="none"/>
        <c:spPr>
          <a:ln w="16933">
            <a:solidFill>
              <a:srgbClr val="000000"/>
            </a:solidFill>
            <a:prstDash val="solid"/>
          </a:ln>
        </c:spPr>
        <c:crossAx val="284573392"/>
        <c:crosses val="autoZero"/>
        <c:auto val="1"/>
        <c:lblAlgn val="ctr"/>
        <c:lblOffset val="100"/>
        <c:tickMarkSkip val="1"/>
        <c:noMultiLvlLbl val="0"/>
      </c:catAx>
      <c:valAx>
        <c:axId val="284573392"/>
        <c:scaling>
          <c:orientation val="minMax"/>
        </c:scaling>
        <c:delete val="0"/>
        <c:axPos val="t"/>
        <c:majorGridlines>
          <c:spPr>
            <a:ln w="16933">
              <a:solidFill>
                <a:srgbClr val="919191"/>
              </a:solidFill>
              <a:prstDash val="lgDash"/>
            </a:ln>
          </c:spPr>
        </c:majorGridlines>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numFmt formatCode="General&quot;0&quot;" sourceLinked="0"/>
        <c:majorTickMark val="none"/>
        <c:minorTickMark val="none"/>
        <c:tickLblPos val="high"/>
        <c:spPr>
          <a:ln w="8467">
            <a:noFill/>
          </a:ln>
        </c:spPr>
        <c:txPr>
          <a:bodyPr rot="0" vert="horz"/>
          <a:lstStyle/>
          <a:p>
            <a:pPr>
              <a:defRPr sz="2407" b="0" i="0" u="none" strike="noStrike" baseline="0">
                <a:solidFill>
                  <a:srgbClr val="767776"/>
                </a:solidFill>
                <a:latin typeface="Open Sans"/>
                <a:ea typeface="Open Sans"/>
                <a:cs typeface="Open Sans"/>
              </a:defRPr>
            </a:pPr>
            <a:endParaRPr lang="id-ID"/>
          </a:p>
        </c:txPr>
        <c:crossAx val="284574960"/>
        <c:crosses val="autoZero"/>
        <c:crossBetween val="between"/>
      </c:valAx>
      <c:spPr>
        <a:noFill/>
        <a:ln w="33867">
          <a:noFill/>
        </a:ln>
      </c:spPr>
    </c:plotArea>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6"/>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cat>
            <c:strRef>
              <c:f>Sheet1!$B$1:$F$1</c:f>
              <c:strCache>
                <c:ptCount val="5"/>
                <c:pt idx="0">
                  <c:v>April</c:v>
                </c:pt>
                <c:pt idx="1">
                  <c:v>May</c:v>
                </c:pt>
                <c:pt idx="2">
                  <c:v>June</c:v>
                </c:pt>
                <c:pt idx="3">
                  <c:v>July</c:v>
                </c:pt>
                <c:pt idx="4">
                  <c:v>Untitled 1</c:v>
                </c:pt>
              </c:strCache>
            </c:strRef>
          </c:cat>
          <c:val>
            <c:numRef>
              <c:f>Sheet1!$B$2:$F$2</c:f>
              <c:numCache>
                <c:formatCode>General</c:formatCode>
                <c:ptCount val="5"/>
                <c:pt idx="0">
                  <c:v>9</c:v>
                </c:pt>
                <c:pt idx="1">
                  <c:v>45</c:v>
                </c:pt>
                <c:pt idx="2">
                  <c:v>10</c:v>
                </c:pt>
                <c:pt idx="3">
                  <c:v>32</c:v>
                </c:pt>
                <c:pt idx="4">
                  <c:v>12</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pPr lvl="0"/>
            <a:r>
              <a:rPr lang="id-ID" smtClean="0">
                <a:sym typeface="Avenir" charset="0"/>
              </a:rPr>
              <a:t>Click to edit Master text styles</a:t>
            </a:r>
          </a:p>
          <a:p>
            <a:pPr lvl="1"/>
            <a:r>
              <a:rPr lang="id-ID" smtClean="0">
                <a:sym typeface="Avenir" charset="0"/>
              </a:rPr>
              <a:t>Second level</a:t>
            </a:r>
          </a:p>
          <a:p>
            <a:pPr lvl="2"/>
            <a:r>
              <a:rPr lang="id-ID" smtClean="0">
                <a:sym typeface="Avenir" charset="0"/>
              </a:rPr>
              <a:t>Third level</a:t>
            </a:r>
          </a:p>
          <a:p>
            <a:pPr lvl="3"/>
            <a:r>
              <a:rPr lang="id-ID" smtClean="0">
                <a:sym typeface="Avenir" charset="0"/>
              </a:rPr>
              <a:t>Fourth level</a:t>
            </a:r>
          </a:p>
          <a:p>
            <a:pPr lvl="4"/>
            <a:r>
              <a:rPr lang="id-ID" smtClean="0">
                <a:sym typeface="Avenir" charset="0"/>
              </a:rPr>
              <a:t>Fifth level</a:t>
            </a:r>
          </a:p>
        </p:txBody>
      </p:sp>
    </p:spTree>
    <p:extLst>
      <p:ext uri="{BB962C8B-B14F-4D97-AF65-F5344CB8AC3E}">
        <p14:creationId xmlns:p14="http://schemas.microsoft.com/office/powerpoint/2010/main" val="1381737799"/>
      </p:ext>
    </p:extLst>
  </p:cSld>
  <p:clrMap bg1="lt1" tx1="dk1" bg2="lt2" tx2="dk2" accent1="accent1" accent2="accent2" accent3="accent3" accent4="accent4" accent5="accent5" accent6="accent6" hlink="hlink" folHlink="folHlink"/>
  <p:notesStyle>
    <a:lvl1pPr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1pPr>
    <a:lvl2pPr marL="144018"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4"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2"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80" algn="l" defTabSz="576072" rtl="0" eaLnBrk="1" latinLnBrk="0" hangingPunct="1">
      <a:defRPr sz="756" kern="1200">
        <a:solidFill>
          <a:schemeClr val="tx1"/>
        </a:solidFill>
        <a:latin typeface="+mn-lt"/>
        <a:ea typeface="+mn-ea"/>
        <a:cs typeface="+mn-cs"/>
      </a:defRPr>
    </a:lvl6pPr>
    <a:lvl7pPr marL="1728216" algn="l" defTabSz="576072" rtl="0" eaLnBrk="1" latinLnBrk="0" hangingPunct="1">
      <a:defRPr sz="756" kern="1200">
        <a:solidFill>
          <a:schemeClr val="tx1"/>
        </a:solidFill>
        <a:latin typeface="+mn-lt"/>
        <a:ea typeface="+mn-ea"/>
        <a:cs typeface="+mn-cs"/>
      </a:defRPr>
    </a:lvl7pPr>
    <a:lvl8pPr marL="2016252" algn="l" defTabSz="576072" rtl="0" eaLnBrk="1" latinLnBrk="0" hangingPunct="1">
      <a:defRPr sz="756" kern="1200">
        <a:solidFill>
          <a:schemeClr val="tx1"/>
        </a:solidFill>
        <a:latin typeface="+mn-lt"/>
        <a:ea typeface="+mn-ea"/>
        <a:cs typeface="+mn-cs"/>
      </a:defRPr>
    </a:lvl8pPr>
    <a:lvl9pPr marL="2304288" algn="l" defTabSz="576072"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907064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6702554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884796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126974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05100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35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36063931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98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 name="Picture Placeholder 2"/>
          <p:cNvSpPr>
            <a:spLocks noGrp="1"/>
          </p:cNvSpPr>
          <p:nvPr>
            <p:ph type="pic" sz="quarter" idx="22"/>
          </p:nvPr>
        </p:nvSpPr>
        <p:spPr>
          <a:xfrm>
            <a:off x="828974" y="2685144"/>
            <a:ext cx="1796128" cy="1796128"/>
          </a:xfrm>
          <a:prstGeom prst="ellipse">
            <a:avLst/>
          </a:prstGeom>
        </p:spPr>
        <p:txBody>
          <a:bodyPr/>
          <a:lstStyle/>
          <a:p>
            <a:endParaRPr lang="id-ID"/>
          </a:p>
        </p:txBody>
      </p:sp>
      <p:sp>
        <p:nvSpPr>
          <p:cNvPr id="20" name="Picture Placeholder 2"/>
          <p:cNvSpPr>
            <a:spLocks noGrp="1"/>
          </p:cNvSpPr>
          <p:nvPr>
            <p:ph type="pic" sz="quarter" idx="23"/>
          </p:nvPr>
        </p:nvSpPr>
        <p:spPr>
          <a:xfrm>
            <a:off x="3398893" y="2685144"/>
            <a:ext cx="1796128" cy="1796128"/>
          </a:xfrm>
          <a:prstGeom prst="ellipse">
            <a:avLst/>
          </a:prstGeom>
        </p:spPr>
        <p:txBody>
          <a:bodyPr/>
          <a:lstStyle/>
          <a:p>
            <a:endParaRPr lang="id-ID"/>
          </a:p>
        </p:txBody>
      </p:sp>
      <p:sp>
        <p:nvSpPr>
          <p:cNvPr id="21" name="Picture Placeholder 2"/>
          <p:cNvSpPr>
            <a:spLocks noGrp="1"/>
          </p:cNvSpPr>
          <p:nvPr>
            <p:ph type="pic" sz="quarter" idx="24"/>
          </p:nvPr>
        </p:nvSpPr>
        <p:spPr>
          <a:xfrm>
            <a:off x="5955921" y="2685144"/>
            <a:ext cx="1796128" cy="1796128"/>
          </a:xfrm>
          <a:prstGeom prst="ellipse">
            <a:avLst/>
          </a:prstGeom>
        </p:spPr>
        <p:txBody>
          <a:bodyPr/>
          <a:lstStyle/>
          <a:p>
            <a:endParaRPr lang="id-ID" dirty="0"/>
          </a:p>
        </p:txBody>
      </p:sp>
      <p:sp>
        <p:nvSpPr>
          <p:cNvPr id="24" name="Picture Placeholder 2"/>
          <p:cNvSpPr>
            <a:spLocks noGrp="1"/>
          </p:cNvSpPr>
          <p:nvPr>
            <p:ph type="pic" sz="quarter" idx="25"/>
          </p:nvPr>
        </p:nvSpPr>
        <p:spPr>
          <a:xfrm>
            <a:off x="8520086" y="2685144"/>
            <a:ext cx="1796128" cy="1796128"/>
          </a:xfrm>
          <a:prstGeom prst="ellipse">
            <a:avLst/>
          </a:prstGeom>
        </p:spPr>
        <p:txBody>
          <a:bodyPr/>
          <a:lstStyle/>
          <a:p>
            <a:endParaRPr lang="id-ID" dirty="0"/>
          </a:p>
        </p:txBody>
      </p:sp>
      <p:sp>
        <p:nvSpPr>
          <p:cNvPr id="26" name="Picture Placeholder 2"/>
          <p:cNvSpPr>
            <a:spLocks noGrp="1"/>
          </p:cNvSpPr>
          <p:nvPr>
            <p:ph type="pic" sz="quarter" idx="26"/>
          </p:nvPr>
        </p:nvSpPr>
        <p:spPr>
          <a:xfrm>
            <a:off x="11041706" y="2685144"/>
            <a:ext cx="1796128" cy="1796128"/>
          </a:xfrm>
          <a:prstGeom prst="ellipse">
            <a:avLst/>
          </a:prstGeom>
        </p:spPr>
        <p:txBody>
          <a:bodyPr/>
          <a:lstStyle/>
          <a:p>
            <a:endParaRPr lang="id-ID" dirty="0"/>
          </a:p>
        </p:txBody>
      </p:sp>
      <p:sp>
        <p:nvSpPr>
          <p:cNvPr id="33" name="Picture Placeholder 2"/>
          <p:cNvSpPr>
            <a:spLocks noGrp="1"/>
          </p:cNvSpPr>
          <p:nvPr>
            <p:ph type="pic" sz="quarter" idx="27"/>
          </p:nvPr>
        </p:nvSpPr>
        <p:spPr>
          <a:xfrm>
            <a:off x="828974" y="6193917"/>
            <a:ext cx="1796128" cy="1796128"/>
          </a:xfrm>
          <a:prstGeom prst="ellipse">
            <a:avLst/>
          </a:prstGeom>
        </p:spPr>
        <p:txBody>
          <a:bodyPr/>
          <a:lstStyle/>
          <a:p>
            <a:endParaRPr lang="id-ID"/>
          </a:p>
        </p:txBody>
      </p:sp>
      <p:sp>
        <p:nvSpPr>
          <p:cNvPr id="34" name="Picture Placeholder 2"/>
          <p:cNvSpPr>
            <a:spLocks noGrp="1"/>
          </p:cNvSpPr>
          <p:nvPr>
            <p:ph type="pic" sz="quarter" idx="28"/>
          </p:nvPr>
        </p:nvSpPr>
        <p:spPr>
          <a:xfrm>
            <a:off x="3398893" y="6193917"/>
            <a:ext cx="1796128" cy="1796128"/>
          </a:xfrm>
          <a:prstGeom prst="ellipse">
            <a:avLst/>
          </a:prstGeom>
        </p:spPr>
        <p:txBody>
          <a:bodyPr/>
          <a:lstStyle/>
          <a:p>
            <a:endParaRPr lang="id-ID"/>
          </a:p>
        </p:txBody>
      </p:sp>
      <p:sp>
        <p:nvSpPr>
          <p:cNvPr id="35" name="Picture Placeholder 2"/>
          <p:cNvSpPr>
            <a:spLocks noGrp="1"/>
          </p:cNvSpPr>
          <p:nvPr>
            <p:ph type="pic" sz="quarter" idx="29"/>
          </p:nvPr>
        </p:nvSpPr>
        <p:spPr>
          <a:xfrm>
            <a:off x="5955921" y="6193917"/>
            <a:ext cx="1796128" cy="1796128"/>
          </a:xfrm>
          <a:prstGeom prst="ellipse">
            <a:avLst/>
          </a:prstGeom>
        </p:spPr>
        <p:txBody>
          <a:bodyPr/>
          <a:lstStyle/>
          <a:p>
            <a:endParaRPr lang="id-ID" dirty="0"/>
          </a:p>
        </p:txBody>
      </p:sp>
      <p:sp>
        <p:nvSpPr>
          <p:cNvPr id="36" name="Picture Placeholder 2"/>
          <p:cNvSpPr>
            <a:spLocks noGrp="1"/>
          </p:cNvSpPr>
          <p:nvPr>
            <p:ph type="pic" sz="quarter" idx="30"/>
          </p:nvPr>
        </p:nvSpPr>
        <p:spPr>
          <a:xfrm>
            <a:off x="8520086" y="6193917"/>
            <a:ext cx="1796128" cy="1796128"/>
          </a:xfrm>
          <a:prstGeom prst="ellipse">
            <a:avLst/>
          </a:prstGeom>
        </p:spPr>
        <p:txBody>
          <a:bodyPr/>
          <a:lstStyle/>
          <a:p>
            <a:endParaRPr lang="id-ID" dirty="0"/>
          </a:p>
        </p:txBody>
      </p:sp>
      <p:sp>
        <p:nvSpPr>
          <p:cNvPr id="37" name="Picture Placeholder 2"/>
          <p:cNvSpPr>
            <a:spLocks noGrp="1"/>
          </p:cNvSpPr>
          <p:nvPr>
            <p:ph type="pic" sz="quarter" idx="31"/>
          </p:nvPr>
        </p:nvSpPr>
        <p:spPr>
          <a:xfrm>
            <a:off x="11041706" y="6193917"/>
            <a:ext cx="1796128" cy="1796128"/>
          </a:xfrm>
          <a:prstGeom prst="ellipse">
            <a:avLst/>
          </a:prstGeom>
        </p:spPr>
        <p:txBody>
          <a:bodyPr/>
          <a:lstStyle/>
          <a:p>
            <a:endParaRPr lang="id-ID" dirty="0"/>
          </a:p>
        </p:txBody>
      </p:sp>
      <p:sp>
        <p:nvSpPr>
          <p:cNvPr id="3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589484270"/>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99_Title and Content">
    <p:spTree>
      <p:nvGrpSpPr>
        <p:cNvPr id="1" name=""/>
        <p:cNvGrpSpPr/>
        <p:nvPr/>
      </p:nvGrpSpPr>
      <p:grpSpPr>
        <a:xfrm>
          <a:off x="0" y="0"/>
          <a:ext cx="0" cy="0"/>
          <a:chOff x="0" y="0"/>
          <a:chExt cx="0" cy="0"/>
        </a:xfrm>
      </p:grpSpPr>
      <p:sp>
        <p:nvSpPr>
          <p:cNvPr id="14" name="Picture Placeholder 8"/>
          <p:cNvSpPr>
            <a:spLocks noGrp="1"/>
          </p:cNvSpPr>
          <p:nvPr>
            <p:ph type="pic" sz="quarter" idx="12"/>
          </p:nvPr>
        </p:nvSpPr>
        <p:spPr>
          <a:xfrm>
            <a:off x="1066205" y="2606279"/>
            <a:ext cx="2901256" cy="4610100"/>
          </a:xfrm>
          <a:prstGeom prst="rect">
            <a:avLst/>
          </a:prstGeom>
        </p:spPr>
        <p:txBody>
          <a:bodyPr/>
          <a:lstStyle/>
          <a:p>
            <a:endParaRPr lang="id-ID"/>
          </a:p>
        </p:txBody>
      </p:sp>
      <p:sp>
        <p:nvSpPr>
          <p:cNvPr id="16" name="Picture Placeholder 8"/>
          <p:cNvSpPr>
            <a:spLocks noGrp="1"/>
          </p:cNvSpPr>
          <p:nvPr>
            <p:ph type="pic" sz="quarter" idx="13"/>
          </p:nvPr>
        </p:nvSpPr>
        <p:spPr>
          <a:xfrm>
            <a:off x="3966567" y="2609316"/>
            <a:ext cx="2901256" cy="4610100"/>
          </a:xfrm>
          <a:prstGeom prst="rect">
            <a:avLst/>
          </a:prstGeom>
        </p:spPr>
        <p:txBody>
          <a:bodyPr/>
          <a:lstStyle/>
          <a:p>
            <a:endParaRPr lang="id-ID"/>
          </a:p>
        </p:txBody>
      </p:sp>
      <p:sp>
        <p:nvSpPr>
          <p:cNvPr id="18" name="Picture Placeholder 8"/>
          <p:cNvSpPr>
            <a:spLocks noGrp="1"/>
          </p:cNvSpPr>
          <p:nvPr>
            <p:ph type="pic" sz="quarter" idx="14"/>
          </p:nvPr>
        </p:nvSpPr>
        <p:spPr>
          <a:xfrm>
            <a:off x="6867823" y="2603241"/>
            <a:ext cx="2901256" cy="4610100"/>
          </a:xfrm>
          <a:prstGeom prst="rect">
            <a:avLst/>
          </a:prstGeom>
        </p:spPr>
        <p:txBody>
          <a:bodyPr/>
          <a:lstStyle/>
          <a:p>
            <a:endParaRPr lang="id-ID"/>
          </a:p>
        </p:txBody>
      </p:sp>
      <p:sp>
        <p:nvSpPr>
          <p:cNvPr id="20" name="Picture Placeholder 8"/>
          <p:cNvSpPr>
            <a:spLocks noGrp="1"/>
          </p:cNvSpPr>
          <p:nvPr>
            <p:ph type="pic" sz="quarter" idx="15"/>
          </p:nvPr>
        </p:nvSpPr>
        <p:spPr>
          <a:xfrm>
            <a:off x="9768185" y="2609316"/>
            <a:ext cx="2901256" cy="4610100"/>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74767475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00_Title and Content">
    <p:spTree>
      <p:nvGrpSpPr>
        <p:cNvPr id="1" name=""/>
        <p:cNvGrpSpPr/>
        <p:nvPr/>
      </p:nvGrpSpPr>
      <p:grpSpPr>
        <a:xfrm>
          <a:off x="0" y="0"/>
          <a:ext cx="0" cy="0"/>
          <a:chOff x="0" y="0"/>
          <a:chExt cx="0" cy="0"/>
        </a:xfrm>
      </p:grpSpPr>
      <p:sp>
        <p:nvSpPr>
          <p:cNvPr id="15" name="Picture Placeholder 2"/>
          <p:cNvSpPr>
            <a:spLocks noGrp="1"/>
          </p:cNvSpPr>
          <p:nvPr>
            <p:ph type="pic" sz="quarter" idx="12"/>
          </p:nvPr>
        </p:nvSpPr>
        <p:spPr>
          <a:xfrm>
            <a:off x="695623" y="4024313"/>
            <a:ext cx="4011216" cy="3008710"/>
          </a:xfrm>
          <a:prstGeom prst="rect">
            <a:avLst/>
          </a:prstGeom>
        </p:spPr>
        <p:txBody>
          <a:bodyPr/>
          <a:lstStyle/>
          <a:p>
            <a:endParaRPr lang="id-ID"/>
          </a:p>
        </p:txBody>
      </p:sp>
      <p:sp>
        <p:nvSpPr>
          <p:cNvPr id="16" name="Picture Placeholder 2"/>
          <p:cNvSpPr>
            <a:spLocks noGrp="1"/>
          </p:cNvSpPr>
          <p:nvPr>
            <p:ph type="pic" sz="quarter" idx="13"/>
          </p:nvPr>
        </p:nvSpPr>
        <p:spPr>
          <a:xfrm>
            <a:off x="4852392" y="4024313"/>
            <a:ext cx="4011216" cy="3008710"/>
          </a:xfrm>
          <a:prstGeom prst="rect">
            <a:avLst/>
          </a:prstGeom>
        </p:spPr>
        <p:txBody>
          <a:bodyPr/>
          <a:lstStyle/>
          <a:p>
            <a:endParaRPr lang="id-ID"/>
          </a:p>
        </p:txBody>
      </p:sp>
      <p:sp>
        <p:nvSpPr>
          <p:cNvPr id="17" name="Picture Placeholder 2"/>
          <p:cNvSpPr>
            <a:spLocks noGrp="1"/>
          </p:cNvSpPr>
          <p:nvPr>
            <p:ph type="pic" sz="quarter" idx="14"/>
          </p:nvPr>
        </p:nvSpPr>
        <p:spPr>
          <a:xfrm>
            <a:off x="9008269" y="4024312"/>
            <a:ext cx="4011216" cy="3008710"/>
          </a:xfrm>
          <a:prstGeom prst="rect">
            <a:avLst/>
          </a:prstGeom>
        </p:spPr>
        <p:txBody>
          <a:bodyPr/>
          <a:lstStyle/>
          <a:p>
            <a:endParaRPr lang="id-ID"/>
          </a:p>
        </p:txBody>
      </p:sp>
      <p:sp>
        <p:nvSpPr>
          <p:cNvPr id="8"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71132122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01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1076027" y="2983260"/>
            <a:ext cx="2557463" cy="2743200"/>
          </a:xfrm>
          <a:prstGeom prst="rect">
            <a:avLst/>
          </a:prstGeom>
        </p:spPr>
        <p:txBody>
          <a:bodyPr/>
          <a:lstStyle/>
          <a:p>
            <a:endParaRPr lang="id-ID"/>
          </a:p>
        </p:txBody>
      </p:sp>
      <p:sp>
        <p:nvSpPr>
          <p:cNvPr id="14" name="Picture Placeholder 2"/>
          <p:cNvSpPr>
            <a:spLocks noGrp="1"/>
          </p:cNvSpPr>
          <p:nvPr>
            <p:ph type="pic" sz="quarter" idx="13"/>
          </p:nvPr>
        </p:nvSpPr>
        <p:spPr>
          <a:xfrm>
            <a:off x="4176698" y="2995126"/>
            <a:ext cx="2557463" cy="2743200"/>
          </a:xfrm>
          <a:prstGeom prst="rect">
            <a:avLst/>
          </a:prstGeom>
        </p:spPr>
        <p:txBody>
          <a:bodyPr/>
          <a:lstStyle/>
          <a:p>
            <a:endParaRPr lang="id-ID"/>
          </a:p>
        </p:txBody>
      </p:sp>
      <p:sp>
        <p:nvSpPr>
          <p:cNvPr id="20" name="Picture Placeholder 2"/>
          <p:cNvSpPr>
            <a:spLocks noGrp="1"/>
          </p:cNvSpPr>
          <p:nvPr>
            <p:ph type="pic" sz="quarter" idx="15"/>
          </p:nvPr>
        </p:nvSpPr>
        <p:spPr>
          <a:xfrm>
            <a:off x="10383100" y="2983260"/>
            <a:ext cx="2557463" cy="2743200"/>
          </a:xfrm>
          <a:prstGeom prst="rect">
            <a:avLst/>
          </a:prstGeom>
        </p:spPr>
        <p:txBody>
          <a:bodyPr/>
          <a:lstStyle/>
          <a:p>
            <a:endParaRPr lang="id-ID"/>
          </a:p>
        </p:txBody>
      </p:sp>
      <p:sp>
        <p:nvSpPr>
          <p:cNvPr id="21" name="Picture Placeholder 2"/>
          <p:cNvSpPr>
            <a:spLocks noGrp="1"/>
          </p:cNvSpPr>
          <p:nvPr>
            <p:ph type="pic" sz="quarter" idx="14"/>
          </p:nvPr>
        </p:nvSpPr>
        <p:spPr>
          <a:xfrm>
            <a:off x="7280374" y="2983260"/>
            <a:ext cx="2557463" cy="2743200"/>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519282866"/>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02_Title and Content">
    <p:spTree>
      <p:nvGrpSpPr>
        <p:cNvPr id="1" name=""/>
        <p:cNvGrpSpPr/>
        <p:nvPr/>
      </p:nvGrpSpPr>
      <p:grpSpPr>
        <a:xfrm>
          <a:off x="0" y="0"/>
          <a:ext cx="0" cy="0"/>
          <a:chOff x="0" y="0"/>
          <a:chExt cx="0" cy="0"/>
        </a:xfrm>
      </p:grpSpPr>
      <p:sp>
        <p:nvSpPr>
          <p:cNvPr id="8" name="Picture Placeholder 2"/>
          <p:cNvSpPr>
            <a:spLocks noGrp="1"/>
          </p:cNvSpPr>
          <p:nvPr>
            <p:ph type="pic" sz="quarter" idx="12"/>
          </p:nvPr>
        </p:nvSpPr>
        <p:spPr>
          <a:xfrm>
            <a:off x="2363689" y="2637235"/>
            <a:ext cx="8987730" cy="6741319"/>
          </a:xfrm>
          <a:prstGeom prst="rect">
            <a:avLst/>
          </a:prstGeom>
        </p:spPr>
        <p:txBody>
          <a:bodyPr/>
          <a:lstStyle/>
          <a:p>
            <a:endParaRPr lang="id-ID"/>
          </a:p>
        </p:txBody>
      </p:sp>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0"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819973820"/>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03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2"/>
          </p:nvPr>
        </p:nvSpPr>
        <p:spPr>
          <a:xfrm>
            <a:off x="634008" y="2468166"/>
            <a:ext cx="6223992" cy="3215878"/>
          </a:xfrm>
          <a:prstGeom prst="rect">
            <a:avLst/>
          </a:prstGeom>
        </p:spPr>
        <p:txBody>
          <a:bodyPr/>
          <a:lstStyle/>
          <a:p>
            <a:endParaRPr lang="id-ID"/>
          </a:p>
        </p:txBody>
      </p:sp>
      <p:sp>
        <p:nvSpPr>
          <p:cNvPr id="15" name="Picture Placeholder 8"/>
          <p:cNvSpPr>
            <a:spLocks noGrp="1"/>
          </p:cNvSpPr>
          <p:nvPr>
            <p:ph type="pic" sz="quarter" idx="13"/>
          </p:nvPr>
        </p:nvSpPr>
        <p:spPr>
          <a:xfrm>
            <a:off x="634008" y="5807869"/>
            <a:ext cx="3065562" cy="3214688"/>
          </a:xfrm>
          <a:prstGeom prst="rect">
            <a:avLst/>
          </a:prstGeom>
        </p:spPr>
        <p:txBody>
          <a:bodyPr/>
          <a:lstStyle/>
          <a:p>
            <a:endParaRPr lang="id-ID"/>
          </a:p>
        </p:txBody>
      </p:sp>
      <p:sp>
        <p:nvSpPr>
          <p:cNvPr id="17" name="Picture Placeholder 8"/>
          <p:cNvSpPr>
            <a:spLocks noGrp="1"/>
          </p:cNvSpPr>
          <p:nvPr>
            <p:ph type="pic" sz="quarter" idx="14"/>
          </p:nvPr>
        </p:nvSpPr>
        <p:spPr>
          <a:xfrm>
            <a:off x="3792438" y="5817453"/>
            <a:ext cx="3065562" cy="3214688"/>
          </a:xfrm>
          <a:prstGeom prst="rect">
            <a:avLst/>
          </a:prstGeom>
        </p:spPr>
        <p:txBody>
          <a:bodyPr/>
          <a:lstStyle/>
          <a:p>
            <a:endParaRPr lang="id-ID"/>
          </a:p>
        </p:txBody>
      </p:sp>
      <p:sp>
        <p:nvSpPr>
          <p:cNvPr id="19" name="Picture Placeholder 8"/>
          <p:cNvSpPr>
            <a:spLocks noGrp="1"/>
          </p:cNvSpPr>
          <p:nvPr>
            <p:ph type="pic" sz="quarter" idx="15"/>
          </p:nvPr>
        </p:nvSpPr>
        <p:spPr>
          <a:xfrm>
            <a:off x="6950868" y="2469356"/>
            <a:ext cx="6176666" cy="6553200"/>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72423460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4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782241" y="2580085"/>
            <a:ext cx="3001268" cy="3149203"/>
          </a:xfrm>
          <a:prstGeom prst="rect">
            <a:avLst/>
          </a:prstGeom>
        </p:spPr>
        <p:txBody>
          <a:bodyPr/>
          <a:lstStyle/>
          <a:p>
            <a:endParaRPr lang="id-ID"/>
          </a:p>
        </p:txBody>
      </p:sp>
      <p:sp>
        <p:nvSpPr>
          <p:cNvPr id="14" name="Picture Placeholder 2"/>
          <p:cNvSpPr>
            <a:spLocks noGrp="1"/>
          </p:cNvSpPr>
          <p:nvPr>
            <p:ph type="pic" sz="quarter" idx="13"/>
          </p:nvPr>
        </p:nvSpPr>
        <p:spPr>
          <a:xfrm>
            <a:off x="3875485" y="2580084"/>
            <a:ext cx="3001268" cy="3149203"/>
          </a:xfrm>
          <a:prstGeom prst="rect">
            <a:avLst/>
          </a:prstGeom>
        </p:spPr>
        <p:txBody>
          <a:bodyPr/>
          <a:lstStyle/>
          <a:p>
            <a:endParaRPr lang="id-ID"/>
          </a:p>
        </p:txBody>
      </p:sp>
      <p:sp>
        <p:nvSpPr>
          <p:cNvPr id="19" name="Picture Placeholder 2"/>
          <p:cNvSpPr>
            <a:spLocks noGrp="1"/>
          </p:cNvSpPr>
          <p:nvPr>
            <p:ph type="pic" sz="quarter" idx="15"/>
          </p:nvPr>
        </p:nvSpPr>
        <p:spPr>
          <a:xfrm>
            <a:off x="6964925" y="2580084"/>
            <a:ext cx="3001268" cy="3149203"/>
          </a:xfrm>
          <a:prstGeom prst="rect">
            <a:avLst/>
          </a:prstGeom>
        </p:spPr>
        <p:txBody>
          <a:bodyPr/>
          <a:lstStyle/>
          <a:p>
            <a:endParaRPr lang="id-ID"/>
          </a:p>
        </p:txBody>
      </p:sp>
      <p:sp>
        <p:nvSpPr>
          <p:cNvPr id="21" name="Picture Placeholder 2"/>
          <p:cNvSpPr>
            <a:spLocks noGrp="1"/>
          </p:cNvSpPr>
          <p:nvPr>
            <p:ph type="pic" sz="quarter" idx="16"/>
          </p:nvPr>
        </p:nvSpPr>
        <p:spPr>
          <a:xfrm>
            <a:off x="6964925" y="5835254"/>
            <a:ext cx="3001268" cy="3149203"/>
          </a:xfrm>
          <a:prstGeom prst="rect">
            <a:avLst/>
          </a:prstGeom>
        </p:spPr>
        <p:txBody>
          <a:bodyPr/>
          <a:lstStyle/>
          <a:p>
            <a:endParaRPr lang="id-ID"/>
          </a:p>
        </p:txBody>
      </p:sp>
      <p:sp>
        <p:nvSpPr>
          <p:cNvPr id="22" name="Picture Placeholder 2"/>
          <p:cNvSpPr>
            <a:spLocks noGrp="1"/>
          </p:cNvSpPr>
          <p:nvPr>
            <p:ph type="pic" sz="quarter" idx="14"/>
          </p:nvPr>
        </p:nvSpPr>
        <p:spPr>
          <a:xfrm>
            <a:off x="782241" y="5835254"/>
            <a:ext cx="6094512" cy="3149203"/>
          </a:xfrm>
          <a:prstGeom prst="rect">
            <a:avLst/>
          </a:prstGeom>
        </p:spPr>
        <p:txBody>
          <a:bodyPr/>
          <a:lstStyle/>
          <a:p>
            <a:endParaRPr lang="id-ID"/>
          </a:p>
        </p:txBody>
      </p:sp>
      <p:sp>
        <p:nvSpPr>
          <p:cNvPr id="24" name="Picture Placeholder 2"/>
          <p:cNvSpPr>
            <a:spLocks noGrp="1"/>
          </p:cNvSpPr>
          <p:nvPr>
            <p:ph type="pic" sz="quarter" idx="17"/>
          </p:nvPr>
        </p:nvSpPr>
        <p:spPr>
          <a:xfrm>
            <a:off x="10044113" y="2580083"/>
            <a:ext cx="2895898" cy="6404373"/>
          </a:xfrm>
          <a:prstGeom prst="rect">
            <a:avLst/>
          </a:prstGeom>
        </p:spPr>
        <p:txBody>
          <a:bodyPr/>
          <a:lstStyle/>
          <a:p>
            <a:endParaRPr lang="id-ID"/>
          </a:p>
        </p:txBody>
      </p:sp>
      <p:sp>
        <p:nvSpPr>
          <p:cNvPr id="1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11928511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05_Title and Content">
    <p:spTree>
      <p:nvGrpSpPr>
        <p:cNvPr id="1" name=""/>
        <p:cNvGrpSpPr/>
        <p:nvPr/>
      </p:nvGrpSpPr>
      <p:grpSpPr>
        <a:xfrm>
          <a:off x="0" y="0"/>
          <a:ext cx="0" cy="0"/>
          <a:chOff x="0" y="0"/>
          <a:chExt cx="0" cy="0"/>
        </a:xfrm>
      </p:grpSpPr>
      <p:sp>
        <p:nvSpPr>
          <p:cNvPr id="32" name="Picture Placeholder 2"/>
          <p:cNvSpPr>
            <a:spLocks noGrp="1"/>
          </p:cNvSpPr>
          <p:nvPr>
            <p:ph type="pic" sz="quarter" idx="20"/>
          </p:nvPr>
        </p:nvSpPr>
        <p:spPr>
          <a:xfrm>
            <a:off x="5735538" y="4830366"/>
            <a:ext cx="1535906" cy="2047875"/>
          </a:xfrm>
          <a:prstGeom prst="rect">
            <a:avLst/>
          </a:prstGeom>
        </p:spPr>
        <p:txBody>
          <a:bodyPr/>
          <a:lstStyle/>
          <a:p>
            <a:endParaRPr lang="id-ID"/>
          </a:p>
        </p:txBody>
      </p:sp>
      <p:sp>
        <p:nvSpPr>
          <p:cNvPr id="33" name="Picture Placeholder 2"/>
          <p:cNvSpPr>
            <a:spLocks noGrp="1"/>
          </p:cNvSpPr>
          <p:nvPr>
            <p:ph type="pic" sz="quarter" idx="21"/>
          </p:nvPr>
        </p:nvSpPr>
        <p:spPr>
          <a:xfrm>
            <a:off x="7338417" y="4830366"/>
            <a:ext cx="1535906" cy="2047875"/>
          </a:xfrm>
          <a:prstGeom prst="rect">
            <a:avLst/>
          </a:prstGeom>
        </p:spPr>
        <p:txBody>
          <a:bodyPr/>
          <a:lstStyle/>
          <a:p>
            <a:endParaRPr lang="id-ID"/>
          </a:p>
        </p:txBody>
      </p:sp>
      <p:sp>
        <p:nvSpPr>
          <p:cNvPr id="34" name="Picture Placeholder 2"/>
          <p:cNvSpPr>
            <a:spLocks noGrp="1"/>
          </p:cNvSpPr>
          <p:nvPr>
            <p:ph type="pic" sz="quarter" idx="22"/>
          </p:nvPr>
        </p:nvSpPr>
        <p:spPr>
          <a:xfrm>
            <a:off x="904111" y="6975872"/>
            <a:ext cx="1535906" cy="2047875"/>
          </a:xfrm>
          <a:prstGeom prst="rect">
            <a:avLst/>
          </a:prstGeom>
        </p:spPr>
        <p:txBody>
          <a:bodyPr/>
          <a:lstStyle/>
          <a:p>
            <a:endParaRPr lang="id-ID"/>
          </a:p>
        </p:txBody>
      </p:sp>
      <p:sp>
        <p:nvSpPr>
          <p:cNvPr id="35" name="Picture Placeholder 2"/>
          <p:cNvSpPr>
            <a:spLocks noGrp="1"/>
          </p:cNvSpPr>
          <p:nvPr>
            <p:ph type="pic" sz="quarter" idx="23"/>
          </p:nvPr>
        </p:nvSpPr>
        <p:spPr>
          <a:xfrm>
            <a:off x="2531566" y="6975872"/>
            <a:ext cx="1535906" cy="2047875"/>
          </a:xfrm>
          <a:prstGeom prst="rect">
            <a:avLst/>
          </a:prstGeom>
        </p:spPr>
        <p:txBody>
          <a:bodyPr/>
          <a:lstStyle/>
          <a:p>
            <a:endParaRPr lang="id-ID"/>
          </a:p>
        </p:txBody>
      </p:sp>
      <p:sp>
        <p:nvSpPr>
          <p:cNvPr id="36" name="Picture Placeholder 2"/>
          <p:cNvSpPr>
            <a:spLocks noGrp="1"/>
          </p:cNvSpPr>
          <p:nvPr>
            <p:ph type="pic" sz="quarter" idx="24"/>
          </p:nvPr>
        </p:nvSpPr>
        <p:spPr>
          <a:xfrm>
            <a:off x="4124475" y="6965984"/>
            <a:ext cx="1535906" cy="2047875"/>
          </a:xfrm>
          <a:prstGeom prst="rect">
            <a:avLst/>
          </a:prstGeom>
        </p:spPr>
        <p:txBody>
          <a:bodyPr/>
          <a:lstStyle/>
          <a:p>
            <a:endParaRPr lang="id-ID"/>
          </a:p>
        </p:txBody>
      </p:sp>
      <p:sp>
        <p:nvSpPr>
          <p:cNvPr id="39" name="Picture Placeholder 2"/>
          <p:cNvSpPr>
            <a:spLocks noGrp="1"/>
          </p:cNvSpPr>
          <p:nvPr>
            <p:ph type="pic" sz="quarter" idx="26"/>
          </p:nvPr>
        </p:nvSpPr>
        <p:spPr>
          <a:xfrm>
            <a:off x="7348104" y="6975872"/>
            <a:ext cx="1535906" cy="2047875"/>
          </a:xfrm>
          <a:prstGeom prst="rect">
            <a:avLst/>
          </a:prstGeom>
        </p:spPr>
        <p:txBody>
          <a:bodyPr/>
          <a:lstStyle/>
          <a:p>
            <a:endParaRPr lang="id-ID"/>
          </a:p>
        </p:txBody>
      </p:sp>
      <p:sp>
        <p:nvSpPr>
          <p:cNvPr id="40" name="Picture Placeholder 2"/>
          <p:cNvSpPr>
            <a:spLocks noGrp="1"/>
          </p:cNvSpPr>
          <p:nvPr>
            <p:ph type="pic" sz="quarter" idx="25"/>
          </p:nvPr>
        </p:nvSpPr>
        <p:spPr>
          <a:xfrm>
            <a:off x="5741275" y="6965984"/>
            <a:ext cx="1535906" cy="2047875"/>
          </a:xfrm>
          <a:prstGeom prst="rect">
            <a:avLst/>
          </a:prstGeom>
        </p:spPr>
        <p:txBody>
          <a:bodyPr/>
          <a:lstStyle/>
          <a:p>
            <a:endParaRPr lang="id-ID"/>
          </a:p>
        </p:txBody>
      </p:sp>
      <p:sp>
        <p:nvSpPr>
          <p:cNvPr id="41" name="Picture Placeholder 2"/>
          <p:cNvSpPr>
            <a:spLocks noGrp="1"/>
          </p:cNvSpPr>
          <p:nvPr>
            <p:ph type="pic" sz="quarter" idx="17"/>
          </p:nvPr>
        </p:nvSpPr>
        <p:spPr>
          <a:xfrm>
            <a:off x="915787" y="4822031"/>
            <a:ext cx="1535906" cy="2047875"/>
          </a:xfrm>
          <a:prstGeom prst="rect">
            <a:avLst/>
          </a:prstGeom>
        </p:spPr>
        <p:txBody>
          <a:bodyPr/>
          <a:lstStyle/>
          <a:p>
            <a:endParaRPr lang="id-ID"/>
          </a:p>
        </p:txBody>
      </p:sp>
      <p:sp>
        <p:nvSpPr>
          <p:cNvPr id="42" name="Picture Placeholder 2"/>
          <p:cNvSpPr>
            <a:spLocks noGrp="1"/>
          </p:cNvSpPr>
          <p:nvPr>
            <p:ph type="pic" sz="quarter" idx="18"/>
          </p:nvPr>
        </p:nvSpPr>
        <p:spPr>
          <a:xfrm>
            <a:off x="2531566" y="4830366"/>
            <a:ext cx="1535906" cy="2047875"/>
          </a:xfrm>
          <a:prstGeom prst="rect">
            <a:avLst/>
          </a:prstGeom>
        </p:spPr>
        <p:txBody>
          <a:bodyPr/>
          <a:lstStyle/>
          <a:p>
            <a:endParaRPr lang="id-ID"/>
          </a:p>
        </p:txBody>
      </p:sp>
      <p:sp>
        <p:nvSpPr>
          <p:cNvPr id="43" name="Picture Placeholder 2"/>
          <p:cNvSpPr>
            <a:spLocks noGrp="1"/>
          </p:cNvSpPr>
          <p:nvPr>
            <p:ph type="pic" sz="quarter" idx="19"/>
          </p:nvPr>
        </p:nvSpPr>
        <p:spPr>
          <a:xfrm>
            <a:off x="4127102" y="4830366"/>
            <a:ext cx="1535906" cy="2047875"/>
          </a:xfrm>
          <a:prstGeom prst="rect">
            <a:avLst/>
          </a:prstGeom>
        </p:spPr>
        <p:txBody>
          <a:bodyPr/>
          <a:lstStyle/>
          <a:p>
            <a:endParaRPr lang="id-ID"/>
          </a:p>
        </p:txBody>
      </p:sp>
      <p:sp>
        <p:nvSpPr>
          <p:cNvPr id="44" name="Picture Placeholder 2"/>
          <p:cNvSpPr>
            <a:spLocks noGrp="1"/>
          </p:cNvSpPr>
          <p:nvPr>
            <p:ph type="pic" sz="quarter" idx="16"/>
          </p:nvPr>
        </p:nvSpPr>
        <p:spPr>
          <a:xfrm>
            <a:off x="7338417" y="2694748"/>
            <a:ext cx="1535906" cy="2047875"/>
          </a:xfrm>
          <a:prstGeom prst="rect">
            <a:avLst/>
          </a:prstGeom>
        </p:spPr>
        <p:txBody>
          <a:bodyPr/>
          <a:lstStyle/>
          <a:p>
            <a:endParaRPr lang="id-ID"/>
          </a:p>
        </p:txBody>
      </p:sp>
      <p:sp>
        <p:nvSpPr>
          <p:cNvPr id="45" name="Picture Placeholder 2"/>
          <p:cNvSpPr>
            <a:spLocks noGrp="1"/>
          </p:cNvSpPr>
          <p:nvPr>
            <p:ph type="pic" sz="quarter" idx="15"/>
          </p:nvPr>
        </p:nvSpPr>
        <p:spPr>
          <a:xfrm>
            <a:off x="5723037" y="2694748"/>
            <a:ext cx="1535906" cy="2047875"/>
          </a:xfrm>
          <a:prstGeom prst="rect">
            <a:avLst/>
          </a:prstGeom>
        </p:spPr>
        <p:txBody>
          <a:bodyPr/>
          <a:lstStyle/>
          <a:p>
            <a:endParaRPr lang="id-ID"/>
          </a:p>
        </p:txBody>
      </p:sp>
      <p:sp>
        <p:nvSpPr>
          <p:cNvPr id="46" name="Picture Placeholder 2"/>
          <p:cNvSpPr>
            <a:spLocks noGrp="1"/>
          </p:cNvSpPr>
          <p:nvPr>
            <p:ph type="pic" sz="quarter" idx="14"/>
          </p:nvPr>
        </p:nvSpPr>
        <p:spPr>
          <a:xfrm>
            <a:off x="4127302" y="2694748"/>
            <a:ext cx="1535906" cy="2047875"/>
          </a:xfrm>
          <a:prstGeom prst="rect">
            <a:avLst/>
          </a:prstGeom>
        </p:spPr>
        <p:txBody>
          <a:bodyPr/>
          <a:lstStyle/>
          <a:p>
            <a:endParaRPr lang="id-ID"/>
          </a:p>
        </p:txBody>
      </p:sp>
      <p:sp>
        <p:nvSpPr>
          <p:cNvPr id="47" name="Picture Placeholder 2"/>
          <p:cNvSpPr>
            <a:spLocks noGrp="1"/>
          </p:cNvSpPr>
          <p:nvPr>
            <p:ph type="pic" sz="quarter" idx="13"/>
          </p:nvPr>
        </p:nvSpPr>
        <p:spPr>
          <a:xfrm>
            <a:off x="2531566" y="2676525"/>
            <a:ext cx="1535906" cy="2047875"/>
          </a:xfrm>
          <a:prstGeom prst="rect">
            <a:avLst/>
          </a:prstGeom>
        </p:spPr>
        <p:txBody>
          <a:bodyPr/>
          <a:lstStyle/>
          <a:p>
            <a:endParaRPr lang="id-ID"/>
          </a:p>
        </p:txBody>
      </p:sp>
      <p:sp>
        <p:nvSpPr>
          <p:cNvPr id="48" name="Picture Placeholder 2"/>
          <p:cNvSpPr>
            <a:spLocks noGrp="1"/>
          </p:cNvSpPr>
          <p:nvPr>
            <p:ph type="pic" sz="quarter" idx="12"/>
          </p:nvPr>
        </p:nvSpPr>
        <p:spPr>
          <a:xfrm>
            <a:off x="917079" y="2676525"/>
            <a:ext cx="1535906" cy="2047875"/>
          </a:xfrm>
          <a:prstGeom prst="rect">
            <a:avLst/>
          </a:prstGeom>
        </p:spPr>
        <p:txBody>
          <a:bodyPr/>
          <a:lstStyle/>
          <a:p>
            <a:endParaRPr lang="id-ID"/>
          </a:p>
        </p:txBody>
      </p:sp>
      <p:sp>
        <p:nvSpPr>
          <p:cNvPr id="20"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320396286"/>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7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2536825" y="3775075"/>
            <a:ext cx="5184775" cy="2881313"/>
          </a:xfrm>
          <a:prstGeom prst="rect">
            <a:avLst/>
          </a:prstGeom>
        </p:spPr>
        <p:txBody>
          <a:bodyPr/>
          <a:lstStyle/>
          <a:p>
            <a:endParaRPr lang="id-ID"/>
          </a:p>
        </p:txBody>
      </p:sp>
    </p:spTree>
    <p:extLst>
      <p:ext uri="{BB962C8B-B14F-4D97-AF65-F5344CB8AC3E}">
        <p14:creationId xmlns:p14="http://schemas.microsoft.com/office/powerpoint/2010/main" val="2269388547"/>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8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1528763" y="3990975"/>
            <a:ext cx="1873250" cy="3240088"/>
          </a:xfrm>
          <a:prstGeom prst="rect">
            <a:avLst/>
          </a:prstGeom>
        </p:spPr>
        <p:txBody>
          <a:bodyPr/>
          <a:lstStyle/>
          <a:p>
            <a:endParaRPr lang="id-ID"/>
          </a:p>
        </p:txBody>
      </p:sp>
    </p:spTree>
    <p:extLst>
      <p:ext uri="{BB962C8B-B14F-4D97-AF65-F5344CB8AC3E}">
        <p14:creationId xmlns:p14="http://schemas.microsoft.com/office/powerpoint/2010/main" val="145872083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42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4" name="Picture Placeholder 3"/>
          <p:cNvSpPr>
            <a:spLocks noGrp="1"/>
          </p:cNvSpPr>
          <p:nvPr>
            <p:ph type="pic" sz="quarter" idx="16"/>
          </p:nvPr>
        </p:nvSpPr>
        <p:spPr>
          <a:xfrm>
            <a:off x="3407353" y="3171204"/>
            <a:ext cx="1743075" cy="1743075"/>
          </a:xfrm>
          <a:prstGeom prst="ellipse">
            <a:avLst/>
          </a:prstGeom>
        </p:spPr>
        <p:txBody>
          <a:bodyPr/>
          <a:lstStyle/>
          <a:p>
            <a:endParaRPr lang="id-ID"/>
          </a:p>
        </p:txBody>
      </p:sp>
      <p:sp>
        <p:nvSpPr>
          <p:cNvPr id="16" name="Picture Placeholder 3"/>
          <p:cNvSpPr>
            <a:spLocks noGrp="1"/>
          </p:cNvSpPr>
          <p:nvPr>
            <p:ph type="pic" sz="quarter" idx="17"/>
          </p:nvPr>
        </p:nvSpPr>
        <p:spPr>
          <a:xfrm>
            <a:off x="8356667" y="3171204"/>
            <a:ext cx="1743075" cy="1743075"/>
          </a:xfrm>
          <a:prstGeom prst="ellipse">
            <a:avLst/>
          </a:prstGeom>
        </p:spPr>
        <p:txBody>
          <a:bodyPr/>
          <a:lstStyle/>
          <a:p>
            <a:endParaRPr lang="id-ID"/>
          </a:p>
        </p:txBody>
      </p:sp>
      <p:sp>
        <p:nvSpPr>
          <p:cNvPr id="18" name="Picture Placeholder 3"/>
          <p:cNvSpPr>
            <a:spLocks noGrp="1"/>
          </p:cNvSpPr>
          <p:nvPr>
            <p:ph type="pic" sz="quarter" idx="18"/>
          </p:nvPr>
        </p:nvSpPr>
        <p:spPr>
          <a:xfrm>
            <a:off x="1269234" y="6658545"/>
            <a:ext cx="1743075" cy="1743075"/>
          </a:xfrm>
          <a:prstGeom prst="ellipse">
            <a:avLst/>
          </a:prstGeom>
        </p:spPr>
        <p:txBody>
          <a:bodyPr/>
          <a:lstStyle/>
          <a:p>
            <a:endParaRPr lang="id-ID"/>
          </a:p>
        </p:txBody>
      </p:sp>
      <p:sp>
        <p:nvSpPr>
          <p:cNvPr id="20" name="Picture Placeholder 3"/>
          <p:cNvSpPr>
            <a:spLocks noGrp="1"/>
          </p:cNvSpPr>
          <p:nvPr>
            <p:ph type="pic" sz="quarter" idx="19"/>
          </p:nvPr>
        </p:nvSpPr>
        <p:spPr>
          <a:xfrm>
            <a:off x="6232068" y="6658545"/>
            <a:ext cx="1743075" cy="1743075"/>
          </a:xfrm>
          <a:prstGeom prst="ellipse">
            <a:avLst/>
          </a:prstGeom>
        </p:spPr>
        <p:txBody>
          <a:bodyPr/>
          <a:lstStyle/>
          <a:p>
            <a:endParaRPr lang="id-ID"/>
          </a:p>
        </p:txBody>
      </p:sp>
      <p:sp>
        <p:nvSpPr>
          <p:cNvPr id="21"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56440637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09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5849938" y="3919538"/>
            <a:ext cx="2160587" cy="3744912"/>
          </a:xfrm>
          <a:prstGeom prst="rect">
            <a:avLst/>
          </a:prstGeom>
        </p:spPr>
        <p:txBody>
          <a:bodyPr/>
          <a:lstStyle/>
          <a:p>
            <a:endParaRPr lang="id-ID"/>
          </a:p>
        </p:txBody>
      </p:sp>
    </p:spTree>
    <p:extLst>
      <p:ext uri="{BB962C8B-B14F-4D97-AF65-F5344CB8AC3E}">
        <p14:creationId xmlns:p14="http://schemas.microsoft.com/office/powerpoint/2010/main" val="431792325"/>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10_Title and Content">
    <p:spTree>
      <p:nvGrpSpPr>
        <p:cNvPr id="1" name=""/>
        <p:cNvGrpSpPr/>
        <p:nvPr/>
      </p:nvGrpSpPr>
      <p:grpSpPr>
        <a:xfrm>
          <a:off x="0" y="0"/>
          <a:ext cx="0" cy="0"/>
          <a:chOff x="0" y="0"/>
          <a:chExt cx="0" cy="0"/>
        </a:xfrm>
      </p:grpSpPr>
      <p:sp>
        <p:nvSpPr>
          <p:cNvPr id="16" name="Picture Placeholder 2"/>
          <p:cNvSpPr>
            <a:spLocks noGrp="1"/>
          </p:cNvSpPr>
          <p:nvPr>
            <p:ph type="pic" sz="quarter" idx="12"/>
          </p:nvPr>
        </p:nvSpPr>
        <p:spPr>
          <a:xfrm>
            <a:off x="1869877" y="2399110"/>
            <a:ext cx="3118247" cy="3100388"/>
          </a:xfrm>
          <a:prstGeom prst="rect">
            <a:avLst/>
          </a:prstGeom>
        </p:spPr>
        <p:txBody>
          <a:bodyPr/>
          <a:lstStyle/>
          <a:p>
            <a:endParaRPr lang="id-ID"/>
          </a:p>
        </p:txBody>
      </p:sp>
      <p:sp>
        <p:nvSpPr>
          <p:cNvPr id="17" name="Picture Placeholder 2"/>
          <p:cNvSpPr>
            <a:spLocks noGrp="1"/>
          </p:cNvSpPr>
          <p:nvPr>
            <p:ph type="pic" sz="quarter" idx="13"/>
          </p:nvPr>
        </p:nvSpPr>
        <p:spPr>
          <a:xfrm>
            <a:off x="5297984" y="2390921"/>
            <a:ext cx="3118247" cy="3100388"/>
          </a:xfrm>
          <a:prstGeom prst="rect">
            <a:avLst/>
          </a:prstGeom>
        </p:spPr>
        <p:txBody>
          <a:bodyPr/>
          <a:lstStyle/>
          <a:p>
            <a:endParaRPr lang="id-ID"/>
          </a:p>
        </p:txBody>
      </p:sp>
      <p:sp>
        <p:nvSpPr>
          <p:cNvPr id="18" name="Picture Placeholder 2"/>
          <p:cNvSpPr>
            <a:spLocks noGrp="1"/>
          </p:cNvSpPr>
          <p:nvPr>
            <p:ph type="pic" sz="quarter" idx="14"/>
          </p:nvPr>
        </p:nvSpPr>
        <p:spPr>
          <a:xfrm>
            <a:off x="8726091" y="2390921"/>
            <a:ext cx="3118247" cy="3100388"/>
          </a:xfrm>
          <a:prstGeom prst="rect">
            <a:avLst/>
          </a:prstGeom>
        </p:spPr>
        <p:txBody>
          <a:bodyPr/>
          <a:lstStyle/>
          <a:p>
            <a:endParaRPr lang="id-ID"/>
          </a:p>
        </p:txBody>
      </p:sp>
      <p:sp>
        <p:nvSpPr>
          <p:cNvPr id="19" name="Picture Placeholder 2"/>
          <p:cNvSpPr>
            <a:spLocks noGrp="1"/>
          </p:cNvSpPr>
          <p:nvPr>
            <p:ph type="pic" sz="quarter" idx="15"/>
          </p:nvPr>
        </p:nvSpPr>
        <p:spPr>
          <a:xfrm>
            <a:off x="1869877" y="6116241"/>
            <a:ext cx="3118247" cy="3100388"/>
          </a:xfrm>
          <a:prstGeom prst="rect">
            <a:avLst/>
          </a:prstGeom>
        </p:spPr>
        <p:txBody>
          <a:bodyPr/>
          <a:lstStyle/>
          <a:p>
            <a:endParaRPr lang="id-ID"/>
          </a:p>
        </p:txBody>
      </p:sp>
      <p:sp>
        <p:nvSpPr>
          <p:cNvPr id="20" name="Picture Placeholder 2"/>
          <p:cNvSpPr>
            <a:spLocks noGrp="1"/>
          </p:cNvSpPr>
          <p:nvPr>
            <p:ph type="pic" sz="quarter" idx="16"/>
          </p:nvPr>
        </p:nvSpPr>
        <p:spPr>
          <a:xfrm>
            <a:off x="5297984" y="6116241"/>
            <a:ext cx="3118247" cy="3100388"/>
          </a:xfrm>
          <a:prstGeom prst="rect">
            <a:avLst/>
          </a:prstGeom>
        </p:spPr>
        <p:txBody>
          <a:bodyPr/>
          <a:lstStyle/>
          <a:p>
            <a:endParaRPr lang="id-ID"/>
          </a:p>
        </p:txBody>
      </p:sp>
      <p:sp>
        <p:nvSpPr>
          <p:cNvPr id="22" name="Picture Placeholder 2"/>
          <p:cNvSpPr>
            <a:spLocks noGrp="1"/>
          </p:cNvSpPr>
          <p:nvPr>
            <p:ph type="pic" sz="quarter" idx="17"/>
          </p:nvPr>
        </p:nvSpPr>
        <p:spPr>
          <a:xfrm>
            <a:off x="8726091" y="6116241"/>
            <a:ext cx="3118247" cy="3100388"/>
          </a:xfrm>
          <a:prstGeom prst="rect">
            <a:avLst/>
          </a:prstGeom>
        </p:spPr>
        <p:txBody>
          <a:bodyPr/>
          <a:lstStyle/>
          <a:p>
            <a:endParaRPr lang="id-ID"/>
          </a:p>
        </p:txBody>
      </p:sp>
      <p:sp>
        <p:nvSpPr>
          <p:cNvPr id="14"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1"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544300255"/>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11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2"/>
          </p:nvPr>
        </p:nvSpPr>
        <p:spPr>
          <a:xfrm>
            <a:off x="1106389" y="2396729"/>
            <a:ext cx="3669208" cy="7227094"/>
          </a:xfrm>
          <a:prstGeom prst="rect">
            <a:avLst/>
          </a:prstGeom>
        </p:spPr>
        <p:txBody>
          <a:bodyPr/>
          <a:lstStyle/>
          <a:p>
            <a:endParaRPr lang="id-ID"/>
          </a:p>
        </p:txBody>
      </p:sp>
      <p:sp>
        <p:nvSpPr>
          <p:cNvPr id="18" name="Picture Placeholder 2"/>
          <p:cNvSpPr>
            <a:spLocks noGrp="1"/>
          </p:cNvSpPr>
          <p:nvPr>
            <p:ph type="pic" sz="quarter" idx="15"/>
          </p:nvPr>
        </p:nvSpPr>
        <p:spPr>
          <a:xfrm>
            <a:off x="8940714" y="2396729"/>
            <a:ext cx="3669208" cy="7227094"/>
          </a:xfrm>
          <a:prstGeom prst="rect">
            <a:avLst/>
          </a:prstGeom>
        </p:spPr>
        <p:txBody>
          <a:bodyPr/>
          <a:lstStyle/>
          <a:p>
            <a:endParaRPr lang="id-ID"/>
          </a:p>
        </p:txBody>
      </p:sp>
      <p:sp>
        <p:nvSpPr>
          <p:cNvPr id="19" name="Picture Placeholder 2"/>
          <p:cNvSpPr>
            <a:spLocks noGrp="1"/>
          </p:cNvSpPr>
          <p:nvPr>
            <p:ph type="pic" sz="quarter" idx="13"/>
          </p:nvPr>
        </p:nvSpPr>
        <p:spPr>
          <a:xfrm>
            <a:off x="5021747" y="2396728"/>
            <a:ext cx="3669208" cy="3461147"/>
          </a:xfrm>
          <a:prstGeom prst="rect">
            <a:avLst/>
          </a:prstGeom>
        </p:spPr>
        <p:txBody>
          <a:bodyPr/>
          <a:lstStyle/>
          <a:p>
            <a:endParaRPr lang="id-ID"/>
          </a:p>
        </p:txBody>
      </p:sp>
      <p:sp>
        <p:nvSpPr>
          <p:cNvPr id="20" name="Picture Placeholder 2"/>
          <p:cNvSpPr>
            <a:spLocks noGrp="1"/>
          </p:cNvSpPr>
          <p:nvPr>
            <p:ph type="pic" sz="quarter" idx="14"/>
          </p:nvPr>
        </p:nvSpPr>
        <p:spPr>
          <a:xfrm>
            <a:off x="5021747" y="6162676"/>
            <a:ext cx="3669208" cy="3461147"/>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072149026"/>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17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1889125" y="3848100"/>
            <a:ext cx="1944688" cy="3382963"/>
          </a:xfrm>
          <a:prstGeom prst="rect">
            <a:avLst/>
          </a:prstGeom>
        </p:spPr>
        <p:txBody>
          <a:bodyPr/>
          <a:lstStyle/>
          <a:p>
            <a:endParaRPr lang="id-ID"/>
          </a:p>
        </p:txBody>
      </p:sp>
      <p:sp>
        <p:nvSpPr>
          <p:cNvPr id="17" name="Picture Placeholder 2"/>
          <p:cNvSpPr>
            <a:spLocks noGrp="1"/>
          </p:cNvSpPr>
          <p:nvPr>
            <p:ph type="pic" sz="quarter" idx="13"/>
          </p:nvPr>
        </p:nvSpPr>
        <p:spPr>
          <a:xfrm>
            <a:off x="4558185" y="3872813"/>
            <a:ext cx="1944688" cy="3382963"/>
          </a:xfrm>
          <a:prstGeom prst="rect">
            <a:avLst/>
          </a:prstGeom>
        </p:spPr>
        <p:txBody>
          <a:bodyPr/>
          <a:lstStyle/>
          <a:p>
            <a:endParaRPr lang="id-ID"/>
          </a:p>
        </p:txBody>
      </p:sp>
      <p:sp>
        <p:nvSpPr>
          <p:cNvPr id="18" name="Picture Placeholder 2"/>
          <p:cNvSpPr>
            <a:spLocks noGrp="1"/>
          </p:cNvSpPr>
          <p:nvPr>
            <p:ph type="pic" sz="quarter" idx="14"/>
          </p:nvPr>
        </p:nvSpPr>
        <p:spPr>
          <a:xfrm>
            <a:off x="7214888" y="3848100"/>
            <a:ext cx="1944688" cy="3382963"/>
          </a:xfrm>
          <a:prstGeom prst="rect">
            <a:avLst/>
          </a:prstGeom>
        </p:spPr>
        <p:txBody>
          <a:bodyPr/>
          <a:lstStyle/>
          <a:p>
            <a:endParaRPr lang="id-ID"/>
          </a:p>
        </p:txBody>
      </p:sp>
      <p:sp>
        <p:nvSpPr>
          <p:cNvPr id="19" name="Picture Placeholder 2"/>
          <p:cNvSpPr>
            <a:spLocks noGrp="1"/>
          </p:cNvSpPr>
          <p:nvPr>
            <p:ph type="pic" sz="quarter" idx="15"/>
          </p:nvPr>
        </p:nvSpPr>
        <p:spPr>
          <a:xfrm>
            <a:off x="9871591" y="3872813"/>
            <a:ext cx="1944688" cy="3382963"/>
          </a:xfrm>
          <a:prstGeom prst="rect">
            <a:avLst/>
          </a:prstGeom>
        </p:spPr>
        <p:txBody>
          <a:bodyPr/>
          <a:lstStyle/>
          <a:p>
            <a:endParaRPr lang="id-ID"/>
          </a:p>
        </p:txBody>
      </p:sp>
    </p:spTree>
    <p:extLst>
      <p:ext uri="{BB962C8B-B14F-4D97-AF65-F5344CB8AC3E}">
        <p14:creationId xmlns:p14="http://schemas.microsoft.com/office/powerpoint/2010/main" val="139623814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0"/>
          </p:nvPr>
        </p:nvSpPr>
        <p:spPr>
          <a:xfrm>
            <a:off x="0" y="1039044"/>
            <a:ext cx="6736556" cy="9247956"/>
          </a:xfrm>
          <a:prstGeom prst="rect">
            <a:avLst/>
          </a:prstGeom>
        </p:spPr>
      </p:sp>
    </p:spTree>
    <p:extLst>
      <p:ext uri="{BB962C8B-B14F-4D97-AF65-F5344CB8AC3E}">
        <p14:creationId xmlns:p14="http://schemas.microsoft.com/office/powerpoint/2010/main" val="319918828"/>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463588"/>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0"/>
          </p:nvPr>
        </p:nvSpPr>
        <p:spPr>
          <a:xfrm>
            <a:off x="0" y="0"/>
            <a:ext cx="13716000" cy="10287000"/>
          </a:xfrm>
          <a:prstGeom prst="rect">
            <a:avLst/>
          </a:prstGeom>
        </p:spPr>
      </p:sp>
    </p:spTree>
    <p:extLst>
      <p:ext uri="{BB962C8B-B14F-4D97-AF65-F5344CB8AC3E}">
        <p14:creationId xmlns:p14="http://schemas.microsoft.com/office/powerpoint/2010/main" val="3612990356"/>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7005365"/>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4396851"/>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a:xfrm>
            <a:off x="6785992" y="-1"/>
            <a:ext cx="6930008" cy="10287001"/>
          </a:xfrm>
          <a:custGeom>
            <a:avLst/>
            <a:gdLst>
              <a:gd name="connsiteX0" fmla="*/ 1827447 w 6930008"/>
              <a:gd name="connsiteY0" fmla="*/ 0 h 10287001"/>
              <a:gd name="connsiteX1" fmla="*/ 6930008 w 6930008"/>
              <a:gd name="connsiteY1" fmla="*/ 0 h 10287001"/>
              <a:gd name="connsiteX2" fmla="*/ 6930008 w 6930008"/>
              <a:gd name="connsiteY2" fmla="*/ 10287001 h 10287001"/>
              <a:gd name="connsiteX3" fmla="*/ 620537 w 6930008"/>
              <a:gd name="connsiteY3" fmla="*/ 10287001 h 10287001"/>
              <a:gd name="connsiteX4" fmla="*/ 599678 w 6930008"/>
              <a:gd name="connsiteY4" fmla="*/ 10227326 h 10287001"/>
              <a:gd name="connsiteX5" fmla="*/ 0 w 6930008"/>
              <a:gd name="connsiteY5" fmla="*/ 6331633 h 10287001"/>
              <a:gd name="connsiteX6" fmla="*/ 1808092 w 6930008"/>
              <a:gd name="connsiteY6" fmla="*/ 25020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30008" h="10287001">
                <a:moveTo>
                  <a:pt x="1827447" y="0"/>
                </a:moveTo>
                <a:lnTo>
                  <a:pt x="6930008" y="0"/>
                </a:lnTo>
                <a:lnTo>
                  <a:pt x="6930008" y="10287001"/>
                </a:lnTo>
                <a:lnTo>
                  <a:pt x="620537" y="10287001"/>
                </a:lnTo>
                <a:lnTo>
                  <a:pt x="599678" y="10227326"/>
                </a:lnTo>
                <a:cubicBezTo>
                  <a:pt x="217236" y="9069280"/>
                  <a:pt x="0" y="7742187"/>
                  <a:pt x="0" y="6331633"/>
                </a:cubicBezTo>
                <a:cubicBezTo>
                  <a:pt x="0" y="3792636"/>
                  <a:pt x="703845" y="1524052"/>
                  <a:pt x="1808092" y="25020"/>
                </a:cubicBezTo>
                <a:close/>
              </a:path>
            </a:pathLst>
          </a:custGeom>
        </p:spPr>
        <p:txBody>
          <a:bodyPr wrap="square">
            <a:noAutofit/>
          </a:bodyPr>
          <a:lstStyle/>
          <a:p>
            <a:endParaRPr lang="id-ID"/>
          </a:p>
        </p:txBody>
      </p:sp>
    </p:spTree>
    <p:extLst>
      <p:ext uri="{BB962C8B-B14F-4D97-AF65-F5344CB8AC3E}">
        <p14:creationId xmlns:p14="http://schemas.microsoft.com/office/powerpoint/2010/main" val="1033366915"/>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6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1412470" y="3574875"/>
            <a:ext cx="1710616" cy="1748681"/>
          </a:xfrm>
          <a:prstGeom prst="ellipse">
            <a:avLst/>
          </a:prstGeom>
        </p:spPr>
        <p:txBody>
          <a:bodyPr/>
          <a:lstStyle/>
          <a:p>
            <a:endParaRPr lang="id-ID"/>
          </a:p>
        </p:txBody>
      </p:sp>
      <p:sp>
        <p:nvSpPr>
          <p:cNvPr id="9" name="Picture Placeholder 2"/>
          <p:cNvSpPr>
            <a:spLocks noGrp="1"/>
          </p:cNvSpPr>
          <p:nvPr>
            <p:ph type="pic" sz="quarter" idx="13"/>
          </p:nvPr>
        </p:nvSpPr>
        <p:spPr>
          <a:xfrm>
            <a:off x="10844242" y="3574875"/>
            <a:ext cx="1710616" cy="1712641"/>
          </a:xfrm>
          <a:prstGeom prst="ellipse">
            <a:avLst/>
          </a:prstGeom>
        </p:spPr>
        <p:txBody>
          <a:bodyPr/>
          <a:lstStyle/>
          <a:p>
            <a:endParaRPr lang="id-ID"/>
          </a:p>
        </p:txBody>
      </p:sp>
      <p:sp>
        <p:nvSpPr>
          <p:cNvPr id="7"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526191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nodePh="1">
                                  <p:stCondLst>
                                    <p:cond delay="300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a:off x="-248" y="0"/>
            <a:ext cx="7777571" cy="10287000"/>
          </a:xfrm>
          <a:custGeom>
            <a:avLst/>
            <a:gdLst>
              <a:gd name="connsiteX0" fmla="*/ 0 w 12685713"/>
              <a:gd name="connsiteY0" fmla="*/ 0 h 13716000"/>
              <a:gd name="connsiteX1" fmla="*/ 10677027 w 12685713"/>
              <a:gd name="connsiteY1" fmla="*/ 0 h 13716000"/>
              <a:gd name="connsiteX2" fmla="*/ 10763048 w 12685713"/>
              <a:gd name="connsiteY2" fmla="*/ 124846 h 13716000"/>
              <a:gd name="connsiteX3" fmla="*/ 12685713 w 12685713"/>
              <a:gd name="connsiteY3" fmla="*/ 6858000 h 13716000"/>
              <a:gd name="connsiteX4" fmla="*/ 10763048 w 12685713"/>
              <a:gd name="connsiteY4" fmla="*/ 13591155 h 13716000"/>
              <a:gd name="connsiteX5" fmla="*/ 10677027 w 12685713"/>
              <a:gd name="connsiteY5" fmla="*/ 13716000 h 13716000"/>
              <a:gd name="connsiteX6" fmla="*/ 0 w 12685713"/>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5713" h="13716000">
                <a:moveTo>
                  <a:pt x="0" y="0"/>
                </a:moveTo>
                <a:lnTo>
                  <a:pt x="10677027" y="0"/>
                </a:lnTo>
                <a:lnTo>
                  <a:pt x="10763048" y="124846"/>
                </a:lnTo>
                <a:cubicBezTo>
                  <a:pt x="11964177" y="1954588"/>
                  <a:pt x="12685713" y="4300362"/>
                  <a:pt x="12685713" y="6858000"/>
                </a:cubicBezTo>
                <a:cubicBezTo>
                  <a:pt x="12685713" y="9415639"/>
                  <a:pt x="11964177" y="11761412"/>
                  <a:pt x="10763048" y="13591155"/>
                </a:cubicBezTo>
                <a:lnTo>
                  <a:pt x="10677027" y="13716000"/>
                </a:lnTo>
                <a:lnTo>
                  <a:pt x="0" y="13716000"/>
                </a:lnTo>
                <a:close/>
              </a:path>
            </a:pathLst>
          </a:custGeom>
        </p:spPr>
        <p:txBody>
          <a:bodyPr wrap="square">
            <a:noAutofit/>
          </a:bodyPr>
          <a:lstStyle/>
          <a:p>
            <a:endParaRPr lang="id-ID"/>
          </a:p>
        </p:txBody>
      </p:sp>
      <p:sp>
        <p:nvSpPr>
          <p:cNvPr id="17" name="Freeform 16"/>
          <p:cNvSpPr txBox="1">
            <a:spLocks/>
          </p:cNvSpPr>
          <p:nvPr/>
        </p:nvSpPr>
        <p:spPr>
          <a:xfrm>
            <a:off x="1" y="-74514"/>
            <a:ext cx="8042275" cy="10287000"/>
          </a:xfrm>
          <a:custGeom>
            <a:avLst/>
            <a:gdLst>
              <a:gd name="connsiteX0" fmla="*/ 1348311 w 8042275"/>
              <a:gd name="connsiteY0" fmla="*/ 0 h 10287000"/>
              <a:gd name="connsiteX1" fmla="*/ 6589190 w 8042275"/>
              <a:gd name="connsiteY1" fmla="*/ 0 h 10287000"/>
              <a:gd name="connsiteX2" fmla="*/ 6689813 w 8042275"/>
              <a:gd name="connsiteY2" fmla="*/ 96218 h 10287000"/>
              <a:gd name="connsiteX3" fmla="*/ 7967717 w 8042275"/>
              <a:gd name="connsiteY3" fmla="*/ 2081732 h 10287000"/>
              <a:gd name="connsiteX4" fmla="*/ 8042275 w 8042275"/>
              <a:gd name="connsiteY4" fmla="*/ 2277479 h 10287000"/>
              <a:gd name="connsiteX5" fmla="*/ 8042275 w 8042275"/>
              <a:gd name="connsiteY5" fmla="*/ 7715885 h 10287000"/>
              <a:gd name="connsiteX6" fmla="*/ 7967717 w 8042275"/>
              <a:gd name="connsiteY6" fmla="*/ 7911632 h 10287000"/>
              <a:gd name="connsiteX7" fmla="*/ 6326986 w 8042275"/>
              <a:gd name="connsiteY7" fmla="*/ 10226711 h 10287000"/>
              <a:gd name="connsiteX8" fmla="*/ 6249010 w 8042275"/>
              <a:gd name="connsiteY8" fmla="*/ 10287000 h 10287000"/>
              <a:gd name="connsiteX9" fmla="*/ 1688491 w 8042275"/>
              <a:gd name="connsiteY9" fmla="*/ 10287000 h 10287000"/>
              <a:gd name="connsiteX10" fmla="*/ 1610514 w 8042275"/>
              <a:gd name="connsiteY10" fmla="*/ 10226711 h 10287000"/>
              <a:gd name="connsiteX11" fmla="*/ 79290 w 8042275"/>
              <a:gd name="connsiteY11" fmla="*/ 8167725 h 10287000"/>
              <a:gd name="connsiteX12" fmla="*/ 0 w 8042275"/>
              <a:gd name="connsiteY12" fmla="*/ 7982298 h 10287000"/>
              <a:gd name="connsiteX13" fmla="*/ 0 w 8042275"/>
              <a:gd name="connsiteY13" fmla="*/ 2011067 h 10287000"/>
              <a:gd name="connsiteX14" fmla="*/ 79290 w 8042275"/>
              <a:gd name="connsiteY14" fmla="*/ 1825639 h 10287000"/>
              <a:gd name="connsiteX15" fmla="*/ 1247687 w 8042275"/>
              <a:gd name="connsiteY15" fmla="*/ 96218 h 10287000"/>
              <a:gd name="connsiteX16" fmla="*/ 1348311 w 8042275"/>
              <a:gd name="connsiteY16"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42275" h="10287000">
                <a:moveTo>
                  <a:pt x="1348311" y="0"/>
                </a:moveTo>
                <a:lnTo>
                  <a:pt x="6589190" y="0"/>
                </a:lnTo>
                <a:lnTo>
                  <a:pt x="6689813" y="96218"/>
                </a:lnTo>
                <a:cubicBezTo>
                  <a:pt x="7215122" y="624476"/>
                  <a:pt x="7652662" y="1301876"/>
                  <a:pt x="7967717" y="2081732"/>
                </a:cubicBezTo>
                <a:lnTo>
                  <a:pt x="8042275" y="2277479"/>
                </a:lnTo>
                <a:lnTo>
                  <a:pt x="8042275" y="7715885"/>
                </a:lnTo>
                <a:lnTo>
                  <a:pt x="7967717" y="7911632"/>
                </a:lnTo>
                <a:cubicBezTo>
                  <a:pt x="7582650" y="8864789"/>
                  <a:pt x="7014610" y="9664895"/>
                  <a:pt x="6326986" y="10226711"/>
                </a:cubicBezTo>
                <a:lnTo>
                  <a:pt x="6249010" y="10287000"/>
                </a:lnTo>
                <a:lnTo>
                  <a:pt x="1688491" y="10287000"/>
                </a:lnTo>
                <a:lnTo>
                  <a:pt x="1610514" y="10226711"/>
                </a:lnTo>
                <a:cubicBezTo>
                  <a:pt x="985401" y="9715969"/>
                  <a:pt x="459118" y="9008294"/>
                  <a:pt x="79290" y="8167725"/>
                </a:cubicBezTo>
                <a:lnTo>
                  <a:pt x="0" y="7982298"/>
                </a:lnTo>
                <a:lnTo>
                  <a:pt x="0" y="2011067"/>
                </a:lnTo>
                <a:lnTo>
                  <a:pt x="79290" y="1825639"/>
                </a:lnTo>
                <a:cubicBezTo>
                  <a:pt x="383153" y="1153184"/>
                  <a:pt x="780746" y="565781"/>
                  <a:pt x="1247687" y="96218"/>
                </a:cubicBezTo>
                <a:lnTo>
                  <a:pt x="1348311"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6" name="Freeform 15"/>
          <p:cNvSpPr txBox="1">
            <a:spLocks/>
          </p:cNvSpPr>
          <p:nvPr/>
        </p:nvSpPr>
        <p:spPr>
          <a:xfrm>
            <a:off x="1348312" y="-1193204"/>
            <a:ext cx="5240879" cy="1118690"/>
          </a:xfrm>
          <a:custGeom>
            <a:avLst/>
            <a:gdLst>
              <a:gd name="connsiteX0" fmla="*/ 2620439 w 5240879"/>
              <a:gd name="connsiteY0" fmla="*/ 0 h 1118690"/>
              <a:gd name="connsiteX1" fmla="*/ 5163196 w 5240879"/>
              <a:gd name="connsiteY1" fmla="*/ 1044409 h 1118690"/>
              <a:gd name="connsiteX2" fmla="*/ 5240879 w 5240879"/>
              <a:gd name="connsiteY2" fmla="*/ 1118690 h 1118690"/>
              <a:gd name="connsiteX3" fmla="*/ 0 w 5240879"/>
              <a:gd name="connsiteY3" fmla="*/ 1118690 h 1118690"/>
              <a:gd name="connsiteX4" fmla="*/ 77682 w 5240879"/>
              <a:gd name="connsiteY4" fmla="*/ 1044409 h 1118690"/>
              <a:gd name="connsiteX5" fmla="*/ 2620439 w 5240879"/>
              <a:gd name="connsiteY5" fmla="*/ 0 h 111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879" h="1118690">
                <a:moveTo>
                  <a:pt x="2620439" y="0"/>
                </a:moveTo>
                <a:cubicBezTo>
                  <a:pt x="3562334" y="0"/>
                  <a:pt x="4437352" y="385024"/>
                  <a:pt x="5163196" y="1044409"/>
                </a:cubicBezTo>
                <a:lnTo>
                  <a:pt x="5240879" y="1118690"/>
                </a:lnTo>
                <a:lnTo>
                  <a:pt x="0" y="1118690"/>
                </a:lnTo>
                <a:lnTo>
                  <a:pt x="77682" y="1044409"/>
                </a:lnTo>
                <a:cubicBezTo>
                  <a:pt x="803527" y="385024"/>
                  <a:pt x="1678545" y="0"/>
                  <a:pt x="2620439" y="0"/>
                </a:cubicBez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5" name="Freeform 14"/>
          <p:cNvSpPr txBox="1">
            <a:spLocks/>
          </p:cNvSpPr>
          <p:nvPr/>
        </p:nvSpPr>
        <p:spPr>
          <a:xfrm>
            <a:off x="1" y="-74513"/>
            <a:ext cx="1348311" cy="2011067"/>
          </a:xfrm>
          <a:custGeom>
            <a:avLst/>
            <a:gdLst>
              <a:gd name="connsiteX0" fmla="*/ 0 w 1348311"/>
              <a:gd name="connsiteY0" fmla="*/ 0 h 2011067"/>
              <a:gd name="connsiteX1" fmla="*/ 1348311 w 1348311"/>
              <a:gd name="connsiteY1" fmla="*/ 0 h 2011067"/>
              <a:gd name="connsiteX2" fmla="*/ 1247687 w 1348311"/>
              <a:gd name="connsiteY2" fmla="*/ 96218 h 2011067"/>
              <a:gd name="connsiteX3" fmla="*/ 79290 w 1348311"/>
              <a:gd name="connsiteY3" fmla="*/ 1825639 h 2011067"/>
              <a:gd name="connsiteX4" fmla="*/ 0 w 1348311"/>
              <a:gd name="connsiteY4" fmla="*/ 2011067 h 2011067"/>
              <a:gd name="connsiteX5" fmla="*/ 0 w 1348311"/>
              <a:gd name="connsiteY5" fmla="*/ 0 h 201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311" h="2011067">
                <a:moveTo>
                  <a:pt x="0" y="0"/>
                </a:moveTo>
                <a:lnTo>
                  <a:pt x="1348311" y="0"/>
                </a:lnTo>
                <a:lnTo>
                  <a:pt x="1247687" y="96218"/>
                </a:lnTo>
                <a:cubicBezTo>
                  <a:pt x="780746" y="565781"/>
                  <a:pt x="383153" y="1153184"/>
                  <a:pt x="79290" y="1825639"/>
                </a:cubicBezTo>
                <a:lnTo>
                  <a:pt x="0" y="2011067"/>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4" name="Freeform 13"/>
          <p:cNvSpPr txBox="1">
            <a:spLocks/>
          </p:cNvSpPr>
          <p:nvPr/>
        </p:nvSpPr>
        <p:spPr>
          <a:xfrm>
            <a:off x="6589191" y="-74513"/>
            <a:ext cx="1453085" cy="2277479"/>
          </a:xfrm>
          <a:custGeom>
            <a:avLst/>
            <a:gdLst>
              <a:gd name="connsiteX0" fmla="*/ 0 w 1453085"/>
              <a:gd name="connsiteY0" fmla="*/ 0 h 2277479"/>
              <a:gd name="connsiteX1" fmla="*/ 1453085 w 1453085"/>
              <a:gd name="connsiteY1" fmla="*/ 0 h 2277479"/>
              <a:gd name="connsiteX2" fmla="*/ 1453085 w 1453085"/>
              <a:gd name="connsiteY2" fmla="*/ 2277479 h 2277479"/>
              <a:gd name="connsiteX3" fmla="*/ 1378527 w 1453085"/>
              <a:gd name="connsiteY3" fmla="*/ 2081732 h 2277479"/>
              <a:gd name="connsiteX4" fmla="*/ 100623 w 1453085"/>
              <a:gd name="connsiteY4" fmla="*/ 96218 h 2277479"/>
              <a:gd name="connsiteX5" fmla="*/ 0 w 1453085"/>
              <a:gd name="connsiteY5" fmla="*/ 0 h 227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3085" h="2277479">
                <a:moveTo>
                  <a:pt x="0" y="0"/>
                </a:moveTo>
                <a:lnTo>
                  <a:pt x="1453085" y="0"/>
                </a:lnTo>
                <a:lnTo>
                  <a:pt x="1453085" y="2277479"/>
                </a:lnTo>
                <a:lnTo>
                  <a:pt x="1378527" y="2081732"/>
                </a:lnTo>
                <a:cubicBezTo>
                  <a:pt x="1063472" y="1301876"/>
                  <a:pt x="625932" y="624476"/>
                  <a:pt x="100623" y="96218"/>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3" name="Freeform 12"/>
          <p:cNvSpPr txBox="1">
            <a:spLocks/>
          </p:cNvSpPr>
          <p:nvPr/>
        </p:nvSpPr>
        <p:spPr>
          <a:xfrm>
            <a:off x="-579120" y="1936554"/>
            <a:ext cx="579120" cy="5971231"/>
          </a:xfrm>
          <a:custGeom>
            <a:avLst/>
            <a:gdLst>
              <a:gd name="connsiteX0" fmla="*/ 579120 w 579120"/>
              <a:gd name="connsiteY0" fmla="*/ 0 h 5971231"/>
              <a:gd name="connsiteX1" fmla="*/ 579120 w 579120"/>
              <a:gd name="connsiteY1" fmla="*/ 5971231 h 5971231"/>
              <a:gd name="connsiteX2" fmla="*/ 548903 w 579120"/>
              <a:gd name="connsiteY2" fmla="*/ 5900565 h 5971231"/>
              <a:gd name="connsiteX3" fmla="*/ 0 w 579120"/>
              <a:gd name="connsiteY3" fmla="*/ 2985615 h 5971231"/>
              <a:gd name="connsiteX4" fmla="*/ 548903 w 579120"/>
              <a:gd name="connsiteY4" fmla="*/ 70665 h 5971231"/>
              <a:gd name="connsiteX5" fmla="*/ 579120 w 579120"/>
              <a:gd name="connsiteY5" fmla="*/ 0 h 59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120" h="5971231">
                <a:moveTo>
                  <a:pt x="579120" y="0"/>
                </a:moveTo>
                <a:lnTo>
                  <a:pt x="579120" y="5971231"/>
                </a:lnTo>
                <a:lnTo>
                  <a:pt x="548903" y="5900565"/>
                </a:lnTo>
                <a:cubicBezTo>
                  <a:pt x="198843" y="5034058"/>
                  <a:pt x="0" y="4041061"/>
                  <a:pt x="0" y="2985615"/>
                </a:cubicBezTo>
                <a:cubicBezTo>
                  <a:pt x="0" y="1930169"/>
                  <a:pt x="198843" y="937173"/>
                  <a:pt x="548903" y="70665"/>
                </a:cubicBezTo>
                <a:lnTo>
                  <a:pt x="57912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2" name="Freeform 11"/>
          <p:cNvSpPr txBox="1">
            <a:spLocks/>
          </p:cNvSpPr>
          <p:nvPr/>
        </p:nvSpPr>
        <p:spPr>
          <a:xfrm>
            <a:off x="8042276" y="2202965"/>
            <a:ext cx="474345" cy="5438406"/>
          </a:xfrm>
          <a:custGeom>
            <a:avLst/>
            <a:gdLst>
              <a:gd name="connsiteX0" fmla="*/ 0 w 474345"/>
              <a:gd name="connsiteY0" fmla="*/ 0 h 5438406"/>
              <a:gd name="connsiteX1" fmla="*/ 25876 w 474345"/>
              <a:gd name="connsiteY1" fmla="*/ 67936 h 5438406"/>
              <a:gd name="connsiteX2" fmla="*/ 474345 w 474345"/>
              <a:gd name="connsiteY2" fmla="*/ 2719203 h 5438406"/>
              <a:gd name="connsiteX3" fmla="*/ 25876 w 474345"/>
              <a:gd name="connsiteY3" fmla="*/ 5370470 h 5438406"/>
              <a:gd name="connsiteX4" fmla="*/ 0 w 474345"/>
              <a:gd name="connsiteY4" fmla="*/ 5438406 h 5438406"/>
              <a:gd name="connsiteX5" fmla="*/ 0 w 474345"/>
              <a:gd name="connsiteY5" fmla="*/ 0 h 543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345" h="5438406">
                <a:moveTo>
                  <a:pt x="0" y="0"/>
                </a:moveTo>
                <a:lnTo>
                  <a:pt x="25876" y="67936"/>
                </a:lnTo>
                <a:cubicBezTo>
                  <a:pt x="313283" y="869984"/>
                  <a:pt x="474345" y="1769302"/>
                  <a:pt x="474345" y="2719203"/>
                </a:cubicBezTo>
                <a:cubicBezTo>
                  <a:pt x="474345" y="3669105"/>
                  <a:pt x="313283" y="4568422"/>
                  <a:pt x="25876" y="5370470"/>
                </a:cubicBezTo>
                <a:lnTo>
                  <a:pt x="0" y="5438406"/>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1" name="Freeform 10"/>
          <p:cNvSpPr txBox="1">
            <a:spLocks/>
          </p:cNvSpPr>
          <p:nvPr/>
        </p:nvSpPr>
        <p:spPr>
          <a:xfrm>
            <a:off x="6249011" y="7641372"/>
            <a:ext cx="1793265" cy="2571115"/>
          </a:xfrm>
          <a:custGeom>
            <a:avLst/>
            <a:gdLst>
              <a:gd name="connsiteX0" fmla="*/ 1793265 w 1793265"/>
              <a:gd name="connsiteY0" fmla="*/ 0 h 2571115"/>
              <a:gd name="connsiteX1" fmla="*/ 1793265 w 1793265"/>
              <a:gd name="connsiteY1" fmla="*/ 2571115 h 2571115"/>
              <a:gd name="connsiteX2" fmla="*/ 0 w 1793265"/>
              <a:gd name="connsiteY2" fmla="*/ 2571115 h 2571115"/>
              <a:gd name="connsiteX3" fmla="*/ 77976 w 1793265"/>
              <a:gd name="connsiteY3" fmla="*/ 2510826 h 2571115"/>
              <a:gd name="connsiteX4" fmla="*/ 1718707 w 1793265"/>
              <a:gd name="connsiteY4" fmla="*/ 195747 h 2571115"/>
              <a:gd name="connsiteX5" fmla="*/ 1793265 w 1793265"/>
              <a:gd name="connsiteY5" fmla="*/ 0 h 257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3265" h="2571115">
                <a:moveTo>
                  <a:pt x="1793265" y="0"/>
                </a:moveTo>
                <a:lnTo>
                  <a:pt x="1793265" y="2571115"/>
                </a:lnTo>
                <a:lnTo>
                  <a:pt x="0" y="2571115"/>
                </a:lnTo>
                <a:lnTo>
                  <a:pt x="77976" y="2510826"/>
                </a:lnTo>
                <a:cubicBezTo>
                  <a:pt x="765600" y="1949010"/>
                  <a:pt x="1333640" y="1148904"/>
                  <a:pt x="1718707" y="195747"/>
                </a:cubicBezTo>
                <a:lnTo>
                  <a:pt x="1793265"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0" name="Freeform 9"/>
          <p:cNvSpPr txBox="1">
            <a:spLocks/>
          </p:cNvSpPr>
          <p:nvPr/>
        </p:nvSpPr>
        <p:spPr>
          <a:xfrm>
            <a:off x="1" y="7907784"/>
            <a:ext cx="1688491" cy="2304702"/>
          </a:xfrm>
          <a:custGeom>
            <a:avLst/>
            <a:gdLst>
              <a:gd name="connsiteX0" fmla="*/ 0 w 1688491"/>
              <a:gd name="connsiteY0" fmla="*/ 0 h 2304702"/>
              <a:gd name="connsiteX1" fmla="*/ 79290 w 1688491"/>
              <a:gd name="connsiteY1" fmla="*/ 185427 h 2304702"/>
              <a:gd name="connsiteX2" fmla="*/ 1610514 w 1688491"/>
              <a:gd name="connsiteY2" fmla="*/ 2244413 h 2304702"/>
              <a:gd name="connsiteX3" fmla="*/ 1688491 w 1688491"/>
              <a:gd name="connsiteY3" fmla="*/ 2304702 h 2304702"/>
              <a:gd name="connsiteX4" fmla="*/ 0 w 1688491"/>
              <a:gd name="connsiteY4" fmla="*/ 2304702 h 2304702"/>
              <a:gd name="connsiteX5" fmla="*/ 0 w 1688491"/>
              <a:gd name="connsiteY5" fmla="*/ 0 h 230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491" h="2304702">
                <a:moveTo>
                  <a:pt x="0" y="0"/>
                </a:moveTo>
                <a:lnTo>
                  <a:pt x="79290" y="185427"/>
                </a:lnTo>
                <a:cubicBezTo>
                  <a:pt x="459118" y="1025996"/>
                  <a:pt x="985401" y="1733671"/>
                  <a:pt x="1610514" y="2244413"/>
                </a:cubicBezTo>
                <a:lnTo>
                  <a:pt x="1688491" y="2304702"/>
                </a:lnTo>
                <a:lnTo>
                  <a:pt x="0" y="2304702"/>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9" name="Freeform 8"/>
          <p:cNvSpPr txBox="1">
            <a:spLocks/>
          </p:cNvSpPr>
          <p:nvPr/>
        </p:nvSpPr>
        <p:spPr>
          <a:xfrm>
            <a:off x="1688492" y="10212486"/>
            <a:ext cx="4560519" cy="825054"/>
          </a:xfrm>
          <a:custGeom>
            <a:avLst/>
            <a:gdLst>
              <a:gd name="connsiteX0" fmla="*/ 0 w 4560519"/>
              <a:gd name="connsiteY0" fmla="*/ 0 h 825054"/>
              <a:gd name="connsiteX1" fmla="*/ 4560519 w 4560519"/>
              <a:gd name="connsiteY1" fmla="*/ 0 h 825054"/>
              <a:gd name="connsiteX2" fmla="*/ 4448044 w 4560519"/>
              <a:gd name="connsiteY2" fmla="*/ 86962 h 825054"/>
              <a:gd name="connsiteX3" fmla="*/ 2280259 w 4560519"/>
              <a:gd name="connsiteY3" fmla="*/ 825054 h 825054"/>
              <a:gd name="connsiteX4" fmla="*/ 112474 w 4560519"/>
              <a:gd name="connsiteY4" fmla="*/ 86962 h 825054"/>
              <a:gd name="connsiteX5" fmla="*/ 0 w 4560519"/>
              <a:gd name="connsiteY5" fmla="*/ 0 h 82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0519" h="825054">
                <a:moveTo>
                  <a:pt x="0" y="0"/>
                </a:moveTo>
                <a:lnTo>
                  <a:pt x="4560519" y="0"/>
                </a:lnTo>
                <a:lnTo>
                  <a:pt x="4448044" y="86962"/>
                </a:lnTo>
                <a:cubicBezTo>
                  <a:pt x="3803641" y="557677"/>
                  <a:pt x="3065171" y="825054"/>
                  <a:pt x="2280259" y="825054"/>
                </a:cubicBezTo>
                <a:cubicBezTo>
                  <a:pt x="1495347" y="825054"/>
                  <a:pt x="756877" y="557677"/>
                  <a:pt x="112474" y="86962"/>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Tree>
    <p:extLst>
      <p:ext uri="{BB962C8B-B14F-4D97-AF65-F5344CB8AC3E}">
        <p14:creationId xmlns:p14="http://schemas.microsoft.com/office/powerpoint/2010/main" val="3509636535"/>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1368149737"/>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148523" y="3711179"/>
            <a:ext cx="1771820" cy="1742182"/>
          </a:xfrm>
          <a:prstGeom prst="ellipse">
            <a:avLst/>
          </a:prstGeom>
        </p:spPr>
        <p:txBody>
          <a:bodyPr/>
          <a:lstStyle/>
          <a:p>
            <a:endParaRPr lang="id-ID"/>
          </a:p>
        </p:txBody>
      </p:sp>
      <p:sp>
        <p:nvSpPr>
          <p:cNvPr id="9" name="Picture Placeholder 4"/>
          <p:cNvSpPr>
            <a:spLocks noGrp="1"/>
          </p:cNvSpPr>
          <p:nvPr>
            <p:ph type="pic" sz="quarter" idx="11"/>
          </p:nvPr>
        </p:nvSpPr>
        <p:spPr>
          <a:xfrm>
            <a:off x="8933558" y="5976640"/>
            <a:ext cx="1734442" cy="1742182"/>
          </a:xfrm>
          <a:prstGeom prst="ellipse">
            <a:avLst/>
          </a:prstGeom>
        </p:spPr>
        <p:txBody>
          <a:bodyPr/>
          <a:lstStyle/>
          <a:p>
            <a:endParaRPr lang="id-ID"/>
          </a:p>
        </p:txBody>
      </p:sp>
    </p:spTree>
    <p:extLst>
      <p:ext uri="{BB962C8B-B14F-4D97-AF65-F5344CB8AC3E}">
        <p14:creationId xmlns:p14="http://schemas.microsoft.com/office/powerpoint/2010/main" val="1196133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2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177552" y="3016448"/>
            <a:ext cx="1713762" cy="1733677"/>
          </a:xfrm>
          <a:prstGeom prst="ellipse">
            <a:avLst/>
          </a:prstGeom>
        </p:spPr>
        <p:txBody>
          <a:bodyPr/>
          <a:lstStyle/>
          <a:p>
            <a:endParaRPr lang="id-ID"/>
          </a:p>
        </p:txBody>
      </p:sp>
      <p:sp>
        <p:nvSpPr>
          <p:cNvPr id="9" name="Picture Placeholder 4"/>
          <p:cNvSpPr>
            <a:spLocks noGrp="1"/>
          </p:cNvSpPr>
          <p:nvPr>
            <p:ph type="pic" sz="quarter" idx="11"/>
          </p:nvPr>
        </p:nvSpPr>
        <p:spPr>
          <a:xfrm>
            <a:off x="8934450" y="5293193"/>
            <a:ext cx="1733550" cy="1730899"/>
          </a:xfrm>
          <a:prstGeom prst="ellipse">
            <a:avLst/>
          </a:prstGeom>
        </p:spPr>
        <p:txBody>
          <a:bodyPr/>
          <a:lstStyle/>
          <a:p>
            <a:endParaRPr lang="id-ID"/>
          </a:p>
        </p:txBody>
      </p:sp>
    </p:spTree>
    <p:extLst>
      <p:ext uri="{BB962C8B-B14F-4D97-AF65-F5344CB8AC3E}">
        <p14:creationId xmlns:p14="http://schemas.microsoft.com/office/powerpoint/2010/main" val="3419587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3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2782241" y="4078513"/>
            <a:ext cx="1746216" cy="1762395"/>
          </a:xfrm>
          <a:prstGeom prst="ellipse">
            <a:avLst/>
          </a:prstGeom>
        </p:spPr>
        <p:txBody>
          <a:bodyPr/>
          <a:lstStyle/>
          <a:p>
            <a:endParaRPr lang="id-ID"/>
          </a:p>
        </p:txBody>
      </p:sp>
    </p:spTree>
    <p:extLst>
      <p:ext uri="{BB962C8B-B14F-4D97-AF65-F5344CB8AC3E}">
        <p14:creationId xmlns:p14="http://schemas.microsoft.com/office/powerpoint/2010/main" val="3849908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7949917"/>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4184452" y="3631407"/>
            <a:ext cx="6805315" cy="6103144"/>
          </a:xfrm>
          <a:prstGeom prst="rect">
            <a:avLst/>
          </a:prstGeom>
        </p:spPr>
        <p:txBody>
          <a:bodyPr/>
          <a:lstStyle/>
          <a:p>
            <a:endParaRPr lang="id-ID"/>
          </a:p>
        </p:txBody>
      </p:sp>
    </p:spTree>
    <p:extLst>
      <p:ext uri="{BB962C8B-B14F-4D97-AF65-F5344CB8AC3E}">
        <p14:creationId xmlns:p14="http://schemas.microsoft.com/office/powerpoint/2010/main" val="314173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6624424"/>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293956536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19" name="Picture Placeholder 7"/>
          <p:cNvSpPr>
            <a:spLocks noGrp="1"/>
          </p:cNvSpPr>
          <p:nvPr>
            <p:ph type="pic" sz="quarter" idx="17"/>
          </p:nvPr>
        </p:nvSpPr>
        <p:spPr>
          <a:xfrm>
            <a:off x="5431815" y="5197078"/>
            <a:ext cx="2552105" cy="5089922"/>
          </a:xfrm>
          <a:prstGeom prst="rect">
            <a:avLst/>
          </a:prstGeom>
        </p:spPr>
      </p:sp>
      <p:sp>
        <p:nvSpPr>
          <p:cNvPr id="22" name="Picture Placeholder 8"/>
          <p:cNvSpPr>
            <a:spLocks noGrp="1"/>
          </p:cNvSpPr>
          <p:nvPr>
            <p:ph type="pic" sz="quarter" idx="14"/>
          </p:nvPr>
        </p:nvSpPr>
        <p:spPr>
          <a:xfrm>
            <a:off x="9253166" y="6484335"/>
            <a:ext cx="1168449" cy="1159478"/>
          </a:xfrm>
          <a:prstGeom prst="ellipse">
            <a:avLst/>
          </a:prstGeom>
        </p:spPr>
        <p:txBody>
          <a:bodyPr/>
          <a:lstStyle/>
          <a:p>
            <a:endParaRPr lang="id-ID"/>
          </a:p>
        </p:txBody>
      </p:sp>
      <p:sp>
        <p:nvSpPr>
          <p:cNvPr id="23" name="Picture Placeholder 8"/>
          <p:cNvSpPr>
            <a:spLocks noGrp="1"/>
          </p:cNvSpPr>
          <p:nvPr>
            <p:ph type="pic" sz="quarter" idx="15"/>
          </p:nvPr>
        </p:nvSpPr>
        <p:spPr>
          <a:xfrm>
            <a:off x="11873360" y="6462415"/>
            <a:ext cx="1168449" cy="1181397"/>
          </a:xfrm>
          <a:prstGeom prst="ellipse">
            <a:avLst/>
          </a:prstGeom>
        </p:spPr>
        <p:txBody>
          <a:bodyPr/>
          <a:lstStyle/>
          <a:p>
            <a:endParaRPr lang="id-ID" dirty="0"/>
          </a:p>
        </p:txBody>
      </p:sp>
      <p:sp>
        <p:nvSpPr>
          <p:cNvPr id="24" name="Picture Placeholder 8"/>
          <p:cNvSpPr>
            <a:spLocks noGrp="1"/>
          </p:cNvSpPr>
          <p:nvPr>
            <p:ph type="pic" sz="quarter" idx="13"/>
          </p:nvPr>
        </p:nvSpPr>
        <p:spPr>
          <a:xfrm>
            <a:off x="656333" y="6462415"/>
            <a:ext cx="1168449" cy="1181397"/>
          </a:xfrm>
          <a:prstGeom prst="ellipse">
            <a:avLst/>
          </a:prstGeom>
        </p:spPr>
        <p:txBody>
          <a:bodyPr/>
          <a:lstStyle/>
          <a:p>
            <a:endParaRPr lang="id-ID"/>
          </a:p>
        </p:txBody>
      </p:sp>
      <p:sp>
        <p:nvSpPr>
          <p:cNvPr id="25" name="Picture Placeholder 8"/>
          <p:cNvSpPr>
            <a:spLocks noGrp="1"/>
          </p:cNvSpPr>
          <p:nvPr>
            <p:ph type="pic" sz="quarter" idx="11"/>
          </p:nvPr>
        </p:nvSpPr>
        <p:spPr>
          <a:xfrm>
            <a:off x="3269159" y="6484334"/>
            <a:ext cx="1168449" cy="1159478"/>
          </a:xfrm>
          <a:prstGeom prst="ellipse">
            <a:avLst/>
          </a:prstGeom>
        </p:spPr>
        <p:txBody>
          <a:bodyPr/>
          <a:lstStyle/>
          <a:p>
            <a:endParaRPr lang="id-ID"/>
          </a:p>
        </p:txBody>
      </p:sp>
      <p:sp>
        <p:nvSpPr>
          <p:cNvPr id="26" name="Picture Placeholder 8"/>
          <p:cNvSpPr>
            <a:spLocks noGrp="1"/>
          </p:cNvSpPr>
          <p:nvPr>
            <p:ph type="pic" sz="quarter" idx="10"/>
          </p:nvPr>
        </p:nvSpPr>
        <p:spPr>
          <a:xfrm>
            <a:off x="1756229" y="3685081"/>
            <a:ext cx="1616754" cy="1646538"/>
          </a:xfrm>
          <a:prstGeom prst="ellipse">
            <a:avLst/>
          </a:prstGeom>
        </p:spPr>
        <p:txBody>
          <a:bodyPr/>
          <a:lstStyle/>
          <a:p>
            <a:endParaRPr lang="id-ID"/>
          </a:p>
        </p:txBody>
      </p:sp>
      <p:sp>
        <p:nvSpPr>
          <p:cNvPr id="27" name="Picture Placeholder 8"/>
          <p:cNvSpPr>
            <a:spLocks noGrp="1"/>
          </p:cNvSpPr>
          <p:nvPr>
            <p:ph type="pic" sz="quarter" idx="12"/>
          </p:nvPr>
        </p:nvSpPr>
        <p:spPr>
          <a:xfrm>
            <a:off x="10322479" y="3661171"/>
            <a:ext cx="1622778" cy="1670447"/>
          </a:xfrm>
          <a:prstGeom prst="ellipse">
            <a:avLst/>
          </a:prstGeom>
        </p:spPr>
        <p:txBody>
          <a:bodyPr/>
          <a:lstStyle/>
          <a:p>
            <a:endParaRPr lang="id-ID"/>
          </a:p>
        </p:txBody>
      </p:sp>
    </p:spTree>
    <p:extLst>
      <p:ext uri="{BB962C8B-B14F-4D97-AF65-F5344CB8AC3E}">
        <p14:creationId xmlns:p14="http://schemas.microsoft.com/office/powerpoint/2010/main" val="4288583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53" presetClass="entr" presetSubtype="16" fill="hold" grpId="0" nodeType="withEffect" nodePh="1">
                                  <p:stCondLst>
                                    <p:cond delay="300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 calcmode="lin" valueType="num">
                                      <p:cBhvr>
                                        <p:cTn id="10" dur="500" fill="hold"/>
                                        <p:tgtEl>
                                          <p:spTgt spid="22"/>
                                        </p:tgtEl>
                                        <p:attrNameLst>
                                          <p:attrName>ppt_w</p:attrName>
                                        </p:attrNameLst>
                                      </p:cBhvr>
                                      <p:tavLst>
                                        <p:tav tm="0">
                                          <p:val>
                                            <p:fltVal val="0"/>
                                          </p:val>
                                        </p:tav>
                                        <p:tav tm="100000">
                                          <p:val>
                                            <p:strVal val="#ppt_w"/>
                                          </p:val>
                                        </p:tav>
                                      </p:tavLst>
                                    </p:anim>
                                    <p:anim calcmode="lin" valueType="num">
                                      <p:cBhvr>
                                        <p:cTn id="11" dur="500" fill="hold"/>
                                        <p:tgtEl>
                                          <p:spTgt spid="22"/>
                                        </p:tgtEl>
                                        <p:attrNameLst>
                                          <p:attrName>ppt_h</p:attrName>
                                        </p:attrNameLst>
                                      </p:cBhvr>
                                      <p:tavLst>
                                        <p:tav tm="0">
                                          <p:val>
                                            <p:fltVal val="0"/>
                                          </p:val>
                                        </p:tav>
                                        <p:tav tm="100000">
                                          <p:val>
                                            <p:strVal val="#ppt_h"/>
                                          </p:val>
                                        </p:tav>
                                      </p:tavLst>
                                    </p:anim>
                                    <p:animEffect transition="in" filter="fade">
                                      <p:cBhvr>
                                        <p:cTn id="12" dur="500"/>
                                        <p:tgtEl>
                                          <p:spTgt spid="22"/>
                                        </p:tgtEl>
                                      </p:cBhvr>
                                    </p:animEffect>
                                  </p:childTnLst>
                                </p:cTn>
                              </p:par>
                              <p:par>
                                <p:cTn id="13" presetID="53" presetClass="entr" presetSubtype="16" fill="hold" grpId="0" nodeType="withEffect" nodePh="1">
                                  <p:stCondLst>
                                    <p:cond delay="300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 calcmode="lin" valueType="num">
                                      <p:cBhvr>
                                        <p:cTn id="15" dur="500" fill="hold"/>
                                        <p:tgtEl>
                                          <p:spTgt spid="23"/>
                                        </p:tgtEl>
                                        <p:attrNameLst>
                                          <p:attrName>ppt_w</p:attrName>
                                        </p:attrNameLst>
                                      </p:cBhvr>
                                      <p:tavLst>
                                        <p:tav tm="0">
                                          <p:val>
                                            <p:fltVal val="0"/>
                                          </p:val>
                                        </p:tav>
                                        <p:tav tm="100000">
                                          <p:val>
                                            <p:strVal val="#ppt_w"/>
                                          </p:val>
                                        </p:tav>
                                      </p:tavLst>
                                    </p:anim>
                                    <p:anim calcmode="lin" valueType="num">
                                      <p:cBhvr>
                                        <p:cTn id="16" dur="500" fill="hold"/>
                                        <p:tgtEl>
                                          <p:spTgt spid="23"/>
                                        </p:tgtEl>
                                        <p:attrNameLst>
                                          <p:attrName>ppt_h</p:attrName>
                                        </p:attrNameLst>
                                      </p:cBhvr>
                                      <p:tavLst>
                                        <p:tav tm="0">
                                          <p:val>
                                            <p:fltVal val="0"/>
                                          </p:val>
                                        </p:tav>
                                        <p:tav tm="100000">
                                          <p:val>
                                            <p:strVal val="#ppt_h"/>
                                          </p:val>
                                        </p:tav>
                                      </p:tavLst>
                                    </p:anim>
                                    <p:animEffect transition="in" filter="fade">
                                      <p:cBhvr>
                                        <p:cTn id="17" dur="500"/>
                                        <p:tgtEl>
                                          <p:spTgt spid="23"/>
                                        </p:tgtEl>
                                      </p:cBhvr>
                                    </p:animEffect>
                                  </p:childTnLst>
                                </p:cTn>
                              </p:par>
                              <p:par>
                                <p:cTn id="18" presetID="53" presetClass="entr" presetSubtype="16" fill="hold" grpId="0" nodeType="withEffect" nodePh="1">
                                  <p:stCondLst>
                                    <p:cond delay="3500"/>
                                  </p:stCondLst>
                                  <p:endCondLst>
                                    <p:cond evt="begin" delay="0">
                                      <p:tn val="18"/>
                                    </p:cond>
                                  </p:end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par>
                                <p:cTn id="23" presetID="53" presetClass="entr" presetSubtype="16" fill="hold" grpId="0" nodeType="withEffect" nodePh="1">
                                  <p:stCondLst>
                                    <p:cond delay="3500"/>
                                  </p:stCondLst>
                                  <p:endCondLst>
                                    <p:cond evt="begin" delay="0">
                                      <p:tn val="23"/>
                                    </p:cond>
                                  </p:end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par>
                                <p:cTn id="28" presetID="53" presetClass="entr" presetSubtype="16" fill="hold" grpId="0" nodeType="withEffect" nodePh="1">
                                  <p:stCondLst>
                                    <p:cond delay="1500"/>
                                  </p:stCondLst>
                                  <p:endCondLst>
                                    <p:cond evt="begin" delay="0">
                                      <p:tn val="28"/>
                                    </p:cond>
                                  </p:end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par>
                                <p:cTn id="33" presetID="53" presetClass="entr" presetSubtype="16" fill="hold" grpId="0" nodeType="withEffect" nodePh="1">
                                  <p:stCondLst>
                                    <p:cond delay="1500"/>
                                  </p:stCondLst>
                                  <p:endCondLst>
                                    <p:cond evt="begin" delay="0">
                                      <p:tn val="33"/>
                                    </p:cond>
                                  </p:end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fltVal val="0"/>
                                          </p:val>
                                        </p:tav>
                                        <p:tav tm="100000">
                                          <p:val>
                                            <p:strVal val="#ppt_w"/>
                                          </p:val>
                                        </p:tav>
                                      </p:tavLst>
                                    </p:anim>
                                    <p:anim calcmode="lin" valueType="num">
                                      <p:cBhvr>
                                        <p:cTn id="36" dur="500" fill="hold"/>
                                        <p:tgtEl>
                                          <p:spTgt spid="27"/>
                                        </p:tgtEl>
                                        <p:attrNameLst>
                                          <p:attrName>ppt_h</p:attrName>
                                        </p:attrNameLst>
                                      </p:cBhvr>
                                      <p:tavLst>
                                        <p:tav tm="0">
                                          <p:val>
                                            <p:fltVal val="0"/>
                                          </p:val>
                                        </p:tav>
                                        <p:tav tm="100000">
                                          <p:val>
                                            <p:strVal val="#ppt_h"/>
                                          </p:val>
                                        </p:tav>
                                      </p:tavLst>
                                    </p:anim>
                                    <p:animEffect transition="in" filter="fade">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7_Title and Content">
    <p:spTree>
      <p:nvGrpSpPr>
        <p:cNvPr id="1" name=""/>
        <p:cNvGrpSpPr/>
        <p:nvPr/>
      </p:nvGrpSpPr>
      <p:grpSpPr>
        <a:xfrm>
          <a:off x="0" y="0"/>
          <a:ext cx="0" cy="0"/>
          <a:chOff x="0" y="0"/>
          <a:chExt cx="0" cy="0"/>
        </a:xfrm>
      </p:grpSpPr>
      <p:sp>
        <p:nvSpPr>
          <p:cNvPr id="14"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2" name="Picture Placeholder 2"/>
          <p:cNvSpPr>
            <a:spLocks noGrp="1"/>
          </p:cNvSpPr>
          <p:nvPr>
            <p:ph type="pic" sz="quarter" idx="16"/>
          </p:nvPr>
        </p:nvSpPr>
        <p:spPr>
          <a:xfrm>
            <a:off x="8918165" y="5203272"/>
            <a:ext cx="1638738" cy="1640440"/>
          </a:xfrm>
          <a:prstGeom prst="ellipse">
            <a:avLst/>
          </a:prstGeom>
        </p:spPr>
        <p:txBody>
          <a:bodyPr/>
          <a:lstStyle/>
          <a:p>
            <a:endParaRPr lang="id-ID"/>
          </a:p>
        </p:txBody>
      </p:sp>
      <p:sp>
        <p:nvSpPr>
          <p:cNvPr id="34" name="Picture Placeholder 2"/>
          <p:cNvSpPr>
            <a:spLocks noGrp="1"/>
          </p:cNvSpPr>
          <p:nvPr>
            <p:ph type="pic" sz="quarter" idx="12"/>
          </p:nvPr>
        </p:nvSpPr>
        <p:spPr>
          <a:xfrm>
            <a:off x="1264120" y="5189460"/>
            <a:ext cx="1638738" cy="1640440"/>
          </a:xfrm>
          <a:prstGeom prst="ellipse">
            <a:avLst/>
          </a:prstGeom>
        </p:spPr>
        <p:txBody>
          <a:bodyPr/>
          <a:lstStyle/>
          <a:p>
            <a:endParaRPr lang="id-ID"/>
          </a:p>
        </p:txBody>
      </p:sp>
      <p:sp>
        <p:nvSpPr>
          <p:cNvPr id="35" name="Picture Placeholder 2"/>
          <p:cNvSpPr>
            <a:spLocks noGrp="1"/>
          </p:cNvSpPr>
          <p:nvPr>
            <p:ph type="pic" sz="quarter" idx="13"/>
          </p:nvPr>
        </p:nvSpPr>
        <p:spPr>
          <a:xfrm>
            <a:off x="3156155" y="3484336"/>
            <a:ext cx="1638738" cy="1640440"/>
          </a:xfrm>
          <a:prstGeom prst="ellipse">
            <a:avLst/>
          </a:prstGeom>
        </p:spPr>
        <p:txBody>
          <a:bodyPr/>
          <a:lstStyle/>
          <a:p>
            <a:endParaRPr lang="id-ID"/>
          </a:p>
        </p:txBody>
      </p:sp>
      <p:sp>
        <p:nvSpPr>
          <p:cNvPr id="36" name="Picture Placeholder 2"/>
          <p:cNvSpPr>
            <a:spLocks noGrp="1"/>
          </p:cNvSpPr>
          <p:nvPr>
            <p:ph type="pic" sz="quarter" idx="14"/>
          </p:nvPr>
        </p:nvSpPr>
        <p:spPr>
          <a:xfrm>
            <a:off x="5058484" y="5203272"/>
            <a:ext cx="1638738" cy="1640440"/>
          </a:xfrm>
          <a:prstGeom prst="ellipse">
            <a:avLst/>
          </a:prstGeom>
        </p:spPr>
        <p:txBody>
          <a:bodyPr/>
          <a:lstStyle/>
          <a:p>
            <a:endParaRPr lang="id-ID"/>
          </a:p>
        </p:txBody>
      </p:sp>
      <p:sp>
        <p:nvSpPr>
          <p:cNvPr id="37" name="Picture Placeholder 2"/>
          <p:cNvSpPr>
            <a:spLocks noGrp="1"/>
          </p:cNvSpPr>
          <p:nvPr>
            <p:ph type="pic" sz="quarter" idx="15"/>
          </p:nvPr>
        </p:nvSpPr>
        <p:spPr>
          <a:xfrm>
            <a:off x="6999089" y="3475435"/>
            <a:ext cx="1638738" cy="1640440"/>
          </a:xfrm>
          <a:prstGeom prst="ellipse">
            <a:avLst/>
          </a:prstGeom>
        </p:spPr>
        <p:txBody>
          <a:bodyPr/>
          <a:lstStyle/>
          <a:p>
            <a:endParaRPr lang="id-ID"/>
          </a:p>
        </p:txBody>
      </p:sp>
      <p:sp>
        <p:nvSpPr>
          <p:cNvPr id="38" name="Picture Placeholder 2"/>
          <p:cNvSpPr>
            <a:spLocks noGrp="1"/>
          </p:cNvSpPr>
          <p:nvPr>
            <p:ph type="pic" sz="quarter" idx="17"/>
          </p:nvPr>
        </p:nvSpPr>
        <p:spPr>
          <a:xfrm>
            <a:off x="10853002" y="3484336"/>
            <a:ext cx="1638738" cy="1640440"/>
          </a:xfrm>
          <a:prstGeom prst="ellipse">
            <a:avLst/>
          </a:prstGeom>
        </p:spPr>
        <p:txBody>
          <a:bodyPr/>
          <a:lstStyle/>
          <a:p>
            <a:endParaRPr lang="id-ID"/>
          </a:p>
        </p:txBody>
      </p:sp>
      <p:sp>
        <p:nvSpPr>
          <p:cNvPr id="39"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49658486"/>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26" name="Picture Placeholder 2"/>
          <p:cNvSpPr>
            <a:spLocks noGrp="1"/>
          </p:cNvSpPr>
          <p:nvPr>
            <p:ph type="pic" sz="quarter" idx="10"/>
          </p:nvPr>
        </p:nvSpPr>
        <p:spPr>
          <a:xfrm>
            <a:off x="1503406" y="3860800"/>
            <a:ext cx="2465188" cy="2465188"/>
          </a:xfrm>
          <a:prstGeom prst="ellipse">
            <a:avLst/>
          </a:prstGeom>
        </p:spPr>
        <p:txBody>
          <a:bodyPr/>
          <a:lstStyle/>
          <a:p>
            <a:endParaRPr lang="id-ID"/>
          </a:p>
        </p:txBody>
      </p:sp>
      <p:sp>
        <p:nvSpPr>
          <p:cNvPr id="27" name="Picture Placeholder 2"/>
          <p:cNvSpPr>
            <a:spLocks noGrp="1"/>
          </p:cNvSpPr>
          <p:nvPr>
            <p:ph type="pic" sz="quarter" idx="11"/>
          </p:nvPr>
        </p:nvSpPr>
        <p:spPr>
          <a:xfrm>
            <a:off x="3387045" y="3860403"/>
            <a:ext cx="2465188" cy="2465188"/>
          </a:xfrm>
          <a:prstGeom prst="ellipse">
            <a:avLst/>
          </a:prstGeom>
        </p:spPr>
        <p:txBody>
          <a:bodyPr/>
          <a:lstStyle/>
          <a:p>
            <a:endParaRPr lang="id-ID"/>
          </a:p>
        </p:txBody>
      </p:sp>
      <p:sp>
        <p:nvSpPr>
          <p:cNvPr id="28" name="Picture Placeholder 2"/>
          <p:cNvSpPr>
            <a:spLocks noGrp="1"/>
          </p:cNvSpPr>
          <p:nvPr>
            <p:ph type="pic" sz="quarter" idx="12"/>
          </p:nvPr>
        </p:nvSpPr>
        <p:spPr>
          <a:xfrm>
            <a:off x="5346474" y="3860403"/>
            <a:ext cx="2465188" cy="2465188"/>
          </a:xfrm>
          <a:prstGeom prst="ellipse">
            <a:avLst/>
          </a:prstGeom>
        </p:spPr>
        <p:txBody>
          <a:bodyPr/>
          <a:lstStyle/>
          <a:p>
            <a:endParaRPr lang="id-ID"/>
          </a:p>
        </p:txBody>
      </p:sp>
      <p:sp>
        <p:nvSpPr>
          <p:cNvPr id="29" name="Picture Placeholder 2"/>
          <p:cNvSpPr>
            <a:spLocks noGrp="1"/>
          </p:cNvSpPr>
          <p:nvPr>
            <p:ph type="pic" sz="quarter" idx="13"/>
          </p:nvPr>
        </p:nvSpPr>
        <p:spPr>
          <a:xfrm>
            <a:off x="7262360" y="3860403"/>
            <a:ext cx="2465188" cy="2465188"/>
          </a:xfrm>
          <a:prstGeom prst="ellipse">
            <a:avLst/>
          </a:prstGeom>
        </p:spPr>
        <p:txBody>
          <a:bodyPr/>
          <a:lstStyle/>
          <a:p>
            <a:endParaRPr lang="id-ID"/>
          </a:p>
        </p:txBody>
      </p:sp>
      <p:sp>
        <p:nvSpPr>
          <p:cNvPr id="30" name="Picture Placeholder 2"/>
          <p:cNvSpPr>
            <a:spLocks noGrp="1"/>
          </p:cNvSpPr>
          <p:nvPr>
            <p:ph type="pic" sz="quarter" idx="14"/>
          </p:nvPr>
        </p:nvSpPr>
        <p:spPr>
          <a:xfrm>
            <a:off x="9178245" y="3860403"/>
            <a:ext cx="2465188" cy="2465188"/>
          </a:xfrm>
          <a:prstGeom prst="ellipse">
            <a:avLst/>
          </a:prstGeom>
        </p:spPr>
        <p:txBody>
          <a:bodyPr/>
          <a:lstStyle/>
          <a:p>
            <a:endParaRPr lang="id-ID"/>
          </a:p>
        </p:txBody>
      </p:sp>
    </p:spTree>
    <p:extLst>
      <p:ext uri="{BB962C8B-B14F-4D97-AF65-F5344CB8AC3E}">
        <p14:creationId xmlns:p14="http://schemas.microsoft.com/office/powerpoint/2010/main" val="107361192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9_Title and Conten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2893498939"/>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18787485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7942263"/>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4228796880"/>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1921597107"/>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7175624"/>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sp>
        <p:nvSpPr>
          <p:cNvPr id="10" name="Picture Placeholder 2"/>
          <p:cNvSpPr>
            <a:spLocks noGrp="1"/>
          </p:cNvSpPr>
          <p:nvPr>
            <p:ph type="pic" sz="quarter" idx="15"/>
          </p:nvPr>
        </p:nvSpPr>
        <p:spPr>
          <a:xfrm>
            <a:off x="3834006" y="3010271"/>
            <a:ext cx="1668638" cy="1669864"/>
          </a:xfrm>
          <a:prstGeom prst="ellipse">
            <a:avLst/>
          </a:prstGeom>
        </p:spPr>
        <p:txBody>
          <a:bodyPr/>
          <a:lstStyle/>
          <a:p>
            <a:endParaRPr lang="id-ID"/>
          </a:p>
        </p:txBody>
      </p:sp>
      <p:sp>
        <p:nvSpPr>
          <p:cNvPr id="11" name="Picture Placeholder 2"/>
          <p:cNvSpPr>
            <a:spLocks noGrp="1"/>
          </p:cNvSpPr>
          <p:nvPr>
            <p:ph type="pic" sz="quarter" idx="16"/>
          </p:nvPr>
        </p:nvSpPr>
        <p:spPr>
          <a:xfrm>
            <a:off x="2482033" y="3199597"/>
            <a:ext cx="1290264" cy="1291212"/>
          </a:xfrm>
          <a:prstGeom prst="ellipse">
            <a:avLst/>
          </a:prstGeom>
        </p:spPr>
        <p:txBody>
          <a:bodyPr/>
          <a:lstStyle/>
          <a:p>
            <a:endParaRPr lang="id-ID"/>
          </a:p>
        </p:txBody>
      </p:sp>
      <p:sp>
        <p:nvSpPr>
          <p:cNvPr id="14" name="Picture Placeholder 2"/>
          <p:cNvSpPr>
            <a:spLocks noGrp="1"/>
          </p:cNvSpPr>
          <p:nvPr>
            <p:ph type="pic" sz="quarter" idx="14"/>
          </p:nvPr>
        </p:nvSpPr>
        <p:spPr>
          <a:xfrm>
            <a:off x="5585364" y="2572950"/>
            <a:ext cx="2542636" cy="2544506"/>
          </a:xfrm>
          <a:prstGeom prst="ellipse">
            <a:avLst/>
          </a:prstGeom>
        </p:spPr>
        <p:txBody>
          <a:bodyPr/>
          <a:lstStyle/>
          <a:p>
            <a:endParaRPr lang="id-ID"/>
          </a:p>
        </p:txBody>
      </p:sp>
      <p:sp>
        <p:nvSpPr>
          <p:cNvPr id="24" name="Picture Placeholder 2"/>
          <p:cNvSpPr>
            <a:spLocks noGrp="1"/>
          </p:cNvSpPr>
          <p:nvPr>
            <p:ph type="pic" sz="quarter" idx="19"/>
          </p:nvPr>
        </p:nvSpPr>
        <p:spPr>
          <a:xfrm>
            <a:off x="8173777" y="3010271"/>
            <a:ext cx="1668638" cy="1669864"/>
          </a:xfrm>
          <a:prstGeom prst="ellipse">
            <a:avLst/>
          </a:prstGeom>
        </p:spPr>
        <p:txBody>
          <a:bodyPr/>
          <a:lstStyle/>
          <a:p>
            <a:endParaRPr lang="id-ID"/>
          </a:p>
        </p:txBody>
      </p:sp>
      <p:sp>
        <p:nvSpPr>
          <p:cNvPr id="25" name="Picture Placeholder 2"/>
          <p:cNvSpPr>
            <a:spLocks noGrp="1"/>
          </p:cNvSpPr>
          <p:nvPr>
            <p:ph type="pic" sz="quarter" idx="20"/>
          </p:nvPr>
        </p:nvSpPr>
        <p:spPr>
          <a:xfrm>
            <a:off x="9904376" y="3199597"/>
            <a:ext cx="1290264" cy="1291212"/>
          </a:xfrm>
          <a:prstGeom prst="ellipse">
            <a:avLst/>
          </a:prstGeom>
        </p:spPr>
        <p:txBody>
          <a:bodyPr/>
          <a:lstStyle/>
          <a:p>
            <a:endParaRPr lang="id-ID"/>
          </a:p>
        </p:txBody>
      </p:sp>
    </p:spTree>
    <p:extLst>
      <p:ext uri="{BB962C8B-B14F-4D97-AF65-F5344CB8AC3E}">
        <p14:creationId xmlns:p14="http://schemas.microsoft.com/office/powerpoint/2010/main" val="362578447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8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4"/>
          </p:nvPr>
        </p:nvSpPr>
        <p:spPr>
          <a:xfrm>
            <a:off x="5585364" y="2572950"/>
            <a:ext cx="2542636" cy="2544506"/>
          </a:xfrm>
          <a:prstGeom prst="ellipse">
            <a:avLst/>
          </a:prstGeom>
        </p:spPr>
        <p:txBody>
          <a:bodyPr/>
          <a:lstStyle/>
          <a:p>
            <a:endParaRPr lang="id-ID"/>
          </a:p>
        </p:txBody>
      </p:sp>
      <p:sp>
        <p:nvSpPr>
          <p:cNvPr id="4" name="Picture Placeholder 3"/>
          <p:cNvSpPr>
            <a:spLocks noGrp="1"/>
          </p:cNvSpPr>
          <p:nvPr>
            <p:ph type="pic" sz="quarter" idx="15"/>
          </p:nvPr>
        </p:nvSpPr>
        <p:spPr>
          <a:xfrm>
            <a:off x="3889829" y="3018254"/>
            <a:ext cx="1582057" cy="1582057"/>
          </a:xfrm>
          <a:prstGeom prst="ellipse">
            <a:avLst/>
          </a:prstGeom>
        </p:spPr>
        <p:txBody>
          <a:bodyPr/>
          <a:lstStyle/>
          <a:p>
            <a:endParaRPr lang="id-ID"/>
          </a:p>
        </p:txBody>
      </p:sp>
      <p:sp>
        <p:nvSpPr>
          <p:cNvPr id="16" name="Picture Placeholder 3"/>
          <p:cNvSpPr>
            <a:spLocks noGrp="1"/>
          </p:cNvSpPr>
          <p:nvPr>
            <p:ph type="pic" sz="quarter" idx="16"/>
          </p:nvPr>
        </p:nvSpPr>
        <p:spPr>
          <a:xfrm>
            <a:off x="8244115" y="3018254"/>
            <a:ext cx="1582057" cy="1582057"/>
          </a:xfrm>
          <a:prstGeom prst="ellipse">
            <a:avLst/>
          </a:prstGeom>
        </p:spPr>
        <p:txBody>
          <a:bodyPr/>
          <a:lstStyle/>
          <a:p>
            <a:endParaRPr lang="id-ID"/>
          </a:p>
        </p:txBody>
      </p:sp>
      <p:sp>
        <p:nvSpPr>
          <p:cNvPr id="17" name="Picture Placeholder 3"/>
          <p:cNvSpPr>
            <a:spLocks noGrp="1"/>
          </p:cNvSpPr>
          <p:nvPr>
            <p:ph type="pic" sz="quarter" idx="17"/>
          </p:nvPr>
        </p:nvSpPr>
        <p:spPr>
          <a:xfrm>
            <a:off x="9890809" y="3163037"/>
            <a:ext cx="1312522" cy="1312522"/>
          </a:xfrm>
          <a:prstGeom prst="ellipse">
            <a:avLst/>
          </a:prstGeom>
        </p:spPr>
        <p:txBody>
          <a:bodyPr/>
          <a:lstStyle/>
          <a:p>
            <a:endParaRPr lang="id-ID"/>
          </a:p>
        </p:txBody>
      </p:sp>
      <p:sp>
        <p:nvSpPr>
          <p:cNvPr id="18" name="Picture Placeholder 3"/>
          <p:cNvSpPr>
            <a:spLocks noGrp="1"/>
          </p:cNvSpPr>
          <p:nvPr>
            <p:ph type="pic" sz="quarter" idx="18"/>
          </p:nvPr>
        </p:nvSpPr>
        <p:spPr>
          <a:xfrm>
            <a:off x="2517552" y="3163037"/>
            <a:ext cx="1312522" cy="1312522"/>
          </a:xfrm>
          <a:prstGeom prst="ellipse">
            <a:avLst/>
          </a:prstGeom>
        </p:spPr>
        <p:txBody>
          <a:bodyPr/>
          <a:lstStyle/>
          <a:p>
            <a:endParaRPr lang="id-ID"/>
          </a:p>
        </p:txBody>
      </p:sp>
    </p:spTree>
    <p:extLst>
      <p:ext uri="{BB962C8B-B14F-4D97-AF65-F5344CB8AC3E}">
        <p14:creationId xmlns:p14="http://schemas.microsoft.com/office/powerpoint/2010/main" val="2836631668"/>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1"/>
            <a:ext cx="13716000" cy="6612731"/>
          </a:xfrm>
          <a:prstGeom prst="rect">
            <a:avLst/>
          </a:prstGeom>
        </p:spPr>
        <p:txBody>
          <a:bodyPr/>
          <a:lstStyle/>
          <a:p>
            <a:endParaRPr lang="id-ID"/>
          </a:p>
        </p:txBody>
      </p:sp>
    </p:spTree>
    <p:extLst>
      <p:ext uri="{BB962C8B-B14F-4D97-AF65-F5344CB8AC3E}">
        <p14:creationId xmlns:p14="http://schemas.microsoft.com/office/powerpoint/2010/main" val="1719722694"/>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8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60" name="Picture Placeholder 2"/>
          <p:cNvSpPr>
            <a:spLocks noGrp="1"/>
          </p:cNvSpPr>
          <p:nvPr>
            <p:ph type="pic" sz="quarter" idx="12"/>
          </p:nvPr>
        </p:nvSpPr>
        <p:spPr>
          <a:xfrm>
            <a:off x="1069266" y="3280229"/>
            <a:ext cx="1773564" cy="1775406"/>
          </a:xfrm>
          <a:prstGeom prst="ellipse">
            <a:avLst/>
          </a:prstGeom>
        </p:spPr>
        <p:txBody>
          <a:bodyPr/>
          <a:lstStyle/>
          <a:p>
            <a:endParaRPr lang="id-ID"/>
          </a:p>
        </p:txBody>
      </p:sp>
      <p:sp>
        <p:nvSpPr>
          <p:cNvPr id="61" name="Picture Placeholder 2"/>
          <p:cNvSpPr>
            <a:spLocks noGrp="1"/>
          </p:cNvSpPr>
          <p:nvPr>
            <p:ph type="pic" sz="quarter" idx="13"/>
          </p:nvPr>
        </p:nvSpPr>
        <p:spPr>
          <a:xfrm>
            <a:off x="3474542" y="3280229"/>
            <a:ext cx="1773564" cy="1775406"/>
          </a:xfrm>
          <a:prstGeom prst="ellipse">
            <a:avLst/>
          </a:prstGeom>
        </p:spPr>
        <p:txBody>
          <a:bodyPr/>
          <a:lstStyle/>
          <a:p>
            <a:endParaRPr lang="id-ID"/>
          </a:p>
        </p:txBody>
      </p:sp>
      <p:sp>
        <p:nvSpPr>
          <p:cNvPr id="62" name="Picture Placeholder 2"/>
          <p:cNvSpPr>
            <a:spLocks noGrp="1"/>
          </p:cNvSpPr>
          <p:nvPr>
            <p:ph type="pic" sz="quarter" idx="14"/>
          </p:nvPr>
        </p:nvSpPr>
        <p:spPr>
          <a:xfrm>
            <a:off x="5919618" y="3295764"/>
            <a:ext cx="1773564" cy="1775406"/>
          </a:xfrm>
          <a:prstGeom prst="ellipse">
            <a:avLst/>
          </a:prstGeom>
        </p:spPr>
        <p:txBody>
          <a:bodyPr/>
          <a:lstStyle/>
          <a:p>
            <a:endParaRPr lang="id-ID"/>
          </a:p>
        </p:txBody>
      </p:sp>
      <p:sp>
        <p:nvSpPr>
          <p:cNvPr id="63" name="Picture Placeholder 2"/>
          <p:cNvSpPr>
            <a:spLocks noGrp="1"/>
          </p:cNvSpPr>
          <p:nvPr>
            <p:ph type="pic" sz="quarter" idx="15"/>
          </p:nvPr>
        </p:nvSpPr>
        <p:spPr>
          <a:xfrm>
            <a:off x="8395182" y="3295764"/>
            <a:ext cx="1773564" cy="1775406"/>
          </a:xfrm>
          <a:prstGeom prst="ellipse">
            <a:avLst/>
          </a:prstGeom>
        </p:spPr>
        <p:txBody>
          <a:bodyPr/>
          <a:lstStyle/>
          <a:p>
            <a:endParaRPr lang="id-ID"/>
          </a:p>
        </p:txBody>
      </p:sp>
      <p:sp>
        <p:nvSpPr>
          <p:cNvPr id="64" name="Picture Placeholder 2"/>
          <p:cNvSpPr>
            <a:spLocks noGrp="1"/>
          </p:cNvSpPr>
          <p:nvPr>
            <p:ph type="pic" sz="quarter" idx="16"/>
          </p:nvPr>
        </p:nvSpPr>
        <p:spPr>
          <a:xfrm>
            <a:off x="10862611" y="3295764"/>
            <a:ext cx="1773564" cy="1775406"/>
          </a:xfrm>
          <a:prstGeom prst="ellipse">
            <a:avLst/>
          </a:prstGeom>
        </p:spPr>
        <p:txBody>
          <a:bodyPr/>
          <a:lstStyle/>
          <a:p>
            <a:endParaRPr lang="id-ID"/>
          </a:p>
        </p:txBody>
      </p:sp>
      <p:sp>
        <p:nvSpPr>
          <p:cNvPr id="65" name="Picture Placeholder 2"/>
          <p:cNvSpPr>
            <a:spLocks noGrp="1"/>
          </p:cNvSpPr>
          <p:nvPr>
            <p:ph type="pic" sz="quarter" idx="17"/>
          </p:nvPr>
        </p:nvSpPr>
        <p:spPr>
          <a:xfrm>
            <a:off x="10862611" y="5966279"/>
            <a:ext cx="1773564" cy="1775406"/>
          </a:xfrm>
          <a:prstGeom prst="ellipse">
            <a:avLst/>
          </a:prstGeom>
        </p:spPr>
        <p:txBody>
          <a:bodyPr/>
          <a:lstStyle/>
          <a:p>
            <a:endParaRPr lang="id-ID"/>
          </a:p>
        </p:txBody>
      </p:sp>
      <p:sp>
        <p:nvSpPr>
          <p:cNvPr id="66" name="Picture Placeholder 2"/>
          <p:cNvSpPr>
            <a:spLocks noGrp="1"/>
          </p:cNvSpPr>
          <p:nvPr>
            <p:ph type="pic" sz="quarter" idx="18"/>
          </p:nvPr>
        </p:nvSpPr>
        <p:spPr>
          <a:xfrm>
            <a:off x="8395183" y="5966279"/>
            <a:ext cx="1773564" cy="1775406"/>
          </a:xfrm>
          <a:prstGeom prst="ellipse">
            <a:avLst/>
          </a:prstGeom>
        </p:spPr>
        <p:txBody>
          <a:bodyPr/>
          <a:lstStyle/>
          <a:p>
            <a:endParaRPr lang="id-ID"/>
          </a:p>
        </p:txBody>
      </p:sp>
      <p:sp>
        <p:nvSpPr>
          <p:cNvPr id="67" name="Picture Placeholder 2"/>
          <p:cNvSpPr>
            <a:spLocks noGrp="1"/>
          </p:cNvSpPr>
          <p:nvPr>
            <p:ph type="pic" sz="quarter" idx="19"/>
          </p:nvPr>
        </p:nvSpPr>
        <p:spPr>
          <a:xfrm>
            <a:off x="5913240" y="5966279"/>
            <a:ext cx="1773564" cy="1775406"/>
          </a:xfrm>
          <a:prstGeom prst="ellipse">
            <a:avLst/>
          </a:prstGeom>
        </p:spPr>
        <p:txBody>
          <a:bodyPr/>
          <a:lstStyle/>
          <a:p>
            <a:endParaRPr lang="id-ID"/>
          </a:p>
        </p:txBody>
      </p:sp>
      <p:sp>
        <p:nvSpPr>
          <p:cNvPr id="68" name="Picture Placeholder 2"/>
          <p:cNvSpPr>
            <a:spLocks noGrp="1"/>
          </p:cNvSpPr>
          <p:nvPr>
            <p:ph type="pic" sz="quarter" idx="20"/>
          </p:nvPr>
        </p:nvSpPr>
        <p:spPr>
          <a:xfrm>
            <a:off x="3474840" y="5966279"/>
            <a:ext cx="1773564" cy="1775406"/>
          </a:xfrm>
          <a:prstGeom prst="ellipse">
            <a:avLst/>
          </a:prstGeom>
        </p:spPr>
        <p:txBody>
          <a:bodyPr/>
          <a:lstStyle/>
          <a:p>
            <a:endParaRPr lang="id-ID"/>
          </a:p>
        </p:txBody>
      </p:sp>
      <p:sp>
        <p:nvSpPr>
          <p:cNvPr id="69" name="Picture Placeholder 2"/>
          <p:cNvSpPr>
            <a:spLocks noGrp="1"/>
          </p:cNvSpPr>
          <p:nvPr>
            <p:ph type="pic" sz="quarter" idx="21"/>
          </p:nvPr>
        </p:nvSpPr>
        <p:spPr>
          <a:xfrm>
            <a:off x="1065468" y="5966279"/>
            <a:ext cx="1773564" cy="1775406"/>
          </a:xfrm>
          <a:prstGeom prst="ellipse">
            <a:avLst/>
          </a:prstGeom>
        </p:spPr>
        <p:txBody>
          <a:bodyPr/>
          <a:lstStyle/>
          <a:p>
            <a:endParaRPr lang="id-ID"/>
          </a:p>
        </p:txBody>
      </p:sp>
      <p:sp>
        <p:nvSpPr>
          <p:cNvPr id="70"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997448998"/>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3141465" y="8167836"/>
            <a:ext cx="7200007" cy="2119164"/>
          </a:xfrm>
          <a:prstGeom prst="rect">
            <a:avLst/>
          </a:prstGeom>
        </p:spPr>
        <p:txBody>
          <a:bodyPr/>
          <a:lstStyle/>
          <a:p>
            <a:endParaRPr lang="id-ID"/>
          </a:p>
        </p:txBody>
      </p:sp>
    </p:spTree>
    <p:extLst>
      <p:ext uri="{BB962C8B-B14F-4D97-AF65-F5344CB8AC3E}">
        <p14:creationId xmlns:p14="http://schemas.microsoft.com/office/powerpoint/2010/main" val="1969062645"/>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66435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sp>
        <p:nvSpPr>
          <p:cNvPr id="26" name="Picture Placeholder 2"/>
          <p:cNvSpPr>
            <a:spLocks noGrp="1"/>
          </p:cNvSpPr>
          <p:nvPr>
            <p:ph type="pic" sz="quarter" idx="16"/>
          </p:nvPr>
        </p:nvSpPr>
        <p:spPr>
          <a:xfrm>
            <a:off x="2064544" y="6000750"/>
            <a:ext cx="1868984" cy="1429941"/>
          </a:xfrm>
          <a:prstGeom prst="rect">
            <a:avLst/>
          </a:prstGeom>
        </p:spPr>
        <p:txBody>
          <a:bodyPr/>
          <a:lstStyle/>
          <a:p>
            <a:endParaRPr lang="id-ID"/>
          </a:p>
        </p:txBody>
      </p:sp>
      <p:sp>
        <p:nvSpPr>
          <p:cNvPr id="28" name="Picture Placeholder 2"/>
          <p:cNvSpPr>
            <a:spLocks noGrp="1"/>
          </p:cNvSpPr>
          <p:nvPr>
            <p:ph type="pic" sz="quarter" idx="17"/>
          </p:nvPr>
        </p:nvSpPr>
        <p:spPr>
          <a:xfrm>
            <a:off x="3993356" y="6009422"/>
            <a:ext cx="1868984" cy="1429941"/>
          </a:xfrm>
          <a:prstGeom prst="rect">
            <a:avLst/>
          </a:prstGeom>
        </p:spPr>
        <p:txBody>
          <a:bodyPr/>
          <a:lstStyle/>
          <a:p>
            <a:endParaRPr lang="id-ID"/>
          </a:p>
        </p:txBody>
      </p:sp>
      <p:sp>
        <p:nvSpPr>
          <p:cNvPr id="29" name="Picture Placeholder 2"/>
          <p:cNvSpPr>
            <a:spLocks noGrp="1"/>
          </p:cNvSpPr>
          <p:nvPr>
            <p:ph type="pic" sz="quarter" idx="14"/>
          </p:nvPr>
        </p:nvSpPr>
        <p:spPr>
          <a:xfrm>
            <a:off x="2064544" y="4486275"/>
            <a:ext cx="1868984" cy="1429941"/>
          </a:xfrm>
          <a:prstGeom prst="rect">
            <a:avLst/>
          </a:prstGeom>
        </p:spPr>
        <p:txBody>
          <a:bodyPr/>
          <a:lstStyle/>
          <a:p>
            <a:endParaRPr lang="id-ID"/>
          </a:p>
        </p:txBody>
      </p:sp>
      <p:sp>
        <p:nvSpPr>
          <p:cNvPr id="30" name="Picture Placeholder 2"/>
          <p:cNvSpPr>
            <a:spLocks noGrp="1"/>
          </p:cNvSpPr>
          <p:nvPr>
            <p:ph type="pic" sz="quarter" idx="15"/>
          </p:nvPr>
        </p:nvSpPr>
        <p:spPr>
          <a:xfrm>
            <a:off x="3993356" y="4486275"/>
            <a:ext cx="1868984" cy="1429941"/>
          </a:xfrm>
          <a:prstGeom prst="rect">
            <a:avLst/>
          </a:prstGeom>
        </p:spPr>
        <p:txBody>
          <a:bodyPr/>
          <a:lstStyle/>
          <a:p>
            <a:endParaRPr lang="id-ID" dirty="0"/>
          </a:p>
        </p:txBody>
      </p:sp>
      <p:sp>
        <p:nvSpPr>
          <p:cNvPr id="31" name="Picture Placeholder 2"/>
          <p:cNvSpPr>
            <a:spLocks noGrp="1"/>
          </p:cNvSpPr>
          <p:nvPr>
            <p:ph type="pic" sz="quarter" idx="13"/>
          </p:nvPr>
        </p:nvSpPr>
        <p:spPr>
          <a:xfrm>
            <a:off x="3993356" y="2971800"/>
            <a:ext cx="1868984" cy="1429941"/>
          </a:xfrm>
          <a:prstGeom prst="rect">
            <a:avLst/>
          </a:prstGeom>
        </p:spPr>
        <p:txBody>
          <a:bodyPr/>
          <a:lstStyle/>
          <a:p>
            <a:endParaRPr lang="id-ID"/>
          </a:p>
        </p:txBody>
      </p:sp>
      <p:sp>
        <p:nvSpPr>
          <p:cNvPr id="32" name="Picture Placeholder 2"/>
          <p:cNvSpPr>
            <a:spLocks noGrp="1"/>
          </p:cNvSpPr>
          <p:nvPr>
            <p:ph type="pic" sz="quarter" idx="12"/>
          </p:nvPr>
        </p:nvSpPr>
        <p:spPr>
          <a:xfrm>
            <a:off x="2064544" y="2971800"/>
            <a:ext cx="1868984" cy="1429941"/>
          </a:xfrm>
          <a:prstGeom prst="rect">
            <a:avLst/>
          </a:prstGeom>
        </p:spPr>
        <p:txBody>
          <a:bodyPr/>
          <a:lstStyle/>
          <a:p>
            <a:endParaRPr lang="id-ID"/>
          </a:p>
        </p:txBody>
      </p:sp>
      <p:sp>
        <p:nvSpPr>
          <p:cNvPr id="33" name="Picture Placeholder 2"/>
          <p:cNvSpPr>
            <a:spLocks noGrp="1"/>
          </p:cNvSpPr>
          <p:nvPr>
            <p:ph type="pic" sz="quarter" idx="18"/>
          </p:nvPr>
        </p:nvSpPr>
        <p:spPr>
          <a:xfrm>
            <a:off x="5926396" y="6000750"/>
            <a:ext cx="1868984" cy="1429941"/>
          </a:xfrm>
          <a:prstGeom prst="rect">
            <a:avLst/>
          </a:prstGeom>
        </p:spPr>
        <p:txBody>
          <a:bodyPr/>
          <a:lstStyle/>
          <a:p>
            <a:endParaRPr lang="id-ID"/>
          </a:p>
        </p:txBody>
      </p:sp>
      <p:sp>
        <p:nvSpPr>
          <p:cNvPr id="34" name="Picture Placeholder 2"/>
          <p:cNvSpPr>
            <a:spLocks noGrp="1"/>
          </p:cNvSpPr>
          <p:nvPr>
            <p:ph type="pic" sz="quarter" idx="19"/>
          </p:nvPr>
        </p:nvSpPr>
        <p:spPr>
          <a:xfrm>
            <a:off x="7855209" y="6009422"/>
            <a:ext cx="1868984" cy="1429941"/>
          </a:xfrm>
          <a:prstGeom prst="rect">
            <a:avLst/>
          </a:prstGeom>
        </p:spPr>
        <p:txBody>
          <a:bodyPr/>
          <a:lstStyle/>
          <a:p>
            <a:endParaRPr lang="id-ID"/>
          </a:p>
        </p:txBody>
      </p:sp>
      <p:sp>
        <p:nvSpPr>
          <p:cNvPr id="35" name="Picture Placeholder 2"/>
          <p:cNvSpPr>
            <a:spLocks noGrp="1"/>
          </p:cNvSpPr>
          <p:nvPr>
            <p:ph type="pic" sz="quarter" idx="20"/>
          </p:nvPr>
        </p:nvSpPr>
        <p:spPr>
          <a:xfrm>
            <a:off x="5926396" y="4486275"/>
            <a:ext cx="1868984" cy="1429941"/>
          </a:xfrm>
          <a:prstGeom prst="rect">
            <a:avLst/>
          </a:prstGeom>
        </p:spPr>
        <p:txBody>
          <a:bodyPr/>
          <a:lstStyle/>
          <a:p>
            <a:endParaRPr lang="id-ID"/>
          </a:p>
        </p:txBody>
      </p:sp>
      <p:sp>
        <p:nvSpPr>
          <p:cNvPr id="36" name="Picture Placeholder 2"/>
          <p:cNvSpPr>
            <a:spLocks noGrp="1"/>
          </p:cNvSpPr>
          <p:nvPr>
            <p:ph type="pic" sz="quarter" idx="21"/>
          </p:nvPr>
        </p:nvSpPr>
        <p:spPr>
          <a:xfrm>
            <a:off x="7855209" y="4486275"/>
            <a:ext cx="1868984" cy="1429941"/>
          </a:xfrm>
          <a:prstGeom prst="rect">
            <a:avLst/>
          </a:prstGeom>
        </p:spPr>
        <p:txBody>
          <a:bodyPr/>
          <a:lstStyle/>
          <a:p>
            <a:endParaRPr lang="id-ID" dirty="0"/>
          </a:p>
        </p:txBody>
      </p:sp>
      <p:sp>
        <p:nvSpPr>
          <p:cNvPr id="37" name="Picture Placeholder 2"/>
          <p:cNvSpPr>
            <a:spLocks noGrp="1"/>
          </p:cNvSpPr>
          <p:nvPr>
            <p:ph type="pic" sz="quarter" idx="22"/>
          </p:nvPr>
        </p:nvSpPr>
        <p:spPr>
          <a:xfrm>
            <a:off x="7855209" y="2971800"/>
            <a:ext cx="1868984" cy="1429941"/>
          </a:xfrm>
          <a:prstGeom prst="rect">
            <a:avLst/>
          </a:prstGeom>
        </p:spPr>
        <p:txBody>
          <a:bodyPr/>
          <a:lstStyle/>
          <a:p>
            <a:endParaRPr lang="id-ID"/>
          </a:p>
        </p:txBody>
      </p:sp>
      <p:sp>
        <p:nvSpPr>
          <p:cNvPr id="38" name="Picture Placeholder 2"/>
          <p:cNvSpPr>
            <a:spLocks noGrp="1"/>
          </p:cNvSpPr>
          <p:nvPr>
            <p:ph type="pic" sz="quarter" idx="23"/>
          </p:nvPr>
        </p:nvSpPr>
        <p:spPr>
          <a:xfrm>
            <a:off x="5926396" y="2971800"/>
            <a:ext cx="1868984" cy="1429941"/>
          </a:xfrm>
          <a:prstGeom prst="rect">
            <a:avLst/>
          </a:prstGeom>
        </p:spPr>
        <p:txBody>
          <a:bodyPr/>
          <a:lstStyle/>
          <a:p>
            <a:endParaRPr lang="id-ID"/>
          </a:p>
        </p:txBody>
      </p:sp>
      <p:sp>
        <p:nvSpPr>
          <p:cNvPr id="39" name="Picture Placeholder 2"/>
          <p:cNvSpPr>
            <a:spLocks noGrp="1"/>
          </p:cNvSpPr>
          <p:nvPr>
            <p:ph type="pic" sz="quarter" idx="24"/>
          </p:nvPr>
        </p:nvSpPr>
        <p:spPr>
          <a:xfrm>
            <a:off x="9793207" y="6009422"/>
            <a:ext cx="1868984" cy="1429941"/>
          </a:xfrm>
          <a:prstGeom prst="rect">
            <a:avLst/>
          </a:prstGeom>
        </p:spPr>
        <p:txBody>
          <a:bodyPr/>
          <a:lstStyle/>
          <a:p>
            <a:endParaRPr lang="id-ID"/>
          </a:p>
        </p:txBody>
      </p:sp>
      <p:sp>
        <p:nvSpPr>
          <p:cNvPr id="40" name="Picture Placeholder 2"/>
          <p:cNvSpPr>
            <a:spLocks noGrp="1"/>
          </p:cNvSpPr>
          <p:nvPr>
            <p:ph type="pic" sz="quarter" idx="25"/>
          </p:nvPr>
        </p:nvSpPr>
        <p:spPr>
          <a:xfrm>
            <a:off x="9793207" y="4486275"/>
            <a:ext cx="1868984" cy="1429941"/>
          </a:xfrm>
          <a:prstGeom prst="rect">
            <a:avLst/>
          </a:prstGeom>
        </p:spPr>
        <p:txBody>
          <a:bodyPr/>
          <a:lstStyle/>
          <a:p>
            <a:endParaRPr lang="id-ID" dirty="0"/>
          </a:p>
        </p:txBody>
      </p:sp>
      <p:sp>
        <p:nvSpPr>
          <p:cNvPr id="41" name="Picture Placeholder 2"/>
          <p:cNvSpPr>
            <a:spLocks noGrp="1"/>
          </p:cNvSpPr>
          <p:nvPr>
            <p:ph type="pic" sz="quarter" idx="26"/>
          </p:nvPr>
        </p:nvSpPr>
        <p:spPr>
          <a:xfrm>
            <a:off x="9793207" y="2971800"/>
            <a:ext cx="1868984" cy="1429941"/>
          </a:xfrm>
          <a:prstGeom prst="rect">
            <a:avLst/>
          </a:prstGeom>
        </p:spPr>
        <p:txBody>
          <a:bodyPr/>
          <a:lstStyle/>
          <a:p>
            <a:endParaRPr lang="id-ID"/>
          </a:p>
        </p:txBody>
      </p:sp>
      <p:sp>
        <p:nvSpPr>
          <p:cNvPr id="20"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58503180"/>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71_Title and Content">
    <p:spTree>
      <p:nvGrpSpPr>
        <p:cNvPr id="1" name=""/>
        <p:cNvGrpSpPr/>
        <p:nvPr/>
      </p:nvGrpSpPr>
      <p:grpSpPr>
        <a:xfrm>
          <a:off x="0" y="0"/>
          <a:ext cx="0" cy="0"/>
          <a:chOff x="0" y="0"/>
          <a:chExt cx="0" cy="0"/>
        </a:xfrm>
      </p:grpSpPr>
      <p:sp>
        <p:nvSpPr>
          <p:cNvPr id="7"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 name="Picture Placeholder 2"/>
          <p:cNvSpPr>
            <a:spLocks noGrp="1"/>
          </p:cNvSpPr>
          <p:nvPr>
            <p:ph type="pic" sz="quarter" idx="14"/>
          </p:nvPr>
        </p:nvSpPr>
        <p:spPr>
          <a:xfrm>
            <a:off x="1997046" y="3050452"/>
            <a:ext cx="3808668" cy="3808668"/>
          </a:xfrm>
          <a:prstGeom prst="ellipse">
            <a:avLst/>
          </a:prstGeom>
        </p:spPr>
        <p:txBody>
          <a:bodyPr/>
          <a:lstStyle/>
          <a:p>
            <a:endParaRPr lang="id-ID"/>
          </a:p>
        </p:txBody>
      </p:sp>
      <p:sp>
        <p:nvSpPr>
          <p:cNvPr id="16" name="Picture Placeholder 2"/>
          <p:cNvSpPr>
            <a:spLocks noGrp="1"/>
          </p:cNvSpPr>
          <p:nvPr>
            <p:ph type="pic" sz="quarter" idx="15"/>
          </p:nvPr>
        </p:nvSpPr>
        <p:spPr>
          <a:xfrm>
            <a:off x="7875331" y="3050452"/>
            <a:ext cx="3808668" cy="3808668"/>
          </a:xfrm>
          <a:prstGeom prst="ellipse">
            <a:avLst/>
          </a:prstGeom>
        </p:spPr>
        <p:txBody>
          <a:bodyPr/>
          <a:lstStyle/>
          <a:p>
            <a:endParaRPr lang="id-ID"/>
          </a:p>
        </p:txBody>
      </p:sp>
      <p:sp>
        <p:nvSpPr>
          <p:cNvPr id="17"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04234165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96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6" name="Picture Placeholder 2"/>
          <p:cNvSpPr>
            <a:spLocks noGrp="1"/>
          </p:cNvSpPr>
          <p:nvPr>
            <p:ph type="pic" sz="quarter" idx="13"/>
          </p:nvPr>
        </p:nvSpPr>
        <p:spPr>
          <a:xfrm>
            <a:off x="953691" y="5665683"/>
            <a:ext cx="2952750" cy="2390775"/>
          </a:xfrm>
          <a:prstGeom prst="rect">
            <a:avLst/>
          </a:prstGeom>
        </p:spPr>
        <p:txBody>
          <a:bodyPr/>
          <a:lstStyle/>
          <a:p>
            <a:endParaRPr lang="id-ID"/>
          </a:p>
        </p:txBody>
      </p:sp>
      <p:sp>
        <p:nvSpPr>
          <p:cNvPr id="27" name="Picture Placeholder 2"/>
          <p:cNvSpPr>
            <a:spLocks noGrp="1"/>
          </p:cNvSpPr>
          <p:nvPr>
            <p:ph type="pic" sz="quarter" idx="12"/>
          </p:nvPr>
        </p:nvSpPr>
        <p:spPr>
          <a:xfrm>
            <a:off x="3906838" y="3270250"/>
            <a:ext cx="2952750" cy="2390775"/>
          </a:xfrm>
          <a:prstGeom prst="rect">
            <a:avLst/>
          </a:prstGeom>
        </p:spPr>
        <p:txBody>
          <a:bodyPr/>
          <a:lstStyle/>
          <a:p>
            <a:endParaRPr lang="id-ID"/>
          </a:p>
        </p:txBody>
      </p:sp>
      <p:sp>
        <p:nvSpPr>
          <p:cNvPr id="28" name="Picture Placeholder 2"/>
          <p:cNvSpPr>
            <a:spLocks noGrp="1"/>
          </p:cNvSpPr>
          <p:nvPr>
            <p:ph type="pic" sz="quarter" idx="14"/>
          </p:nvPr>
        </p:nvSpPr>
        <p:spPr>
          <a:xfrm>
            <a:off x="6858000" y="5665683"/>
            <a:ext cx="2952750" cy="2390775"/>
          </a:xfrm>
          <a:prstGeom prst="rect">
            <a:avLst/>
          </a:prstGeom>
        </p:spPr>
        <p:txBody>
          <a:bodyPr/>
          <a:lstStyle/>
          <a:p>
            <a:endParaRPr lang="id-ID"/>
          </a:p>
        </p:txBody>
      </p:sp>
      <p:sp>
        <p:nvSpPr>
          <p:cNvPr id="29" name="Picture Placeholder 2"/>
          <p:cNvSpPr>
            <a:spLocks noGrp="1"/>
          </p:cNvSpPr>
          <p:nvPr>
            <p:ph type="pic" sz="quarter" idx="15"/>
          </p:nvPr>
        </p:nvSpPr>
        <p:spPr>
          <a:xfrm>
            <a:off x="9814918" y="3288687"/>
            <a:ext cx="2952750" cy="2390775"/>
          </a:xfrm>
          <a:prstGeom prst="rect">
            <a:avLst/>
          </a:prstGeom>
        </p:spPr>
        <p:txBody>
          <a:bodyPr/>
          <a:lstStyle/>
          <a:p>
            <a:endParaRPr lang="id-ID"/>
          </a:p>
        </p:txBody>
      </p:sp>
      <p:sp>
        <p:nvSpPr>
          <p:cNvPr id="30"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901403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97_Title and Content">
    <p:spTree>
      <p:nvGrpSpPr>
        <p:cNvPr id="1" name=""/>
        <p:cNvGrpSpPr/>
        <p:nvPr/>
      </p:nvGrpSpPr>
      <p:grpSpPr>
        <a:xfrm>
          <a:off x="0" y="0"/>
          <a:ext cx="0" cy="0"/>
          <a:chOff x="0" y="0"/>
          <a:chExt cx="0" cy="0"/>
        </a:xfrm>
      </p:grpSpPr>
      <p:sp>
        <p:nvSpPr>
          <p:cNvPr id="24" name="Picture Placeholder 2"/>
          <p:cNvSpPr>
            <a:spLocks noGrp="1"/>
          </p:cNvSpPr>
          <p:nvPr>
            <p:ph type="pic" sz="quarter" idx="12"/>
          </p:nvPr>
        </p:nvSpPr>
        <p:spPr>
          <a:xfrm>
            <a:off x="1380530" y="2862263"/>
            <a:ext cx="2737842" cy="2926556"/>
          </a:xfrm>
          <a:prstGeom prst="rect">
            <a:avLst/>
          </a:prstGeom>
        </p:spPr>
        <p:txBody>
          <a:bodyPr/>
          <a:lstStyle/>
          <a:p>
            <a:endParaRPr lang="id-ID"/>
          </a:p>
        </p:txBody>
      </p:sp>
      <p:sp>
        <p:nvSpPr>
          <p:cNvPr id="25" name="Picture Placeholder 2"/>
          <p:cNvSpPr>
            <a:spLocks noGrp="1"/>
          </p:cNvSpPr>
          <p:nvPr>
            <p:ph type="pic" sz="quarter" idx="13"/>
          </p:nvPr>
        </p:nvSpPr>
        <p:spPr>
          <a:xfrm>
            <a:off x="4115293" y="2862263"/>
            <a:ext cx="2737842" cy="2926556"/>
          </a:xfrm>
          <a:prstGeom prst="rect">
            <a:avLst/>
          </a:prstGeom>
        </p:spPr>
        <p:txBody>
          <a:bodyPr/>
          <a:lstStyle/>
          <a:p>
            <a:endParaRPr lang="id-ID"/>
          </a:p>
        </p:txBody>
      </p:sp>
      <p:sp>
        <p:nvSpPr>
          <p:cNvPr id="26" name="Picture Placeholder 2"/>
          <p:cNvSpPr>
            <a:spLocks noGrp="1"/>
          </p:cNvSpPr>
          <p:nvPr>
            <p:ph type="pic" sz="quarter" idx="14"/>
          </p:nvPr>
        </p:nvSpPr>
        <p:spPr>
          <a:xfrm>
            <a:off x="6849334" y="2862262"/>
            <a:ext cx="2737842" cy="2926556"/>
          </a:xfrm>
          <a:prstGeom prst="rect">
            <a:avLst/>
          </a:prstGeom>
        </p:spPr>
        <p:txBody>
          <a:bodyPr/>
          <a:lstStyle/>
          <a:p>
            <a:endParaRPr lang="id-ID"/>
          </a:p>
        </p:txBody>
      </p:sp>
      <p:sp>
        <p:nvSpPr>
          <p:cNvPr id="27" name="Picture Placeholder 2"/>
          <p:cNvSpPr>
            <a:spLocks noGrp="1"/>
          </p:cNvSpPr>
          <p:nvPr>
            <p:ph type="pic" sz="quarter" idx="15"/>
          </p:nvPr>
        </p:nvSpPr>
        <p:spPr>
          <a:xfrm>
            <a:off x="9605402" y="2862262"/>
            <a:ext cx="2737842" cy="2926556"/>
          </a:xfrm>
          <a:prstGeom prst="rect">
            <a:avLst/>
          </a:prstGeom>
        </p:spPr>
        <p:txBody>
          <a:bodyPr/>
          <a:lstStyle/>
          <a:p>
            <a:endParaRPr lang="id-ID"/>
          </a:p>
        </p:txBody>
      </p:sp>
      <p:sp>
        <p:nvSpPr>
          <p:cNvPr id="28" name="Picture Placeholder 2"/>
          <p:cNvSpPr>
            <a:spLocks noGrp="1"/>
          </p:cNvSpPr>
          <p:nvPr>
            <p:ph type="pic" sz="quarter" idx="16"/>
          </p:nvPr>
        </p:nvSpPr>
        <p:spPr>
          <a:xfrm>
            <a:off x="1377944" y="5799634"/>
            <a:ext cx="2737842" cy="2926556"/>
          </a:xfrm>
          <a:prstGeom prst="rect">
            <a:avLst/>
          </a:prstGeom>
        </p:spPr>
        <p:txBody>
          <a:bodyPr/>
          <a:lstStyle/>
          <a:p>
            <a:endParaRPr lang="id-ID"/>
          </a:p>
        </p:txBody>
      </p:sp>
      <p:sp>
        <p:nvSpPr>
          <p:cNvPr id="29" name="Picture Placeholder 2"/>
          <p:cNvSpPr>
            <a:spLocks noGrp="1"/>
          </p:cNvSpPr>
          <p:nvPr>
            <p:ph type="pic" sz="quarter" idx="17"/>
          </p:nvPr>
        </p:nvSpPr>
        <p:spPr>
          <a:xfrm>
            <a:off x="4108813" y="5799634"/>
            <a:ext cx="2737842" cy="2926556"/>
          </a:xfrm>
          <a:prstGeom prst="rect">
            <a:avLst/>
          </a:prstGeom>
        </p:spPr>
        <p:txBody>
          <a:bodyPr/>
          <a:lstStyle/>
          <a:p>
            <a:endParaRPr lang="id-ID"/>
          </a:p>
        </p:txBody>
      </p:sp>
      <p:sp>
        <p:nvSpPr>
          <p:cNvPr id="30" name="Picture Placeholder 2"/>
          <p:cNvSpPr>
            <a:spLocks noGrp="1"/>
          </p:cNvSpPr>
          <p:nvPr>
            <p:ph type="pic" sz="quarter" idx="18"/>
          </p:nvPr>
        </p:nvSpPr>
        <p:spPr>
          <a:xfrm>
            <a:off x="6865641" y="5799634"/>
            <a:ext cx="2737842" cy="2926556"/>
          </a:xfrm>
          <a:prstGeom prst="rect">
            <a:avLst/>
          </a:prstGeom>
        </p:spPr>
        <p:txBody>
          <a:bodyPr/>
          <a:lstStyle/>
          <a:p>
            <a:endParaRPr lang="id-ID"/>
          </a:p>
        </p:txBody>
      </p:sp>
      <p:sp>
        <p:nvSpPr>
          <p:cNvPr id="31" name="Picture Placeholder 2"/>
          <p:cNvSpPr>
            <a:spLocks noGrp="1"/>
          </p:cNvSpPr>
          <p:nvPr>
            <p:ph type="pic" sz="quarter" idx="19"/>
          </p:nvPr>
        </p:nvSpPr>
        <p:spPr>
          <a:xfrm>
            <a:off x="9594949" y="5799634"/>
            <a:ext cx="2737842" cy="2926556"/>
          </a:xfrm>
          <a:prstGeom prst="rect">
            <a:avLst/>
          </a:prstGeom>
        </p:spPr>
        <p:txBody>
          <a:bodyPr/>
          <a:lstStyle/>
          <a:p>
            <a:endParaRPr lang="id-ID"/>
          </a:p>
        </p:txBody>
      </p:sp>
      <p:sp>
        <p:nvSpPr>
          <p:cNvPr id="14"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16142925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29" Type="http://schemas.openxmlformats.org/officeDocument/2006/relationships/theme" Target="../theme/theme2.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slideLayout" Target="../slideLayouts/slideLayout51.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Line 2"/>
          <p:cNvSpPr>
            <a:spLocks noChangeShapeType="1"/>
          </p:cNvSpPr>
          <p:nvPr userDrawn="1"/>
        </p:nvSpPr>
        <p:spPr bwMode="auto">
          <a:xfrm>
            <a:off x="809328" y="1759124"/>
            <a:ext cx="12280124" cy="0"/>
          </a:xfrm>
          <a:prstGeom prst="line">
            <a:avLst/>
          </a:prstGeom>
          <a:noFill/>
          <a:ln w="12700" cap="flat" cmpd="sng">
            <a:solidFill>
              <a:srgbClr val="53585F"/>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 name="AutoShape 1"/>
          <p:cNvSpPr>
            <a:spLocks/>
          </p:cNvSpPr>
          <p:nvPr userDrawn="1"/>
        </p:nvSpPr>
        <p:spPr bwMode="auto">
          <a:xfrm>
            <a:off x="12198111" y="569227"/>
            <a:ext cx="628204" cy="62820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Tree>
    <p:extLst>
      <p:ext uri="{BB962C8B-B14F-4D97-AF65-F5344CB8AC3E}">
        <p14:creationId xmlns:p14="http://schemas.microsoft.com/office/powerpoint/2010/main" val="2042607169"/>
      </p:ext>
    </p:extLst>
  </p:cSld>
  <p:clrMap bg1="lt1" tx1="dk1" bg2="lt2" tx2="dk2" accent1="accent1" accent2="accent2" accent3="accent3" accent4="accent4" accent5="accent5" accent6="accent6" hlink="hlink" folHlink="folHlink"/>
  <p:sldLayoutIdLst>
    <p:sldLayoutId id="2147483968" r:id="rId1"/>
    <p:sldLayoutId id="2147483975" r:id="rId2"/>
    <p:sldLayoutId id="2147483979" r:id="rId3"/>
    <p:sldLayoutId id="2147483980" r:id="rId4"/>
    <p:sldLayoutId id="2147483981" r:id="rId5"/>
    <p:sldLayoutId id="2147483982" r:id="rId6"/>
    <p:sldLayoutId id="2147484004" r:id="rId7"/>
    <p:sldLayoutId id="2147484029" r:id="rId8"/>
    <p:sldLayoutId id="2147484030" r:id="rId9"/>
    <p:sldLayoutId id="2147484031" r:id="rId10"/>
    <p:sldLayoutId id="2147484032" r:id="rId11"/>
    <p:sldLayoutId id="2147484033" r:id="rId12"/>
    <p:sldLayoutId id="2147484034" r:id="rId13"/>
    <p:sldLayoutId id="2147484035" r:id="rId14"/>
    <p:sldLayoutId id="2147484036" r:id="rId15"/>
    <p:sldLayoutId id="2147484037" r:id="rId16"/>
    <p:sldLayoutId id="2147484038" r:id="rId17"/>
    <p:sldLayoutId id="2147484040" r:id="rId18"/>
    <p:sldLayoutId id="2147484041" r:id="rId19"/>
    <p:sldLayoutId id="2147484042" r:id="rId20"/>
    <p:sldLayoutId id="2147484043" r:id="rId21"/>
    <p:sldLayoutId id="2147484044" r:id="rId22"/>
    <p:sldLayoutId id="2147484050" r:id="rId2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289255"/>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4051" r:id="rId25"/>
    <p:sldLayoutId id="2147483750" r:id="rId26"/>
    <p:sldLayoutId id="2147483751" r:id="rId27"/>
    <p:sldLayoutId id="2147483967" r:id="rId2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 Id="rId4" Type="http://schemas.openxmlformats.org/officeDocument/2006/relationships/chart" Target="../charts/chart11.xml"/></Relationships>
</file>

<file path=ppt/slides/_rels/slide10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2" Type="http://schemas.openxmlformats.org/officeDocument/2006/relationships/hyperlink" Target="http://yourcompany.com" TargetMode="Externa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8.xml"/></Relationships>
</file>

<file path=ppt/slides/_rels/slide1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9.xml"/></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1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4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AutoShape 1"/>
          <p:cNvSpPr>
            <a:spLocks/>
          </p:cNvSpPr>
          <p:nvPr/>
        </p:nvSpPr>
        <p:spPr bwMode="auto">
          <a:xfrm>
            <a:off x="4291608" y="4332684"/>
            <a:ext cx="1620739" cy="16207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5122" name="AutoShape 2"/>
          <p:cNvSpPr>
            <a:spLocks/>
          </p:cNvSpPr>
          <p:nvPr/>
        </p:nvSpPr>
        <p:spPr bwMode="auto">
          <a:xfrm>
            <a:off x="4630043" y="4848820"/>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3" name="AutoShape 3"/>
          <p:cNvSpPr>
            <a:spLocks/>
          </p:cNvSpPr>
          <p:nvPr/>
        </p:nvSpPr>
        <p:spPr bwMode="auto">
          <a:xfrm>
            <a:off x="6252567" y="4603254"/>
            <a:ext cx="36861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rgbClr val="53585F"/>
                </a:solidFill>
              </a:rPr>
              <a:t>Norecon</a:t>
            </a:r>
            <a:endParaRPr lang="id-ID" sz="4275" dirty="0"/>
          </a:p>
        </p:txBody>
      </p:sp>
      <p:sp>
        <p:nvSpPr>
          <p:cNvPr id="5124" name="AutoShape 4"/>
          <p:cNvSpPr>
            <a:spLocks/>
          </p:cNvSpPr>
          <p:nvPr/>
        </p:nvSpPr>
        <p:spPr bwMode="auto">
          <a:xfrm>
            <a:off x="6252567" y="5329237"/>
            <a:ext cx="256817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Extra-Corporate Presentation</a:t>
            </a:r>
            <a:endParaRPr lang="id-ID" sz="4275"/>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121"/>
                                        </p:tgtEl>
                                        <p:attrNameLst>
                                          <p:attrName>style.visibility</p:attrName>
                                        </p:attrNameLst>
                                      </p:cBhvr>
                                      <p:to>
                                        <p:strVal val="visible"/>
                                      </p:to>
                                    </p:set>
                                    <p:anim calcmode="lin" valueType="num">
                                      <p:cBhvr>
                                        <p:cTn id="7" dur="500" fill="hold"/>
                                        <p:tgtEl>
                                          <p:spTgt spid="5121"/>
                                        </p:tgtEl>
                                        <p:attrNameLst>
                                          <p:attrName>ppt_w</p:attrName>
                                        </p:attrNameLst>
                                      </p:cBhvr>
                                      <p:tavLst>
                                        <p:tav tm="0">
                                          <p:val>
                                            <p:strVal val="4*#ppt_w"/>
                                          </p:val>
                                        </p:tav>
                                        <p:tav tm="100000">
                                          <p:val>
                                            <p:strVal val="#ppt_w"/>
                                          </p:val>
                                        </p:tav>
                                      </p:tavLst>
                                    </p:anim>
                                    <p:anim calcmode="lin" valueType="num">
                                      <p:cBhvr>
                                        <p:cTn id="8" dur="500" fill="hold"/>
                                        <p:tgtEl>
                                          <p:spTgt spid="5121"/>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strVal val="4*#ppt_w"/>
                                          </p:val>
                                        </p:tav>
                                        <p:tav tm="100000">
                                          <p:val>
                                            <p:strVal val="#ppt_w"/>
                                          </p:val>
                                        </p:tav>
                                      </p:tavLst>
                                    </p:anim>
                                    <p:anim calcmode="lin" valueType="num">
                                      <p:cBhvr>
                                        <p:cTn id="13" dur="500" fill="hold"/>
                                        <p:tgtEl>
                                          <p:spTgt spid="5122"/>
                                        </p:tgtEl>
                                        <p:attrNameLst>
                                          <p:attrName>ppt_h</p:attrName>
                                        </p:attrNameLst>
                                      </p:cBhvr>
                                      <p:tavLst>
                                        <p:tav tm="0">
                                          <p:val>
                                            <p:strVal val="4*#ppt_h"/>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 grpId="0" animBg="1" autoUpdateAnimBg="0"/>
      <p:bldP spid="5122" grpId="0" animBg="1" autoUpdateAnimBg="0"/>
      <p:bldP spid="5123" grpId="0" autoUpdateAnimBg="0"/>
      <p:bldP spid="5124"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p:cNvSpPr>
          <p:nvPr/>
        </p:nvSpPr>
        <p:spPr bwMode="auto">
          <a:xfrm>
            <a:off x="2144018" y="3862983"/>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39" name="AutoShape 3"/>
          <p:cNvSpPr>
            <a:spLocks/>
          </p:cNvSpPr>
          <p:nvPr/>
        </p:nvSpPr>
        <p:spPr bwMode="auto">
          <a:xfrm>
            <a:off x="2148483" y="3550444"/>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0" name="AutoShape 4"/>
          <p:cNvSpPr>
            <a:spLocks/>
          </p:cNvSpPr>
          <p:nvPr/>
        </p:nvSpPr>
        <p:spPr bwMode="auto">
          <a:xfrm>
            <a:off x="1294805"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A.</a:t>
            </a:r>
            <a:endParaRPr lang="id-ID" sz="4275" dirty="0">
              <a:solidFill>
                <a:schemeClr val="accent1"/>
              </a:solidFill>
            </a:endParaRPr>
          </a:p>
        </p:txBody>
      </p:sp>
      <p:sp>
        <p:nvSpPr>
          <p:cNvPr id="14341" name="AutoShape 5"/>
          <p:cNvSpPr>
            <a:spLocks/>
          </p:cNvSpPr>
          <p:nvPr/>
        </p:nvSpPr>
        <p:spPr bwMode="auto">
          <a:xfrm>
            <a:off x="2144018" y="5548015"/>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42" name="AutoShape 6"/>
          <p:cNvSpPr>
            <a:spLocks/>
          </p:cNvSpPr>
          <p:nvPr/>
        </p:nvSpPr>
        <p:spPr bwMode="auto">
          <a:xfrm>
            <a:off x="2148483" y="5235476"/>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3" name="AutoShape 7"/>
          <p:cNvSpPr>
            <a:spLocks/>
          </p:cNvSpPr>
          <p:nvPr/>
        </p:nvSpPr>
        <p:spPr bwMode="auto">
          <a:xfrm>
            <a:off x="1294805" y="5034558"/>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4"/>
                </a:solidFill>
              </a:rPr>
              <a:t>D.</a:t>
            </a:r>
            <a:endParaRPr lang="id-ID" sz="4275" dirty="0">
              <a:solidFill>
                <a:schemeClr val="accent4"/>
              </a:solidFill>
            </a:endParaRPr>
          </a:p>
        </p:txBody>
      </p:sp>
      <p:sp>
        <p:nvSpPr>
          <p:cNvPr id="14344" name="AutoShape 8"/>
          <p:cNvSpPr>
            <a:spLocks/>
          </p:cNvSpPr>
          <p:nvPr/>
        </p:nvSpPr>
        <p:spPr bwMode="auto">
          <a:xfrm>
            <a:off x="6093619" y="3862983"/>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45" name="AutoShape 9"/>
          <p:cNvSpPr>
            <a:spLocks/>
          </p:cNvSpPr>
          <p:nvPr/>
        </p:nvSpPr>
        <p:spPr bwMode="auto">
          <a:xfrm>
            <a:off x="6098084" y="3550444"/>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6" name="AutoShape 10"/>
          <p:cNvSpPr>
            <a:spLocks/>
          </p:cNvSpPr>
          <p:nvPr/>
        </p:nvSpPr>
        <p:spPr bwMode="auto">
          <a:xfrm>
            <a:off x="5244406"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2"/>
                </a:solidFill>
              </a:rPr>
              <a:t>B.</a:t>
            </a:r>
            <a:endParaRPr lang="id-ID" sz="4275" dirty="0">
              <a:solidFill>
                <a:schemeClr val="accent2"/>
              </a:solidFill>
            </a:endParaRPr>
          </a:p>
        </p:txBody>
      </p:sp>
      <p:sp>
        <p:nvSpPr>
          <p:cNvPr id="14347" name="AutoShape 11"/>
          <p:cNvSpPr>
            <a:spLocks/>
          </p:cNvSpPr>
          <p:nvPr/>
        </p:nvSpPr>
        <p:spPr bwMode="auto">
          <a:xfrm>
            <a:off x="6093619" y="5548015"/>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48" name="AutoShape 12"/>
          <p:cNvSpPr>
            <a:spLocks/>
          </p:cNvSpPr>
          <p:nvPr/>
        </p:nvSpPr>
        <p:spPr bwMode="auto">
          <a:xfrm>
            <a:off x="6098084" y="5235476"/>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9" name="AutoShape 13"/>
          <p:cNvSpPr>
            <a:spLocks/>
          </p:cNvSpPr>
          <p:nvPr/>
        </p:nvSpPr>
        <p:spPr bwMode="auto">
          <a:xfrm>
            <a:off x="5244406" y="5034558"/>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E.</a:t>
            </a:r>
            <a:endParaRPr lang="id-ID" sz="4275" dirty="0">
              <a:solidFill>
                <a:schemeClr val="accent5"/>
              </a:solidFill>
            </a:endParaRPr>
          </a:p>
        </p:txBody>
      </p:sp>
      <p:sp>
        <p:nvSpPr>
          <p:cNvPr id="14350" name="AutoShape 14"/>
          <p:cNvSpPr>
            <a:spLocks/>
          </p:cNvSpPr>
          <p:nvPr/>
        </p:nvSpPr>
        <p:spPr bwMode="auto">
          <a:xfrm>
            <a:off x="10043220" y="3862983"/>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51" name="AutoShape 15"/>
          <p:cNvSpPr>
            <a:spLocks/>
          </p:cNvSpPr>
          <p:nvPr/>
        </p:nvSpPr>
        <p:spPr bwMode="auto">
          <a:xfrm>
            <a:off x="10047685" y="3550444"/>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52" name="AutoShape 16"/>
          <p:cNvSpPr>
            <a:spLocks/>
          </p:cNvSpPr>
          <p:nvPr/>
        </p:nvSpPr>
        <p:spPr bwMode="auto">
          <a:xfrm>
            <a:off x="9194007"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C.</a:t>
            </a:r>
            <a:endParaRPr lang="id-ID" sz="4275" dirty="0">
              <a:solidFill>
                <a:schemeClr val="accent3"/>
              </a:solidFill>
            </a:endParaRPr>
          </a:p>
        </p:txBody>
      </p:sp>
      <p:sp>
        <p:nvSpPr>
          <p:cNvPr id="14353" name="AutoShape 17"/>
          <p:cNvSpPr>
            <a:spLocks/>
          </p:cNvSpPr>
          <p:nvPr/>
        </p:nvSpPr>
        <p:spPr bwMode="auto">
          <a:xfrm>
            <a:off x="10043220" y="5548015"/>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54" name="AutoShape 18"/>
          <p:cNvSpPr>
            <a:spLocks/>
          </p:cNvSpPr>
          <p:nvPr/>
        </p:nvSpPr>
        <p:spPr bwMode="auto">
          <a:xfrm>
            <a:off x="10047685" y="5235476"/>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55" name="AutoShape 19"/>
          <p:cNvSpPr>
            <a:spLocks/>
          </p:cNvSpPr>
          <p:nvPr/>
        </p:nvSpPr>
        <p:spPr bwMode="auto">
          <a:xfrm>
            <a:off x="9194007" y="5034558"/>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6"/>
                </a:solidFill>
              </a:rPr>
              <a:t>F.</a:t>
            </a:r>
            <a:endParaRPr lang="id-ID" sz="4275" dirty="0">
              <a:solidFill>
                <a:schemeClr val="accent6"/>
              </a:solidFill>
            </a:endParaRPr>
          </a:p>
        </p:txBody>
      </p:sp>
      <p:sp>
        <p:nvSpPr>
          <p:cNvPr id="14356" name="AutoShape 20"/>
          <p:cNvSpPr>
            <a:spLocks/>
          </p:cNvSpPr>
          <p:nvPr/>
        </p:nvSpPr>
        <p:spPr bwMode="auto">
          <a:xfrm>
            <a:off x="2144018" y="7233047"/>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57" name="AutoShape 21"/>
          <p:cNvSpPr>
            <a:spLocks/>
          </p:cNvSpPr>
          <p:nvPr/>
        </p:nvSpPr>
        <p:spPr bwMode="auto">
          <a:xfrm>
            <a:off x="2148483" y="6920508"/>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58" name="AutoShape 22"/>
          <p:cNvSpPr>
            <a:spLocks/>
          </p:cNvSpPr>
          <p:nvPr/>
        </p:nvSpPr>
        <p:spPr bwMode="auto">
          <a:xfrm>
            <a:off x="1294805" y="6719590"/>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G.</a:t>
            </a:r>
            <a:endParaRPr lang="id-ID" sz="4275" b="1" dirty="0">
              <a:solidFill>
                <a:schemeClr val="accent1"/>
              </a:solidFill>
            </a:endParaRPr>
          </a:p>
        </p:txBody>
      </p:sp>
      <p:sp>
        <p:nvSpPr>
          <p:cNvPr id="14359" name="AutoShape 23"/>
          <p:cNvSpPr>
            <a:spLocks/>
          </p:cNvSpPr>
          <p:nvPr/>
        </p:nvSpPr>
        <p:spPr bwMode="auto">
          <a:xfrm>
            <a:off x="6093619" y="7233047"/>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60" name="AutoShape 24"/>
          <p:cNvSpPr>
            <a:spLocks/>
          </p:cNvSpPr>
          <p:nvPr/>
        </p:nvSpPr>
        <p:spPr bwMode="auto">
          <a:xfrm>
            <a:off x="6098084" y="6920508"/>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61" name="AutoShape 25"/>
          <p:cNvSpPr>
            <a:spLocks/>
          </p:cNvSpPr>
          <p:nvPr/>
        </p:nvSpPr>
        <p:spPr bwMode="auto">
          <a:xfrm>
            <a:off x="5244406" y="6719590"/>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H.</a:t>
            </a:r>
            <a:endParaRPr lang="id-ID" sz="4275" b="1" dirty="0">
              <a:solidFill>
                <a:schemeClr val="accent3"/>
              </a:solidFill>
            </a:endParaRPr>
          </a:p>
        </p:txBody>
      </p:sp>
      <p:sp>
        <p:nvSpPr>
          <p:cNvPr id="14362" name="AutoShape 26"/>
          <p:cNvSpPr>
            <a:spLocks/>
          </p:cNvSpPr>
          <p:nvPr/>
        </p:nvSpPr>
        <p:spPr bwMode="auto">
          <a:xfrm>
            <a:off x="10043220" y="7233047"/>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63" name="AutoShape 27"/>
          <p:cNvSpPr>
            <a:spLocks/>
          </p:cNvSpPr>
          <p:nvPr/>
        </p:nvSpPr>
        <p:spPr bwMode="auto">
          <a:xfrm>
            <a:off x="10047685" y="6920508"/>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64" name="AutoShape 28"/>
          <p:cNvSpPr>
            <a:spLocks/>
          </p:cNvSpPr>
          <p:nvPr/>
        </p:nvSpPr>
        <p:spPr bwMode="auto">
          <a:xfrm>
            <a:off x="9194007" y="6719590"/>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I.</a:t>
            </a:r>
            <a:endParaRPr lang="id-ID" sz="4275" b="1" dirty="0">
              <a:solidFill>
                <a:schemeClr val="accent5"/>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AutoShape 2"/>
          <p:cNvSpPr>
            <a:spLocks/>
          </p:cNvSpPr>
          <p:nvPr/>
        </p:nvSpPr>
        <p:spPr bwMode="auto">
          <a:xfrm>
            <a:off x="721519" y="3807619"/>
            <a:ext cx="2528888" cy="219313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499" name="AutoShape 3"/>
          <p:cNvSpPr>
            <a:spLocks/>
          </p:cNvSpPr>
          <p:nvPr/>
        </p:nvSpPr>
        <p:spPr bwMode="auto">
          <a:xfrm>
            <a:off x="2857500" y="341471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500" name="AutoShape 4"/>
          <p:cNvSpPr>
            <a:spLocks/>
          </p:cNvSpPr>
          <p:nvPr/>
        </p:nvSpPr>
        <p:spPr bwMode="auto">
          <a:xfrm>
            <a:off x="3837979" y="3807619"/>
            <a:ext cx="2528888" cy="2193131"/>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501" name="AutoShape 5"/>
          <p:cNvSpPr>
            <a:spLocks/>
          </p:cNvSpPr>
          <p:nvPr/>
        </p:nvSpPr>
        <p:spPr bwMode="auto">
          <a:xfrm>
            <a:off x="6955334" y="3807619"/>
            <a:ext cx="2528888" cy="2193131"/>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6502" name="AutoShape 6"/>
          <p:cNvSpPr>
            <a:spLocks/>
          </p:cNvSpPr>
          <p:nvPr/>
        </p:nvSpPr>
        <p:spPr bwMode="auto">
          <a:xfrm>
            <a:off x="9091315" y="341471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6503" name="AutoShape 7"/>
          <p:cNvSpPr>
            <a:spLocks/>
          </p:cNvSpPr>
          <p:nvPr/>
        </p:nvSpPr>
        <p:spPr bwMode="auto">
          <a:xfrm>
            <a:off x="10071795" y="3807619"/>
            <a:ext cx="2528888" cy="2193131"/>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6504" name="AutoShape 8"/>
          <p:cNvSpPr>
            <a:spLocks/>
          </p:cNvSpPr>
          <p:nvPr/>
        </p:nvSpPr>
        <p:spPr bwMode="auto">
          <a:xfrm>
            <a:off x="5973961" y="560784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505" name="AutoShape 9"/>
          <p:cNvSpPr>
            <a:spLocks/>
          </p:cNvSpPr>
          <p:nvPr/>
        </p:nvSpPr>
        <p:spPr bwMode="auto">
          <a:xfrm>
            <a:off x="12207776" y="560784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6506" name="AutoShape 10"/>
          <p:cNvSpPr>
            <a:spLocks/>
          </p:cNvSpPr>
          <p:nvPr/>
        </p:nvSpPr>
        <p:spPr bwMode="auto">
          <a:xfrm>
            <a:off x="6327577" y="3477221"/>
            <a:ext cx="668834" cy="227707"/>
          </a:xfrm>
          <a:custGeom>
            <a:avLst/>
            <a:gdLst>
              <a:gd name="T0" fmla="*/ 10800 w 21600"/>
              <a:gd name="T1" fmla="+- 0 13489 5378"/>
              <a:gd name="T2" fmla="*/ 13489 h 16222"/>
              <a:gd name="T3" fmla="*/ 10800 w 21600"/>
              <a:gd name="T4" fmla="+- 0 13489 5378"/>
              <a:gd name="T5" fmla="*/ 13489 h 16222"/>
              <a:gd name="T6" fmla="*/ 10800 w 21600"/>
              <a:gd name="T7" fmla="+- 0 13489 5378"/>
              <a:gd name="T8" fmla="*/ 13489 h 16222"/>
              <a:gd name="T9" fmla="*/ 10800 w 21600"/>
              <a:gd name="T10" fmla="+- 0 13489 5378"/>
              <a:gd name="T11" fmla="*/ 13489 h 16222"/>
            </a:gdLst>
            <a:ahLst/>
            <a:cxnLst>
              <a:cxn ang="0">
                <a:pos x="T0" y="T2"/>
              </a:cxn>
              <a:cxn ang="0">
                <a:pos x="T3" y="T5"/>
              </a:cxn>
              <a:cxn ang="0">
                <a:pos x="T6" y="T8"/>
              </a:cxn>
              <a:cxn ang="0">
                <a:pos x="T9" y="T11"/>
              </a:cxn>
            </a:cxnLst>
            <a:rect l="0" t="0" r="r" b="b"/>
            <a:pathLst>
              <a:path w="21600" h="16222">
                <a:moveTo>
                  <a:pt x="21599" y="16222"/>
                </a:moveTo>
                <a:cubicBezTo>
                  <a:pt x="13889" y="-4619"/>
                  <a:pt x="6689" y="-5378"/>
                  <a:pt x="0" y="13942"/>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6507" name="AutoShape 11"/>
          <p:cNvSpPr>
            <a:spLocks/>
          </p:cNvSpPr>
          <p:nvPr/>
        </p:nvSpPr>
        <p:spPr bwMode="auto">
          <a:xfrm>
            <a:off x="1097459"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08" name="AutoShape 12"/>
          <p:cNvSpPr>
            <a:spLocks/>
          </p:cNvSpPr>
          <p:nvPr/>
        </p:nvSpPr>
        <p:spPr bwMode="auto">
          <a:xfrm>
            <a:off x="4213920"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09" name="AutoShape 13"/>
          <p:cNvSpPr>
            <a:spLocks/>
          </p:cNvSpPr>
          <p:nvPr/>
        </p:nvSpPr>
        <p:spPr bwMode="auto">
          <a:xfrm>
            <a:off x="7331274"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10" name="AutoShape 14"/>
          <p:cNvSpPr>
            <a:spLocks/>
          </p:cNvSpPr>
          <p:nvPr/>
        </p:nvSpPr>
        <p:spPr bwMode="auto">
          <a:xfrm>
            <a:off x="10447735"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11" name="AutoShape 15"/>
          <p:cNvSpPr>
            <a:spLocks/>
          </p:cNvSpPr>
          <p:nvPr/>
        </p:nvSpPr>
        <p:spPr bwMode="auto">
          <a:xfrm>
            <a:off x="721519" y="6893719"/>
            <a:ext cx="5645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a:t>
            </a:r>
            <a:endParaRPr lang="id-ID" sz="4275"/>
          </a:p>
        </p:txBody>
      </p:sp>
      <p:sp>
        <p:nvSpPr>
          <p:cNvPr id="106512" name="AutoShape 16"/>
          <p:cNvSpPr>
            <a:spLocks/>
          </p:cNvSpPr>
          <p:nvPr/>
        </p:nvSpPr>
        <p:spPr bwMode="auto">
          <a:xfrm>
            <a:off x="6955334" y="6897290"/>
            <a:ext cx="564534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as helpless as a kitten up a tree, And I feel like I'm clingin' to a cloud, I can' t understand I get misty, just holding your hand. Walk my way, And a thousand violins begin to play words which don't look even slightly</a:t>
            </a:r>
            <a:endParaRPr lang="id-ID" sz="4275"/>
          </a:p>
        </p:txBody>
      </p:sp>
      <p:sp>
        <p:nvSpPr>
          <p:cNvPr id="106513" name="AutoShape 17"/>
          <p:cNvSpPr>
            <a:spLocks/>
          </p:cNvSpPr>
          <p:nvPr/>
        </p:nvSpPr>
        <p:spPr bwMode="auto">
          <a:xfrm>
            <a:off x="1097459" y="4274642"/>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4" name="AutoShape 18"/>
          <p:cNvSpPr>
            <a:spLocks/>
          </p:cNvSpPr>
          <p:nvPr/>
        </p:nvSpPr>
        <p:spPr bwMode="auto">
          <a:xfrm>
            <a:off x="4213920" y="4274642"/>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5" name="AutoShape 19"/>
          <p:cNvSpPr>
            <a:spLocks/>
          </p:cNvSpPr>
          <p:nvPr/>
        </p:nvSpPr>
        <p:spPr bwMode="auto">
          <a:xfrm>
            <a:off x="7345561" y="4274642"/>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6" name="AutoShape 20"/>
          <p:cNvSpPr>
            <a:spLocks/>
          </p:cNvSpPr>
          <p:nvPr/>
        </p:nvSpPr>
        <p:spPr bwMode="auto">
          <a:xfrm>
            <a:off x="10447735" y="4274642"/>
            <a:ext cx="13769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7" name="AutoShape 21"/>
          <p:cNvSpPr>
            <a:spLocks/>
          </p:cNvSpPr>
          <p:nvPr/>
        </p:nvSpPr>
        <p:spPr bwMode="auto">
          <a:xfrm>
            <a:off x="3214688" y="6104335"/>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6518" name="AutoShape 22"/>
          <p:cNvSpPr>
            <a:spLocks/>
          </p:cNvSpPr>
          <p:nvPr/>
        </p:nvSpPr>
        <p:spPr bwMode="auto">
          <a:xfrm>
            <a:off x="9449396" y="6104335"/>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6519" name="AutoShape 23"/>
          <p:cNvSpPr>
            <a:spLocks/>
          </p:cNvSpPr>
          <p:nvPr/>
        </p:nvSpPr>
        <p:spPr bwMode="auto">
          <a:xfrm>
            <a:off x="3111997" y="3656708"/>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6520" name="AutoShape 24"/>
          <p:cNvSpPr>
            <a:spLocks/>
          </p:cNvSpPr>
          <p:nvPr/>
        </p:nvSpPr>
        <p:spPr bwMode="auto">
          <a:xfrm>
            <a:off x="6231136" y="5851625"/>
            <a:ext cx="272356"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6521" name="AutoShape 25"/>
          <p:cNvSpPr>
            <a:spLocks/>
          </p:cNvSpPr>
          <p:nvPr/>
        </p:nvSpPr>
        <p:spPr bwMode="auto">
          <a:xfrm>
            <a:off x="9329737" y="3654028"/>
            <a:ext cx="308075"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6522" name="AutoShape 26"/>
          <p:cNvSpPr>
            <a:spLocks/>
          </p:cNvSpPr>
          <p:nvPr/>
        </p:nvSpPr>
        <p:spPr bwMode="auto">
          <a:xfrm>
            <a:off x="12457807" y="5848053"/>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AutoShape 2"/>
          <p:cNvSpPr>
            <a:spLocks/>
          </p:cNvSpPr>
          <p:nvPr/>
        </p:nvSpPr>
        <p:spPr bwMode="auto">
          <a:xfrm>
            <a:off x="1185863"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23" name="AutoShape 3"/>
          <p:cNvSpPr>
            <a:spLocks/>
          </p:cNvSpPr>
          <p:nvPr/>
        </p:nvSpPr>
        <p:spPr bwMode="auto">
          <a:xfrm>
            <a:off x="4111229"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24" name="AutoShape 4"/>
          <p:cNvSpPr>
            <a:spLocks/>
          </p:cNvSpPr>
          <p:nvPr/>
        </p:nvSpPr>
        <p:spPr bwMode="auto">
          <a:xfrm>
            <a:off x="7036594"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7525" name="AutoShape 5"/>
          <p:cNvSpPr>
            <a:spLocks/>
          </p:cNvSpPr>
          <p:nvPr/>
        </p:nvSpPr>
        <p:spPr bwMode="auto">
          <a:xfrm>
            <a:off x="9961960"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7526" name="AutoShape 6"/>
          <p:cNvSpPr>
            <a:spLocks/>
          </p:cNvSpPr>
          <p:nvPr/>
        </p:nvSpPr>
        <p:spPr bwMode="auto">
          <a:xfrm>
            <a:off x="163145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27" name="AutoShape 7"/>
          <p:cNvSpPr>
            <a:spLocks/>
          </p:cNvSpPr>
          <p:nvPr/>
        </p:nvSpPr>
        <p:spPr bwMode="auto">
          <a:xfrm>
            <a:off x="1185863" y="7049095"/>
            <a:ext cx="1134338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as helpless as a kitten up a tree, And I feel like I'm clingin' to a cloud, I can' t understand I get misty, just holding your hand. Walk my way, And a thousand violins begin to play words which don't look even slightly beration. by injected humour as helpless as a kitten up a tree as helpless as a kitten up a tree, And I feel like I'm clingin' to a cloud, I can' t understand I get misty, just holding your hand. Walk my way,</a:t>
            </a:r>
            <a:endParaRPr lang="id-ID" sz="4275"/>
          </a:p>
        </p:txBody>
      </p:sp>
      <p:sp>
        <p:nvSpPr>
          <p:cNvPr id="107528" name="AutoShape 8"/>
          <p:cNvSpPr>
            <a:spLocks/>
          </p:cNvSpPr>
          <p:nvPr/>
        </p:nvSpPr>
        <p:spPr bwMode="auto">
          <a:xfrm>
            <a:off x="4557713"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29" name="AutoShape 9"/>
          <p:cNvSpPr>
            <a:spLocks/>
          </p:cNvSpPr>
          <p:nvPr/>
        </p:nvSpPr>
        <p:spPr bwMode="auto">
          <a:xfrm>
            <a:off x="7483078"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30" name="AutoShape 10"/>
          <p:cNvSpPr>
            <a:spLocks/>
          </p:cNvSpPr>
          <p:nvPr/>
        </p:nvSpPr>
        <p:spPr bwMode="auto">
          <a:xfrm>
            <a:off x="1040844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31" name="AutoShape 11"/>
          <p:cNvSpPr>
            <a:spLocks/>
          </p:cNvSpPr>
          <p:nvPr/>
        </p:nvSpPr>
        <p:spPr bwMode="auto">
          <a:xfrm>
            <a:off x="1185863"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32" name="AutoShape 12"/>
          <p:cNvSpPr>
            <a:spLocks/>
          </p:cNvSpPr>
          <p:nvPr/>
        </p:nvSpPr>
        <p:spPr bwMode="auto">
          <a:xfrm>
            <a:off x="4111228"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33" name="AutoShape 13"/>
          <p:cNvSpPr>
            <a:spLocks/>
          </p:cNvSpPr>
          <p:nvPr/>
        </p:nvSpPr>
        <p:spPr bwMode="auto">
          <a:xfrm>
            <a:off x="7036594"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7534" name="AutoShape 14"/>
          <p:cNvSpPr>
            <a:spLocks/>
          </p:cNvSpPr>
          <p:nvPr/>
        </p:nvSpPr>
        <p:spPr bwMode="auto">
          <a:xfrm>
            <a:off x="9961960"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7535" name="AutoShape 15"/>
          <p:cNvSpPr>
            <a:spLocks/>
          </p:cNvSpPr>
          <p:nvPr/>
        </p:nvSpPr>
        <p:spPr bwMode="auto">
          <a:xfrm>
            <a:off x="1631454" y="4948833"/>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6" name="AutoShape 16"/>
          <p:cNvSpPr>
            <a:spLocks/>
          </p:cNvSpPr>
          <p:nvPr/>
        </p:nvSpPr>
        <p:spPr bwMode="auto">
          <a:xfrm>
            <a:off x="4557713" y="4948833"/>
            <a:ext cx="17948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7" name="AutoShape 17"/>
          <p:cNvSpPr>
            <a:spLocks/>
          </p:cNvSpPr>
          <p:nvPr/>
        </p:nvSpPr>
        <p:spPr bwMode="auto">
          <a:xfrm>
            <a:off x="7483079" y="4948833"/>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8" name="AutoShape 18"/>
          <p:cNvSpPr>
            <a:spLocks/>
          </p:cNvSpPr>
          <p:nvPr/>
        </p:nvSpPr>
        <p:spPr bwMode="auto">
          <a:xfrm>
            <a:off x="10408444" y="4948833"/>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9" name="AutoShape 19"/>
          <p:cNvSpPr>
            <a:spLocks/>
          </p:cNvSpPr>
          <p:nvPr/>
        </p:nvSpPr>
        <p:spPr bwMode="auto">
          <a:xfrm>
            <a:off x="1631455" y="4456808"/>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7540" name="AutoShape 20"/>
          <p:cNvSpPr>
            <a:spLocks/>
          </p:cNvSpPr>
          <p:nvPr/>
        </p:nvSpPr>
        <p:spPr bwMode="auto">
          <a:xfrm>
            <a:off x="4557712" y="4431804"/>
            <a:ext cx="272356"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7541" name="AutoShape 21"/>
          <p:cNvSpPr>
            <a:spLocks/>
          </p:cNvSpPr>
          <p:nvPr/>
        </p:nvSpPr>
        <p:spPr bwMode="auto">
          <a:xfrm>
            <a:off x="7483078" y="4431804"/>
            <a:ext cx="307181" cy="3080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7542" name="AutoShape 22"/>
          <p:cNvSpPr>
            <a:spLocks/>
          </p:cNvSpPr>
          <p:nvPr/>
        </p:nvSpPr>
        <p:spPr bwMode="auto">
          <a:xfrm>
            <a:off x="10408444" y="4444306"/>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AutoShape 2"/>
          <p:cNvSpPr>
            <a:spLocks/>
          </p:cNvSpPr>
          <p:nvPr/>
        </p:nvSpPr>
        <p:spPr bwMode="auto">
          <a:xfrm>
            <a:off x="1968997" y="6267748"/>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47" name="AutoShape 3"/>
          <p:cNvSpPr>
            <a:spLocks/>
          </p:cNvSpPr>
          <p:nvPr/>
        </p:nvSpPr>
        <p:spPr bwMode="auto">
          <a:xfrm>
            <a:off x="1968997" y="6570464"/>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48" name="AutoShape 4"/>
          <p:cNvSpPr>
            <a:spLocks/>
          </p:cNvSpPr>
          <p:nvPr/>
        </p:nvSpPr>
        <p:spPr bwMode="auto">
          <a:xfrm>
            <a:off x="1968997" y="6873181"/>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49" name="AutoShape 5"/>
          <p:cNvSpPr>
            <a:spLocks/>
          </p:cNvSpPr>
          <p:nvPr/>
        </p:nvSpPr>
        <p:spPr bwMode="auto">
          <a:xfrm>
            <a:off x="1968997" y="7175005"/>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0" name="AutoShape 6"/>
          <p:cNvSpPr>
            <a:spLocks/>
          </p:cNvSpPr>
          <p:nvPr/>
        </p:nvSpPr>
        <p:spPr bwMode="auto">
          <a:xfrm>
            <a:off x="1968997" y="7477720"/>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1" name="AutoShape 7"/>
          <p:cNvSpPr>
            <a:spLocks/>
          </p:cNvSpPr>
          <p:nvPr/>
        </p:nvSpPr>
        <p:spPr bwMode="auto">
          <a:xfrm>
            <a:off x="1968997" y="5965925"/>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2" name="AutoShape 8"/>
          <p:cNvSpPr>
            <a:spLocks/>
          </p:cNvSpPr>
          <p:nvPr/>
        </p:nvSpPr>
        <p:spPr bwMode="auto">
          <a:xfrm>
            <a:off x="1968997" y="5663208"/>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3" name="AutoShape 9"/>
          <p:cNvSpPr>
            <a:spLocks/>
          </p:cNvSpPr>
          <p:nvPr/>
        </p:nvSpPr>
        <p:spPr bwMode="auto">
          <a:xfrm>
            <a:off x="196899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4" name="AutoShape 10"/>
          <p:cNvSpPr>
            <a:spLocks/>
          </p:cNvSpPr>
          <p:nvPr/>
        </p:nvSpPr>
        <p:spPr bwMode="auto">
          <a:xfrm>
            <a:off x="1968997" y="5058669"/>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5" name="AutoShape 11"/>
          <p:cNvSpPr>
            <a:spLocks/>
          </p:cNvSpPr>
          <p:nvPr/>
        </p:nvSpPr>
        <p:spPr bwMode="auto">
          <a:xfrm>
            <a:off x="1968997" y="5360492"/>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6" name="AutoShape 12"/>
          <p:cNvSpPr>
            <a:spLocks/>
          </p:cNvSpPr>
          <p:nvPr/>
        </p:nvSpPr>
        <p:spPr bwMode="auto">
          <a:xfrm>
            <a:off x="19689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7" name="AutoShape 13"/>
          <p:cNvSpPr>
            <a:spLocks/>
          </p:cNvSpPr>
          <p:nvPr/>
        </p:nvSpPr>
        <p:spPr bwMode="auto">
          <a:xfrm>
            <a:off x="196899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8" name="AutoShape 14"/>
          <p:cNvSpPr>
            <a:spLocks/>
          </p:cNvSpPr>
          <p:nvPr/>
        </p:nvSpPr>
        <p:spPr bwMode="auto">
          <a:xfrm>
            <a:off x="19689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9" name="AutoShape 15"/>
          <p:cNvSpPr>
            <a:spLocks/>
          </p:cNvSpPr>
          <p:nvPr/>
        </p:nvSpPr>
        <p:spPr bwMode="auto">
          <a:xfrm>
            <a:off x="19689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0" name="AutoShape 16"/>
          <p:cNvSpPr>
            <a:spLocks/>
          </p:cNvSpPr>
          <p:nvPr/>
        </p:nvSpPr>
        <p:spPr bwMode="auto">
          <a:xfrm>
            <a:off x="195695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2010</a:t>
            </a:r>
            <a:endParaRPr lang="id-ID" sz="4275"/>
          </a:p>
        </p:txBody>
      </p:sp>
      <p:sp>
        <p:nvSpPr>
          <p:cNvPr id="108561" name="AutoShape 17"/>
          <p:cNvSpPr>
            <a:spLocks/>
          </p:cNvSpPr>
          <p:nvPr/>
        </p:nvSpPr>
        <p:spPr bwMode="auto">
          <a:xfrm>
            <a:off x="3169147" y="6267748"/>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2" name="AutoShape 18"/>
          <p:cNvSpPr>
            <a:spLocks/>
          </p:cNvSpPr>
          <p:nvPr/>
        </p:nvSpPr>
        <p:spPr bwMode="auto">
          <a:xfrm>
            <a:off x="3169147" y="6570464"/>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3" name="AutoShape 19"/>
          <p:cNvSpPr>
            <a:spLocks/>
          </p:cNvSpPr>
          <p:nvPr/>
        </p:nvSpPr>
        <p:spPr bwMode="auto">
          <a:xfrm>
            <a:off x="3169147" y="6873181"/>
            <a:ext cx="694730" cy="222349"/>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4" name="AutoShape 20"/>
          <p:cNvSpPr>
            <a:spLocks/>
          </p:cNvSpPr>
          <p:nvPr/>
        </p:nvSpPr>
        <p:spPr bwMode="auto">
          <a:xfrm>
            <a:off x="3169147" y="7175005"/>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5" name="AutoShape 21"/>
          <p:cNvSpPr>
            <a:spLocks/>
          </p:cNvSpPr>
          <p:nvPr/>
        </p:nvSpPr>
        <p:spPr bwMode="auto">
          <a:xfrm>
            <a:off x="3169147" y="7477720"/>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6" name="AutoShape 22"/>
          <p:cNvSpPr>
            <a:spLocks/>
          </p:cNvSpPr>
          <p:nvPr/>
        </p:nvSpPr>
        <p:spPr bwMode="auto">
          <a:xfrm>
            <a:off x="3169147" y="5965925"/>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7" name="AutoShape 23"/>
          <p:cNvSpPr>
            <a:spLocks/>
          </p:cNvSpPr>
          <p:nvPr/>
        </p:nvSpPr>
        <p:spPr bwMode="auto">
          <a:xfrm>
            <a:off x="3169147" y="5663208"/>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8" name="AutoShape 24"/>
          <p:cNvSpPr>
            <a:spLocks/>
          </p:cNvSpPr>
          <p:nvPr/>
        </p:nvSpPr>
        <p:spPr bwMode="auto">
          <a:xfrm>
            <a:off x="31691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9" name="AutoShape 25"/>
          <p:cNvSpPr>
            <a:spLocks/>
          </p:cNvSpPr>
          <p:nvPr/>
        </p:nvSpPr>
        <p:spPr bwMode="auto">
          <a:xfrm>
            <a:off x="3169147" y="5058669"/>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0" name="AutoShape 26"/>
          <p:cNvSpPr>
            <a:spLocks/>
          </p:cNvSpPr>
          <p:nvPr/>
        </p:nvSpPr>
        <p:spPr bwMode="auto">
          <a:xfrm>
            <a:off x="3169147" y="5360492"/>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1" name="AutoShape 27"/>
          <p:cNvSpPr>
            <a:spLocks/>
          </p:cNvSpPr>
          <p:nvPr/>
        </p:nvSpPr>
        <p:spPr bwMode="auto">
          <a:xfrm>
            <a:off x="31691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2" name="AutoShape 28"/>
          <p:cNvSpPr>
            <a:spLocks/>
          </p:cNvSpPr>
          <p:nvPr/>
        </p:nvSpPr>
        <p:spPr bwMode="auto">
          <a:xfrm>
            <a:off x="316914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3" name="AutoShape 29"/>
          <p:cNvSpPr>
            <a:spLocks/>
          </p:cNvSpPr>
          <p:nvPr/>
        </p:nvSpPr>
        <p:spPr bwMode="auto">
          <a:xfrm>
            <a:off x="31691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4" name="AutoShape 30"/>
          <p:cNvSpPr>
            <a:spLocks/>
          </p:cNvSpPr>
          <p:nvPr/>
        </p:nvSpPr>
        <p:spPr bwMode="auto">
          <a:xfrm>
            <a:off x="31691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5" name="AutoShape 31"/>
          <p:cNvSpPr>
            <a:spLocks/>
          </p:cNvSpPr>
          <p:nvPr/>
        </p:nvSpPr>
        <p:spPr bwMode="auto">
          <a:xfrm>
            <a:off x="315710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2011</a:t>
            </a:r>
            <a:endParaRPr lang="id-ID" sz="4275"/>
          </a:p>
        </p:txBody>
      </p:sp>
      <p:sp>
        <p:nvSpPr>
          <p:cNvPr id="108576" name="AutoShape 32"/>
          <p:cNvSpPr>
            <a:spLocks/>
          </p:cNvSpPr>
          <p:nvPr/>
        </p:nvSpPr>
        <p:spPr bwMode="auto">
          <a:xfrm>
            <a:off x="4369297" y="6267748"/>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77" name="AutoShape 33"/>
          <p:cNvSpPr>
            <a:spLocks/>
          </p:cNvSpPr>
          <p:nvPr/>
        </p:nvSpPr>
        <p:spPr bwMode="auto">
          <a:xfrm>
            <a:off x="4369297" y="6570464"/>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78" name="AutoShape 34"/>
          <p:cNvSpPr>
            <a:spLocks/>
          </p:cNvSpPr>
          <p:nvPr/>
        </p:nvSpPr>
        <p:spPr bwMode="auto">
          <a:xfrm>
            <a:off x="4369297" y="6873181"/>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79" name="AutoShape 35"/>
          <p:cNvSpPr>
            <a:spLocks/>
          </p:cNvSpPr>
          <p:nvPr/>
        </p:nvSpPr>
        <p:spPr bwMode="auto">
          <a:xfrm>
            <a:off x="4369297" y="7175005"/>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0" name="AutoShape 36"/>
          <p:cNvSpPr>
            <a:spLocks/>
          </p:cNvSpPr>
          <p:nvPr/>
        </p:nvSpPr>
        <p:spPr bwMode="auto">
          <a:xfrm>
            <a:off x="4369297" y="7477720"/>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1" name="AutoShape 37"/>
          <p:cNvSpPr>
            <a:spLocks/>
          </p:cNvSpPr>
          <p:nvPr/>
        </p:nvSpPr>
        <p:spPr bwMode="auto">
          <a:xfrm>
            <a:off x="4369297" y="5965925"/>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2" name="AutoShape 38"/>
          <p:cNvSpPr>
            <a:spLocks/>
          </p:cNvSpPr>
          <p:nvPr/>
        </p:nvSpPr>
        <p:spPr bwMode="auto">
          <a:xfrm>
            <a:off x="4369297" y="5663208"/>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3" name="AutoShape 39"/>
          <p:cNvSpPr>
            <a:spLocks/>
          </p:cNvSpPr>
          <p:nvPr/>
        </p:nvSpPr>
        <p:spPr bwMode="auto">
          <a:xfrm>
            <a:off x="4369297" y="4755951"/>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4" name="AutoShape 40"/>
          <p:cNvSpPr>
            <a:spLocks/>
          </p:cNvSpPr>
          <p:nvPr/>
        </p:nvSpPr>
        <p:spPr bwMode="auto">
          <a:xfrm>
            <a:off x="4369297" y="5058669"/>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5" name="AutoShape 41"/>
          <p:cNvSpPr>
            <a:spLocks/>
          </p:cNvSpPr>
          <p:nvPr/>
        </p:nvSpPr>
        <p:spPr bwMode="auto">
          <a:xfrm>
            <a:off x="4369297" y="5360492"/>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6" name="AutoShape 42"/>
          <p:cNvSpPr>
            <a:spLocks/>
          </p:cNvSpPr>
          <p:nvPr/>
        </p:nvSpPr>
        <p:spPr bwMode="auto">
          <a:xfrm>
            <a:off x="43692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7" name="AutoShape 43"/>
          <p:cNvSpPr>
            <a:spLocks/>
          </p:cNvSpPr>
          <p:nvPr/>
        </p:nvSpPr>
        <p:spPr bwMode="auto">
          <a:xfrm>
            <a:off x="436929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8" name="AutoShape 44"/>
          <p:cNvSpPr>
            <a:spLocks/>
          </p:cNvSpPr>
          <p:nvPr/>
        </p:nvSpPr>
        <p:spPr bwMode="auto">
          <a:xfrm>
            <a:off x="43692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9" name="AutoShape 45"/>
          <p:cNvSpPr>
            <a:spLocks/>
          </p:cNvSpPr>
          <p:nvPr/>
        </p:nvSpPr>
        <p:spPr bwMode="auto">
          <a:xfrm>
            <a:off x="43692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90" name="AutoShape 46"/>
          <p:cNvSpPr>
            <a:spLocks/>
          </p:cNvSpPr>
          <p:nvPr/>
        </p:nvSpPr>
        <p:spPr bwMode="auto">
          <a:xfrm>
            <a:off x="435725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2012</a:t>
            </a:r>
            <a:endParaRPr lang="id-ID" sz="4275"/>
          </a:p>
        </p:txBody>
      </p:sp>
      <p:sp>
        <p:nvSpPr>
          <p:cNvPr id="108591" name="AutoShape 47"/>
          <p:cNvSpPr>
            <a:spLocks/>
          </p:cNvSpPr>
          <p:nvPr/>
        </p:nvSpPr>
        <p:spPr bwMode="auto">
          <a:xfrm>
            <a:off x="5569447" y="6267748"/>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2" name="AutoShape 48"/>
          <p:cNvSpPr>
            <a:spLocks/>
          </p:cNvSpPr>
          <p:nvPr/>
        </p:nvSpPr>
        <p:spPr bwMode="auto">
          <a:xfrm>
            <a:off x="5569447" y="6570464"/>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3" name="AutoShape 49"/>
          <p:cNvSpPr>
            <a:spLocks/>
          </p:cNvSpPr>
          <p:nvPr/>
        </p:nvSpPr>
        <p:spPr bwMode="auto">
          <a:xfrm>
            <a:off x="5569447" y="6873181"/>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4" name="AutoShape 50"/>
          <p:cNvSpPr>
            <a:spLocks/>
          </p:cNvSpPr>
          <p:nvPr/>
        </p:nvSpPr>
        <p:spPr bwMode="auto">
          <a:xfrm>
            <a:off x="5569447" y="7175005"/>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5" name="AutoShape 51"/>
          <p:cNvSpPr>
            <a:spLocks/>
          </p:cNvSpPr>
          <p:nvPr/>
        </p:nvSpPr>
        <p:spPr bwMode="auto">
          <a:xfrm>
            <a:off x="5569447" y="7477720"/>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6" name="AutoShape 52"/>
          <p:cNvSpPr>
            <a:spLocks/>
          </p:cNvSpPr>
          <p:nvPr/>
        </p:nvSpPr>
        <p:spPr bwMode="auto">
          <a:xfrm>
            <a:off x="5569447" y="5965925"/>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7" name="AutoShape 53"/>
          <p:cNvSpPr>
            <a:spLocks/>
          </p:cNvSpPr>
          <p:nvPr/>
        </p:nvSpPr>
        <p:spPr bwMode="auto">
          <a:xfrm>
            <a:off x="5569447" y="5663208"/>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8" name="AutoShape 54"/>
          <p:cNvSpPr>
            <a:spLocks/>
          </p:cNvSpPr>
          <p:nvPr/>
        </p:nvSpPr>
        <p:spPr bwMode="auto">
          <a:xfrm>
            <a:off x="55694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9" name="AutoShape 55"/>
          <p:cNvSpPr>
            <a:spLocks/>
          </p:cNvSpPr>
          <p:nvPr/>
        </p:nvSpPr>
        <p:spPr bwMode="auto">
          <a:xfrm>
            <a:off x="5569447" y="5058669"/>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0" name="AutoShape 56"/>
          <p:cNvSpPr>
            <a:spLocks/>
          </p:cNvSpPr>
          <p:nvPr/>
        </p:nvSpPr>
        <p:spPr bwMode="auto">
          <a:xfrm>
            <a:off x="5569447" y="5360492"/>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1" name="AutoShape 57"/>
          <p:cNvSpPr>
            <a:spLocks/>
          </p:cNvSpPr>
          <p:nvPr/>
        </p:nvSpPr>
        <p:spPr bwMode="auto">
          <a:xfrm>
            <a:off x="55694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2" name="AutoShape 58"/>
          <p:cNvSpPr>
            <a:spLocks/>
          </p:cNvSpPr>
          <p:nvPr/>
        </p:nvSpPr>
        <p:spPr bwMode="auto">
          <a:xfrm>
            <a:off x="556944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3" name="AutoShape 59"/>
          <p:cNvSpPr>
            <a:spLocks/>
          </p:cNvSpPr>
          <p:nvPr/>
        </p:nvSpPr>
        <p:spPr bwMode="auto">
          <a:xfrm>
            <a:off x="55694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4" name="AutoShape 60"/>
          <p:cNvSpPr>
            <a:spLocks/>
          </p:cNvSpPr>
          <p:nvPr/>
        </p:nvSpPr>
        <p:spPr bwMode="auto">
          <a:xfrm>
            <a:off x="55694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5" name="AutoShape 61"/>
          <p:cNvSpPr>
            <a:spLocks/>
          </p:cNvSpPr>
          <p:nvPr/>
        </p:nvSpPr>
        <p:spPr bwMode="auto">
          <a:xfrm>
            <a:off x="555740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2013</a:t>
            </a:r>
            <a:endParaRPr lang="id-ID" sz="4275"/>
          </a:p>
        </p:txBody>
      </p:sp>
      <p:sp>
        <p:nvSpPr>
          <p:cNvPr id="108606" name="AutoShape 62"/>
          <p:cNvSpPr>
            <a:spLocks/>
          </p:cNvSpPr>
          <p:nvPr/>
        </p:nvSpPr>
        <p:spPr bwMode="auto">
          <a:xfrm>
            <a:off x="6769597" y="6267748"/>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7" name="AutoShape 63"/>
          <p:cNvSpPr>
            <a:spLocks/>
          </p:cNvSpPr>
          <p:nvPr/>
        </p:nvSpPr>
        <p:spPr bwMode="auto">
          <a:xfrm>
            <a:off x="6769597" y="6570464"/>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8" name="AutoShape 64"/>
          <p:cNvSpPr>
            <a:spLocks/>
          </p:cNvSpPr>
          <p:nvPr/>
        </p:nvSpPr>
        <p:spPr bwMode="auto">
          <a:xfrm>
            <a:off x="6769597" y="6873181"/>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9" name="AutoShape 65"/>
          <p:cNvSpPr>
            <a:spLocks/>
          </p:cNvSpPr>
          <p:nvPr/>
        </p:nvSpPr>
        <p:spPr bwMode="auto">
          <a:xfrm>
            <a:off x="6769597" y="7175005"/>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0" name="AutoShape 66"/>
          <p:cNvSpPr>
            <a:spLocks/>
          </p:cNvSpPr>
          <p:nvPr/>
        </p:nvSpPr>
        <p:spPr bwMode="auto">
          <a:xfrm>
            <a:off x="6769597" y="7477720"/>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1" name="AutoShape 67"/>
          <p:cNvSpPr>
            <a:spLocks/>
          </p:cNvSpPr>
          <p:nvPr/>
        </p:nvSpPr>
        <p:spPr bwMode="auto">
          <a:xfrm>
            <a:off x="6769597" y="5965925"/>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2" name="AutoShape 68"/>
          <p:cNvSpPr>
            <a:spLocks/>
          </p:cNvSpPr>
          <p:nvPr/>
        </p:nvSpPr>
        <p:spPr bwMode="auto">
          <a:xfrm>
            <a:off x="6769597" y="5663208"/>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3" name="AutoShape 69"/>
          <p:cNvSpPr>
            <a:spLocks/>
          </p:cNvSpPr>
          <p:nvPr/>
        </p:nvSpPr>
        <p:spPr bwMode="auto">
          <a:xfrm>
            <a:off x="6769597" y="4755951"/>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4" name="AutoShape 70"/>
          <p:cNvSpPr>
            <a:spLocks/>
          </p:cNvSpPr>
          <p:nvPr/>
        </p:nvSpPr>
        <p:spPr bwMode="auto">
          <a:xfrm>
            <a:off x="6769597" y="5058669"/>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5" name="AutoShape 71"/>
          <p:cNvSpPr>
            <a:spLocks/>
          </p:cNvSpPr>
          <p:nvPr/>
        </p:nvSpPr>
        <p:spPr bwMode="auto">
          <a:xfrm>
            <a:off x="6769597" y="5360492"/>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6" name="AutoShape 72"/>
          <p:cNvSpPr>
            <a:spLocks/>
          </p:cNvSpPr>
          <p:nvPr/>
        </p:nvSpPr>
        <p:spPr bwMode="auto">
          <a:xfrm>
            <a:off x="6769597" y="4453236"/>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7" name="AutoShape 73"/>
          <p:cNvSpPr>
            <a:spLocks/>
          </p:cNvSpPr>
          <p:nvPr/>
        </p:nvSpPr>
        <p:spPr bwMode="auto">
          <a:xfrm>
            <a:off x="6769597" y="4151412"/>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8" name="AutoShape 74"/>
          <p:cNvSpPr>
            <a:spLocks/>
          </p:cNvSpPr>
          <p:nvPr/>
        </p:nvSpPr>
        <p:spPr bwMode="auto">
          <a:xfrm>
            <a:off x="67695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9" name="AutoShape 75"/>
          <p:cNvSpPr>
            <a:spLocks/>
          </p:cNvSpPr>
          <p:nvPr/>
        </p:nvSpPr>
        <p:spPr bwMode="auto">
          <a:xfrm>
            <a:off x="67695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20" name="AutoShape 76"/>
          <p:cNvSpPr>
            <a:spLocks/>
          </p:cNvSpPr>
          <p:nvPr/>
        </p:nvSpPr>
        <p:spPr bwMode="auto">
          <a:xfrm>
            <a:off x="675755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2014</a:t>
            </a:r>
            <a:endParaRPr lang="id-ID" sz="4275"/>
          </a:p>
        </p:txBody>
      </p:sp>
      <p:sp>
        <p:nvSpPr>
          <p:cNvPr id="108621" name="AutoShape 77"/>
          <p:cNvSpPr>
            <a:spLocks/>
          </p:cNvSpPr>
          <p:nvPr/>
        </p:nvSpPr>
        <p:spPr bwMode="auto">
          <a:xfrm>
            <a:off x="7969747" y="6267748"/>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2" name="AutoShape 78"/>
          <p:cNvSpPr>
            <a:spLocks/>
          </p:cNvSpPr>
          <p:nvPr/>
        </p:nvSpPr>
        <p:spPr bwMode="auto">
          <a:xfrm>
            <a:off x="7969747" y="6570464"/>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3" name="AutoShape 79"/>
          <p:cNvSpPr>
            <a:spLocks/>
          </p:cNvSpPr>
          <p:nvPr/>
        </p:nvSpPr>
        <p:spPr bwMode="auto">
          <a:xfrm>
            <a:off x="7969747" y="6873181"/>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4" name="AutoShape 80"/>
          <p:cNvSpPr>
            <a:spLocks/>
          </p:cNvSpPr>
          <p:nvPr/>
        </p:nvSpPr>
        <p:spPr bwMode="auto">
          <a:xfrm>
            <a:off x="7969747" y="7175005"/>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5" name="AutoShape 81"/>
          <p:cNvSpPr>
            <a:spLocks/>
          </p:cNvSpPr>
          <p:nvPr/>
        </p:nvSpPr>
        <p:spPr bwMode="auto">
          <a:xfrm>
            <a:off x="7969747" y="7477720"/>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6" name="AutoShape 82"/>
          <p:cNvSpPr>
            <a:spLocks/>
          </p:cNvSpPr>
          <p:nvPr/>
        </p:nvSpPr>
        <p:spPr bwMode="auto">
          <a:xfrm>
            <a:off x="7969747" y="5965925"/>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7" name="AutoShape 83"/>
          <p:cNvSpPr>
            <a:spLocks/>
          </p:cNvSpPr>
          <p:nvPr/>
        </p:nvSpPr>
        <p:spPr bwMode="auto">
          <a:xfrm>
            <a:off x="7969747" y="5663208"/>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8" name="AutoShape 84"/>
          <p:cNvSpPr>
            <a:spLocks/>
          </p:cNvSpPr>
          <p:nvPr/>
        </p:nvSpPr>
        <p:spPr bwMode="auto">
          <a:xfrm>
            <a:off x="79697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9" name="AutoShape 85"/>
          <p:cNvSpPr>
            <a:spLocks/>
          </p:cNvSpPr>
          <p:nvPr/>
        </p:nvSpPr>
        <p:spPr bwMode="auto">
          <a:xfrm>
            <a:off x="7969747" y="5058669"/>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0" name="AutoShape 86"/>
          <p:cNvSpPr>
            <a:spLocks/>
          </p:cNvSpPr>
          <p:nvPr/>
        </p:nvSpPr>
        <p:spPr bwMode="auto">
          <a:xfrm>
            <a:off x="7969747" y="5360492"/>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1" name="AutoShape 87"/>
          <p:cNvSpPr>
            <a:spLocks/>
          </p:cNvSpPr>
          <p:nvPr/>
        </p:nvSpPr>
        <p:spPr bwMode="auto">
          <a:xfrm>
            <a:off x="79697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2" name="AutoShape 88"/>
          <p:cNvSpPr>
            <a:spLocks/>
          </p:cNvSpPr>
          <p:nvPr/>
        </p:nvSpPr>
        <p:spPr bwMode="auto">
          <a:xfrm>
            <a:off x="796974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3" name="AutoShape 89"/>
          <p:cNvSpPr>
            <a:spLocks/>
          </p:cNvSpPr>
          <p:nvPr/>
        </p:nvSpPr>
        <p:spPr bwMode="auto">
          <a:xfrm>
            <a:off x="79697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4" name="AutoShape 90"/>
          <p:cNvSpPr>
            <a:spLocks/>
          </p:cNvSpPr>
          <p:nvPr/>
        </p:nvSpPr>
        <p:spPr bwMode="auto">
          <a:xfrm>
            <a:off x="79697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5" name="AutoShape 91"/>
          <p:cNvSpPr>
            <a:spLocks/>
          </p:cNvSpPr>
          <p:nvPr/>
        </p:nvSpPr>
        <p:spPr bwMode="auto">
          <a:xfrm>
            <a:off x="795770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2015</a:t>
            </a:r>
            <a:endParaRPr lang="id-ID" sz="4275"/>
          </a:p>
        </p:txBody>
      </p:sp>
      <p:sp>
        <p:nvSpPr>
          <p:cNvPr id="108636" name="AutoShape 92"/>
          <p:cNvSpPr>
            <a:spLocks/>
          </p:cNvSpPr>
          <p:nvPr/>
        </p:nvSpPr>
        <p:spPr bwMode="auto">
          <a:xfrm>
            <a:off x="9445824" y="5306020"/>
            <a:ext cx="2344043" cy="239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08637" name="AutoShape 93"/>
          <p:cNvSpPr>
            <a:spLocks/>
          </p:cNvSpPr>
          <p:nvPr/>
        </p:nvSpPr>
        <p:spPr bwMode="auto">
          <a:xfrm>
            <a:off x="9441359" y="4922044"/>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08638" name="AutoShape 94"/>
          <p:cNvSpPr>
            <a:spLocks/>
          </p:cNvSpPr>
          <p:nvPr/>
        </p:nvSpPr>
        <p:spPr bwMode="auto">
          <a:xfrm>
            <a:off x="9445824" y="4085332"/>
            <a:ext cx="1903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12,330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636"/>
                                        </p:tgtEl>
                                        <p:attrNameLst>
                                          <p:attrName>style.visibility</p:attrName>
                                        </p:attrNameLst>
                                      </p:cBhvr>
                                      <p:to>
                                        <p:strVal val="visible"/>
                                      </p:to>
                                    </p:set>
                                    <p:animEffect transition="in" filter="wipe(down)">
                                      <p:cBhvr>
                                        <p:cTn id="7" dur="500"/>
                                        <p:tgtEl>
                                          <p:spTgt spid="10863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8637"/>
                                        </p:tgtEl>
                                        <p:attrNameLst>
                                          <p:attrName>style.visibility</p:attrName>
                                        </p:attrNameLst>
                                      </p:cBhvr>
                                      <p:to>
                                        <p:strVal val="visible"/>
                                      </p:to>
                                    </p:set>
                                    <p:animEffect transition="in" filter="wipe(down)">
                                      <p:cBhvr>
                                        <p:cTn id="10" dur="500"/>
                                        <p:tgtEl>
                                          <p:spTgt spid="108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8638"/>
                                        </p:tgtEl>
                                        <p:attrNameLst>
                                          <p:attrName>style.visibility</p:attrName>
                                        </p:attrNameLst>
                                      </p:cBhvr>
                                      <p:to>
                                        <p:strVal val="visible"/>
                                      </p:to>
                                    </p:set>
                                    <p:animEffect transition="in" filter="wipe(down)">
                                      <p:cBhvr>
                                        <p:cTn id="13" dur="500"/>
                                        <p:tgtEl>
                                          <p:spTgt spid="10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36" grpId="0"/>
      <p:bldP spid="108637" grpId="0"/>
      <p:bldP spid="10863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5399782" y="3326309"/>
            <a:ext cx="2915543" cy="4659511"/>
            <a:chOff x="-1" y="0"/>
            <a:chExt cx="5183599" cy="8284289"/>
          </a:xfrm>
        </p:grpSpPr>
        <p:sp>
          <p:nvSpPr>
            <p:cNvPr id="109571" name="AutoShape 3"/>
            <p:cNvSpPr>
              <a:spLocks/>
            </p:cNvSpPr>
            <p:nvPr/>
          </p:nvSpPr>
          <p:spPr bwMode="auto">
            <a:xfrm>
              <a:off x="26" y="5772201"/>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72" name="AutoShape 4"/>
            <p:cNvSpPr>
              <a:spLocks/>
            </p:cNvSpPr>
            <p:nvPr/>
          </p:nvSpPr>
          <p:spPr bwMode="auto">
            <a:xfrm>
              <a:off x="0" y="5474968"/>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73" name="AutoShape 5"/>
            <p:cNvSpPr>
              <a:spLocks/>
            </p:cNvSpPr>
            <p:nvPr/>
          </p:nvSpPr>
          <p:spPr bwMode="auto">
            <a:xfrm>
              <a:off x="3672113" y="7080192"/>
              <a:ext cx="1511301" cy="1204097"/>
            </a:xfrm>
            <a:custGeom>
              <a:avLst/>
              <a:gdLst>
                <a:gd name="T0" fmla="*/ 10800 w 21600"/>
                <a:gd name="T1" fmla="*/ 10589 h 21179"/>
                <a:gd name="T2" fmla="*/ 10800 w 21600"/>
                <a:gd name="T3" fmla="*/ 10589 h 21179"/>
                <a:gd name="T4" fmla="*/ 10800 w 21600"/>
                <a:gd name="T5" fmla="*/ 10589 h 21179"/>
                <a:gd name="T6" fmla="*/ 10800 w 21600"/>
                <a:gd name="T7" fmla="*/ 10589 h 21179"/>
              </a:gdLst>
              <a:ahLst/>
              <a:cxnLst>
                <a:cxn ang="0">
                  <a:pos x="T0" y="T1"/>
                </a:cxn>
                <a:cxn ang="0">
                  <a:pos x="T2" y="T3"/>
                </a:cxn>
                <a:cxn ang="0">
                  <a:pos x="T4" y="T5"/>
                </a:cxn>
                <a:cxn ang="0">
                  <a:pos x="T6" y="T7"/>
                </a:cxn>
              </a:cxnLst>
              <a:rect l="0" t="0" r="r" b="b"/>
              <a:pathLst>
                <a:path w="21600" h="21179">
                  <a:moveTo>
                    <a:pt x="0" y="0"/>
                  </a:moveTo>
                  <a:lnTo>
                    <a:pt x="0" y="16865"/>
                  </a:lnTo>
                  <a:cubicBezTo>
                    <a:pt x="0" y="17968"/>
                    <a:pt x="1056" y="19073"/>
                    <a:pt x="3165" y="19915"/>
                  </a:cubicBezTo>
                  <a:cubicBezTo>
                    <a:pt x="7382" y="21600"/>
                    <a:pt x="14217" y="21599"/>
                    <a:pt x="18434" y="19915"/>
                  </a:cubicBezTo>
                  <a:cubicBezTo>
                    <a:pt x="20543" y="19073"/>
                    <a:pt x="21599" y="17968"/>
                    <a:pt x="21599" y="16865"/>
                  </a:cubicBezTo>
                  <a:lnTo>
                    <a:pt x="21599" y="0"/>
                  </a:lnTo>
                  <a:cubicBezTo>
                    <a:pt x="21599" y="1103"/>
                    <a:pt x="20543" y="2208"/>
                    <a:pt x="18434" y="3050"/>
                  </a:cubicBezTo>
                  <a:cubicBezTo>
                    <a:pt x="14217" y="4734"/>
                    <a:pt x="7382" y="4734"/>
                    <a:pt x="3165" y="3050"/>
                  </a:cubicBezTo>
                  <a:cubicBezTo>
                    <a:pt x="1056" y="2208"/>
                    <a:pt x="0" y="1103"/>
                    <a:pt x="0" y="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74" name="AutoShape 6"/>
            <p:cNvSpPr>
              <a:spLocks/>
            </p:cNvSpPr>
            <p:nvPr/>
          </p:nvSpPr>
          <p:spPr bwMode="auto">
            <a:xfrm>
              <a:off x="3672243" y="6781796"/>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75" name="AutoShape 7"/>
            <p:cNvSpPr>
              <a:spLocks/>
            </p:cNvSpPr>
            <p:nvPr/>
          </p:nvSpPr>
          <p:spPr bwMode="auto">
            <a:xfrm>
              <a:off x="3672270" y="4516173"/>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76" name="AutoShape 8"/>
            <p:cNvSpPr>
              <a:spLocks/>
            </p:cNvSpPr>
            <p:nvPr/>
          </p:nvSpPr>
          <p:spPr bwMode="auto">
            <a:xfrm>
              <a:off x="3672243" y="421894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77" name="AutoShape 9"/>
            <p:cNvSpPr>
              <a:spLocks/>
            </p:cNvSpPr>
            <p:nvPr/>
          </p:nvSpPr>
          <p:spPr bwMode="auto">
            <a:xfrm>
              <a:off x="3672270" y="19355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78" name="AutoShape 10"/>
            <p:cNvSpPr>
              <a:spLocks/>
            </p:cNvSpPr>
            <p:nvPr/>
          </p:nvSpPr>
          <p:spPr bwMode="auto">
            <a:xfrm>
              <a:off x="3672244" y="163830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76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nvGrpSpPr>
            <p:cNvPr id="109579" name="Group 11"/>
            <p:cNvGrpSpPr>
              <a:grpSpLocks/>
            </p:cNvGrpSpPr>
            <p:nvPr/>
          </p:nvGrpSpPr>
          <p:grpSpPr bwMode="auto">
            <a:xfrm>
              <a:off x="1836121" y="4070323"/>
              <a:ext cx="1511354" cy="4213935"/>
              <a:chOff x="-1" y="0"/>
              <a:chExt cx="1511354" cy="4213934"/>
            </a:xfrm>
          </p:grpSpPr>
          <p:sp>
            <p:nvSpPr>
              <p:cNvPr id="109580" name="AutoShape 12"/>
              <p:cNvSpPr>
                <a:spLocks/>
              </p:cNvSpPr>
              <p:nvPr/>
            </p:nvSpPr>
            <p:spPr bwMode="auto">
              <a:xfrm>
                <a:off x="26" y="1701877"/>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81" name="AutoShape 13"/>
              <p:cNvSpPr>
                <a:spLocks/>
              </p:cNvSpPr>
              <p:nvPr/>
            </p:nvSpPr>
            <p:spPr bwMode="auto">
              <a:xfrm>
                <a:off x="0" y="1404644"/>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E88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82" name="AutoShape 14"/>
              <p:cNvSpPr>
                <a:spLocks/>
              </p:cNvSpPr>
              <p:nvPr/>
            </p:nvSpPr>
            <p:spPr bwMode="auto">
              <a:xfrm>
                <a:off x="26"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83" name="AutoShape 15"/>
              <p:cNvSpPr>
                <a:spLocks/>
              </p:cNvSpPr>
              <p:nvPr/>
            </p:nvSpPr>
            <p:spPr bwMode="auto">
              <a:xfrm>
                <a:off x="0" y="0"/>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sp>
          <p:nvSpPr>
            <p:cNvPr id="109584" name="AutoShape 16"/>
            <p:cNvSpPr>
              <a:spLocks/>
            </p:cNvSpPr>
            <p:nvPr/>
          </p:nvSpPr>
          <p:spPr bwMode="auto">
            <a:xfrm>
              <a:off x="1836169" y="2618524"/>
              <a:ext cx="1511301" cy="1649788"/>
            </a:xfrm>
            <a:custGeom>
              <a:avLst/>
              <a:gdLst>
                <a:gd name="T0" fmla="*/ 10800 w 21600"/>
                <a:gd name="T1" fmla="*/ 10645 h 21291"/>
                <a:gd name="T2" fmla="*/ 10800 w 21600"/>
                <a:gd name="T3" fmla="*/ 10645 h 21291"/>
                <a:gd name="T4" fmla="*/ 10800 w 21600"/>
                <a:gd name="T5" fmla="*/ 10645 h 21291"/>
                <a:gd name="T6" fmla="*/ 10800 w 21600"/>
                <a:gd name="T7" fmla="*/ 10645 h 21291"/>
              </a:gdLst>
              <a:ahLst/>
              <a:cxnLst>
                <a:cxn ang="0">
                  <a:pos x="T0" y="T1"/>
                </a:cxn>
                <a:cxn ang="0">
                  <a:pos x="T2" y="T3"/>
                </a:cxn>
                <a:cxn ang="0">
                  <a:pos x="T4" y="T5"/>
                </a:cxn>
                <a:cxn ang="0">
                  <a:pos x="T6" y="T7"/>
                </a:cxn>
              </a:cxnLst>
              <a:rect l="0" t="0" r="r" b="b"/>
              <a:pathLst>
                <a:path w="21600" h="21291">
                  <a:moveTo>
                    <a:pt x="0" y="0"/>
                  </a:moveTo>
                  <a:lnTo>
                    <a:pt x="0" y="18126"/>
                  </a:lnTo>
                  <a:cubicBezTo>
                    <a:pt x="0" y="18935"/>
                    <a:pt x="1056" y="19746"/>
                    <a:pt x="3165" y="20364"/>
                  </a:cubicBezTo>
                  <a:cubicBezTo>
                    <a:pt x="7382" y="21599"/>
                    <a:pt x="14217" y="21599"/>
                    <a:pt x="18434" y="20364"/>
                  </a:cubicBezTo>
                  <a:cubicBezTo>
                    <a:pt x="20543" y="19746"/>
                    <a:pt x="21599" y="18935"/>
                    <a:pt x="21599" y="18126"/>
                  </a:cubicBezTo>
                  <a:lnTo>
                    <a:pt x="21599" y="0"/>
                  </a:lnTo>
                  <a:cubicBezTo>
                    <a:pt x="21599" y="809"/>
                    <a:pt x="20543" y="1620"/>
                    <a:pt x="18434" y="2238"/>
                  </a:cubicBezTo>
                  <a:cubicBezTo>
                    <a:pt x="14217" y="3473"/>
                    <a:pt x="7382" y="3473"/>
                    <a:pt x="3165" y="2238"/>
                  </a:cubicBezTo>
                  <a:cubicBezTo>
                    <a:pt x="1056" y="1620"/>
                    <a:pt x="0" y="809"/>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85" name="AutoShape 17"/>
            <p:cNvSpPr>
              <a:spLocks/>
            </p:cNvSpPr>
            <p:nvPr/>
          </p:nvSpPr>
          <p:spPr bwMode="auto">
            <a:xfrm>
              <a:off x="1836121" y="2321291"/>
              <a:ext cx="1511354" cy="5944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86" name="AutoShape 18"/>
            <p:cNvSpPr>
              <a:spLocks/>
            </p:cNvSpPr>
            <p:nvPr/>
          </p:nvSpPr>
          <p:spPr bwMode="auto">
            <a:xfrm>
              <a:off x="3672270"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87" name="AutoShape 19"/>
            <p:cNvSpPr>
              <a:spLocks/>
            </p:cNvSpPr>
            <p:nvPr/>
          </p:nvSpPr>
          <p:spPr bwMode="auto">
            <a:xfrm>
              <a:off x="3672244" y="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09588" name="AutoShape 20"/>
          <p:cNvSpPr>
            <a:spLocks/>
          </p:cNvSpPr>
          <p:nvPr/>
        </p:nvSpPr>
        <p:spPr bwMode="auto">
          <a:xfrm>
            <a:off x="2332435" y="351740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9589" name="AutoShape 21"/>
          <p:cNvSpPr>
            <a:spLocks/>
          </p:cNvSpPr>
          <p:nvPr/>
        </p:nvSpPr>
        <p:spPr bwMode="auto">
          <a:xfrm>
            <a:off x="1568947" y="383262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0" name="AutoShape 22"/>
          <p:cNvSpPr>
            <a:spLocks/>
          </p:cNvSpPr>
          <p:nvPr/>
        </p:nvSpPr>
        <p:spPr bwMode="auto">
          <a:xfrm>
            <a:off x="2332435" y="488275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9591" name="AutoShape 23"/>
          <p:cNvSpPr>
            <a:spLocks/>
          </p:cNvSpPr>
          <p:nvPr/>
        </p:nvSpPr>
        <p:spPr bwMode="auto">
          <a:xfrm>
            <a:off x="1568947" y="519797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2" name="AutoShape 24"/>
          <p:cNvSpPr>
            <a:spLocks/>
          </p:cNvSpPr>
          <p:nvPr/>
        </p:nvSpPr>
        <p:spPr bwMode="auto">
          <a:xfrm>
            <a:off x="9529763" y="351740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9593" name="AutoShape 25"/>
          <p:cNvSpPr>
            <a:spLocks/>
          </p:cNvSpPr>
          <p:nvPr/>
        </p:nvSpPr>
        <p:spPr bwMode="auto">
          <a:xfrm>
            <a:off x="9529763" y="383262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4" name="AutoShape 26"/>
          <p:cNvSpPr>
            <a:spLocks/>
          </p:cNvSpPr>
          <p:nvPr/>
        </p:nvSpPr>
        <p:spPr bwMode="auto">
          <a:xfrm>
            <a:off x="9529763" y="488275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9595" name="AutoShape 27"/>
          <p:cNvSpPr>
            <a:spLocks/>
          </p:cNvSpPr>
          <p:nvPr/>
        </p:nvSpPr>
        <p:spPr bwMode="auto">
          <a:xfrm>
            <a:off x="9529763" y="519797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6" name="AutoShape 28"/>
          <p:cNvSpPr>
            <a:spLocks/>
          </p:cNvSpPr>
          <p:nvPr/>
        </p:nvSpPr>
        <p:spPr bwMode="auto">
          <a:xfrm>
            <a:off x="2332435" y="629096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9597" name="AutoShape 29"/>
          <p:cNvSpPr>
            <a:spLocks/>
          </p:cNvSpPr>
          <p:nvPr/>
        </p:nvSpPr>
        <p:spPr bwMode="auto">
          <a:xfrm>
            <a:off x="1568947" y="660618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8" name="AutoShape 30"/>
          <p:cNvSpPr>
            <a:spLocks/>
          </p:cNvSpPr>
          <p:nvPr/>
        </p:nvSpPr>
        <p:spPr bwMode="auto">
          <a:xfrm>
            <a:off x="9529763" y="629096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9599" name="AutoShape 31"/>
          <p:cNvSpPr>
            <a:spLocks/>
          </p:cNvSpPr>
          <p:nvPr/>
        </p:nvSpPr>
        <p:spPr bwMode="auto">
          <a:xfrm>
            <a:off x="9529763" y="660618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600" name="AutoShape 32"/>
          <p:cNvSpPr>
            <a:spLocks/>
          </p:cNvSpPr>
          <p:nvPr/>
        </p:nvSpPr>
        <p:spPr bwMode="auto">
          <a:xfrm>
            <a:off x="4409480" y="6524923"/>
            <a:ext cx="1267123"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4994" y="0"/>
                </a:lnTo>
                <a:lnTo>
                  <a:pt x="4994" y="21599"/>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1" name="AutoShape 33"/>
          <p:cNvSpPr>
            <a:spLocks/>
          </p:cNvSpPr>
          <p:nvPr/>
        </p:nvSpPr>
        <p:spPr bwMode="auto">
          <a:xfrm>
            <a:off x="4409480" y="5059561"/>
            <a:ext cx="2448520" cy="1017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537" y="0"/>
                </a:lnTo>
                <a:lnTo>
                  <a:pt x="2537" y="21599"/>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2" name="AutoShape 34"/>
          <p:cNvSpPr>
            <a:spLocks/>
          </p:cNvSpPr>
          <p:nvPr/>
        </p:nvSpPr>
        <p:spPr bwMode="auto">
          <a:xfrm>
            <a:off x="4389835" y="3681710"/>
            <a:ext cx="2427089" cy="140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3" name="Line 35"/>
          <p:cNvSpPr>
            <a:spLocks noChangeShapeType="1"/>
          </p:cNvSpPr>
          <p:nvPr/>
        </p:nvSpPr>
        <p:spPr bwMode="auto">
          <a:xfrm flipH="1">
            <a:off x="8226028" y="3695998"/>
            <a:ext cx="107602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4" name="AutoShape 36"/>
          <p:cNvSpPr>
            <a:spLocks/>
          </p:cNvSpPr>
          <p:nvPr/>
        </p:nvSpPr>
        <p:spPr bwMode="auto">
          <a:xfrm>
            <a:off x="8177808" y="5057775"/>
            <a:ext cx="1201043" cy="138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5175" y="0"/>
                </a:lnTo>
                <a:lnTo>
                  <a:pt x="15175" y="21599"/>
                </a:lnTo>
                <a:lnTo>
                  <a:pt x="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5" name="AutoShape 37"/>
          <p:cNvSpPr>
            <a:spLocks/>
          </p:cNvSpPr>
          <p:nvPr/>
        </p:nvSpPr>
        <p:spPr bwMode="auto">
          <a:xfrm>
            <a:off x="8218884" y="6444556"/>
            <a:ext cx="1208187"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17892" y="0"/>
                </a:lnTo>
                <a:lnTo>
                  <a:pt x="17892" y="21599"/>
                </a:lnTo>
                <a:lnTo>
                  <a:pt x="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6" name="AutoShape 38"/>
          <p:cNvSpPr>
            <a:spLocks/>
          </p:cNvSpPr>
          <p:nvPr/>
        </p:nvSpPr>
        <p:spPr bwMode="auto">
          <a:xfrm>
            <a:off x="6522244"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07" name="AutoShape 39"/>
          <p:cNvSpPr>
            <a:spLocks/>
          </p:cNvSpPr>
          <p:nvPr/>
        </p:nvSpPr>
        <p:spPr bwMode="auto">
          <a:xfrm>
            <a:off x="6607969" y="3560266"/>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34,6</a:t>
            </a:r>
            <a:endParaRPr lang="id-ID" sz="4275"/>
          </a:p>
        </p:txBody>
      </p:sp>
      <p:sp>
        <p:nvSpPr>
          <p:cNvPr id="109608" name="AutoShape 40"/>
          <p:cNvSpPr>
            <a:spLocks/>
          </p:cNvSpPr>
          <p:nvPr/>
        </p:nvSpPr>
        <p:spPr bwMode="auto">
          <a:xfrm>
            <a:off x="4613077" y="5763220"/>
            <a:ext cx="550962" cy="5518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09" name="AutoShape 41"/>
          <p:cNvSpPr>
            <a:spLocks/>
          </p:cNvSpPr>
          <p:nvPr/>
        </p:nvSpPr>
        <p:spPr bwMode="auto">
          <a:xfrm>
            <a:off x="4698802" y="5903416"/>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12,9</a:t>
            </a:r>
            <a:endParaRPr lang="id-ID" sz="4275"/>
          </a:p>
        </p:txBody>
      </p:sp>
      <p:sp>
        <p:nvSpPr>
          <p:cNvPr id="109610" name="AutoShape 42"/>
          <p:cNvSpPr>
            <a:spLocks/>
          </p:cNvSpPr>
          <p:nvPr/>
        </p:nvSpPr>
        <p:spPr bwMode="auto">
          <a:xfrm>
            <a:off x="4613077" y="6791028"/>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1" name="AutoShape 43"/>
          <p:cNvSpPr>
            <a:spLocks/>
          </p:cNvSpPr>
          <p:nvPr/>
        </p:nvSpPr>
        <p:spPr bwMode="auto">
          <a:xfrm>
            <a:off x="4698802" y="6920508"/>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54,7</a:t>
            </a:r>
            <a:endParaRPr lang="id-ID" sz="4275"/>
          </a:p>
        </p:txBody>
      </p:sp>
      <p:sp>
        <p:nvSpPr>
          <p:cNvPr id="109612" name="AutoShape 44"/>
          <p:cNvSpPr>
            <a:spLocks/>
          </p:cNvSpPr>
          <p:nvPr/>
        </p:nvSpPr>
        <p:spPr bwMode="auto">
          <a:xfrm>
            <a:off x="8512672" y="7384852"/>
            <a:ext cx="550961"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3" name="AutoShape 45"/>
          <p:cNvSpPr>
            <a:spLocks/>
          </p:cNvSpPr>
          <p:nvPr/>
        </p:nvSpPr>
        <p:spPr bwMode="auto">
          <a:xfrm>
            <a:off x="8599289" y="7514332"/>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22,6</a:t>
            </a:r>
            <a:endParaRPr lang="id-ID" sz="4275"/>
          </a:p>
        </p:txBody>
      </p:sp>
      <p:sp>
        <p:nvSpPr>
          <p:cNvPr id="109614" name="AutoShape 46"/>
          <p:cNvSpPr>
            <a:spLocks/>
          </p:cNvSpPr>
          <p:nvPr/>
        </p:nvSpPr>
        <p:spPr bwMode="auto">
          <a:xfrm>
            <a:off x="8551069" y="6119516"/>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5" name="AutoShape 47"/>
          <p:cNvSpPr>
            <a:spLocks/>
          </p:cNvSpPr>
          <p:nvPr/>
        </p:nvSpPr>
        <p:spPr bwMode="auto">
          <a:xfrm>
            <a:off x="8636794" y="6248995"/>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43,6</a:t>
            </a:r>
            <a:endParaRPr lang="id-ID" sz="4275"/>
          </a:p>
        </p:txBody>
      </p:sp>
      <p:sp>
        <p:nvSpPr>
          <p:cNvPr id="109616" name="AutoShape 48"/>
          <p:cNvSpPr>
            <a:spLocks/>
          </p:cNvSpPr>
          <p:nvPr/>
        </p:nvSpPr>
        <p:spPr bwMode="auto">
          <a:xfrm>
            <a:off x="8479631"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7" name="AutoShape 49"/>
          <p:cNvSpPr>
            <a:spLocks/>
          </p:cNvSpPr>
          <p:nvPr/>
        </p:nvSpPr>
        <p:spPr bwMode="auto">
          <a:xfrm>
            <a:off x="8566249" y="3560266"/>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80,2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7" name="AutoShape 85"/>
          <p:cNvSpPr>
            <a:spLocks/>
          </p:cNvSpPr>
          <p:nvPr/>
        </p:nvSpPr>
        <p:spPr bwMode="auto">
          <a:xfrm>
            <a:off x="3687961" y="3294162"/>
            <a:ext cx="3099495" cy="1942207"/>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0678" name="AutoShape 86"/>
          <p:cNvSpPr>
            <a:spLocks/>
          </p:cNvSpPr>
          <p:nvPr/>
        </p:nvSpPr>
        <p:spPr bwMode="auto">
          <a:xfrm>
            <a:off x="1374280" y="3128070"/>
            <a:ext cx="2751236" cy="299501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0679" name="AutoShape 87"/>
          <p:cNvSpPr>
            <a:spLocks/>
          </p:cNvSpPr>
          <p:nvPr/>
        </p:nvSpPr>
        <p:spPr bwMode="auto">
          <a:xfrm>
            <a:off x="3687961" y="3335239"/>
            <a:ext cx="1283196" cy="1017984"/>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0680" name="AutoShape 88"/>
          <p:cNvSpPr>
            <a:spLocks/>
          </p:cNvSpPr>
          <p:nvPr/>
        </p:nvSpPr>
        <p:spPr bwMode="auto">
          <a:xfrm>
            <a:off x="5889129" y="5246192"/>
            <a:ext cx="678656" cy="561677"/>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0681" name="AutoShape 89"/>
          <p:cNvSpPr>
            <a:spLocks/>
          </p:cNvSpPr>
          <p:nvPr/>
        </p:nvSpPr>
        <p:spPr bwMode="auto">
          <a:xfrm>
            <a:off x="3562945" y="4290716"/>
            <a:ext cx="1125141" cy="1236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0682" name="AutoShape 90"/>
          <p:cNvSpPr>
            <a:spLocks/>
          </p:cNvSpPr>
          <p:nvPr/>
        </p:nvSpPr>
        <p:spPr bwMode="auto">
          <a:xfrm>
            <a:off x="2150269" y="392191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10683" name="AutoShape 91"/>
          <p:cNvSpPr>
            <a:spLocks/>
          </p:cNvSpPr>
          <p:nvPr/>
        </p:nvSpPr>
        <p:spPr bwMode="auto">
          <a:xfrm>
            <a:off x="2744986" y="4206776"/>
            <a:ext cx="118765" cy="1196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4" name="AutoShape 92"/>
          <p:cNvSpPr>
            <a:spLocks/>
          </p:cNvSpPr>
          <p:nvPr/>
        </p:nvSpPr>
        <p:spPr bwMode="auto">
          <a:xfrm>
            <a:off x="2946797" y="5096173"/>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10685" name="AutoShape 93"/>
          <p:cNvSpPr>
            <a:spLocks/>
          </p:cNvSpPr>
          <p:nvPr/>
        </p:nvSpPr>
        <p:spPr bwMode="auto">
          <a:xfrm>
            <a:off x="4246067" y="483631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10686" name="AutoShape 94"/>
          <p:cNvSpPr>
            <a:spLocks/>
          </p:cNvSpPr>
          <p:nvPr/>
        </p:nvSpPr>
        <p:spPr bwMode="auto">
          <a:xfrm>
            <a:off x="3290590" y="333523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7" name="AutoShape 95"/>
          <p:cNvSpPr>
            <a:spLocks/>
          </p:cNvSpPr>
          <p:nvPr/>
        </p:nvSpPr>
        <p:spPr bwMode="auto">
          <a:xfrm>
            <a:off x="5739111" y="356115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8" name="AutoShape 96"/>
          <p:cNvSpPr>
            <a:spLocks/>
          </p:cNvSpPr>
          <p:nvPr/>
        </p:nvSpPr>
        <p:spPr bwMode="auto">
          <a:xfrm>
            <a:off x="6124873" y="5405140"/>
            <a:ext cx="119658"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9" name="AutoShape 97"/>
          <p:cNvSpPr>
            <a:spLocks/>
          </p:cNvSpPr>
          <p:nvPr/>
        </p:nvSpPr>
        <p:spPr bwMode="auto">
          <a:xfrm>
            <a:off x="7990285" y="4555927"/>
            <a:ext cx="4296073" cy="1444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a:t>
            </a:r>
            <a:endParaRPr lang="id-ID" sz="4275"/>
          </a:p>
        </p:txBody>
      </p:sp>
      <p:sp>
        <p:nvSpPr>
          <p:cNvPr id="110690" name="AutoShape 98"/>
          <p:cNvSpPr>
            <a:spLocks/>
          </p:cNvSpPr>
          <p:nvPr/>
        </p:nvSpPr>
        <p:spPr bwMode="auto">
          <a:xfrm>
            <a:off x="7986713" y="4171950"/>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10691" name="AutoShape 99"/>
          <p:cNvSpPr>
            <a:spLocks/>
          </p:cNvSpPr>
          <p:nvPr/>
        </p:nvSpPr>
        <p:spPr bwMode="auto">
          <a:xfrm>
            <a:off x="7990284" y="3335239"/>
            <a:ext cx="221277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+29,310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104</a:t>
            </a:fld>
            <a:endParaRPr lang="id-ID" dirty="0"/>
          </a:p>
        </p:txBody>
      </p:sp>
      <p:sp>
        <p:nvSpPr>
          <p:cNvPr id="3" name="Text Placeholder 2"/>
          <p:cNvSpPr>
            <a:spLocks noGrp="1"/>
          </p:cNvSpPr>
          <p:nvPr>
            <p:ph type="body" sz="quarter" idx="11"/>
          </p:nvPr>
        </p:nvSpPr>
        <p:spPr/>
        <p:txBody>
          <a:bodyPr/>
          <a:lstStyle/>
          <a:p>
            <a:endParaRPr lang="id-ID"/>
          </a:p>
        </p:txBody>
      </p:sp>
      <p:graphicFrame>
        <p:nvGraphicFramePr>
          <p:cNvPr id="21" name="Table 20"/>
          <p:cNvGraphicFramePr>
            <a:graphicFrameLocks noGrp="1"/>
          </p:cNvGraphicFramePr>
          <p:nvPr>
            <p:extLst>
              <p:ext uri="{D42A27DB-BD31-4B8C-83A1-F6EECF244321}">
                <p14:modId xmlns:p14="http://schemas.microsoft.com/office/powerpoint/2010/main" val="2712677525"/>
              </p:ext>
            </p:extLst>
          </p:nvPr>
        </p:nvGraphicFramePr>
        <p:xfrm>
          <a:off x="1374279" y="6632561"/>
          <a:ext cx="11006976" cy="1498760"/>
        </p:xfrm>
        <a:graphic>
          <a:graphicData uri="http://schemas.openxmlformats.org/drawingml/2006/table">
            <a:tbl>
              <a:tblPr firstRow="1" bandRow="1">
                <a:tableStyleId>{073A0DAA-6AF3-43AB-8588-CEC1D06C72B9}</a:tableStyleId>
              </a:tblPr>
              <a:tblGrid>
                <a:gridCol w="1429830"/>
                <a:gridCol w="2227748"/>
                <a:gridCol w="1458162"/>
                <a:gridCol w="2187243"/>
                <a:gridCol w="1458162"/>
                <a:gridCol w="2245831"/>
              </a:tblGrid>
              <a:tr h="374690">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4690">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2" name="AutoShape 98"/>
          <p:cNvSpPr>
            <a:spLocks/>
          </p:cNvSpPr>
          <p:nvPr/>
        </p:nvSpPr>
        <p:spPr bwMode="auto">
          <a:xfrm>
            <a:off x="1457834" y="6638551"/>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City</a:t>
            </a:r>
          </a:p>
        </p:txBody>
      </p:sp>
      <p:sp>
        <p:nvSpPr>
          <p:cNvPr id="23" name="AutoShape 98"/>
          <p:cNvSpPr>
            <a:spLocks/>
          </p:cNvSpPr>
          <p:nvPr/>
        </p:nvSpPr>
        <p:spPr bwMode="auto">
          <a:xfrm>
            <a:off x="3276429"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Address</a:t>
            </a:r>
          </a:p>
        </p:txBody>
      </p:sp>
      <p:sp>
        <p:nvSpPr>
          <p:cNvPr id="24" name="AutoShape 98"/>
          <p:cNvSpPr>
            <a:spLocks/>
          </p:cNvSpPr>
          <p:nvPr/>
        </p:nvSpPr>
        <p:spPr bwMode="auto">
          <a:xfrm>
            <a:off x="5095024"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City</a:t>
            </a:r>
          </a:p>
        </p:txBody>
      </p:sp>
      <p:sp>
        <p:nvSpPr>
          <p:cNvPr id="25" name="AutoShape 98"/>
          <p:cNvSpPr>
            <a:spLocks/>
          </p:cNvSpPr>
          <p:nvPr/>
        </p:nvSpPr>
        <p:spPr bwMode="auto">
          <a:xfrm>
            <a:off x="6950358"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Address</a:t>
            </a:r>
          </a:p>
        </p:txBody>
      </p:sp>
      <p:sp>
        <p:nvSpPr>
          <p:cNvPr id="26" name="AutoShape 98"/>
          <p:cNvSpPr>
            <a:spLocks/>
          </p:cNvSpPr>
          <p:nvPr/>
        </p:nvSpPr>
        <p:spPr bwMode="auto">
          <a:xfrm>
            <a:off x="8768952"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City</a:t>
            </a:r>
          </a:p>
        </p:txBody>
      </p:sp>
      <p:sp>
        <p:nvSpPr>
          <p:cNvPr id="27" name="AutoShape 98"/>
          <p:cNvSpPr>
            <a:spLocks/>
          </p:cNvSpPr>
          <p:nvPr/>
        </p:nvSpPr>
        <p:spPr bwMode="auto">
          <a:xfrm>
            <a:off x="10642656"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Address</a:t>
            </a:r>
          </a:p>
        </p:txBody>
      </p:sp>
      <p:sp>
        <p:nvSpPr>
          <p:cNvPr id="28" name="AutoShape 98"/>
          <p:cNvSpPr>
            <a:spLocks/>
          </p:cNvSpPr>
          <p:nvPr/>
        </p:nvSpPr>
        <p:spPr bwMode="auto">
          <a:xfrm>
            <a:off x="1457834"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Cairo</a:t>
            </a:r>
          </a:p>
        </p:txBody>
      </p:sp>
      <p:sp>
        <p:nvSpPr>
          <p:cNvPr id="29" name="AutoShape 98"/>
          <p:cNvSpPr>
            <a:spLocks/>
          </p:cNvSpPr>
          <p:nvPr/>
        </p:nvSpPr>
        <p:spPr bwMode="auto">
          <a:xfrm>
            <a:off x="3276429"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0" name="AutoShape 98"/>
          <p:cNvSpPr>
            <a:spLocks/>
          </p:cNvSpPr>
          <p:nvPr/>
        </p:nvSpPr>
        <p:spPr bwMode="auto">
          <a:xfrm>
            <a:off x="5113393"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Mexico City</a:t>
            </a:r>
          </a:p>
        </p:txBody>
      </p:sp>
      <p:sp>
        <p:nvSpPr>
          <p:cNvPr id="31" name="AutoShape 98"/>
          <p:cNvSpPr>
            <a:spLocks/>
          </p:cNvSpPr>
          <p:nvPr/>
        </p:nvSpPr>
        <p:spPr bwMode="auto">
          <a:xfrm>
            <a:off x="6886064"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2" name="AutoShape 98"/>
          <p:cNvSpPr>
            <a:spLocks/>
          </p:cNvSpPr>
          <p:nvPr/>
        </p:nvSpPr>
        <p:spPr bwMode="auto">
          <a:xfrm>
            <a:off x="8741397"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Mumbai</a:t>
            </a:r>
          </a:p>
        </p:txBody>
      </p:sp>
      <p:sp>
        <p:nvSpPr>
          <p:cNvPr id="33" name="AutoShape 98"/>
          <p:cNvSpPr>
            <a:spLocks/>
          </p:cNvSpPr>
          <p:nvPr/>
        </p:nvSpPr>
        <p:spPr bwMode="auto">
          <a:xfrm>
            <a:off x="10605917"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4" name="AutoShape 98"/>
          <p:cNvSpPr>
            <a:spLocks/>
          </p:cNvSpPr>
          <p:nvPr/>
        </p:nvSpPr>
        <p:spPr bwMode="auto">
          <a:xfrm>
            <a:off x="8741397" y="739170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Seoul</a:t>
            </a:r>
          </a:p>
        </p:txBody>
      </p:sp>
      <p:sp>
        <p:nvSpPr>
          <p:cNvPr id="35" name="AutoShape 98"/>
          <p:cNvSpPr>
            <a:spLocks/>
          </p:cNvSpPr>
          <p:nvPr/>
        </p:nvSpPr>
        <p:spPr bwMode="auto">
          <a:xfrm>
            <a:off x="8741397"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Tokyo</a:t>
            </a:r>
          </a:p>
        </p:txBody>
      </p:sp>
      <p:sp>
        <p:nvSpPr>
          <p:cNvPr id="36" name="AutoShape 98"/>
          <p:cNvSpPr>
            <a:spLocks/>
          </p:cNvSpPr>
          <p:nvPr/>
        </p:nvSpPr>
        <p:spPr bwMode="auto">
          <a:xfrm>
            <a:off x="10605917" y="738252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7" name="AutoShape 98"/>
          <p:cNvSpPr>
            <a:spLocks/>
          </p:cNvSpPr>
          <p:nvPr/>
        </p:nvSpPr>
        <p:spPr bwMode="auto">
          <a:xfrm>
            <a:off x="10605917" y="7759099"/>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8" name="AutoShape 98"/>
          <p:cNvSpPr>
            <a:spLocks/>
          </p:cNvSpPr>
          <p:nvPr/>
        </p:nvSpPr>
        <p:spPr bwMode="auto">
          <a:xfrm>
            <a:off x="6886064" y="737333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9" name="AutoShape 98"/>
          <p:cNvSpPr>
            <a:spLocks/>
          </p:cNvSpPr>
          <p:nvPr/>
        </p:nvSpPr>
        <p:spPr bwMode="auto">
          <a:xfrm>
            <a:off x="6886064"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40" name="AutoShape 98"/>
          <p:cNvSpPr>
            <a:spLocks/>
          </p:cNvSpPr>
          <p:nvPr/>
        </p:nvSpPr>
        <p:spPr bwMode="auto">
          <a:xfrm>
            <a:off x="5152939" y="739772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Mumbai</a:t>
            </a:r>
          </a:p>
        </p:txBody>
      </p:sp>
      <p:sp>
        <p:nvSpPr>
          <p:cNvPr id="41" name="AutoShape 98"/>
          <p:cNvSpPr>
            <a:spLocks/>
          </p:cNvSpPr>
          <p:nvPr/>
        </p:nvSpPr>
        <p:spPr bwMode="auto">
          <a:xfrm>
            <a:off x="5144710" y="776877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New York</a:t>
            </a:r>
          </a:p>
        </p:txBody>
      </p:sp>
      <p:sp>
        <p:nvSpPr>
          <p:cNvPr id="42" name="AutoShape 98"/>
          <p:cNvSpPr>
            <a:spLocks/>
          </p:cNvSpPr>
          <p:nvPr/>
        </p:nvSpPr>
        <p:spPr bwMode="auto">
          <a:xfrm>
            <a:off x="3276429" y="738252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43" name="AutoShape 98"/>
          <p:cNvSpPr>
            <a:spLocks/>
          </p:cNvSpPr>
          <p:nvPr/>
        </p:nvSpPr>
        <p:spPr bwMode="auto">
          <a:xfrm>
            <a:off x="3276429"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44" name="AutoShape 98"/>
          <p:cNvSpPr>
            <a:spLocks/>
          </p:cNvSpPr>
          <p:nvPr/>
        </p:nvSpPr>
        <p:spPr bwMode="auto">
          <a:xfrm>
            <a:off x="1457834" y="737333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Jakarta</a:t>
            </a:r>
          </a:p>
        </p:txBody>
      </p:sp>
      <p:sp>
        <p:nvSpPr>
          <p:cNvPr id="45" name="AutoShape 98"/>
          <p:cNvSpPr>
            <a:spLocks/>
          </p:cNvSpPr>
          <p:nvPr/>
        </p:nvSpPr>
        <p:spPr bwMode="auto">
          <a:xfrm>
            <a:off x="1457834" y="774991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London</a:t>
            </a: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AutoShape 2"/>
          <p:cNvSpPr>
            <a:spLocks/>
          </p:cNvSpPr>
          <p:nvPr/>
        </p:nvSpPr>
        <p:spPr bwMode="auto">
          <a:xfrm>
            <a:off x="4729163" y="3401318"/>
            <a:ext cx="8049220" cy="4453235"/>
          </a:xfrm>
          <a:custGeom>
            <a:avLst/>
            <a:gdLst>
              <a:gd name="T0" fmla="*/ 10798 w 21596"/>
              <a:gd name="T1" fmla="+- 0 10801 3"/>
              <a:gd name="T2" fmla="*/ 10801 h 21597"/>
              <a:gd name="T3" fmla="*/ 10798 w 21596"/>
              <a:gd name="T4" fmla="+- 0 10801 3"/>
              <a:gd name="T5" fmla="*/ 10801 h 21597"/>
              <a:gd name="T6" fmla="*/ 10798 w 21596"/>
              <a:gd name="T7" fmla="+- 0 10801 3"/>
              <a:gd name="T8" fmla="*/ 10801 h 21597"/>
              <a:gd name="T9" fmla="*/ 10798 w 21596"/>
              <a:gd name="T10" fmla="+- 0 10801 3"/>
              <a:gd name="T11" fmla="*/ 10801 h 21597"/>
            </a:gdLst>
            <a:ahLst/>
            <a:cxnLst>
              <a:cxn ang="0">
                <a:pos x="T0" y="T2"/>
              </a:cxn>
              <a:cxn ang="0">
                <a:pos x="T3" y="T5"/>
              </a:cxn>
              <a:cxn ang="0">
                <a:pos x="T6" y="T8"/>
              </a:cxn>
              <a:cxn ang="0">
                <a:pos x="T9" y="T11"/>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7"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2"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6"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3"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4"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0"/>
                </a:cubicBezTo>
                <a:cubicBezTo>
                  <a:pt x="5407" y="12831"/>
                  <a:pt x="5405" y="12821"/>
                  <a:pt x="5403" y="12811"/>
                </a:cubicBezTo>
                <a:cubicBezTo>
                  <a:pt x="5403" y="12810"/>
                  <a:pt x="5403" y="12808"/>
                  <a:pt x="5403" y="12807"/>
                </a:cubicBezTo>
                <a:cubicBezTo>
                  <a:pt x="5414" y="12818"/>
                  <a:pt x="5425" y="12830"/>
                  <a:pt x="5436" y="12840"/>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2"/>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2"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8"/>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1"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6"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2"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1"/>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6"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0"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1619" name="AutoShape 3"/>
          <p:cNvSpPr>
            <a:spLocks/>
          </p:cNvSpPr>
          <p:nvPr/>
        </p:nvSpPr>
        <p:spPr bwMode="auto">
          <a:xfrm>
            <a:off x="5342632" y="4438948"/>
            <a:ext cx="837605" cy="83760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1620" name="AutoShape 4"/>
          <p:cNvSpPr>
            <a:spLocks/>
          </p:cNvSpPr>
          <p:nvPr/>
        </p:nvSpPr>
        <p:spPr bwMode="auto">
          <a:xfrm>
            <a:off x="5425678" y="4679156"/>
            <a:ext cx="6715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21" name="AutoShape 5"/>
          <p:cNvSpPr>
            <a:spLocks/>
          </p:cNvSpPr>
          <p:nvPr/>
        </p:nvSpPr>
        <p:spPr bwMode="auto">
          <a:xfrm>
            <a:off x="6975872" y="4620221"/>
            <a:ext cx="474167" cy="47505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1622" name="AutoShape 6"/>
          <p:cNvSpPr>
            <a:spLocks/>
          </p:cNvSpPr>
          <p:nvPr/>
        </p:nvSpPr>
        <p:spPr bwMode="auto">
          <a:xfrm>
            <a:off x="6339185" y="6261497"/>
            <a:ext cx="1010841" cy="1010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1623" name="AutoShape 7"/>
          <p:cNvSpPr>
            <a:spLocks/>
          </p:cNvSpPr>
          <p:nvPr/>
        </p:nvSpPr>
        <p:spPr bwMode="auto">
          <a:xfrm>
            <a:off x="8709124" y="3841552"/>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4" name="AutoShape 8"/>
          <p:cNvSpPr>
            <a:spLocks/>
          </p:cNvSpPr>
          <p:nvPr/>
        </p:nvSpPr>
        <p:spPr bwMode="auto">
          <a:xfrm>
            <a:off x="8438555" y="5715000"/>
            <a:ext cx="865287" cy="865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5" name="AutoShape 9"/>
          <p:cNvSpPr>
            <a:spLocks/>
          </p:cNvSpPr>
          <p:nvPr/>
        </p:nvSpPr>
        <p:spPr bwMode="auto">
          <a:xfrm>
            <a:off x="11405890" y="6766918"/>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6" name="AutoShape 10"/>
          <p:cNvSpPr>
            <a:spLocks/>
          </p:cNvSpPr>
          <p:nvPr/>
        </p:nvSpPr>
        <p:spPr bwMode="auto">
          <a:xfrm>
            <a:off x="10763845" y="6147197"/>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7" name="AutoShape 11"/>
          <p:cNvSpPr>
            <a:spLocks/>
          </p:cNvSpPr>
          <p:nvPr/>
        </p:nvSpPr>
        <p:spPr bwMode="auto">
          <a:xfrm>
            <a:off x="11740753" y="4907756"/>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1628" name="AutoShape 12"/>
          <p:cNvSpPr>
            <a:spLocks/>
          </p:cNvSpPr>
          <p:nvPr/>
        </p:nvSpPr>
        <p:spPr bwMode="auto">
          <a:xfrm>
            <a:off x="10094119" y="4087118"/>
            <a:ext cx="1049239" cy="10501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9" name="AutoShape 13"/>
          <p:cNvSpPr>
            <a:spLocks/>
          </p:cNvSpPr>
          <p:nvPr/>
        </p:nvSpPr>
        <p:spPr bwMode="auto">
          <a:xfrm>
            <a:off x="11257658" y="3985320"/>
            <a:ext cx="483096" cy="4830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1630" name="AutoShape 14"/>
          <p:cNvSpPr>
            <a:spLocks/>
          </p:cNvSpPr>
          <p:nvPr/>
        </p:nvSpPr>
        <p:spPr bwMode="auto">
          <a:xfrm>
            <a:off x="6508849" y="6588323"/>
            <a:ext cx="671513"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1" name="AutoShape 15"/>
          <p:cNvSpPr>
            <a:spLocks/>
          </p:cNvSpPr>
          <p:nvPr/>
        </p:nvSpPr>
        <p:spPr bwMode="auto">
          <a:xfrm>
            <a:off x="8534995" y="5968603"/>
            <a:ext cx="672406"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2" name="AutoShape 16"/>
          <p:cNvSpPr>
            <a:spLocks/>
          </p:cNvSpPr>
          <p:nvPr/>
        </p:nvSpPr>
        <p:spPr bwMode="auto">
          <a:xfrm>
            <a:off x="8758237" y="4047828"/>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3" name="AutoShape 17"/>
          <p:cNvSpPr>
            <a:spLocks/>
          </p:cNvSpPr>
          <p:nvPr/>
        </p:nvSpPr>
        <p:spPr bwMode="auto">
          <a:xfrm>
            <a:off x="10282536" y="4441626"/>
            <a:ext cx="672405"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4" name="AutoShape 18"/>
          <p:cNvSpPr>
            <a:spLocks/>
          </p:cNvSpPr>
          <p:nvPr/>
        </p:nvSpPr>
        <p:spPr bwMode="auto">
          <a:xfrm>
            <a:off x="11455003" y="6973194"/>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5" name="AutoShape 19"/>
          <p:cNvSpPr>
            <a:spLocks/>
          </p:cNvSpPr>
          <p:nvPr/>
        </p:nvSpPr>
        <p:spPr bwMode="auto">
          <a:xfrm>
            <a:off x="10858500" y="6241851"/>
            <a:ext cx="358081"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6" name="AutoShape 20"/>
          <p:cNvSpPr>
            <a:spLocks/>
          </p:cNvSpPr>
          <p:nvPr/>
        </p:nvSpPr>
        <p:spPr bwMode="auto">
          <a:xfrm>
            <a:off x="11836301" y="5002411"/>
            <a:ext cx="357188"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7" name="AutoShape 21"/>
          <p:cNvSpPr>
            <a:spLocks/>
          </p:cNvSpPr>
          <p:nvPr/>
        </p:nvSpPr>
        <p:spPr bwMode="auto">
          <a:xfrm>
            <a:off x="11319272" y="4046042"/>
            <a:ext cx="360759"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8" name="AutoShape 22"/>
          <p:cNvSpPr>
            <a:spLocks/>
          </p:cNvSpPr>
          <p:nvPr/>
        </p:nvSpPr>
        <p:spPr bwMode="auto">
          <a:xfrm>
            <a:off x="6976766" y="4731842"/>
            <a:ext cx="472380"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9" name="AutoShape 23"/>
          <p:cNvSpPr>
            <a:spLocks/>
          </p:cNvSpPr>
          <p:nvPr/>
        </p:nvSpPr>
        <p:spPr bwMode="auto">
          <a:xfrm>
            <a:off x="1193900" y="5496223"/>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11640" name="AutoShape 24"/>
          <p:cNvSpPr>
            <a:spLocks/>
          </p:cNvSpPr>
          <p:nvPr/>
        </p:nvSpPr>
        <p:spPr bwMode="auto">
          <a:xfrm>
            <a:off x="1189435"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11641" name="AutoShape 25"/>
          <p:cNvSpPr>
            <a:spLocks/>
          </p:cNvSpPr>
          <p:nvPr/>
        </p:nvSpPr>
        <p:spPr bwMode="auto">
          <a:xfrm>
            <a:off x="1189434"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12,330,400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1619"/>
                                        </p:tgtEl>
                                        <p:attrNameLst>
                                          <p:attrName>style.visibility</p:attrName>
                                        </p:attrNameLst>
                                      </p:cBhvr>
                                      <p:to>
                                        <p:strVal val="visible"/>
                                      </p:to>
                                    </p:set>
                                    <p:anim calcmode="lin" valueType="num">
                                      <p:cBhvr>
                                        <p:cTn id="7" dur="500" fill="hold"/>
                                        <p:tgtEl>
                                          <p:spTgt spid="111619"/>
                                        </p:tgtEl>
                                        <p:attrNameLst>
                                          <p:attrName>ppt_w</p:attrName>
                                        </p:attrNameLst>
                                      </p:cBhvr>
                                      <p:tavLst>
                                        <p:tav tm="0">
                                          <p:val>
                                            <p:fltVal val="0"/>
                                          </p:val>
                                        </p:tav>
                                        <p:tav tm="100000">
                                          <p:val>
                                            <p:strVal val="#ppt_w"/>
                                          </p:val>
                                        </p:tav>
                                      </p:tavLst>
                                    </p:anim>
                                    <p:anim calcmode="lin" valueType="num">
                                      <p:cBhvr>
                                        <p:cTn id="8" dur="500" fill="hold"/>
                                        <p:tgtEl>
                                          <p:spTgt spid="111619"/>
                                        </p:tgtEl>
                                        <p:attrNameLst>
                                          <p:attrName>ppt_h</p:attrName>
                                        </p:attrNameLst>
                                      </p:cBhvr>
                                      <p:tavLst>
                                        <p:tav tm="0">
                                          <p:val>
                                            <p:fltVal val="0"/>
                                          </p:val>
                                        </p:tav>
                                        <p:tav tm="100000">
                                          <p:val>
                                            <p:strVal val="#ppt_h"/>
                                          </p:val>
                                        </p:tav>
                                      </p:tavLst>
                                    </p:anim>
                                    <p:animEffect transition="in" filter="fade">
                                      <p:cBhvr>
                                        <p:cTn id="9" dur="500"/>
                                        <p:tgtEl>
                                          <p:spTgt spid="1116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1620"/>
                                        </p:tgtEl>
                                        <p:attrNameLst>
                                          <p:attrName>style.visibility</p:attrName>
                                        </p:attrNameLst>
                                      </p:cBhvr>
                                      <p:to>
                                        <p:strVal val="visible"/>
                                      </p:to>
                                    </p:set>
                                    <p:anim calcmode="lin" valueType="num">
                                      <p:cBhvr>
                                        <p:cTn id="12" dur="500" fill="hold"/>
                                        <p:tgtEl>
                                          <p:spTgt spid="111620"/>
                                        </p:tgtEl>
                                        <p:attrNameLst>
                                          <p:attrName>ppt_w</p:attrName>
                                        </p:attrNameLst>
                                      </p:cBhvr>
                                      <p:tavLst>
                                        <p:tav tm="0">
                                          <p:val>
                                            <p:fltVal val="0"/>
                                          </p:val>
                                        </p:tav>
                                        <p:tav tm="100000">
                                          <p:val>
                                            <p:strVal val="#ppt_w"/>
                                          </p:val>
                                        </p:tav>
                                      </p:tavLst>
                                    </p:anim>
                                    <p:anim calcmode="lin" valueType="num">
                                      <p:cBhvr>
                                        <p:cTn id="13" dur="500" fill="hold"/>
                                        <p:tgtEl>
                                          <p:spTgt spid="111620"/>
                                        </p:tgtEl>
                                        <p:attrNameLst>
                                          <p:attrName>ppt_h</p:attrName>
                                        </p:attrNameLst>
                                      </p:cBhvr>
                                      <p:tavLst>
                                        <p:tav tm="0">
                                          <p:val>
                                            <p:fltVal val="0"/>
                                          </p:val>
                                        </p:tav>
                                        <p:tav tm="100000">
                                          <p:val>
                                            <p:strVal val="#ppt_h"/>
                                          </p:val>
                                        </p:tav>
                                      </p:tavLst>
                                    </p:anim>
                                    <p:animEffect transition="in" filter="fade">
                                      <p:cBhvr>
                                        <p:cTn id="14" dur="500"/>
                                        <p:tgtEl>
                                          <p:spTgt spid="11162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1629"/>
                                        </p:tgtEl>
                                        <p:attrNameLst>
                                          <p:attrName>style.visibility</p:attrName>
                                        </p:attrNameLst>
                                      </p:cBhvr>
                                      <p:to>
                                        <p:strVal val="visible"/>
                                      </p:to>
                                    </p:set>
                                    <p:anim calcmode="lin" valueType="num">
                                      <p:cBhvr>
                                        <p:cTn id="17" dur="500" fill="hold"/>
                                        <p:tgtEl>
                                          <p:spTgt spid="111629"/>
                                        </p:tgtEl>
                                        <p:attrNameLst>
                                          <p:attrName>ppt_w</p:attrName>
                                        </p:attrNameLst>
                                      </p:cBhvr>
                                      <p:tavLst>
                                        <p:tav tm="0">
                                          <p:val>
                                            <p:fltVal val="0"/>
                                          </p:val>
                                        </p:tav>
                                        <p:tav tm="100000">
                                          <p:val>
                                            <p:strVal val="#ppt_w"/>
                                          </p:val>
                                        </p:tav>
                                      </p:tavLst>
                                    </p:anim>
                                    <p:anim calcmode="lin" valueType="num">
                                      <p:cBhvr>
                                        <p:cTn id="18" dur="500" fill="hold"/>
                                        <p:tgtEl>
                                          <p:spTgt spid="111629"/>
                                        </p:tgtEl>
                                        <p:attrNameLst>
                                          <p:attrName>ppt_h</p:attrName>
                                        </p:attrNameLst>
                                      </p:cBhvr>
                                      <p:tavLst>
                                        <p:tav tm="0">
                                          <p:val>
                                            <p:fltVal val="0"/>
                                          </p:val>
                                        </p:tav>
                                        <p:tav tm="100000">
                                          <p:val>
                                            <p:strVal val="#ppt_h"/>
                                          </p:val>
                                        </p:tav>
                                      </p:tavLst>
                                    </p:anim>
                                    <p:animEffect transition="in" filter="fade">
                                      <p:cBhvr>
                                        <p:cTn id="19" dur="500"/>
                                        <p:tgtEl>
                                          <p:spTgt spid="1116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1637"/>
                                        </p:tgtEl>
                                        <p:attrNameLst>
                                          <p:attrName>style.visibility</p:attrName>
                                        </p:attrNameLst>
                                      </p:cBhvr>
                                      <p:to>
                                        <p:strVal val="visible"/>
                                      </p:to>
                                    </p:set>
                                    <p:anim calcmode="lin" valueType="num">
                                      <p:cBhvr>
                                        <p:cTn id="22" dur="500" fill="hold"/>
                                        <p:tgtEl>
                                          <p:spTgt spid="111637"/>
                                        </p:tgtEl>
                                        <p:attrNameLst>
                                          <p:attrName>ppt_w</p:attrName>
                                        </p:attrNameLst>
                                      </p:cBhvr>
                                      <p:tavLst>
                                        <p:tav tm="0">
                                          <p:val>
                                            <p:fltVal val="0"/>
                                          </p:val>
                                        </p:tav>
                                        <p:tav tm="100000">
                                          <p:val>
                                            <p:strVal val="#ppt_w"/>
                                          </p:val>
                                        </p:tav>
                                      </p:tavLst>
                                    </p:anim>
                                    <p:anim calcmode="lin" valueType="num">
                                      <p:cBhvr>
                                        <p:cTn id="23" dur="500" fill="hold"/>
                                        <p:tgtEl>
                                          <p:spTgt spid="111637"/>
                                        </p:tgtEl>
                                        <p:attrNameLst>
                                          <p:attrName>ppt_h</p:attrName>
                                        </p:attrNameLst>
                                      </p:cBhvr>
                                      <p:tavLst>
                                        <p:tav tm="0">
                                          <p:val>
                                            <p:fltVal val="0"/>
                                          </p:val>
                                        </p:tav>
                                        <p:tav tm="100000">
                                          <p:val>
                                            <p:strVal val="#ppt_h"/>
                                          </p:val>
                                        </p:tav>
                                      </p:tavLst>
                                    </p:anim>
                                    <p:animEffect transition="in" filter="fade">
                                      <p:cBhvr>
                                        <p:cTn id="24" dur="500"/>
                                        <p:tgtEl>
                                          <p:spTgt spid="1116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1623"/>
                                        </p:tgtEl>
                                        <p:attrNameLst>
                                          <p:attrName>style.visibility</p:attrName>
                                        </p:attrNameLst>
                                      </p:cBhvr>
                                      <p:to>
                                        <p:strVal val="visible"/>
                                      </p:to>
                                    </p:set>
                                    <p:anim calcmode="lin" valueType="num">
                                      <p:cBhvr>
                                        <p:cTn id="27" dur="500" fill="hold"/>
                                        <p:tgtEl>
                                          <p:spTgt spid="111623"/>
                                        </p:tgtEl>
                                        <p:attrNameLst>
                                          <p:attrName>ppt_w</p:attrName>
                                        </p:attrNameLst>
                                      </p:cBhvr>
                                      <p:tavLst>
                                        <p:tav tm="0">
                                          <p:val>
                                            <p:fltVal val="0"/>
                                          </p:val>
                                        </p:tav>
                                        <p:tav tm="100000">
                                          <p:val>
                                            <p:strVal val="#ppt_w"/>
                                          </p:val>
                                        </p:tav>
                                      </p:tavLst>
                                    </p:anim>
                                    <p:anim calcmode="lin" valueType="num">
                                      <p:cBhvr>
                                        <p:cTn id="28" dur="500" fill="hold"/>
                                        <p:tgtEl>
                                          <p:spTgt spid="111623"/>
                                        </p:tgtEl>
                                        <p:attrNameLst>
                                          <p:attrName>ppt_h</p:attrName>
                                        </p:attrNameLst>
                                      </p:cBhvr>
                                      <p:tavLst>
                                        <p:tav tm="0">
                                          <p:val>
                                            <p:fltVal val="0"/>
                                          </p:val>
                                        </p:tav>
                                        <p:tav tm="100000">
                                          <p:val>
                                            <p:strVal val="#ppt_h"/>
                                          </p:val>
                                        </p:tav>
                                      </p:tavLst>
                                    </p:anim>
                                    <p:animEffect transition="in" filter="fade">
                                      <p:cBhvr>
                                        <p:cTn id="29" dur="500"/>
                                        <p:tgtEl>
                                          <p:spTgt spid="11162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1632"/>
                                        </p:tgtEl>
                                        <p:attrNameLst>
                                          <p:attrName>style.visibility</p:attrName>
                                        </p:attrNameLst>
                                      </p:cBhvr>
                                      <p:to>
                                        <p:strVal val="visible"/>
                                      </p:to>
                                    </p:set>
                                    <p:anim calcmode="lin" valueType="num">
                                      <p:cBhvr>
                                        <p:cTn id="32" dur="500" fill="hold"/>
                                        <p:tgtEl>
                                          <p:spTgt spid="111632"/>
                                        </p:tgtEl>
                                        <p:attrNameLst>
                                          <p:attrName>ppt_w</p:attrName>
                                        </p:attrNameLst>
                                      </p:cBhvr>
                                      <p:tavLst>
                                        <p:tav tm="0">
                                          <p:val>
                                            <p:fltVal val="0"/>
                                          </p:val>
                                        </p:tav>
                                        <p:tav tm="100000">
                                          <p:val>
                                            <p:strVal val="#ppt_w"/>
                                          </p:val>
                                        </p:tav>
                                      </p:tavLst>
                                    </p:anim>
                                    <p:anim calcmode="lin" valueType="num">
                                      <p:cBhvr>
                                        <p:cTn id="33" dur="500" fill="hold"/>
                                        <p:tgtEl>
                                          <p:spTgt spid="111632"/>
                                        </p:tgtEl>
                                        <p:attrNameLst>
                                          <p:attrName>ppt_h</p:attrName>
                                        </p:attrNameLst>
                                      </p:cBhvr>
                                      <p:tavLst>
                                        <p:tav tm="0">
                                          <p:val>
                                            <p:fltVal val="0"/>
                                          </p:val>
                                        </p:tav>
                                        <p:tav tm="100000">
                                          <p:val>
                                            <p:strVal val="#ppt_h"/>
                                          </p:val>
                                        </p:tav>
                                      </p:tavLst>
                                    </p:anim>
                                    <p:animEffect transition="in" filter="fade">
                                      <p:cBhvr>
                                        <p:cTn id="34" dur="500"/>
                                        <p:tgtEl>
                                          <p:spTgt spid="11163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1628"/>
                                        </p:tgtEl>
                                        <p:attrNameLst>
                                          <p:attrName>style.visibility</p:attrName>
                                        </p:attrNameLst>
                                      </p:cBhvr>
                                      <p:to>
                                        <p:strVal val="visible"/>
                                      </p:to>
                                    </p:set>
                                    <p:anim calcmode="lin" valueType="num">
                                      <p:cBhvr>
                                        <p:cTn id="37" dur="500" fill="hold"/>
                                        <p:tgtEl>
                                          <p:spTgt spid="111628"/>
                                        </p:tgtEl>
                                        <p:attrNameLst>
                                          <p:attrName>ppt_w</p:attrName>
                                        </p:attrNameLst>
                                      </p:cBhvr>
                                      <p:tavLst>
                                        <p:tav tm="0">
                                          <p:val>
                                            <p:fltVal val="0"/>
                                          </p:val>
                                        </p:tav>
                                        <p:tav tm="100000">
                                          <p:val>
                                            <p:strVal val="#ppt_w"/>
                                          </p:val>
                                        </p:tav>
                                      </p:tavLst>
                                    </p:anim>
                                    <p:anim calcmode="lin" valueType="num">
                                      <p:cBhvr>
                                        <p:cTn id="38" dur="500" fill="hold"/>
                                        <p:tgtEl>
                                          <p:spTgt spid="111628"/>
                                        </p:tgtEl>
                                        <p:attrNameLst>
                                          <p:attrName>ppt_h</p:attrName>
                                        </p:attrNameLst>
                                      </p:cBhvr>
                                      <p:tavLst>
                                        <p:tav tm="0">
                                          <p:val>
                                            <p:fltVal val="0"/>
                                          </p:val>
                                        </p:tav>
                                        <p:tav tm="100000">
                                          <p:val>
                                            <p:strVal val="#ppt_h"/>
                                          </p:val>
                                        </p:tav>
                                      </p:tavLst>
                                    </p:anim>
                                    <p:animEffect transition="in" filter="fade">
                                      <p:cBhvr>
                                        <p:cTn id="39" dur="500"/>
                                        <p:tgtEl>
                                          <p:spTgt spid="11162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1633"/>
                                        </p:tgtEl>
                                        <p:attrNameLst>
                                          <p:attrName>style.visibility</p:attrName>
                                        </p:attrNameLst>
                                      </p:cBhvr>
                                      <p:to>
                                        <p:strVal val="visible"/>
                                      </p:to>
                                    </p:set>
                                    <p:anim calcmode="lin" valueType="num">
                                      <p:cBhvr>
                                        <p:cTn id="42" dur="500" fill="hold"/>
                                        <p:tgtEl>
                                          <p:spTgt spid="111633"/>
                                        </p:tgtEl>
                                        <p:attrNameLst>
                                          <p:attrName>ppt_w</p:attrName>
                                        </p:attrNameLst>
                                      </p:cBhvr>
                                      <p:tavLst>
                                        <p:tav tm="0">
                                          <p:val>
                                            <p:fltVal val="0"/>
                                          </p:val>
                                        </p:tav>
                                        <p:tav tm="100000">
                                          <p:val>
                                            <p:strVal val="#ppt_w"/>
                                          </p:val>
                                        </p:tav>
                                      </p:tavLst>
                                    </p:anim>
                                    <p:anim calcmode="lin" valueType="num">
                                      <p:cBhvr>
                                        <p:cTn id="43" dur="500" fill="hold"/>
                                        <p:tgtEl>
                                          <p:spTgt spid="111633"/>
                                        </p:tgtEl>
                                        <p:attrNameLst>
                                          <p:attrName>ppt_h</p:attrName>
                                        </p:attrNameLst>
                                      </p:cBhvr>
                                      <p:tavLst>
                                        <p:tav tm="0">
                                          <p:val>
                                            <p:fltVal val="0"/>
                                          </p:val>
                                        </p:tav>
                                        <p:tav tm="100000">
                                          <p:val>
                                            <p:strVal val="#ppt_h"/>
                                          </p:val>
                                        </p:tav>
                                      </p:tavLst>
                                    </p:anim>
                                    <p:animEffect transition="in" filter="fade">
                                      <p:cBhvr>
                                        <p:cTn id="44" dur="500"/>
                                        <p:tgtEl>
                                          <p:spTgt spid="11163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1621"/>
                                        </p:tgtEl>
                                        <p:attrNameLst>
                                          <p:attrName>style.visibility</p:attrName>
                                        </p:attrNameLst>
                                      </p:cBhvr>
                                      <p:to>
                                        <p:strVal val="visible"/>
                                      </p:to>
                                    </p:set>
                                    <p:anim calcmode="lin" valueType="num">
                                      <p:cBhvr>
                                        <p:cTn id="47" dur="500" fill="hold"/>
                                        <p:tgtEl>
                                          <p:spTgt spid="111621"/>
                                        </p:tgtEl>
                                        <p:attrNameLst>
                                          <p:attrName>ppt_w</p:attrName>
                                        </p:attrNameLst>
                                      </p:cBhvr>
                                      <p:tavLst>
                                        <p:tav tm="0">
                                          <p:val>
                                            <p:fltVal val="0"/>
                                          </p:val>
                                        </p:tav>
                                        <p:tav tm="100000">
                                          <p:val>
                                            <p:strVal val="#ppt_w"/>
                                          </p:val>
                                        </p:tav>
                                      </p:tavLst>
                                    </p:anim>
                                    <p:anim calcmode="lin" valueType="num">
                                      <p:cBhvr>
                                        <p:cTn id="48" dur="500" fill="hold"/>
                                        <p:tgtEl>
                                          <p:spTgt spid="111621"/>
                                        </p:tgtEl>
                                        <p:attrNameLst>
                                          <p:attrName>ppt_h</p:attrName>
                                        </p:attrNameLst>
                                      </p:cBhvr>
                                      <p:tavLst>
                                        <p:tav tm="0">
                                          <p:val>
                                            <p:fltVal val="0"/>
                                          </p:val>
                                        </p:tav>
                                        <p:tav tm="100000">
                                          <p:val>
                                            <p:strVal val="#ppt_h"/>
                                          </p:val>
                                        </p:tav>
                                      </p:tavLst>
                                    </p:anim>
                                    <p:animEffect transition="in" filter="fade">
                                      <p:cBhvr>
                                        <p:cTn id="49" dur="500"/>
                                        <p:tgtEl>
                                          <p:spTgt spid="11162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1638"/>
                                        </p:tgtEl>
                                        <p:attrNameLst>
                                          <p:attrName>style.visibility</p:attrName>
                                        </p:attrNameLst>
                                      </p:cBhvr>
                                      <p:to>
                                        <p:strVal val="visible"/>
                                      </p:to>
                                    </p:set>
                                    <p:anim calcmode="lin" valueType="num">
                                      <p:cBhvr>
                                        <p:cTn id="52" dur="500" fill="hold"/>
                                        <p:tgtEl>
                                          <p:spTgt spid="111638"/>
                                        </p:tgtEl>
                                        <p:attrNameLst>
                                          <p:attrName>ppt_w</p:attrName>
                                        </p:attrNameLst>
                                      </p:cBhvr>
                                      <p:tavLst>
                                        <p:tav tm="0">
                                          <p:val>
                                            <p:fltVal val="0"/>
                                          </p:val>
                                        </p:tav>
                                        <p:tav tm="100000">
                                          <p:val>
                                            <p:strVal val="#ppt_w"/>
                                          </p:val>
                                        </p:tav>
                                      </p:tavLst>
                                    </p:anim>
                                    <p:anim calcmode="lin" valueType="num">
                                      <p:cBhvr>
                                        <p:cTn id="53" dur="500" fill="hold"/>
                                        <p:tgtEl>
                                          <p:spTgt spid="111638"/>
                                        </p:tgtEl>
                                        <p:attrNameLst>
                                          <p:attrName>ppt_h</p:attrName>
                                        </p:attrNameLst>
                                      </p:cBhvr>
                                      <p:tavLst>
                                        <p:tav tm="0">
                                          <p:val>
                                            <p:fltVal val="0"/>
                                          </p:val>
                                        </p:tav>
                                        <p:tav tm="100000">
                                          <p:val>
                                            <p:strVal val="#ppt_h"/>
                                          </p:val>
                                        </p:tav>
                                      </p:tavLst>
                                    </p:anim>
                                    <p:animEffect transition="in" filter="fade">
                                      <p:cBhvr>
                                        <p:cTn id="54" dur="500"/>
                                        <p:tgtEl>
                                          <p:spTgt spid="1116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11627"/>
                                        </p:tgtEl>
                                        <p:attrNameLst>
                                          <p:attrName>style.visibility</p:attrName>
                                        </p:attrNameLst>
                                      </p:cBhvr>
                                      <p:to>
                                        <p:strVal val="visible"/>
                                      </p:to>
                                    </p:set>
                                    <p:anim calcmode="lin" valueType="num">
                                      <p:cBhvr>
                                        <p:cTn id="57" dur="500" fill="hold"/>
                                        <p:tgtEl>
                                          <p:spTgt spid="111627"/>
                                        </p:tgtEl>
                                        <p:attrNameLst>
                                          <p:attrName>ppt_w</p:attrName>
                                        </p:attrNameLst>
                                      </p:cBhvr>
                                      <p:tavLst>
                                        <p:tav tm="0">
                                          <p:val>
                                            <p:fltVal val="0"/>
                                          </p:val>
                                        </p:tav>
                                        <p:tav tm="100000">
                                          <p:val>
                                            <p:strVal val="#ppt_w"/>
                                          </p:val>
                                        </p:tav>
                                      </p:tavLst>
                                    </p:anim>
                                    <p:anim calcmode="lin" valueType="num">
                                      <p:cBhvr>
                                        <p:cTn id="58" dur="500" fill="hold"/>
                                        <p:tgtEl>
                                          <p:spTgt spid="111627"/>
                                        </p:tgtEl>
                                        <p:attrNameLst>
                                          <p:attrName>ppt_h</p:attrName>
                                        </p:attrNameLst>
                                      </p:cBhvr>
                                      <p:tavLst>
                                        <p:tav tm="0">
                                          <p:val>
                                            <p:fltVal val="0"/>
                                          </p:val>
                                        </p:tav>
                                        <p:tav tm="100000">
                                          <p:val>
                                            <p:strVal val="#ppt_h"/>
                                          </p:val>
                                        </p:tav>
                                      </p:tavLst>
                                    </p:anim>
                                    <p:animEffect transition="in" filter="fade">
                                      <p:cBhvr>
                                        <p:cTn id="59" dur="500"/>
                                        <p:tgtEl>
                                          <p:spTgt spid="11162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1636"/>
                                        </p:tgtEl>
                                        <p:attrNameLst>
                                          <p:attrName>style.visibility</p:attrName>
                                        </p:attrNameLst>
                                      </p:cBhvr>
                                      <p:to>
                                        <p:strVal val="visible"/>
                                      </p:to>
                                    </p:set>
                                    <p:anim calcmode="lin" valueType="num">
                                      <p:cBhvr>
                                        <p:cTn id="62" dur="500" fill="hold"/>
                                        <p:tgtEl>
                                          <p:spTgt spid="111636"/>
                                        </p:tgtEl>
                                        <p:attrNameLst>
                                          <p:attrName>ppt_w</p:attrName>
                                        </p:attrNameLst>
                                      </p:cBhvr>
                                      <p:tavLst>
                                        <p:tav tm="0">
                                          <p:val>
                                            <p:fltVal val="0"/>
                                          </p:val>
                                        </p:tav>
                                        <p:tav tm="100000">
                                          <p:val>
                                            <p:strVal val="#ppt_w"/>
                                          </p:val>
                                        </p:tav>
                                      </p:tavLst>
                                    </p:anim>
                                    <p:anim calcmode="lin" valueType="num">
                                      <p:cBhvr>
                                        <p:cTn id="63" dur="500" fill="hold"/>
                                        <p:tgtEl>
                                          <p:spTgt spid="111636"/>
                                        </p:tgtEl>
                                        <p:attrNameLst>
                                          <p:attrName>ppt_h</p:attrName>
                                        </p:attrNameLst>
                                      </p:cBhvr>
                                      <p:tavLst>
                                        <p:tav tm="0">
                                          <p:val>
                                            <p:fltVal val="0"/>
                                          </p:val>
                                        </p:tav>
                                        <p:tav tm="100000">
                                          <p:val>
                                            <p:strVal val="#ppt_h"/>
                                          </p:val>
                                        </p:tav>
                                      </p:tavLst>
                                    </p:anim>
                                    <p:animEffect transition="in" filter="fade">
                                      <p:cBhvr>
                                        <p:cTn id="64" dur="500"/>
                                        <p:tgtEl>
                                          <p:spTgt spid="11163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1624"/>
                                        </p:tgtEl>
                                        <p:attrNameLst>
                                          <p:attrName>style.visibility</p:attrName>
                                        </p:attrNameLst>
                                      </p:cBhvr>
                                      <p:to>
                                        <p:strVal val="visible"/>
                                      </p:to>
                                    </p:set>
                                    <p:anim calcmode="lin" valueType="num">
                                      <p:cBhvr>
                                        <p:cTn id="67" dur="500" fill="hold"/>
                                        <p:tgtEl>
                                          <p:spTgt spid="111624"/>
                                        </p:tgtEl>
                                        <p:attrNameLst>
                                          <p:attrName>ppt_w</p:attrName>
                                        </p:attrNameLst>
                                      </p:cBhvr>
                                      <p:tavLst>
                                        <p:tav tm="0">
                                          <p:val>
                                            <p:fltVal val="0"/>
                                          </p:val>
                                        </p:tav>
                                        <p:tav tm="100000">
                                          <p:val>
                                            <p:strVal val="#ppt_w"/>
                                          </p:val>
                                        </p:tav>
                                      </p:tavLst>
                                    </p:anim>
                                    <p:anim calcmode="lin" valueType="num">
                                      <p:cBhvr>
                                        <p:cTn id="68" dur="500" fill="hold"/>
                                        <p:tgtEl>
                                          <p:spTgt spid="111624"/>
                                        </p:tgtEl>
                                        <p:attrNameLst>
                                          <p:attrName>ppt_h</p:attrName>
                                        </p:attrNameLst>
                                      </p:cBhvr>
                                      <p:tavLst>
                                        <p:tav tm="0">
                                          <p:val>
                                            <p:fltVal val="0"/>
                                          </p:val>
                                        </p:tav>
                                        <p:tav tm="100000">
                                          <p:val>
                                            <p:strVal val="#ppt_h"/>
                                          </p:val>
                                        </p:tav>
                                      </p:tavLst>
                                    </p:anim>
                                    <p:animEffect transition="in" filter="fade">
                                      <p:cBhvr>
                                        <p:cTn id="69" dur="500"/>
                                        <p:tgtEl>
                                          <p:spTgt spid="11162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11631"/>
                                        </p:tgtEl>
                                        <p:attrNameLst>
                                          <p:attrName>style.visibility</p:attrName>
                                        </p:attrNameLst>
                                      </p:cBhvr>
                                      <p:to>
                                        <p:strVal val="visible"/>
                                      </p:to>
                                    </p:set>
                                    <p:anim calcmode="lin" valueType="num">
                                      <p:cBhvr>
                                        <p:cTn id="72" dur="500" fill="hold"/>
                                        <p:tgtEl>
                                          <p:spTgt spid="111631"/>
                                        </p:tgtEl>
                                        <p:attrNameLst>
                                          <p:attrName>ppt_w</p:attrName>
                                        </p:attrNameLst>
                                      </p:cBhvr>
                                      <p:tavLst>
                                        <p:tav tm="0">
                                          <p:val>
                                            <p:fltVal val="0"/>
                                          </p:val>
                                        </p:tav>
                                        <p:tav tm="100000">
                                          <p:val>
                                            <p:strVal val="#ppt_w"/>
                                          </p:val>
                                        </p:tav>
                                      </p:tavLst>
                                    </p:anim>
                                    <p:anim calcmode="lin" valueType="num">
                                      <p:cBhvr>
                                        <p:cTn id="73" dur="500" fill="hold"/>
                                        <p:tgtEl>
                                          <p:spTgt spid="111631"/>
                                        </p:tgtEl>
                                        <p:attrNameLst>
                                          <p:attrName>ppt_h</p:attrName>
                                        </p:attrNameLst>
                                      </p:cBhvr>
                                      <p:tavLst>
                                        <p:tav tm="0">
                                          <p:val>
                                            <p:fltVal val="0"/>
                                          </p:val>
                                        </p:tav>
                                        <p:tav tm="100000">
                                          <p:val>
                                            <p:strVal val="#ppt_h"/>
                                          </p:val>
                                        </p:tav>
                                      </p:tavLst>
                                    </p:anim>
                                    <p:animEffect transition="in" filter="fade">
                                      <p:cBhvr>
                                        <p:cTn id="74" dur="500"/>
                                        <p:tgtEl>
                                          <p:spTgt spid="1116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1626"/>
                                        </p:tgtEl>
                                        <p:attrNameLst>
                                          <p:attrName>style.visibility</p:attrName>
                                        </p:attrNameLst>
                                      </p:cBhvr>
                                      <p:to>
                                        <p:strVal val="visible"/>
                                      </p:to>
                                    </p:set>
                                    <p:anim calcmode="lin" valueType="num">
                                      <p:cBhvr>
                                        <p:cTn id="77" dur="500" fill="hold"/>
                                        <p:tgtEl>
                                          <p:spTgt spid="111626"/>
                                        </p:tgtEl>
                                        <p:attrNameLst>
                                          <p:attrName>ppt_w</p:attrName>
                                        </p:attrNameLst>
                                      </p:cBhvr>
                                      <p:tavLst>
                                        <p:tav tm="0">
                                          <p:val>
                                            <p:fltVal val="0"/>
                                          </p:val>
                                        </p:tav>
                                        <p:tav tm="100000">
                                          <p:val>
                                            <p:strVal val="#ppt_w"/>
                                          </p:val>
                                        </p:tav>
                                      </p:tavLst>
                                    </p:anim>
                                    <p:anim calcmode="lin" valueType="num">
                                      <p:cBhvr>
                                        <p:cTn id="78" dur="500" fill="hold"/>
                                        <p:tgtEl>
                                          <p:spTgt spid="111626"/>
                                        </p:tgtEl>
                                        <p:attrNameLst>
                                          <p:attrName>ppt_h</p:attrName>
                                        </p:attrNameLst>
                                      </p:cBhvr>
                                      <p:tavLst>
                                        <p:tav tm="0">
                                          <p:val>
                                            <p:fltVal val="0"/>
                                          </p:val>
                                        </p:tav>
                                        <p:tav tm="100000">
                                          <p:val>
                                            <p:strVal val="#ppt_h"/>
                                          </p:val>
                                        </p:tav>
                                      </p:tavLst>
                                    </p:anim>
                                    <p:animEffect transition="in" filter="fade">
                                      <p:cBhvr>
                                        <p:cTn id="79" dur="500"/>
                                        <p:tgtEl>
                                          <p:spTgt spid="1116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635"/>
                                        </p:tgtEl>
                                        <p:attrNameLst>
                                          <p:attrName>style.visibility</p:attrName>
                                        </p:attrNameLst>
                                      </p:cBhvr>
                                      <p:to>
                                        <p:strVal val="visible"/>
                                      </p:to>
                                    </p:set>
                                    <p:anim calcmode="lin" valueType="num">
                                      <p:cBhvr>
                                        <p:cTn id="82" dur="500" fill="hold"/>
                                        <p:tgtEl>
                                          <p:spTgt spid="111635"/>
                                        </p:tgtEl>
                                        <p:attrNameLst>
                                          <p:attrName>ppt_w</p:attrName>
                                        </p:attrNameLst>
                                      </p:cBhvr>
                                      <p:tavLst>
                                        <p:tav tm="0">
                                          <p:val>
                                            <p:fltVal val="0"/>
                                          </p:val>
                                        </p:tav>
                                        <p:tav tm="100000">
                                          <p:val>
                                            <p:strVal val="#ppt_w"/>
                                          </p:val>
                                        </p:tav>
                                      </p:tavLst>
                                    </p:anim>
                                    <p:anim calcmode="lin" valueType="num">
                                      <p:cBhvr>
                                        <p:cTn id="83" dur="500" fill="hold"/>
                                        <p:tgtEl>
                                          <p:spTgt spid="111635"/>
                                        </p:tgtEl>
                                        <p:attrNameLst>
                                          <p:attrName>ppt_h</p:attrName>
                                        </p:attrNameLst>
                                      </p:cBhvr>
                                      <p:tavLst>
                                        <p:tav tm="0">
                                          <p:val>
                                            <p:fltVal val="0"/>
                                          </p:val>
                                        </p:tav>
                                        <p:tav tm="100000">
                                          <p:val>
                                            <p:strVal val="#ppt_h"/>
                                          </p:val>
                                        </p:tav>
                                      </p:tavLst>
                                    </p:anim>
                                    <p:animEffect transition="in" filter="fade">
                                      <p:cBhvr>
                                        <p:cTn id="84" dur="500"/>
                                        <p:tgtEl>
                                          <p:spTgt spid="11163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11622"/>
                                        </p:tgtEl>
                                        <p:attrNameLst>
                                          <p:attrName>style.visibility</p:attrName>
                                        </p:attrNameLst>
                                      </p:cBhvr>
                                      <p:to>
                                        <p:strVal val="visible"/>
                                      </p:to>
                                    </p:set>
                                    <p:anim calcmode="lin" valueType="num">
                                      <p:cBhvr>
                                        <p:cTn id="87" dur="500" fill="hold"/>
                                        <p:tgtEl>
                                          <p:spTgt spid="111622"/>
                                        </p:tgtEl>
                                        <p:attrNameLst>
                                          <p:attrName>ppt_w</p:attrName>
                                        </p:attrNameLst>
                                      </p:cBhvr>
                                      <p:tavLst>
                                        <p:tav tm="0">
                                          <p:val>
                                            <p:fltVal val="0"/>
                                          </p:val>
                                        </p:tav>
                                        <p:tav tm="100000">
                                          <p:val>
                                            <p:strVal val="#ppt_w"/>
                                          </p:val>
                                        </p:tav>
                                      </p:tavLst>
                                    </p:anim>
                                    <p:anim calcmode="lin" valueType="num">
                                      <p:cBhvr>
                                        <p:cTn id="88" dur="500" fill="hold"/>
                                        <p:tgtEl>
                                          <p:spTgt spid="111622"/>
                                        </p:tgtEl>
                                        <p:attrNameLst>
                                          <p:attrName>ppt_h</p:attrName>
                                        </p:attrNameLst>
                                      </p:cBhvr>
                                      <p:tavLst>
                                        <p:tav tm="0">
                                          <p:val>
                                            <p:fltVal val="0"/>
                                          </p:val>
                                        </p:tav>
                                        <p:tav tm="100000">
                                          <p:val>
                                            <p:strVal val="#ppt_h"/>
                                          </p:val>
                                        </p:tav>
                                      </p:tavLst>
                                    </p:anim>
                                    <p:animEffect transition="in" filter="fade">
                                      <p:cBhvr>
                                        <p:cTn id="89" dur="500"/>
                                        <p:tgtEl>
                                          <p:spTgt spid="1116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11630"/>
                                        </p:tgtEl>
                                        <p:attrNameLst>
                                          <p:attrName>style.visibility</p:attrName>
                                        </p:attrNameLst>
                                      </p:cBhvr>
                                      <p:to>
                                        <p:strVal val="visible"/>
                                      </p:to>
                                    </p:set>
                                    <p:anim calcmode="lin" valueType="num">
                                      <p:cBhvr>
                                        <p:cTn id="92" dur="500" fill="hold"/>
                                        <p:tgtEl>
                                          <p:spTgt spid="111630"/>
                                        </p:tgtEl>
                                        <p:attrNameLst>
                                          <p:attrName>ppt_w</p:attrName>
                                        </p:attrNameLst>
                                      </p:cBhvr>
                                      <p:tavLst>
                                        <p:tav tm="0">
                                          <p:val>
                                            <p:fltVal val="0"/>
                                          </p:val>
                                        </p:tav>
                                        <p:tav tm="100000">
                                          <p:val>
                                            <p:strVal val="#ppt_w"/>
                                          </p:val>
                                        </p:tav>
                                      </p:tavLst>
                                    </p:anim>
                                    <p:anim calcmode="lin" valueType="num">
                                      <p:cBhvr>
                                        <p:cTn id="93" dur="500" fill="hold"/>
                                        <p:tgtEl>
                                          <p:spTgt spid="111630"/>
                                        </p:tgtEl>
                                        <p:attrNameLst>
                                          <p:attrName>ppt_h</p:attrName>
                                        </p:attrNameLst>
                                      </p:cBhvr>
                                      <p:tavLst>
                                        <p:tav tm="0">
                                          <p:val>
                                            <p:fltVal val="0"/>
                                          </p:val>
                                        </p:tav>
                                        <p:tav tm="100000">
                                          <p:val>
                                            <p:strVal val="#ppt_h"/>
                                          </p:val>
                                        </p:tav>
                                      </p:tavLst>
                                    </p:anim>
                                    <p:animEffect transition="in" filter="fade">
                                      <p:cBhvr>
                                        <p:cTn id="94" dur="500"/>
                                        <p:tgtEl>
                                          <p:spTgt spid="11163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11625"/>
                                        </p:tgtEl>
                                        <p:attrNameLst>
                                          <p:attrName>style.visibility</p:attrName>
                                        </p:attrNameLst>
                                      </p:cBhvr>
                                      <p:to>
                                        <p:strVal val="visible"/>
                                      </p:to>
                                    </p:set>
                                    <p:anim calcmode="lin" valueType="num">
                                      <p:cBhvr>
                                        <p:cTn id="97" dur="500" fill="hold"/>
                                        <p:tgtEl>
                                          <p:spTgt spid="111625"/>
                                        </p:tgtEl>
                                        <p:attrNameLst>
                                          <p:attrName>ppt_w</p:attrName>
                                        </p:attrNameLst>
                                      </p:cBhvr>
                                      <p:tavLst>
                                        <p:tav tm="0">
                                          <p:val>
                                            <p:fltVal val="0"/>
                                          </p:val>
                                        </p:tav>
                                        <p:tav tm="100000">
                                          <p:val>
                                            <p:strVal val="#ppt_w"/>
                                          </p:val>
                                        </p:tav>
                                      </p:tavLst>
                                    </p:anim>
                                    <p:anim calcmode="lin" valueType="num">
                                      <p:cBhvr>
                                        <p:cTn id="98" dur="500" fill="hold"/>
                                        <p:tgtEl>
                                          <p:spTgt spid="111625"/>
                                        </p:tgtEl>
                                        <p:attrNameLst>
                                          <p:attrName>ppt_h</p:attrName>
                                        </p:attrNameLst>
                                      </p:cBhvr>
                                      <p:tavLst>
                                        <p:tav tm="0">
                                          <p:val>
                                            <p:fltVal val="0"/>
                                          </p:val>
                                        </p:tav>
                                        <p:tav tm="100000">
                                          <p:val>
                                            <p:strVal val="#ppt_h"/>
                                          </p:val>
                                        </p:tav>
                                      </p:tavLst>
                                    </p:anim>
                                    <p:animEffect transition="in" filter="fade">
                                      <p:cBhvr>
                                        <p:cTn id="99" dur="500"/>
                                        <p:tgtEl>
                                          <p:spTgt spid="1116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11634"/>
                                        </p:tgtEl>
                                        <p:attrNameLst>
                                          <p:attrName>style.visibility</p:attrName>
                                        </p:attrNameLst>
                                      </p:cBhvr>
                                      <p:to>
                                        <p:strVal val="visible"/>
                                      </p:to>
                                    </p:set>
                                    <p:anim calcmode="lin" valueType="num">
                                      <p:cBhvr>
                                        <p:cTn id="102" dur="500" fill="hold"/>
                                        <p:tgtEl>
                                          <p:spTgt spid="111634"/>
                                        </p:tgtEl>
                                        <p:attrNameLst>
                                          <p:attrName>ppt_w</p:attrName>
                                        </p:attrNameLst>
                                      </p:cBhvr>
                                      <p:tavLst>
                                        <p:tav tm="0">
                                          <p:val>
                                            <p:fltVal val="0"/>
                                          </p:val>
                                        </p:tav>
                                        <p:tav tm="100000">
                                          <p:val>
                                            <p:strVal val="#ppt_w"/>
                                          </p:val>
                                        </p:tav>
                                      </p:tavLst>
                                    </p:anim>
                                    <p:anim calcmode="lin" valueType="num">
                                      <p:cBhvr>
                                        <p:cTn id="103" dur="500" fill="hold"/>
                                        <p:tgtEl>
                                          <p:spTgt spid="111634"/>
                                        </p:tgtEl>
                                        <p:attrNameLst>
                                          <p:attrName>ppt_h</p:attrName>
                                        </p:attrNameLst>
                                      </p:cBhvr>
                                      <p:tavLst>
                                        <p:tav tm="0">
                                          <p:val>
                                            <p:fltVal val="0"/>
                                          </p:val>
                                        </p:tav>
                                        <p:tav tm="100000">
                                          <p:val>
                                            <p:strVal val="#ppt_h"/>
                                          </p:val>
                                        </p:tav>
                                      </p:tavLst>
                                    </p:anim>
                                    <p:animEffect transition="in" filter="fade">
                                      <p:cBhvr>
                                        <p:cTn id="104" dur="500"/>
                                        <p:tgtEl>
                                          <p:spTgt spid="111634"/>
                                        </p:tgtEl>
                                      </p:cBhvr>
                                    </p:animEffect>
                                  </p:childTnLst>
                                </p:cTn>
                              </p:par>
                            </p:childTnLst>
                          </p:cTn>
                        </p:par>
                        <p:par>
                          <p:cTn id="105" fill="hold">
                            <p:stCondLst>
                              <p:cond delay="500"/>
                            </p:stCondLst>
                            <p:childTnLst>
                              <p:par>
                                <p:cTn id="106" presetID="22" presetClass="entr" presetSubtype="4" fill="hold" grpId="0" nodeType="afterEffect">
                                  <p:stCondLst>
                                    <p:cond delay="0"/>
                                  </p:stCondLst>
                                  <p:childTnLst>
                                    <p:set>
                                      <p:cBhvr>
                                        <p:cTn id="107" dur="1" fill="hold">
                                          <p:stCondLst>
                                            <p:cond delay="0"/>
                                          </p:stCondLst>
                                        </p:cTn>
                                        <p:tgtEl>
                                          <p:spTgt spid="111639"/>
                                        </p:tgtEl>
                                        <p:attrNameLst>
                                          <p:attrName>style.visibility</p:attrName>
                                        </p:attrNameLst>
                                      </p:cBhvr>
                                      <p:to>
                                        <p:strVal val="visible"/>
                                      </p:to>
                                    </p:set>
                                    <p:animEffect transition="in" filter="wipe(down)">
                                      <p:cBhvr>
                                        <p:cTn id="108" dur="500"/>
                                        <p:tgtEl>
                                          <p:spTgt spid="111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11640"/>
                                        </p:tgtEl>
                                        <p:attrNameLst>
                                          <p:attrName>style.visibility</p:attrName>
                                        </p:attrNameLst>
                                      </p:cBhvr>
                                      <p:to>
                                        <p:strVal val="visible"/>
                                      </p:to>
                                    </p:set>
                                    <p:animEffect transition="in" filter="wipe(down)">
                                      <p:cBhvr>
                                        <p:cTn id="111" dur="500"/>
                                        <p:tgtEl>
                                          <p:spTgt spid="11164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11641"/>
                                        </p:tgtEl>
                                        <p:attrNameLst>
                                          <p:attrName>style.visibility</p:attrName>
                                        </p:attrNameLst>
                                      </p:cBhvr>
                                      <p:to>
                                        <p:strVal val="visible"/>
                                      </p:to>
                                    </p:set>
                                    <p:animEffect transition="in" filter="wipe(down)">
                                      <p:cBhvr>
                                        <p:cTn id="114" dur="500"/>
                                        <p:tgtEl>
                                          <p:spTgt spid="11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9" grpId="0" animBg="1"/>
      <p:bldP spid="111620" grpId="0"/>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p:bldP spid="111631" grpId="0"/>
      <p:bldP spid="111632" grpId="0"/>
      <p:bldP spid="111633" grpId="0"/>
      <p:bldP spid="111634" grpId="0"/>
      <p:bldP spid="111635" grpId="0"/>
      <p:bldP spid="111636" grpId="0"/>
      <p:bldP spid="111637" grpId="0"/>
      <p:bldP spid="111638" grpId="0"/>
      <p:bldP spid="111639" grpId="0"/>
      <p:bldP spid="111640" grpId="0"/>
      <p:bldP spid="11164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AutoShape 2"/>
          <p:cNvSpPr>
            <a:spLocks/>
          </p:cNvSpPr>
          <p:nvPr/>
        </p:nvSpPr>
        <p:spPr bwMode="auto">
          <a:xfrm>
            <a:off x="1079600" y="5990035"/>
            <a:ext cx="1727002" cy="1878806"/>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3" name="AutoShape 3"/>
          <p:cNvSpPr>
            <a:spLocks/>
          </p:cNvSpPr>
          <p:nvPr/>
        </p:nvSpPr>
        <p:spPr bwMode="auto">
          <a:xfrm>
            <a:off x="7228583" y="3340597"/>
            <a:ext cx="2083296" cy="1651099"/>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4" name="AutoShape 4"/>
          <p:cNvSpPr>
            <a:spLocks/>
          </p:cNvSpPr>
          <p:nvPr/>
        </p:nvSpPr>
        <p:spPr bwMode="auto">
          <a:xfrm>
            <a:off x="1101031" y="3470077"/>
            <a:ext cx="1684139" cy="1393031"/>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5" name="AutoShape 5"/>
          <p:cNvSpPr>
            <a:spLocks/>
          </p:cNvSpPr>
          <p:nvPr/>
        </p:nvSpPr>
        <p:spPr bwMode="auto">
          <a:xfrm>
            <a:off x="7228583" y="5990035"/>
            <a:ext cx="1709142" cy="1878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6" name="AutoShape 6"/>
          <p:cNvSpPr>
            <a:spLocks/>
          </p:cNvSpPr>
          <p:nvPr/>
        </p:nvSpPr>
        <p:spPr bwMode="auto">
          <a:xfrm>
            <a:off x="3556695"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47" name="AutoShape 7"/>
          <p:cNvSpPr>
            <a:spLocks/>
          </p:cNvSpPr>
          <p:nvPr/>
        </p:nvSpPr>
        <p:spPr bwMode="auto">
          <a:xfrm>
            <a:off x="2963764" y="3904060"/>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48" name="AutoShape 8"/>
          <p:cNvSpPr>
            <a:spLocks/>
          </p:cNvSpPr>
          <p:nvPr/>
        </p:nvSpPr>
        <p:spPr bwMode="auto">
          <a:xfrm>
            <a:off x="5360492" y="4271070"/>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49" name="AutoShape 9"/>
          <p:cNvSpPr>
            <a:spLocks/>
          </p:cNvSpPr>
          <p:nvPr/>
        </p:nvSpPr>
        <p:spPr bwMode="auto">
          <a:xfrm>
            <a:off x="5360492"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50" name="AutoShape 10"/>
          <p:cNvSpPr>
            <a:spLocks/>
          </p:cNvSpPr>
          <p:nvPr/>
        </p:nvSpPr>
        <p:spPr bwMode="auto">
          <a:xfrm>
            <a:off x="5673031" y="3504903"/>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51" name="AutoShape 11"/>
          <p:cNvSpPr>
            <a:spLocks/>
          </p:cNvSpPr>
          <p:nvPr/>
        </p:nvSpPr>
        <p:spPr bwMode="auto">
          <a:xfrm>
            <a:off x="5673031" y="4319290"/>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112652" name="AutoShape 12"/>
          <p:cNvSpPr>
            <a:spLocks/>
          </p:cNvSpPr>
          <p:nvPr/>
        </p:nvSpPr>
        <p:spPr bwMode="auto">
          <a:xfrm>
            <a:off x="9717286"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53" name="AutoShape 13"/>
          <p:cNvSpPr>
            <a:spLocks/>
          </p:cNvSpPr>
          <p:nvPr/>
        </p:nvSpPr>
        <p:spPr bwMode="auto">
          <a:xfrm>
            <a:off x="9124355" y="3904060"/>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54" name="AutoShape 14"/>
          <p:cNvSpPr>
            <a:spLocks/>
          </p:cNvSpPr>
          <p:nvPr/>
        </p:nvSpPr>
        <p:spPr bwMode="auto">
          <a:xfrm>
            <a:off x="11521083" y="4271070"/>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55" name="AutoShape 15"/>
          <p:cNvSpPr>
            <a:spLocks/>
          </p:cNvSpPr>
          <p:nvPr/>
        </p:nvSpPr>
        <p:spPr bwMode="auto">
          <a:xfrm>
            <a:off x="11521083"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56" name="AutoShape 16"/>
          <p:cNvSpPr>
            <a:spLocks/>
          </p:cNvSpPr>
          <p:nvPr/>
        </p:nvSpPr>
        <p:spPr bwMode="auto">
          <a:xfrm>
            <a:off x="11833622" y="3504903"/>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57" name="AutoShape 17"/>
          <p:cNvSpPr>
            <a:spLocks/>
          </p:cNvSpPr>
          <p:nvPr/>
        </p:nvSpPr>
        <p:spPr bwMode="auto">
          <a:xfrm>
            <a:off x="11833622" y="4319290"/>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accent2"/>
                </a:solidFill>
              </a:rPr>
              <a:t>45%</a:t>
            </a:r>
            <a:endParaRPr lang="id-ID" sz="4275">
              <a:solidFill>
                <a:schemeClr val="accent2"/>
              </a:solidFill>
            </a:endParaRPr>
          </a:p>
        </p:txBody>
      </p:sp>
      <p:sp>
        <p:nvSpPr>
          <p:cNvPr id="112658" name="AutoShape 18"/>
          <p:cNvSpPr>
            <a:spLocks/>
          </p:cNvSpPr>
          <p:nvPr/>
        </p:nvSpPr>
        <p:spPr bwMode="auto">
          <a:xfrm>
            <a:off x="3556695" y="6374011"/>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59" name="AutoShape 19"/>
          <p:cNvSpPr>
            <a:spLocks/>
          </p:cNvSpPr>
          <p:nvPr/>
        </p:nvSpPr>
        <p:spPr bwMode="auto">
          <a:xfrm>
            <a:off x="2963764" y="6679407"/>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60" name="AutoShape 20"/>
          <p:cNvSpPr>
            <a:spLocks/>
          </p:cNvSpPr>
          <p:nvPr/>
        </p:nvSpPr>
        <p:spPr bwMode="auto">
          <a:xfrm>
            <a:off x="5360492" y="7046417"/>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61" name="AutoShape 21"/>
          <p:cNvSpPr>
            <a:spLocks/>
          </p:cNvSpPr>
          <p:nvPr/>
        </p:nvSpPr>
        <p:spPr bwMode="auto">
          <a:xfrm>
            <a:off x="5360492"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62" name="AutoShape 22"/>
          <p:cNvSpPr>
            <a:spLocks/>
          </p:cNvSpPr>
          <p:nvPr/>
        </p:nvSpPr>
        <p:spPr bwMode="auto">
          <a:xfrm>
            <a:off x="5673031" y="6280250"/>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63" name="AutoShape 23"/>
          <p:cNvSpPr>
            <a:spLocks/>
          </p:cNvSpPr>
          <p:nvPr/>
        </p:nvSpPr>
        <p:spPr bwMode="auto">
          <a:xfrm>
            <a:off x="5673031" y="7094637"/>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112664" name="AutoShape 24"/>
          <p:cNvSpPr>
            <a:spLocks/>
          </p:cNvSpPr>
          <p:nvPr/>
        </p:nvSpPr>
        <p:spPr bwMode="auto">
          <a:xfrm>
            <a:off x="9717286" y="6374011"/>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65" name="AutoShape 25"/>
          <p:cNvSpPr>
            <a:spLocks/>
          </p:cNvSpPr>
          <p:nvPr/>
        </p:nvSpPr>
        <p:spPr bwMode="auto">
          <a:xfrm>
            <a:off x="9124355" y="6679407"/>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66" name="AutoShape 26"/>
          <p:cNvSpPr>
            <a:spLocks/>
          </p:cNvSpPr>
          <p:nvPr/>
        </p:nvSpPr>
        <p:spPr bwMode="auto">
          <a:xfrm>
            <a:off x="11521083" y="7046417"/>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67" name="AutoShape 27"/>
          <p:cNvSpPr>
            <a:spLocks/>
          </p:cNvSpPr>
          <p:nvPr/>
        </p:nvSpPr>
        <p:spPr bwMode="auto">
          <a:xfrm>
            <a:off x="11521083"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68" name="AutoShape 28"/>
          <p:cNvSpPr>
            <a:spLocks/>
          </p:cNvSpPr>
          <p:nvPr/>
        </p:nvSpPr>
        <p:spPr bwMode="auto">
          <a:xfrm>
            <a:off x="11833622" y="6280250"/>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69" name="AutoShape 29"/>
          <p:cNvSpPr>
            <a:spLocks/>
          </p:cNvSpPr>
          <p:nvPr/>
        </p:nvSpPr>
        <p:spPr bwMode="auto">
          <a:xfrm>
            <a:off x="11833622" y="7094637"/>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941972109"/>
              </p:ext>
            </p:extLst>
          </p:nvPr>
        </p:nvGraphicFramePr>
        <p:xfrm>
          <a:off x="9380637" y="3315593"/>
          <a:ext cx="2400300" cy="2400300"/>
        </p:xfrm>
        <a:graphic>
          <a:graphicData uri="http://schemas.openxmlformats.org/drawingml/2006/chart">
            <c:chart xmlns:c="http://schemas.openxmlformats.org/drawingml/2006/chart" xmlns:r="http://schemas.openxmlformats.org/officeDocument/2006/relationships" r:id="rId2"/>
          </a:graphicData>
        </a:graphic>
      </p:graphicFrame>
      <p:sp>
        <p:nvSpPr>
          <p:cNvPr id="113667" name="AutoShape 3"/>
          <p:cNvSpPr>
            <a:spLocks/>
          </p:cNvSpPr>
          <p:nvPr/>
        </p:nvSpPr>
        <p:spPr bwMode="auto">
          <a:xfrm>
            <a:off x="9816406" y="3752255"/>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rgbClr val="FFFFFE"/>
              </a:solidFill>
              <a:latin typeface="Roboto" panose="02000000000000000000" pitchFamily="2" charset="0"/>
              <a:sym typeface="Roboto" panose="02000000000000000000" pitchFamily="2" charset="0"/>
            </a:endParaRPr>
          </a:p>
        </p:txBody>
      </p:sp>
      <p:sp>
        <p:nvSpPr>
          <p:cNvPr id="113668" name="AutoShape 4"/>
          <p:cNvSpPr>
            <a:spLocks/>
          </p:cNvSpPr>
          <p:nvPr/>
        </p:nvSpPr>
        <p:spPr bwMode="auto">
          <a:xfrm>
            <a:off x="10151269" y="4211241"/>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53585F"/>
                </a:solidFill>
              </a:rPr>
              <a:t>Pie</a:t>
            </a:r>
          </a:p>
          <a:p>
            <a:pPr marL="0" indent="0">
              <a:lnSpc>
                <a:spcPct val="120000"/>
              </a:lnSpc>
              <a:buSzTx/>
              <a:buNone/>
            </a:pPr>
            <a:r>
              <a:rPr lang="id-ID" sz="1350" b="1" dirty="0">
                <a:solidFill>
                  <a:srgbClr val="53585F"/>
                </a:solidFill>
              </a:rPr>
              <a:t>Chart 03</a:t>
            </a:r>
            <a:endParaRPr lang="id-ID" sz="4275" dirty="0"/>
          </a:p>
        </p:txBody>
      </p:sp>
      <p:graphicFrame>
        <p:nvGraphicFramePr>
          <p:cNvPr id="3" name="Object 5"/>
          <p:cNvGraphicFramePr>
            <a:graphicFrameLocks noChangeAspect="1"/>
          </p:cNvGraphicFramePr>
          <p:nvPr>
            <p:extLst>
              <p:ext uri="{D42A27DB-BD31-4B8C-83A1-F6EECF244321}">
                <p14:modId xmlns:p14="http://schemas.microsoft.com/office/powerpoint/2010/main" val="4063391407"/>
              </p:ext>
            </p:extLst>
          </p:nvPr>
        </p:nvGraphicFramePr>
        <p:xfrm>
          <a:off x="4758631" y="3303984"/>
          <a:ext cx="4117479" cy="48479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Object 6"/>
          <p:cNvGraphicFramePr>
            <a:graphicFrameLocks noChangeAspect="1"/>
          </p:cNvGraphicFramePr>
          <p:nvPr>
            <p:extLst>
              <p:ext uri="{D42A27DB-BD31-4B8C-83A1-F6EECF244321}">
                <p14:modId xmlns:p14="http://schemas.microsoft.com/office/powerpoint/2010/main" val="4215048213"/>
              </p:ext>
            </p:extLst>
          </p:nvPr>
        </p:nvGraphicFramePr>
        <p:xfrm>
          <a:off x="1935064" y="3311128"/>
          <a:ext cx="2400300" cy="2400300"/>
        </p:xfrm>
        <a:graphic>
          <a:graphicData uri="http://schemas.openxmlformats.org/drawingml/2006/chart">
            <c:chart xmlns:c="http://schemas.openxmlformats.org/drawingml/2006/chart" xmlns:r="http://schemas.openxmlformats.org/officeDocument/2006/relationships" r:id="rId4"/>
          </a:graphicData>
        </a:graphic>
      </p:graphicFrame>
      <p:sp>
        <p:nvSpPr>
          <p:cNvPr id="113671" name="AutoShape 7"/>
          <p:cNvSpPr>
            <a:spLocks/>
          </p:cNvSpPr>
          <p:nvPr/>
        </p:nvSpPr>
        <p:spPr bwMode="auto">
          <a:xfrm>
            <a:off x="2371725" y="3752255"/>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rgbClr val="FFFFFE"/>
              </a:solidFill>
              <a:latin typeface="Roboto" panose="02000000000000000000" pitchFamily="2" charset="0"/>
              <a:sym typeface="Roboto" panose="02000000000000000000" pitchFamily="2" charset="0"/>
            </a:endParaRPr>
          </a:p>
        </p:txBody>
      </p:sp>
      <p:sp>
        <p:nvSpPr>
          <p:cNvPr id="113672" name="AutoShape 8"/>
          <p:cNvSpPr>
            <a:spLocks/>
          </p:cNvSpPr>
          <p:nvPr/>
        </p:nvSpPr>
        <p:spPr bwMode="auto">
          <a:xfrm>
            <a:off x="2706588" y="4211240"/>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53585F"/>
                </a:solidFill>
              </a:rPr>
              <a:t>Pie</a:t>
            </a:r>
          </a:p>
          <a:p>
            <a:pPr marL="0" indent="0">
              <a:lnSpc>
                <a:spcPct val="120000"/>
              </a:lnSpc>
              <a:buSzTx/>
              <a:buNone/>
            </a:pPr>
            <a:r>
              <a:rPr lang="id-ID" sz="1350" b="1" dirty="0">
                <a:solidFill>
                  <a:srgbClr val="53585F"/>
                </a:solidFill>
              </a:rPr>
              <a:t>Chart 01</a:t>
            </a:r>
            <a:endParaRPr lang="id-ID" sz="4275" dirty="0"/>
          </a:p>
        </p:txBody>
      </p:sp>
      <p:sp>
        <p:nvSpPr>
          <p:cNvPr id="113673" name="AutoShape 9"/>
          <p:cNvSpPr>
            <a:spLocks/>
          </p:cNvSpPr>
          <p:nvPr/>
        </p:nvSpPr>
        <p:spPr bwMode="auto">
          <a:xfrm>
            <a:off x="6251190" y="4059261"/>
            <a:ext cx="1237730" cy="123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rgbClr val="FFFFFE"/>
              </a:solidFill>
              <a:latin typeface="Roboto" panose="02000000000000000000" pitchFamily="2" charset="0"/>
              <a:sym typeface="Roboto" panose="02000000000000000000" pitchFamily="2" charset="0"/>
            </a:endParaRPr>
          </a:p>
        </p:txBody>
      </p:sp>
      <p:sp>
        <p:nvSpPr>
          <p:cNvPr id="113674" name="AutoShape 10"/>
          <p:cNvSpPr>
            <a:spLocks/>
          </p:cNvSpPr>
          <p:nvPr/>
        </p:nvSpPr>
        <p:spPr bwMode="auto">
          <a:xfrm>
            <a:off x="6440984" y="4373986"/>
            <a:ext cx="858143"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53585F"/>
                </a:solidFill>
              </a:rPr>
              <a:t>Pie</a:t>
            </a:r>
          </a:p>
          <a:p>
            <a:pPr marL="0" indent="0">
              <a:lnSpc>
                <a:spcPct val="120000"/>
              </a:lnSpc>
              <a:buSzTx/>
              <a:buNone/>
            </a:pPr>
            <a:r>
              <a:rPr lang="id-ID" sz="1350" b="1" dirty="0">
                <a:solidFill>
                  <a:srgbClr val="53585F"/>
                </a:solidFill>
              </a:rPr>
              <a:t>Chart 02</a:t>
            </a:r>
            <a:endParaRPr lang="id-ID" sz="4275" dirty="0"/>
          </a:p>
        </p:txBody>
      </p:sp>
      <p:sp>
        <p:nvSpPr>
          <p:cNvPr id="113675" name="AutoShape 11"/>
          <p:cNvSpPr>
            <a:spLocks/>
          </p:cNvSpPr>
          <p:nvPr/>
        </p:nvSpPr>
        <p:spPr bwMode="auto">
          <a:xfrm>
            <a:off x="1540372" y="6423125"/>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humour, words which look even slightly.</a:t>
            </a:r>
            <a:endParaRPr lang="id-ID" sz="4275"/>
          </a:p>
        </p:txBody>
      </p:sp>
      <p:sp>
        <p:nvSpPr>
          <p:cNvPr id="113676" name="AutoShape 12"/>
          <p:cNvSpPr>
            <a:spLocks/>
          </p:cNvSpPr>
          <p:nvPr/>
        </p:nvSpPr>
        <p:spPr bwMode="auto">
          <a:xfrm>
            <a:off x="5231905" y="6423125"/>
            <a:ext cx="3276302"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humour, words which look even slightly.</a:t>
            </a:r>
            <a:endParaRPr lang="id-ID" sz="4275"/>
          </a:p>
        </p:txBody>
      </p:sp>
      <p:sp>
        <p:nvSpPr>
          <p:cNvPr id="113677" name="AutoShape 13"/>
          <p:cNvSpPr>
            <a:spLocks/>
          </p:cNvSpPr>
          <p:nvPr/>
        </p:nvSpPr>
        <p:spPr bwMode="auto">
          <a:xfrm>
            <a:off x="8985945" y="6423125"/>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humour, words which look even slightly.</a:t>
            </a:r>
            <a:endParaRPr lang="id-ID" sz="4275"/>
          </a:p>
        </p:txBody>
      </p:sp>
      <p:sp>
        <p:nvSpPr>
          <p:cNvPr id="113678" name="AutoShape 14"/>
          <p:cNvSpPr>
            <a:spLocks/>
          </p:cNvSpPr>
          <p:nvPr/>
        </p:nvSpPr>
        <p:spPr bwMode="auto">
          <a:xfrm>
            <a:off x="9200258"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Randomised words </a:t>
            </a:r>
            <a:endParaRPr lang="id-ID" sz="4275"/>
          </a:p>
        </p:txBody>
      </p:sp>
      <p:sp>
        <p:nvSpPr>
          <p:cNvPr id="113679" name="AutoShape 15"/>
          <p:cNvSpPr>
            <a:spLocks/>
          </p:cNvSpPr>
          <p:nvPr/>
        </p:nvSpPr>
        <p:spPr bwMode="auto">
          <a:xfrm>
            <a:off x="5417642" y="6037362"/>
            <a:ext cx="2761952"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Randomised words </a:t>
            </a:r>
            <a:endParaRPr lang="id-ID" sz="4275"/>
          </a:p>
        </p:txBody>
      </p:sp>
      <p:sp>
        <p:nvSpPr>
          <p:cNvPr id="113680" name="AutoShape 16"/>
          <p:cNvSpPr>
            <a:spLocks/>
          </p:cNvSpPr>
          <p:nvPr/>
        </p:nvSpPr>
        <p:spPr bwMode="auto">
          <a:xfrm>
            <a:off x="1754684"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Randomised words </a:t>
            </a:r>
            <a:endParaRPr lang="id-ID" sz="4275"/>
          </a:p>
        </p:txBody>
      </p:sp>
      <p:sp>
        <p:nvSpPr>
          <p:cNvPr id="5" name="Text Placeholder 4"/>
          <p:cNvSpPr>
            <a:spLocks noGrp="1"/>
          </p:cNvSpPr>
          <p:nvPr>
            <p:ph type="body" sz="quarter" idx="10"/>
          </p:nvPr>
        </p:nvSpPr>
        <p:spPr/>
        <p:txBody>
          <a:bodyPr/>
          <a:lstStyle/>
          <a:p>
            <a:endParaRPr lang="id-ID"/>
          </a:p>
        </p:txBody>
      </p:sp>
      <p:sp>
        <p:nvSpPr>
          <p:cNvPr id="7" name="Slide Number Placeholder 6"/>
          <p:cNvSpPr>
            <a:spLocks noGrp="1"/>
          </p:cNvSpPr>
          <p:nvPr>
            <p:ph type="sldNum" sz="quarter" idx="4"/>
          </p:nvPr>
        </p:nvSpPr>
        <p:spPr/>
        <p:txBody>
          <a:bodyPr/>
          <a:lstStyle/>
          <a:p>
            <a:fld id="{D919A921-2E83-415D-AFA6-9030E0D9D86D}" type="slidenum">
              <a:rPr lang="id-ID" smtClean="0"/>
              <a:pPr/>
              <a:t>107</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afterEffect">
                                  <p:stCondLst>
                                    <p:cond delay="0"/>
                                  </p:stCondLst>
                                  <p:childTnLst>
                                    <p:animRot by="21600000">
                                      <p:cBhvr>
                                        <p:cTn id="6" dur="1000" fill="hold"/>
                                        <p:tgtEl>
                                          <p:spTgt spid="4"/>
                                        </p:tgtEl>
                                        <p:attrNameLst>
                                          <p:attrName>r</p:attrName>
                                        </p:attrNameLst>
                                      </p:cBhvr>
                                    </p:animRot>
                                  </p:childTnLst>
                                </p:cTn>
                              </p:par>
                            </p:childTnLst>
                          </p:cTn>
                        </p:par>
                        <p:par>
                          <p:cTn id="7" fill="hold">
                            <p:stCondLst>
                              <p:cond delay="1000"/>
                            </p:stCondLst>
                            <p:childTnLst>
                              <p:par>
                                <p:cTn id="8" presetID="8" presetClass="emph" presetSubtype="0" fill="hold" grpId="0" nodeType="afterEffect">
                                  <p:stCondLst>
                                    <p:cond delay="0"/>
                                  </p:stCondLst>
                                  <p:childTnLst>
                                    <p:animRot by="21600000">
                                      <p:cBhvr>
                                        <p:cTn id="9" dur="1000" fill="hold"/>
                                        <p:tgtEl>
                                          <p:spTgt spid="2"/>
                                        </p:tgtEl>
                                        <p:attrNameLst>
                                          <p:attrName>r</p:attrName>
                                        </p:attrNameLst>
                                      </p:cBhvr>
                                    </p:animRot>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113675"/>
                                        </p:tgtEl>
                                        <p:attrNameLst>
                                          <p:attrName>style.visibility</p:attrName>
                                        </p:attrNameLst>
                                      </p:cBhvr>
                                      <p:to>
                                        <p:strVal val="visible"/>
                                      </p:to>
                                    </p:set>
                                    <p:animEffect transition="in" filter="wipe(down)">
                                      <p:cBhvr>
                                        <p:cTn id="13" dur="500"/>
                                        <p:tgtEl>
                                          <p:spTgt spid="11367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3676"/>
                                        </p:tgtEl>
                                        <p:attrNameLst>
                                          <p:attrName>style.visibility</p:attrName>
                                        </p:attrNameLst>
                                      </p:cBhvr>
                                      <p:to>
                                        <p:strVal val="visible"/>
                                      </p:to>
                                    </p:set>
                                    <p:animEffect transition="in" filter="wipe(down)">
                                      <p:cBhvr>
                                        <p:cTn id="16" dur="500"/>
                                        <p:tgtEl>
                                          <p:spTgt spid="11367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3677"/>
                                        </p:tgtEl>
                                        <p:attrNameLst>
                                          <p:attrName>style.visibility</p:attrName>
                                        </p:attrNameLst>
                                      </p:cBhvr>
                                      <p:to>
                                        <p:strVal val="visible"/>
                                      </p:to>
                                    </p:set>
                                    <p:animEffect transition="in" filter="wipe(down)">
                                      <p:cBhvr>
                                        <p:cTn id="19" dur="500"/>
                                        <p:tgtEl>
                                          <p:spTgt spid="11367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13678"/>
                                        </p:tgtEl>
                                        <p:attrNameLst>
                                          <p:attrName>style.visibility</p:attrName>
                                        </p:attrNameLst>
                                      </p:cBhvr>
                                      <p:to>
                                        <p:strVal val="visible"/>
                                      </p:to>
                                    </p:set>
                                    <p:animEffect transition="in" filter="wipe(down)">
                                      <p:cBhvr>
                                        <p:cTn id="22" dur="500"/>
                                        <p:tgtEl>
                                          <p:spTgt spid="11367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13679"/>
                                        </p:tgtEl>
                                        <p:attrNameLst>
                                          <p:attrName>style.visibility</p:attrName>
                                        </p:attrNameLst>
                                      </p:cBhvr>
                                      <p:to>
                                        <p:strVal val="visible"/>
                                      </p:to>
                                    </p:set>
                                    <p:animEffect transition="in" filter="wipe(down)">
                                      <p:cBhvr>
                                        <p:cTn id="25" dur="500"/>
                                        <p:tgtEl>
                                          <p:spTgt spid="11367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3680"/>
                                        </p:tgtEl>
                                        <p:attrNameLst>
                                          <p:attrName>style.visibility</p:attrName>
                                        </p:attrNameLst>
                                      </p:cBhvr>
                                      <p:to>
                                        <p:strVal val="visible"/>
                                      </p:to>
                                    </p:set>
                                    <p:animEffect transition="in" filter="wipe(down)">
                                      <p:cBhvr>
                                        <p:cTn id="28" dur="500"/>
                                        <p:tgtEl>
                                          <p:spTgt spid="113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4" grpId="0">
        <p:bldAsOne/>
      </p:bldGraphic>
      <p:bldP spid="113675" grpId="0"/>
      <p:bldP spid="113676" grpId="0"/>
      <p:bldP spid="113677" grpId="0"/>
      <p:bldP spid="113678" grpId="0"/>
      <p:bldP spid="113679" grpId="0"/>
      <p:bldP spid="11368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277281189"/>
              </p:ext>
            </p:extLst>
          </p:nvPr>
        </p:nvGraphicFramePr>
        <p:xfrm>
          <a:off x="4555927" y="3915668"/>
          <a:ext cx="4420195" cy="3774579"/>
        </p:xfrm>
        <a:graphic>
          <a:graphicData uri="http://schemas.openxmlformats.org/drawingml/2006/chart">
            <c:chart xmlns:c="http://schemas.openxmlformats.org/drawingml/2006/chart" xmlns:r="http://schemas.openxmlformats.org/officeDocument/2006/relationships" r:id="rId2"/>
          </a:graphicData>
        </a:graphic>
      </p:graphicFrame>
      <p:sp>
        <p:nvSpPr>
          <p:cNvPr id="114691" name="AutoShape 3"/>
          <p:cNvSpPr>
            <a:spLocks/>
          </p:cNvSpPr>
          <p:nvPr/>
        </p:nvSpPr>
        <p:spPr bwMode="auto">
          <a:xfrm>
            <a:off x="1548408" y="376922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2" name="AutoShape 4"/>
          <p:cNvSpPr>
            <a:spLocks/>
          </p:cNvSpPr>
          <p:nvPr/>
        </p:nvSpPr>
        <p:spPr bwMode="auto">
          <a:xfrm>
            <a:off x="2359224" y="3456682"/>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14693" name="AutoShape 5"/>
          <p:cNvSpPr>
            <a:spLocks/>
          </p:cNvSpPr>
          <p:nvPr/>
        </p:nvSpPr>
        <p:spPr bwMode="auto">
          <a:xfrm>
            <a:off x="9839623" y="38558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4" name="AutoShape 6"/>
          <p:cNvSpPr>
            <a:spLocks/>
          </p:cNvSpPr>
          <p:nvPr/>
        </p:nvSpPr>
        <p:spPr bwMode="auto">
          <a:xfrm>
            <a:off x="9836052" y="35433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14695" name="AutoShape 7"/>
          <p:cNvSpPr>
            <a:spLocks/>
          </p:cNvSpPr>
          <p:nvPr/>
        </p:nvSpPr>
        <p:spPr bwMode="auto">
          <a:xfrm>
            <a:off x="1548408" y="527566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6" name="AutoShape 8"/>
          <p:cNvSpPr>
            <a:spLocks/>
          </p:cNvSpPr>
          <p:nvPr/>
        </p:nvSpPr>
        <p:spPr bwMode="auto">
          <a:xfrm>
            <a:off x="2359224" y="496312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14697" name="AutoShape 9"/>
          <p:cNvSpPr>
            <a:spLocks/>
          </p:cNvSpPr>
          <p:nvPr/>
        </p:nvSpPr>
        <p:spPr bwMode="auto">
          <a:xfrm>
            <a:off x="9839623" y="53631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8" name="AutoShape 10"/>
          <p:cNvSpPr>
            <a:spLocks/>
          </p:cNvSpPr>
          <p:nvPr/>
        </p:nvSpPr>
        <p:spPr bwMode="auto">
          <a:xfrm>
            <a:off x="9836052" y="505063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14699" name="AutoShape 11"/>
          <p:cNvSpPr>
            <a:spLocks/>
          </p:cNvSpPr>
          <p:nvPr/>
        </p:nvSpPr>
        <p:spPr bwMode="auto">
          <a:xfrm>
            <a:off x="1548408" y="678299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700" name="AutoShape 12"/>
          <p:cNvSpPr>
            <a:spLocks/>
          </p:cNvSpPr>
          <p:nvPr/>
        </p:nvSpPr>
        <p:spPr bwMode="auto">
          <a:xfrm>
            <a:off x="2359224" y="64704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14701" name="AutoShape 13"/>
          <p:cNvSpPr>
            <a:spLocks/>
          </p:cNvSpPr>
          <p:nvPr/>
        </p:nvSpPr>
        <p:spPr bwMode="auto">
          <a:xfrm>
            <a:off x="9839623" y="6870502"/>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702" name="AutoShape 14"/>
          <p:cNvSpPr>
            <a:spLocks/>
          </p:cNvSpPr>
          <p:nvPr/>
        </p:nvSpPr>
        <p:spPr bwMode="auto">
          <a:xfrm>
            <a:off x="9836052" y="6557963"/>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14703" name="AutoShape 15"/>
          <p:cNvSpPr>
            <a:spLocks/>
          </p:cNvSpPr>
          <p:nvPr/>
        </p:nvSpPr>
        <p:spPr bwMode="auto">
          <a:xfrm>
            <a:off x="4093369" y="3649563"/>
            <a:ext cx="1774329" cy="1460004"/>
          </a:xfrm>
          <a:custGeom>
            <a:avLst/>
            <a:gdLst>
              <a:gd name="T0" fmla="*/ 10800 w 21600"/>
              <a:gd name="T1" fmla="+- 0 10993 386"/>
              <a:gd name="T2" fmla="*/ 10993 h 21214"/>
              <a:gd name="T3" fmla="*/ 10800 w 21600"/>
              <a:gd name="T4" fmla="+- 0 10993 386"/>
              <a:gd name="T5" fmla="*/ 10993 h 21214"/>
              <a:gd name="T6" fmla="*/ 10800 w 21600"/>
              <a:gd name="T7" fmla="+- 0 10993 386"/>
              <a:gd name="T8" fmla="*/ 10993 h 21214"/>
              <a:gd name="T9" fmla="*/ 10800 w 21600"/>
              <a:gd name="T10" fmla="+- 0 10993 386"/>
              <a:gd name="T11" fmla="*/ 10993 h 21214"/>
            </a:gdLst>
            <a:ahLst/>
            <a:cxnLst>
              <a:cxn ang="0">
                <a:pos x="T0" y="T2"/>
              </a:cxn>
              <a:cxn ang="0">
                <a:pos x="T3" y="T5"/>
              </a:cxn>
              <a:cxn ang="0">
                <a:pos x="T6" y="T8"/>
              </a:cxn>
              <a:cxn ang="0">
                <a:pos x="T9" y="T11"/>
              </a:cxn>
            </a:cxnLst>
            <a:rect l="0" t="0" r="r" b="b"/>
            <a:pathLst>
              <a:path w="21600" h="21214">
                <a:moveTo>
                  <a:pt x="0" y="57"/>
                </a:moveTo>
                <a:cubicBezTo>
                  <a:pt x="5437" y="-386"/>
                  <a:pt x="10757" y="1756"/>
                  <a:pt x="14832" y="6075"/>
                </a:cubicBezTo>
                <a:cubicBezTo>
                  <a:pt x="18491" y="9954"/>
                  <a:pt x="20882" y="15316"/>
                  <a:pt x="21599" y="2121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4" name="AutoShape 16"/>
          <p:cNvSpPr>
            <a:spLocks/>
          </p:cNvSpPr>
          <p:nvPr/>
        </p:nvSpPr>
        <p:spPr bwMode="auto">
          <a:xfrm>
            <a:off x="4086225" y="5181005"/>
            <a:ext cx="1317129" cy="506314"/>
          </a:xfrm>
          <a:custGeom>
            <a:avLst/>
            <a:gdLst>
              <a:gd name="T0" fmla="*/ 10800 w 21600"/>
              <a:gd name="T1" fmla="*/ 10290 h 20580"/>
              <a:gd name="T2" fmla="*/ 10800 w 21600"/>
              <a:gd name="T3" fmla="*/ 10290 h 20580"/>
              <a:gd name="T4" fmla="*/ 10800 w 21600"/>
              <a:gd name="T5" fmla="*/ 10290 h 20580"/>
              <a:gd name="T6" fmla="*/ 10800 w 21600"/>
              <a:gd name="T7" fmla="*/ 10290 h 20580"/>
            </a:gdLst>
            <a:ahLst/>
            <a:cxnLst>
              <a:cxn ang="0">
                <a:pos x="T0" y="T1"/>
              </a:cxn>
              <a:cxn ang="0">
                <a:pos x="T2" y="T3"/>
              </a:cxn>
              <a:cxn ang="0">
                <a:pos x="T4" y="T5"/>
              </a:cxn>
              <a:cxn ang="0">
                <a:pos x="T6" y="T7"/>
              </a:cxn>
            </a:cxnLst>
            <a:rect l="0" t="0" r="r" b="b"/>
            <a:pathLst>
              <a:path w="21600" h="20580">
                <a:moveTo>
                  <a:pt x="0" y="0"/>
                </a:moveTo>
                <a:cubicBezTo>
                  <a:pt x="2312" y="6759"/>
                  <a:pt x="5217" y="12121"/>
                  <a:pt x="8492" y="15674"/>
                </a:cubicBezTo>
                <a:cubicBezTo>
                  <a:pt x="12611" y="20142"/>
                  <a:pt x="17158" y="21599"/>
                  <a:pt x="21599" y="19876"/>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5" name="AutoShape 17"/>
          <p:cNvSpPr>
            <a:spLocks/>
          </p:cNvSpPr>
          <p:nvPr/>
        </p:nvSpPr>
        <p:spPr bwMode="auto">
          <a:xfrm>
            <a:off x="4086225" y="6434733"/>
            <a:ext cx="1488579" cy="374154"/>
          </a:xfrm>
          <a:custGeom>
            <a:avLst/>
            <a:gdLst>
              <a:gd name="T0" fmla="*/ 10800 w 21600"/>
              <a:gd name="T1" fmla="*/ 9867 h 19735"/>
              <a:gd name="T2" fmla="*/ 10800 w 21600"/>
              <a:gd name="T3" fmla="*/ 9867 h 19735"/>
              <a:gd name="T4" fmla="*/ 10800 w 21600"/>
              <a:gd name="T5" fmla="*/ 9867 h 19735"/>
              <a:gd name="T6" fmla="*/ 10800 w 21600"/>
              <a:gd name="T7" fmla="*/ 9867 h 19735"/>
            </a:gdLst>
            <a:ahLst/>
            <a:cxnLst>
              <a:cxn ang="0">
                <a:pos x="T0" y="T1"/>
              </a:cxn>
              <a:cxn ang="0">
                <a:pos x="T2" y="T3"/>
              </a:cxn>
              <a:cxn ang="0">
                <a:pos x="T4" y="T5"/>
              </a:cxn>
              <a:cxn ang="0">
                <a:pos x="T6" y="T7"/>
              </a:cxn>
            </a:cxnLst>
            <a:rect l="0" t="0" r="r" b="b"/>
            <a:pathLst>
              <a:path w="21600" h="19735">
                <a:moveTo>
                  <a:pt x="0" y="14146"/>
                </a:moveTo>
                <a:cubicBezTo>
                  <a:pt x="4890" y="21464"/>
                  <a:pt x="10370" y="21600"/>
                  <a:pt x="15288" y="14523"/>
                </a:cubicBezTo>
                <a:cubicBezTo>
                  <a:pt x="17623" y="11163"/>
                  <a:pt x="19764" y="6236"/>
                  <a:pt x="2160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6" name="AutoShape 18"/>
          <p:cNvSpPr>
            <a:spLocks/>
          </p:cNvSpPr>
          <p:nvPr/>
        </p:nvSpPr>
        <p:spPr bwMode="auto">
          <a:xfrm>
            <a:off x="7643813" y="3621882"/>
            <a:ext cx="1967210" cy="801886"/>
          </a:xfrm>
          <a:custGeom>
            <a:avLst/>
            <a:gdLst>
              <a:gd name="T0" fmla="*/ 10800 w 21600"/>
              <a:gd name="T1" fmla="+- 0 11128 656"/>
              <a:gd name="T2" fmla="*/ 11128 h 20944"/>
              <a:gd name="T3" fmla="*/ 10800 w 21600"/>
              <a:gd name="T4" fmla="+- 0 11128 656"/>
              <a:gd name="T5" fmla="*/ 11128 h 20944"/>
              <a:gd name="T6" fmla="*/ 10800 w 21600"/>
              <a:gd name="T7" fmla="+- 0 11128 656"/>
              <a:gd name="T8" fmla="*/ 11128 h 20944"/>
              <a:gd name="T9" fmla="*/ 10800 w 21600"/>
              <a:gd name="T10" fmla="+- 0 11128 656"/>
              <a:gd name="T11" fmla="*/ 11128 h 20944"/>
            </a:gdLst>
            <a:ahLst/>
            <a:cxnLst>
              <a:cxn ang="0">
                <a:pos x="T0" y="T2"/>
              </a:cxn>
              <a:cxn ang="0">
                <a:pos x="T3" y="T5"/>
              </a:cxn>
              <a:cxn ang="0">
                <a:pos x="T6" y="T8"/>
              </a:cxn>
              <a:cxn ang="0">
                <a:pos x="T9" y="T11"/>
              </a:cxn>
            </a:cxnLst>
            <a:rect l="0" t="0" r="r" b="b"/>
            <a:pathLst>
              <a:path w="21600" h="20944">
                <a:moveTo>
                  <a:pt x="0" y="20944"/>
                </a:moveTo>
                <a:cubicBezTo>
                  <a:pt x="3426" y="7355"/>
                  <a:pt x="9699" y="-656"/>
                  <a:pt x="16353" y="42"/>
                </a:cubicBezTo>
                <a:cubicBezTo>
                  <a:pt x="18146" y="230"/>
                  <a:pt x="19916" y="1078"/>
                  <a:pt x="21600" y="2557"/>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7" name="AutoShape 19"/>
          <p:cNvSpPr>
            <a:spLocks/>
          </p:cNvSpPr>
          <p:nvPr/>
        </p:nvSpPr>
        <p:spPr bwMode="auto">
          <a:xfrm>
            <a:off x="8339436" y="5167610"/>
            <a:ext cx="1276945" cy="595610"/>
          </a:xfrm>
          <a:custGeom>
            <a:avLst/>
            <a:gdLst>
              <a:gd name="T0" fmla="*/ 10800 w 21600"/>
              <a:gd name="T1" fmla="+- 0 11198 796"/>
              <a:gd name="T2" fmla="*/ 11198 h 20804"/>
              <a:gd name="T3" fmla="*/ 10800 w 21600"/>
              <a:gd name="T4" fmla="+- 0 11198 796"/>
              <a:gd name="T5" fmla="*/ 11198 h 20804"/>
              <a:gd name="T6" fmla="*/ 10800 w 21600"/>
              <a:gd name="T7" fmla="+- 0 11198 796"/>
              <a:gd name="T8" fmla="*/ 11198 h 20804"/>
              <a:gd name="T9" fmla="*/ 10800 w 21600"/>
              <a:gd name="T10" fmla="+- 0 11198 796"/>
              <a:gd name="T11" fmla="*/ 11198 h 20804"/>
            </a:gdLst>
            <a:ahLst/>
            <a:cxnLst>
              <a:cxn ang="0">
                <a:pos x="T0" y="T2"/>
              </a:cxn>
              <a:cxn ang="0">
                <a:pos x="T3" y="T5"/>
              </a:cxn>
              <a:cxn ang="0">
                <a:pos x="T6" y="T8"/>
              </a:cxn>
              <a:cxn ang="0">
                <a:pos x="T9" y="T11"/>
              </a:cxn>
            </a:cxnLst>
            <a:rect l="0" t="0" r="r" b="b"/>
            <a:pathLst>
              <a:path w="21600" h="20804">
                <a:moveTo>
                  <a:pt x="21600" y="2494"/>
                </a:moveTo>
                <a:cubicBezTo>
                  <a:pt x="18074" y="-440"/>
                  <a:pt x="14168" y="-796"/>
                  <a:pt x="10531" y="1484"/>
                </a:cubicBezTo>
                <a:cubicBezTo>
                  <a:pt x="5820" y="4439"/>
                  <a:pt x="1972" y="11498"/>
                  <a:pt x="0" y="2080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8" name="AutoShape 20"/>
          <p:cNvSpPr>
            <a:spLocks/>
          </p:cNvSpPr>
          <p:nvPr/>
        </p:nvSpPr>
        <p:spPr bwMode="auto">
          <a:xfrm>
            <a:off x="7696498" y="6687444"/>
            <a:ext cx="1948458" cy="369689"/>
          </a:xfrm>
          <a:custGeom>
            <a:avLst/>
            <a:gdLst>
              <a:gd name="T0" fmla="*/ 10800 w 21600"/>
              <a:gd name="T1" fmla="*/ 9882 h 19765"/>
              <a:gd name="T2" fmla="*/ 10800 w 21600"/>
              <a:gd name="T3" fmla="*/ 9882 h 19765"/>
              <a:gd name="T4" fmla="*/ 10800 w 21600"/>
              <a:gd name="T5" fmla="*/ 9882 h 19765"/>
              <a:gd name="T6" fmla="*/ 10800 w 21600"/>
              <a:gd name="T7" fmla="*/ 9882 h 19765"/>
            </a:gdLst>
            <a:ahLst/>
            <a:cxnLst>
              <a:cxn ang="0">
                <a:pos x="T0" y="T1"/>
              </a:cxn>
              <a:cxn ang="0">
                <a:pos x="T2" y="T3"/>
              </a:cxn>
              <a:cxn ang="0">
                <a:pos x="T4" y="T5"/>
              </a:cxn>
              <a:cxn ang="0">
                <a:pos x="T6" y="T7"/>
              </a:cxn>
            </a:cxnLst>
            <a:rect l="0" t="0" r="r" b="b"/>
            <a:pathLst>
              <a:path w="21600" h="19765">
                <a:moveTo>
                  <a:pt x="21600" y="0"/>
                </a:moveTo>
                <a:cubicBezTo>
                  <a:pt x="19008" y="8245"/>
                  <a:pt x="16118" y="14069"/>
                  <a:pt x="13080" y="17166"/>
                </a:cubicBezTo>
                <a:cubicBezTo>
                  <a:pt x="8730" y="21599"/>
                  <a:pt x="4214" y="20344"/>
                  <a:pt x="0" y="13528"/>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9" name="AutoShape 21"/>
          <p:cNvSpPr>
            <a:spLocks/>
          </p:cNvSpPr>
          <p:nvPr/>
        </p:nvSpPr>
        <p:spPr bwMode="auto">
          <a:xfrm>
            <a:off x="5312271" y="7945636"/>
            <a:ext cx="3119140" cy="4161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Add Data name Here</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108</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4693"/>
                                        </p:tgtEl>
                                        <p:attrNameLst>
                                          <p:attrName>style.visibility</p:attrName>
                                        </p:attrNameLst>
                                      </p:cBhvr>
                                      <p:to>
                                        <p:strVal val="visible"/>
                                      </p:to>
                                    </p:set>
                                    <p:animEffect transition="in" filter="wipe(left)">
                                      <p:cBhvr>
                                        <p:cTn id="7" dur="500"/>
                                        <p:tgtEl>
                                          <p:spTgt spid="11469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4694"/>
                                        </p:tgtEl>
                                        <p:attrNameLst>
                                          <p:attrName>style.visibility</p:attrName>
                                        </p:attrNameLst>
                                      </p:cBhvr>
                                      <p:to>
                                        <p:strVal val="visible"/>
                                      </p:to>
                                    </p:set>
                                    <p:animEffect transition="in" filter="wipe(left)">
                                      <p:cBhvr>
                                        <p:cTn id="10" dur="500"/>
                                        <p:tgtEl>
                                          <p:spTgt spid="1146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4697"/>
                                        </p:tgtEl>
                                        <p:attrNameLst>
                                          <p:attrName>style.visibility</p:attrName>
                                        </p:attrNameLst>
                                      </p:cBhvr>
                                      <p:to>
                                        <p:strVal val="visible"/>
                                      </p:to>
                                    </p:set>
                                    <p:animEffect transition="in" filter="wipe(left)">
                                      <p:cBhvr>
                                        <p:cTn id="13" dur="500"/>
                                        <p:tgtEl>
                                          <p:spTgt spid="11469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4698"/>
                                        </p:tgtEl>
                                        <p:attrNameLst>
                                          <p:attrName>style.visibility</p:attrName>
                                        </p:attrNameLst>
                                      </p:cBhvr>
                                      <p:to>
                                        <p:strVal val="visible"/>
                                      </p:to>
                                    </p:set>
                                    <p:animEffect transition="in" filter="wipe(left)">
                                      <p:cBhvr>
                                        <p:cTn id="16" dur="500"/>
                                        <p:tgtEl>
                                          <p:spTgt spid="11469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14701"/>
                                        </p:tgtEl>
                                        <p:attrNameLst>
                                          <p:attrName>style.visibility</p:attrName>
                                        </p:attrNameLst>
                                      </p:cBhvr>
                                      <p:to>
                                        <p:strVal val="visible"/>
                                      </p:to>
                                    </p:set>
                                    <p:animEffect transition="in" filter="wipe(left)">
                                      <p:cBhvr>
                                        <p:cTn id="19" dur="500"/>
                                        <p:tgtEl>
                                          <p:spTgt spid="11470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14702"/>
                                        </p:tgtEl>
                                        <p:attrNameLst>
                                          <p:attrName>style.visibility</p:attrName>
                                        </p:attrNameLst>
                                      </p:cBhvr>
                                      <p:to>
                                        <p:strVal val="visible"/>
                                      </p:to>
                                    </p:set>
                                    <p:animEffect transition="in" filter="wipe(left)">
                                      <p:cBhvr>
                                        <p:cTn id="22" dur="500"/>
                                        <p:tgtEl>
                                          <p:spTgt spid="11470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14706"/>
                                        </p:tgtEl>
                                        <p:attrNameLst>
                                          <p:attrName>style.visibility</p:attrName>
                                        </p:attrNameLst>
                                      </p:cBhvr>
                                      <p:to>
                                        <p:strVal val="visible"/>
                                      </p:to>
                                    </p:set>
                                    <p:animEffect transition="in" filter="wipe(left)">
                                      <p:cBhvr>
                                        <p:cTn id="25" dur="500"/>
                                        <p:tgtEl>
                                          <p:spTgt spid="1147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4707"/>
                                        </p:tgtEl>
                                        <p:attrNameLst>
                                          <p:attrName>style.visibility</p:attrName>
                                        </p:attrNameLst>
                                      </p:cBhvr>
                                      <p:to>
                                        <p:strVal val="visible"/>
                                      </p:to>
                                    </p:set>
                                    <p:animEffect transition="in" filter="wipe(left)">
                                      <p:cBhvr>
                                        <p:cTn id="28" dur="500"/>
                                        <p:tgtEl>
                                          <p:spTgt spid="11470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14708"/>
                                        </p:tgtEl>
                                        <p:attrNameLst>
                                          <p:attrName>style.visibility</p:attrName>
                                        </p:attrNameLst>
                                      </p:cBhvr>
                                      <p:to>
                                        <p:strVal val="visible"/>
                                      </p:to>
                                    </p:set>
                                    <p:animEffect transition="in" filter="wipe(left)">
                                      <p:cBhvr>
                                        <p:cTn id="31" dur="500"/>
                                        <p:tgtEl>
                                          <p:spTgt spid="114708"/>
                                        </p:tgtEl>
                                      </p:cBhvr>
                                    </p:animEffect>
                                  </p:childTnLst>
                                </p:cTn>
                              </p:par>
                            </p:childTnLst>
                          </p:cTn>
                        </p:par>
                        <p:par>
                          <p:cTn id="32" fill="hold">
                            <p:stCondLst>
                              <p:cond delay="500"/>
                            </p:stCondLst>
                            <p:childTnLst>
                              <p:par>
                                <p:cTn id="33" presetID="22" presetClass="entr" presetSubtype="2" fill="hold" grpId="0" nodeType="afterEffect">
                                  <p:stCondLst>
                                    <p:cond delay="0"/>
                                  </p:stCondLst>
                                  <p:childTnLst>
                                    <p:set>
                                      <p:cBhvr>
                                        <p:cTn id="34" dur="1" fill="hold">
                                          <p:stCondLst>
                                            <p:cond delay="0"/>
                                          </p:stCondLst>
                                        </p:cTn>
                                        <p:tgtEl>
                                          <p:spTgt spid="114691"/>
                                        </p:tgtEl>
                                        <p:attrNameLst>
                                          <p:attrName>style.visibility</p:attrName>
                                        </p:attrNameLst>
                                      </p:cBhvr>
                                      <p:to>
                                        <p:strVal val="visible"/>
                                      </p:to>
                                    </p:set>
                                    <p:animEffect transition="in" filter="wipe(right)">
                                      <p:cBhvr>
                                        <p:cTn id="35" dur="500"/>
                                        <p:tgtEl>
                                          <p:spTgt spid="11469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14692"/>
                                        </p:tgtEl>
                                        <p:attrNameLst>
                                          <p:attrName>style.visibility</p:attrName>
                                        </p:attrNameLst>
                                      </p:cBhvr>
                                      <p:to>
                                        <p:strVal val="visible"/>
                                      </p:to>
                                    </p:set>
                                    <p:animEffect transition="in" filter="wipe(right)">
                                      <p:cBhvr>
                                        <p:cTn id="38" dur="500"/>
                                        <p:tgtEl>
                                          <p:spTgt spid="114692"/>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4695"/>
                                        </p:tgtEl>
                                        <p:attrNameLst>
                                          <p:attrName>style.visibility</p:attrName>
                                        </p:attrNameLst>
                                      </p:cBhvr>
                                      <p:to>
                                        <p:strVal val="visible"/>
                                      </p:to>
                                    </p:set>
                                    <p:animEffect transition="in" filter="wipe(right)">
                                      <p:cBhvr>
                                        <p:cTn id="41" dur="500"/>
                                        <p:tgtEl>
                                          <p:spTgt spid="11469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4696"/>
                                        </p:tgtEl>
                                        <p:attrNameLst>
                                          <p:attrName>style.visibility</p:attrName>
                                        </p:attrNameLst>
                                      </p:cBhvr>
                                      <p:to>
                                        <p:strVal val="visible"/>
                                      </p:to>
                                    </p:set>
                                    <p:animEffect transition="in" filter="wipe(right)">
                                      <p:cBhvr>
                                        <p:cTn id="44" dur="500"/>
                                        <p:tgtEl>
                                          <p:spTgt spid="114696"/>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14699"/>
                                        </p:tgtEl>
                                        <p:attrNameLst>
                                          <p:attrName>style.visibility</p:attrName>
                                        </p:attrNameLst>
                                      </p:cBhvr>
                                      <p:to>
                                        <p:strVal val="visible"/>
                                      </p:to>
                                    </p:set>
                                    <p:animEffect transition="in" filter="wipe(right)">
                                      <p:cBhvr>
                                        <p:cTn id="47" dur="500"/>
                                        <p:tgtEl>
                                          <p:spTgt spid="1146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14700"/>
                                        </p:tgtEl>
                                        <p:attrNameLst>
                                          <p:attrName>style.visibility</p:attrName>
                                        </p:attrNameLst>
                                      </p:cBhvr>
                                      <p:to>
                                        <p:strVal val="visible"/>
                                      </p:to>
                                    </p:set>
                                    <p:animEffect transition="in" filter="wipe(right)">
                                      <p:cBhvr>
                                        <p:cTn id="50" dur="500"/>
                                        <p:tgtEl>
                                          <p:spTgt spid="11470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4703"/>
                                        </p:tgtEl>
                                        <p:attrNameLst>
                                          <p:attrName>style.visibility</p:attrName>
                                        </p:attrNameLst>
                                      </p:cBhvr>
                                      <p:to>
                                        <p:strVal val="visible"/>
                                      </p:to>
                                    </p:set>
                                    <p:animEffect transition="in" filter="wipe(right)">
                                      <p:cBhvr>
                                        <p:cTn id="53" dur="500"/>
                                        <p:tgtEl>
                                          <p:spTgt spid="114703"/>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4704"/>
                                        </p:tgtEl>
                                        <p:attrNameLst>
                                          <p:attrName>style.visibility</p:attrName>
                                        </p:attrNameLst>
                                      </p:cBhvr>
                                      <p:to>
                                        <p:strVal val="visible"/>
                                      </p:to>
                                    </p:set>
                                    <p:animEffect transition="in" filter="wipe(right)">
                                      <p:cBhvr>
                                        <p:cTn id="56" dur="500"/>
                                        <p:tgtEl>
                                          <p:spTgt spid="114704"/>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14705"/>
                                        </p:tgtEl>
                                        <p:attrNameLst>
                                          <p:attrName>style.visibility</p:attrName>
                                        </p:attrNameLst>
                                      </p:cBhvr>
                                      <p:to>
                                        <p:strVal val="visible"/>
                                      </p:to>
                                    </p:set>
                                    <p:animEffect transition="in" filter="wipe(right)">
                                      <p:cBhvr>
                                        <p:cTn id="59" dur="500"/>
                                        <p:tgtEl>
                                          <p:spTgt spid="114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p:bldP spid="114692" grpId="0"/>
      <p:bldP spid="114693" grpId="0"/>
      <p:bldP spid="114694" grpId="0"/>
      <p:bldP spid="114695" grpId="0"/>
      <p:bldP spid="114696" grpId="0"/>
      <p:bldP spid="114697" grpId="0"/>
      <p:bldP spid="114698" grpId="0"/>
      <p:bldP spid="114699" grpId="0"/>
      <p:bldP spid="114700" grpId="0"/>
      <p:bldP spid="114701" grpId="0"/>
      <p:bldP spid="114702" grpId="0"/>
      <p:bldP spid="114703" grpId="0" animBg="1"/>
      <p:bldP spid="114704" grpId="0" animBg="1"/>
      <p:bldP spid="114705" grpId="0" animBg="1"/>
      <p:bldP spid="114706" grpId="0" animBg="1"/>
      <p:bldP spid="114707" grpId="0" animBg="1"/>
      <p:bldP spid="1147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p:cNvSpPr>
            <a:spLocks/>
          </p:cNvSpPr>
          <p:nvPr/>
        </p:nvSpPr>
        <p:spPr bwMode="auto">
          <a:xfrm>
            <a:off x="1625203" y="3303092"/>
            <a:ext cx="4817567"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21599" y="0"/>
                </a:lnTo>
                <a:lnTo>
                  <a:pt x="0" y="0"/>
                </a:lnTo>
                <a:lnTo>
                  <a:pt x="0" y="1568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2554808344"/>
              </p:ext>
            </p:extLst>
          </p:nvPr>
        </p:nvGraphicFramePr>
        <p:xfrm>
          <a:off x="5186363" y="3831729"/>
          <a:ext cx="2764631" cy="2764631"/>
        </p:xfrm>
        <a:graphic>
          <a:graphicData uri="http://schemas.openxmlformats.org/drawingml/2006/chart">
            <c:chart xmlns:c="http://schemas.openxmlformats.org/drawingml/2006/chart" xmlns:r="http://schemas.openxmlformats.org/officeDocument/2006/relationships" r:id="rId2"/>
          </a:graphicData>
        </a:graphic>
      </p:graphicFrame>
      <p:sp>
        <p:nvSpPr>
          <p:cNvPr id="115716" name="AutoShape 4"/>
          <p:cNvSpPr>
            <a:spLocks/>
          </p:cNvSpPr>
          <p:nvPr/>
        </p:nvSpPr>
        <p:spPr bwMode="auto">
          <a:xfrm>
            <a:off x="6082903" y="4727377"/>
            <a:ext cx="972443" cy="97244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15717" name="AutoShape 5"/>
          <p:cNvSpPr>
            <a:spLocks/>
          </p:cNvSpPr>
          <p:nvPr/>
        </p:nvSpPr>
        <p:spPr bwMode="auto">
          <a:xfrm>
            <a:off x="2133303" y="3882628"/>
            <a:ext cx="12948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Smart Phones</a:t>
            </a:r>
            <a:endParaRPr lang="id-ID" sz="4275"/>
          </a:p>
        </p:txBody>
      </p:sp>
      <p:sp>
        <p:nvSpPr>
          <p:cNvPr id="115718" name="AutoShape 6"/>
          <p:cNvSpPr>
            <a:spLocks/>
          </p:cNvSpPr>
          <p:nvPr/>
        </p:nvSpPr>
        <p:spPr bwMode="auto">
          <a:xfrm>
            <a:off x="2133303" y="4192488"/>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19" name="AutoShape 7"/>
          <p:cNvSpPr>
            <a:spLocks/>
          </p:cNvSpPr>
          <p:nvPr/>
        </p:nvSpPr>
        <p:spPr bwMode="auto">
          <a:xfrm>
            <a:off x="2615506" y="6617792"/>
            <a:ext cx="74741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Laptops</a:t>
            </a:r>
            <a:endParaRPr lang="id-ID" sz="4275"/>
          </a:p>
        </p:txBody>
      </p:sp>
      <p:sp>
        <p:nvSpPr>
          <p:cNvPr id="115720" name="AutoShape 8"/>
          <p:cNvSpPr>
            <a:spLocks/>
          </p:cNvSpPr>
          <p:nvPr/>
        </p:nvSpPr>
        <p:spPr bwMode="auto">
          <a:xfrm>
            <a:off x="2619078" y="6926759"/>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21" name="AutoShape 9"/>
          <p:cNvSpPr>
            <a:spLocks/>
          </p:cNvSpPr>
          <p:nvPr/>
        </p:nvSpPr>
        <p:spPr bwMode="auto">
          <a:xfrm>
            <a:off x="10153055" y="6782098"/>
            <a:ext cx="66972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Tablets</a:t>
            </a:r>
            <a:endParaRPr lang="id-ID" sz="4275"/>
          </a:p>
        </p:txBody>
      </p:sp>
      <p:sp>
        <p:nvSpPr>
          <p:cNvPr id="115722" name="AutoShape 10"/>
          <p:cNvSpPr>
            <a:spLocks/>
          </p:cNvSpPr>
          <p:nvPr/>
        </p:nvSpPr>
        <p:spPr bwMode="auto">
          <a:xfrm>
            <a:off x="10147697" y="7083028"/>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23" name="AutoShape 11"/>
          <p:cNvSpPr>
            <a:spLocks/>
          </p:cNvSpPr>
          <p:nvPr/>
        </p:nvSpPr>
        <p:spPr bwMode="auto">
          <a:xfrm>
            <a:off x="10179844" y="3701356"/>
            <a:ext cx="86796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Desktops</a:t>
            </a:r>
            <a:endParaRPr lang="id-ID" sz="4275"/>
          </a:p>
        </p:txBody>
      </p:sp>
      <p:sp>
        <p:nvSpPr>
          <p:cNvPr id="115724" name="AutoShape 12"/>
          <p:cNvSpPr>
            <a:spLocks/>
          </p:cNvSpPr>
          <p:nvPr/>
        </p:nvSpPr>
        <p:spPr bwMode="auto">
          <a:xfrm>
            <a:off x="10174486" y="4011215"/>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25" name="AutoShape 13"/>
          <p:cNvSpPr>
            <a:spLocks/>
          </p:cNvSpPr>
          <p:nvPr/>
        </p:nvSpPr>
        <p:spPr bwMode="auto">
          <a:xfrm>
            <a:off x="1921669" y="5490865"/>
            <a:ext cx="3312914" cy="1009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0" y="0"/>
                </a:lnTo>
                <a:lnTo>
                  <a:pt x="0" y="2160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15726" name="AutoShape 14"/>
          <p:cNvSpPr>
            <a:spLocks/>
          </p:cNvSpPr>
          <p:nvPr/>
        </p:nvSpPr>
        <p:spPr bwMode="auto">
          <a:xfrm>
            <a:off x="7887593" y="3360242"/>
            <a:ext cx="1698427" cy="217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946" y="21600"/>
                </a:lnTo>
                <a:lnTo>
                  <a:pt x="8946" y="0"/>
                </a:lnTo>
                <a:lnTo>
                  <a:pt x="21600" y="0"/>
                </a:lnTo>
                <a:lnTo>
                  <a:pt x="21600" y="2735"/>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15727" name="AutoShape 15"/>
          <p:cNvSpPr>
            <a:spLocks/>
          </p:cNvSpPr>
          <p:nvPr/>
        </p:nvSpPr>
        <p:spPr bwMode="auto">
          <a:xfrm>
            <a:off x="6584752" y="6349902"/>
            <a:ext cx="2955727"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456"/>
                </a:moveTo>
                <a:lnTo>
                  <a:pt x="0" y="21599"/>
                </a:lnTo>
                <a:lnTo>
                  <a:pt x="13949" y="21599"/>
                </a:lnTo>
                <a:lnTo>
                  <a:pt x="13949" y="0"/>
                </a:lnTo>
                <a:lnTo>
                  <a:pt x="21599" y="0"/>
                </a:lnTo>
                <a:lnTo>
                  <a:pt x="21599" y="4576"/>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15728" name="AutoShape 16"/>
          <p:cNvSpPr>
            <a:spLocks/>
          </p:cNvSpPr>
          <p:nvPr/>
        </p:nvSpPr>
        <p:spPr bwMode="auto">
          <a:xfrm>
            <a:off x="1432322" y="3889772"/>
            <a:ext cx="379512" cy="740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16" y="1861"/>
                </a:moveTo>
                <a:cubicBezTo>
                  <a:pt x="8816" y="1976"/>
                  <a:pt x="8929" y="2034"/>
                  <a:pt x="9154" y="2034"/>
                </a:cubicBezTo>
                <a:lnTo>
                  <a:pt x="12444" y="2034"/>
                </a:lnTo>
                <a:cubicBezTo>
                  <a:pt x="12670" y="2034"/>
                  <a:pt x="12782" y="1976"/>
                  <a:pt x="12782" y="1861"/>
                </a:cubicBezTo>
                <a:cubicBezTo>
                  <a:pt x="12782" y="1724"/>
                  <a:pt x="12670" y="1655"/>
                  <a:pt x="12444" y="1655"/>
                </a:cubicBezTo>
                <a:lnTo>
                  <a:pt x="9154" y="1655"/>
                </a:lnTo>
                <a:cubicBezTo>
                  <a:pt x="8929" y="1655"/>
                  <a:pt x="8816" y="1724"/>
                  <a:pt x="8816" y="1861"/>
                </a:cubicBezTo>
                <a:close/>
                <a:moveTo>
                  <a:pt x="9301" y="18991"/>
                </a:moveTo>
                <a:cubicBezTo>
                  <a:pt x="9091" y="19100"/>
                  <a:pt x="8933" y="19220"/>
                  <a:pt x="8827" y="19354"/>
                </a:cubicBezTo>
                <a:cubicBezTo>
                  <a:pt x="8722" y="19487"/>
                  <a:pt x="8669" y="19622"/>
                  <a:pt x="8669" y="19760"/>
                </a:cubicBezTo>
                <a:cubicBezTo>
                  <a:pt x="8669" y="19897"/>
                  <a:pt x="8722" y="20030"/>
                  <a:pt x="8827" y="20160"/>
                </a:cubicBezTo>
                <a:cubicBezTo>
                  <a:pt x="8933" y="20290"/>
                  <a:pt x="9091" y="20409"/>
                  <a:pt x="9301" y="20517"/>
                </a:cubicBezTo>
                <a:cubicBezTo>
                  <a:pt x="9513" y="20625"/>
                  <a:pt x="9748" y="20704"/>
                  <a:pt x="10008" y="20755"/>
                </a:cubicBezTo>
                <a:cubicBezTo>
                  <a:pt x="10268" y="20806"/>
                  <a:pt x="10532" y="20831"/>
                  <a:pt x="10800" y="20831"/>
                </a:cubicBezTo>
                <a:cubicBezTo>
                  <a:pt x="11066" y="20831"/>
                  <a:pt x="11327" y="20806"/>
                  <a:pt x="11580" y="20755"/>
                </a:cubicBezTo>
                <a:cubicBezTo>
                  <a:pt x="11833" y="20704"/>
                  <a:pt x="12065" y="20625"/>
                  <a:pt x="12276" y="20517"/>
                </a:cubicBezTo>
                <a:cubicBezTo>
                  <a:pt x="12487" y="20409"/>
                  <a:pt x="12645" y="20290"/>
                  <a:pt x="12750" y="20160"/>
                </a:cubicBezTo>
                <a:cubicBezTo>
                  <a:pt x="12856" y="20030"/>
                  <a:pt x="12909" y="19897"/>
                  <a:pt x="12909" y="19760"/>
                </a:cubicBezTo>
                <a:cubicBezTo>
                  <a:pt x="12909" y="19622"/>
                  <a:pt x="12856" y="19487"/>
                  <a:pt x="12750" y="19354"/>
                </a:cubicBezTo>
                <a:cubicBezTo>
                  <a:pt x="12645" y="19220"/>
                  <a:pt x="12487" y="19100"/>
                  <a:pt x="12276" y="18991"/>
                </a:cubicBezTo>
                <a:cubicBezTo>
                  <a:pt x="12065" y="18883"/>
                  <a:pt x="11833" y="18802"/>
                  <a:pt x="11580" y="18748"/>
                </a:cubicBezTo>
                <a:cubicBezTo>
                  <a:pt x="11327" y="18694"/>
                  <a:pt x="11066" y="18667"/>
                  <a:pt x="10800" y="18667"/>
                </a:cubicBezTo>
                <a:cubicBezTo>
                  <a:pt x="10532" y="18667"/>
                  <a:pt x="10268" y="18694"/>
                  <a:pt x="10008" y="18748"/>
                </a:cubicBezTo>
                <a:cubicBezTo>
                  <a:pt x="9748" y="18802"/>
                  <a:pt x="9513" y="18883"/>
                  <a:pt x="9301" y="18991"/>
                </a:cubicBezTo>
                <a:close/>
                <a:moveTo>
                  <a:pt x="1813" y="17898"/>
                </a:moveTo>
                <a:lnTo>
                  <a:pt x="19785" y="17898"/>
                </a:lnTo>
                <a:lnTo>
                  <a:pt x="19785" y="3722"/>
                </a:lnTo>
                <a:lnTo>
                  <a:pt x="1813" y="3722"/>
                </a:lnTo>
                <a:cubicBezTo>
                  <a:pt x="1813" y="3722"/>
                  <a:pt x="1813" y="17898"/>
                  <a:pt x="1813" y="17898"/>
                </a:cubicBezTo>
                <a:close/>
                <a:moveTo>
                  <a:pt x="0" y="1861"/>
                </a:moveTo>
                <a:cubicBezTo>
                  <a:pt x="0" y="1609"/>
                  <a:pt x="76" y="1374"/>
                  <a:pt x="231" y="1158"/>
                </a:cubicBezTo>
                <a:cubicBezTo>
                  <a:pt x="386" y="941"/>
                  <a:pt x="646" y="739"/>
                  <a:pt x="1012" y="551"/>
                </a:cubicBezTo>
                <a:cubicBezTo>
                  <a:pt x="1729" y="183"/>
                  <a:pt x="2587" y="0"/>
                  <a:pt x="3585" y="0"/>
                </a:cubicBezTo>
                <a:cubicBezTo>
                  <a:pt x="3613" y="0"/>
                  <a:pt x="3645" y="3"/>
                  <a:pt x="3680" y="10"/>
                </a:cubicBezTo>
                <a:cubicBezTo>
                  <a:pt x="3715" y="17"/>
                  <a:pt x="3740" y="21"/>
                  <a:pt x="3754" y="21"/>
                </a:cubicBezTo>
                <a:lnTo>
                  <a:pt x="17845" y="21"/>
                </a:lnTo>
                <a:cubicBezTo>
                  <a:pt x="17859" y="21"/>
                  <a:pt x="17883" y="17"/>
                  <a:pt x="17919" y="10"/>
                </a:cubicBezTo>
                <a:cubicBezTo>
                  <a:pt x="17953" y="3"/>
                  <a:pt x="17985" y="0"/>
                  <a:pt x="18013" y="0"/>
                </a:cubicBezTo>
                <a:cubicBezTo>
                  <a:pt x="19012" y="0"/>
                  <a:pt x="19869" y="183"/>
                  <a:pt x="20586" y="551"/>
                </a:cubicBezTo>
                <a:cubicBezTo>
                  <a:pt x="20953" y="739"/>
                  <a:pt x="21212" y="941"/>
                  <a:pt x="21367" y="1158"/>
                </a:cubicBezTo>
                <a:cubicBezTo>
                  <a:pt x="21522" y="1374"/>
                  <a:pt x="21600" y="1609"/>
                  <a:pt x="21600" y="1861"/>
                </a:cubicBezTo>
                <a:lnTo>
                  <a:pt x="21600" y="19760"/>
                </a:lnTo>
                <a:cubicBezTo>
                  <a:pt x="21600" y="20236"/>
                  <a:pt x="21268" y="20654"/>
                  <a:pt x="20608" y="21015"/>
                </a:cubicBezTo>
                <a:cubicBezTo>
                  <a:pt x="20284" y="21195"/>
                  <a:pt x="19922" y="21338"/>
                  <a:pt x="19521" y="21442"/>
                </a:cubicBezTo>
                <a:cubicBezTo>
                  <a:pt x="19121" y="21547"/>
                  <a:pt x="18689" y="21599"/>
                  <a:pt x="18224" y="21599"/>
                </a:cubicBezTo>
                <a:lnTo>
                  <a:pt x="3374" y="21599"/>
                </a:lnTo>
                <a:cubicBezTo>
                  <a:pt x="2910" y="21599"/>
                  <a:pt x="2478" y="21547"/>
                  <a:pt x="2077" y="21442"/>
                </a:cubicBezTo>
                <a:cubicBezTo>
                  <a:pt x="1676" y="21338"/>
                  <a:pt x="1314" y="21195"/>
                  <a:pt x="991" y="21015"/>
                </a:cubicBezTo>
                <a:cubicBezTo>
                  <a:pt x="329" y="20654"/>
                  <a:pt x="0" y="20236"/>
                  <a:pt x="0" y="19760"/>
                </a:cubicBezTo>
                <a:cubicBezTo>
                  <a:pt x="0" y="19760"/>
                  <a:pt x="0" y="1861"/>
                  <a:pt x="0" y="1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5729" name="AutoShape 17"/>
          <p:cNvSpPr>
            <a:spLocks/>
          </p:cNvSpPr>
          <p:nvPr/>
        </p:nvSpPr>
        <p:spPr bwMode="auto">
          <a:xfrm>
            <a:off x="9310986" y="6789242"/>
            <a:ext cx="486668" cy="634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25" y="20714"/>
                </a:moveTo>
                <a:cubicBezTo>
                  <a:pt x="10125" y="20857"/>
                  <a:pt x="10191" y="20980"/>
                  <a:pt x="10323" y="21080"/>
                </a:cubicBezTo>
                <a:cubicBezTo>
                  <a:pt x="10454" y="21182"/>
                  <a:pt x="10613" y="21233"/>
                  <a:pt x="10800" y="21233"/>
                </a:cubicBezTo>
                <a:cubicBezTo>
                  <a:pt x="10985" y="21233"/>
                  <a:pt x="11145" y="21182"/>
                  <a:pt x="11276" y="21080"/>
                </a:cubicBezTo>
                <a:cubicBezTo>
                  <a:pt x="11408" y="20980"/>
                  <a:pt x="11474" y="20857"/>
                  <a:pt x="11474" y="20714"/>
                </a:cubicBezTo>
                <a:cubicBezTo>
                  <a:pt x="11474" y="20537"/>
                  <a:pt x="11402" y="20404"/>
                  <a:pt x="11260" y="20316"/>
                </a:cubicBezTo>
                <a:cubicBezTo>
                  <a:pt x="11117" y="20227"/>
                  <a:pt x="10964" y="20183"/>
                  <a:pt x="10800" y="20183"/>
                </a:cubicBezTo>
                <a:cubicBezTo>
                  <a:pt x="10635" y="20183"/>
                  <a:pt x="10481" y="20227"/>
                  <a:pt x="10339" y="20316"/>
                </a:cubicBezTo>
                <a:cubicBezTo>
                  <a:pt x="10196" y="20404"/>
                  <a:pt x="10125" y="20537"/>
                  <a:pt x="10125" y="20714"/>
                </a:cubicBezTo>
                <a:close/>
                <a:moveTo>
                  <a:pt x="2383" y="19449"/>
                </a:moveTo>
                <a:lnTo>
                  <a:pt x="19216" y="19449"/>
                </a:lnTo>
                <a:lnTo>
                  <a:pt x="19216" y="2200"/>
                </a:lnTo>
                <a:lnTo>
                  <a:pt x="2383" y="2200"/>
                </a:lnTo>
                <a:cubicBezTo>
                  <a:pt x="2383" y="2200"/>
                  <a:pt x="2383" y="19449"/>
                  <a:pt x="2383" y="19449"/>
                </a:cubicBezTo>
                <a:close/>
                <a:moveTo>
                  <a:pt x="0" y="1062"/>
                </a:moveTo>
                <a:cubicBezTo>
                  <a:pt x="0" y="750"/>
                  <a:pt x="123" y="495"/>
                  <a:pt x="369" y="297"/>
                </a:cubicBezTo>
                <a:cubicBezTo>
                  <a:pt x="616" y="99"/>
                  <a:pt x="941" y="0"/>
                  <a:pt x="1347" y="0"/>
                </a:cubicBezTo>
                <a:lnTo>
                  <a:pt x="20252" y="0"/>
                </a:lnTo>
                <a:cubicBezTo>
                  <a:pt x="20657" y="0"/>
                  <a:pt x="20983" y="99"/>
                  <a:pt x="21230" y="297"/>
                </a:cubicBezTo>
                <a:cubicBezTo>
                  <a:pt x="21476" y="495"/>
                  <a:pt x="21599" y="750"/>
                  <a:pt x="21599" y="1062"/>
                </a:cubicBezTo>
                <a:lnTo>
                  <a:pt x="21599" y="20562"/>
                </a:lnTo>
                <a:cubicBezTo>
                  <a:pt x="21599" y="20874"/>
                  <a:pt x="21476" y="21125"/>
                  <a:pt x="21230" y="21314"/>
                </a:cubicBezTo>
                <a:cubicBezTo>
                  <a:pt x="20983" y="21504"/>
                  <a:pt x="20657" y="21599"/>
                  <a:pt x="20252" y="21599"/>
                </a:cubicBezTo>
                <a:lnTo>
                  <a:pt x="1347" y="21599"/>
                </a:lnTo>
                <a:cubicBezTo>
                  <a:pt x="941" y="21599"/>
                  <a:pt x="616" y="21504"/>
                  <a:pt x="369" y="21314"/>
                </a:cubicBezTo>
                <a:cubicBezTo>
                  <a:pt x="123" y="21125"/>
                  <a:pt x="0" y="20874"/>
                  <a:pt x="0" y="20562"/>
                </a:cubicBezTo>
                <a:cubicBezTo>
                  <a:pt x="0" y="20562"/>
                  <a:pt x="0" y="1062"/>
                  <a:pt x="0" y="106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5730" name="AutoShape 18"/>
          <p:cNvSpPr>
            <a:spLocks/>
          </p:cNvSpPr>
          <p:nvPr/>
        </p:nvSpPr>
        <p:spPr bwMode="auto">
          <a:xfrm>
            <a:off x="1622525" y="6677620"/>
            <a:ext cx="695622"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036" y="20014"/>
                </a:moveTo>
                <a:cubicBezTo>
                  <a:pt x="8036" y="20103"/>
                  <a:pt x="8140" y="20148"/>
                  <a:pt x="8347" y="20148"/>
                </a:cubicBezTo>
                <a:lnTo>
                  <a:pt x="13252" y="20148"/>
                </a:lnTo>
                <a:cubicBezTo>
                  <a:pt x="13459" y="20148"/>
                  <a:pt x="13563" y="20103"/>
                  <a:pt x="13563" y="20014"/>
                </a:cubicBezTo>
                <a:cubicBezTo>
                  <a:pt x="13563" y="19990"/>
                  <a:pt x="13555" y="19980"/>
                  <a:pt x="13540" y="19980"/>
                </a:cubicBezTo>
                <a:lnTo>
                  <a:pt x="12918" y="19051"/>
                </a:lnTo>
                <a:cubicBezTo>
                  <a:pt x="12864" y="18973"/>
                  <a:pt x="12741" y="18933"/>
                  <a:pt x="12550" y="18933"/>
                </a:cubicBezTo>
                <a:lnTo>
                  <a:pt x="9049" y="18933"/>
                </a:lnTo>
                <a:cubicBezTo>
                  <a:pt x="8850" y="18933"/>
                  <a:pt x="8734" y="18973"/>
                  <a:pt x="8704" y="19051"/>
                </a:cubicBezTo>
                <a:lnTo>
                  <a:pt x="8059" y="19980"/>
                </a:lnTo>
                <a:cubicBezTo>
                  <a:pt x="8059" y="19980"/>
                  <a:pt x="8036" y="20014"/>
                  <a:pt x="8036" y="20014"/>
                </a:cubicBezTo>
                <a:close/>
                <a:moveTo>
                  <a:pt x="2947" y="17279"/>
                </a:moveTo>
                <a:lnTo>
                  <a:pt x="18652" y="17279"/>
                </a:lnTo>
                <a:lnTo>
                  <a:pt x="18652" y="1417"/>
                </a:lnTo>
                <a:lnTo>
                  <a:pt x="2947" y="1417"/>
                </a:lnTo>
                <a:cubicBezTo>
                  <a:pt x="2947" y="1417"/>
                  <a:pt x="2947" y="17279"/>
                  <a:pt x="2947" y="17279"/>
                </a:cubicBezTo>
                <a:close/>
                <a:moveTo>
                  <a:pt x="1957" y="17279"/>
                </a:moveTo>
                <a:lnTo>
                  <a:pt x="1957" y="1417"/>
                </a:lnTo>
                <a:cubicBezTo>
                  <a:pt x="1957" y="1058"/>
                  <a:pt x="2061" y="731"/>
                  <a:pt x="2268" y="438"/>
                </a:cubicBezTo>
                <a:cubicBezTo>
                  <a:pt x="2483" y="146"/>
                  <a:pt x="2709" y="0"/>
                  <a:pt x="2947" y="0"/>
                </a:cubicBezTo>
                <a:lnTo>
                  <a:pt x="18652" y="0"/>
                </a:lnTo>
                <a:cubicBezTo>
                  <a:pt x="18890" y="0"/>
                  <a:pt x="19116" y="146"/>
                  <a:pt x="19331" y="438"/>
                </a:cubicBezTo>
                <a:cubicBezTo>
                  <a:pt x="19538" y="731"/>
                  <a:pt x="19642" y="1058"/>
                  <a:pt x="19642" y="1417"/>
                </a:cubicBezTo>
                <a:lnTo>
                  <a:pt x="19642" y="17279"/>
                </a:lnTo>
                <a:lnTo>
                  <a:pt x="21600" y="20148"/>
                </a:lnTo>
                <a:cubicBezTo>
                  <a:pt x="21600" y="20554"/>
                  <a:pt x="21509" y="20896"/>
                  <a:pt x="21329" y="21178"/>
                </a:cubicBezTo>
                <a:cubicBezTo>
                  <a:pt x="21148" y="21459"/>
                  <a:pt x="20916" y="21600"/>
                  <a:pt x="20632" y="21600"/>
                </a:cubicBezTo>
                <a:lnTo>
                  <a:pt x="967" y="21600"/>
                </a:lnTo>
                <a:cubicBezTo>
                  <a:pt x="683" y="21600"/>
                  <a:pt x="450" y="21464"/>
                  <a:pt x="270" y="21195"/>
                </a:cubicBezTo>
                <a:cubicBezTo>
                  <a:pt x="90" y="20925"/>
                  <a:pt x="0" y="20576"/>
                  <a:pt x="0" y="20148"/>
                </a:cubicBezTo>
                <a:cubicBezTo>
                  <a:pt x="0" y="20148"/>
                  <a:pt x="1957" y="17279"/>
                  <a:pt x="1957" y="1727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5731" name="AutoShape 19"/>
          <p:cNvSpPr>
            <a:spLocks/>
          </p:cNvSpPr>
          <p:nvPr/>
        </p:nvSpPr>
        <p:spPr bwMode="auto">
          <a:xfrm>
            <a:off x="9329738" y="3750469"/>
            <a:ext cx="569714" cy="569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64" y="15005"/>
                </a:moveTo>
                <a:cubicBezTo>
                  <a:pt x="10251" y="15116"/>
                  <a:pt x="10195" y="15262"/>
                  <a:pt x="10195" y="15440"/>
                </a:cubicBezTo>
                <a:cubicBezTo>
                  <a:pt x="10195" y="15619"/>
                  <a:pt x="10251" y="15763"/>
                  <a:pt x="10364" y="15876"/>
                </a:cubicBezTo>
                <a:cubicBezTo>
                  <a:pt x="10476" y="15989"/>
                  <a:pt x="10621" y="16045"/>
                  <a:pt x="10800" y="16045"/>
                </a:cubicBezTo>
                <a:cubicBezTo>
                  <a:pt x="10978" y="16045"/>
                  <a:pt x="11123" y="15989"/>
                  <a:pt x="11235" y="15876"/>
                </a:cubicBezTo>
                <a:cubicBezTo>
                  <a:pt x="11348" y="15763"/>
                  <a:pt x="11404" y="15619"/>
                  <a:pt x="11404" y="15440"/>
                </a:cubicBezTo>
                <a:cubicBezTo>
                  <a:pt x="11404" y="15262"/>
                  <a:pt x="11348" y="15116"/>
                  <a:pt x="11235" y="15005"/>
                </a:cubicBezTo>
                <a:cubicBezTo>
                  <a:pt x="11123" y="14892"/>
                  <a:pt x="10978" y="14835"/>
                  <a:pt x="10800" y="14835"/>
                </a:cubicBezTo>
                <a:cubicBezTo>
                  <a:pt x="10621" y="14835"/>
                  <a:pt x="10476" y="14892"/>
                  <a:pt x="10364" y="15005"/>
                </a:cubicBezTo>
                <a:close/>
                <a:moveTo>
                  <a:pt x="1209" y="13514"/>
                </a:moveTo>
                <a:lnTo>
                  <a:pt x="20390" y="13514"/>
                </a:lnTo>
                <a:lnTo>
                  <a:pt x="20390" y="1181"/>
                </a:lnTo>
                <a:lnTo>
                  <a:pt x="1209" y="1181"/>
                </a:lnTo>
                <a:cubicBezTo>
                  <a:pt x="1209" y="1181"/>
                  <a:pt x="1209" y="13514"/>
                  <a:pt x="1209" y="13514"/>
                </a:cubicBezTo>
                <a:close/>
                <a:moveTo>
                  <a:pt x="0" y="928"/>
                </a:moveTo>
                <a:cubicBezTo>
                  <a:pt x="0" y="666"/>
                  <a:pt x="88" y="445"/>
                  <a:pt x="267" y="267"/>
                </a:cubicBezTo>
                <a:cubicBezTo>
                  <a:pt x="445" y="89"/>
                  <a:pt x="665" y="0"/>
                  <a:pt x="928" y="0"/>
                </a:cubicBezTo>
                <a:lnTo>
                  <a:pt x="20672" y="0"/>
                </a:lnTo>
                <a:cubicBezTo>
                  <a:pt x="20934" y="0"/>
                  <a:pt x="21154" y="89"/>
                  <a:pt x="21333" y="267"/>
                </a:cubicBezTo>
                <a:cubicBezTo>
                  <a:pt x="21511" y="445"/>
                  <a:pt x="21600" y="666"/>
                  <a:pt x="21600" y="928"/>
                </a:cubicBezTo>
                <a:lnTo>
                  <a:pt x="21600" y="16987"/>
                </a:lnTo>
                <a:cubicBezTo>
                  <a:pt x="21600" y="17250"/>
                  <a:pt x="21513" y="17470"/>
                  <a:pt x="21340" y="17648"/>
                </a:cubicBezTo>
                <a:cubicBezTo>
                  <a:pt x="21166" y="17826"/>
                  <a:pt x="20944" y="17915"/>
                  <a:pt x="20672" y="17915"/>
                </a:cubicBezTo>
                <a:lnTo>
                  <a:pt x="12965" y="17915"/>
                </a:lnTo>
                <a:lnTo>
                  <a:pt x="13331" y="20770"/>
                </a:lnTo>
                <a:lnTo>
                  <a:pt x="13936" y="21374"/>
                </a:lnTo>
                <a:lnTo>
                  <a:pt x="13936" y="21459"/>
                </a:lnTo>
                <a:cubicBezTo>
                  <a:pt x="13926" y="21496"/>
                  <a:pt x="13867" y="21525"/>
                  <a:pt x="13760" y="21543"/>
                </a:cubicBezTo>
                <a:cubicBezTo>
                  <a:pt x="13652" y="21562"/>
                  <a:pt x="13547" y="21576"/>
                  <a:pt x="13443" y="21585"/>
                </a:cubicBezTo>
                <a:lnTo>
                  <a:pt x="13275" y="21600"/>
                </a:lnTo>
                <a:lnTo>
                  <a:pt x="8325" y="21600"/>
                </a:lnTo>
                <a:cubicBezTo>
                  <a:pt x="7903" y="21600"/>
                  <a:pt x="7673" y="21552"/>
                  <a:pt x="7636" y="21459"/>
                </a:cubicBezTo>
                <a:lnTo>
                  <a:pt x="7636" y="21374"/>
                </a:lnTo>
                <a:lnTo>
                  <a:pt x="8268" y="20770"/>
                </a:lnTo>
                <a:lnTo>
                  <a:pt x="8634" y="17915"/>
                </a:lnTo>
                <a:lnTo>
                  <a:pt x="928" y="17915"/>
                </a:lnTo>
                <a:cubicBezTo>
                  <a:pt x="656" y="17915"/>
                  <a:pt x="433" y="17826"/>
                  <a:pt x="260" y="17648"/>
                </a:cubicBezTo>
                <a:cubicBezTo>
                  <a:pt x="86" y="17470"/>
                  <a:pt x="0" y="17250"/>
                  <a:pt x="0" y="16987"/>
                </a:cubicBezTo>
                <a:cubicBezTo>
                  <a:pt x="0" y="16987"/>
                  <a:pt x="0" y="928"/>
                  <a:pt x="0" y="92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2"/>
          <p:cNvSpPr>
            <a:spLocks/>
          </p:cNvSpPr>
          <p:nvPr/>
        </p:nvSpPr>
        <p:spPr bwMode="auto">
          <a:xfrm>
            <a:off x="2002929" y="4240709"/>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3" name="AutoShape 3"/>
          <p:cNvSpPr>
            <a:spLocks/>
          </p:cNvSpPr>
          <p:nvPr/>
        </p:nvSpPr>
        <p:spPr bwMode="auto">
          <a:xfrm>
            <a:off x="2002930" y="3821906"/>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64" name="AutoShape 4"/>
          <p:cNvSpPr>
            <a:spLocks/>
          </p:cNvSpPr>
          <p:nvPr/>
        </p:nvSpPr>
        <p:spPr bwMode="auto">
          <a:xfrm>
            <a:off x="2002929" y="6620470"/>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5" name="AutoShape 5"/>
          <p:cNvSpPr>
            <a:spLocks/>
          </p:cNvSpPr>
          <p:nvPr/>
        </p:nvSpPr>
        <p:spPr bwMode="auto">
          <a:xfrm>
            <a:off x="2002930"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66" name="AutoShape 6"/>
          <p:cNvSpPr>
            <a:spLocks/>
          </p:cNvSpPr>
          <p:nvPr/>
        </p:nvSpPr>
        <p:spPr bwMode="auto">
          <a:xfrm>
            <a:off x="5883772" y="4240709"/>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7" name="AutoShape 7"/>
          <p:cNvSpPr>
            <a:spLocks/>
          </p:cNvSpPr>
          <p:nvPr/>
        </p:nvSpPr>
        <p:spPr bwMode="auto">
          <a:xfrm>
            <a:off x="5883772" y="3834408"/>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68" name="AutoShape 8"/>
          <p:cNvSpPr>
            <a:spLocks/>
          </p:cNvSpPr>
          <p:nvPr/>
        </p:nvSpPr>
        <p:spPr bwMode="auto">
          <a:xfrm>
            <a:off x="5883772" y="6620470"/>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9" name="AutoShape 9"/>
          <p:cNvSpPr>
            <a:spLocks/>
          </p:cNvSpPr>
          <p:nvPr/>
        </p:nvSpPr>
        <p:spPr bwMode="auto">
          <a:xfrm>
            <a:off x="5883772"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70" name="AutoShape 10"/>
          <p:cNvSpPr>
            <a:spLocks/>
          </p:cNvSpPr>
          <p:nvPr/>
        </p:nvSpPr>
        <p:spPr bwMode="auto">
          <a:xfrm>
            <a:off x="9763721" y="4240709"/>
            <a:ext cx="2470845"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71" name="AutoShape 11"/>
          <p:cNvSpPr>
            <a:spLocks/>
          </p:cNvSpPr>
          <p:nvPr/>
        </p:nvSpPr>
        <p:spPr bwMode="auto">
          <a:xfrm>
            <a:off x="9763720" y="3834408"/>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72" name="AutoShape 12"/>
          <p:cNvSpPr>
            <a:spLocks/>
          </p:cNvSpPr>
          <p:nvPr/>
        </p:nvSpPr>
        <p:spPr bwMode="auto">
          <a:xfrm>
            <a:off x="9763721" y="6620470"/>
            <a:ext cx="2470845"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73" name="AutoShape 13"/>
          <p:cNvSpPr>
            <a:spLocks/>
          </p:cNvSpPr>
          <p:nvPr/>
        </p:nvSpPr>
        <p:spPr bwMode="auto">
          <a:xfrm>
            <a:off x="9763720" y="6213276"/>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74" name="AutoShape 14"/>
          <p:cNvSpPr>
            <a:spLocks/>
          </p:cNvSpPr>
          <p:nvPr/>
        </p:nvSpPr>
        <p:spPr bwMode="auto">
          <a:xfrm>
            <a:off x="1315343" y="3913882"/>
            <a:ext cx="32057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5" name="AutoShape 15"/>
          <p:cNvSpPr>
            <a:spLocks/>
          </p:cNvSpPr>
          <p:nvPr/>
        </p:nvSpPr>
        <p:spPr bwMode="auto">
          <a:xfrm>
            <a:off x="1315343" y="6253460"/>
            <a:ext cx="343793" cy="34557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1" y="21599"/>
                  <a:pt x="15741" y="20722"/>
                  <a:pt x="15741" y="19655"/>
                </a:cubicBezTo>
                <a:cubicBezTo>
                  <a:pt x="15741" y="18559"/>
                  <a:pt x="16611"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1" y="10062"/>
                </a:moveTo>
                <a:lnTo>
                  <a:pt x="15090" y="7931"/>
                </a:lnTo>
                <a:lnTo>
                  <a:pt x="12141" y="7931"/>
                </a:lnTo>
                <a:lnTo>
                  <a:pt x="12917" y="10346"/>
                </a:lnTo>
                <a:cubicBezTo>
                  <a:pt x="12917" y="10346"/>
                  <a:pt x="15711" y="10062"/>
                  <a:pt x="15711" y="10062"/>
                </a:cubicBezTo>
                <a:close/>
                <a:moveTo>
                  <a:pt x="11180" y="4671"/>
                </a:moveTo>
                <a:lnTo>
                  <a:pt x="11832" y="6802"/>
                </a:lnTo>
                <a:lnTo>
                  <a:pt x="14903" y="6802"/>
                </a:lnTo>
                <a:lnTo>
                  <a:pt x="14407" y="4671"/>
                </a:lnTo>
                <a:cubicBezTo>
                  <a:pt x="14407" y="4671"/>
                  <a:pt x="11180" y="4671"/>
                  <a:pt x="11180" y="4671"/>
                </a:cubicBezTo>
                <a:close/>
                <a:moveTo>
                  <a:pt x="11832" y="10470"/>
                </a:moveTo>
                <a:lnTo>
                  <a:pt x="11025" y="7931"/>
                </a:lnTo>
                <a:lnTo>
                  <a:pt x="8076" y="7931"/>
                </a:lnTo>
                <a:lnTo>
                  <a:pt x="9348" y="10722"/>
                </a:lnTo>
                <a:cubicBezTo>
                  <a:pt x="9348" y="10722"/>
                  <a:pt x="11832" y="10470"/>
                  <a:pt x="11832" y="10470"/>
                </a:cubicBezTo>
                <a:close/>
                <a:moveTo>
                  <a:pt x="7611" y="6802"/>
                </a:moveTo>
                <a:lnTo>
                  <a:pt x="10745" y="6802"/>
                </a:lnTo>
                <a:lnTo>
                  <a:pt x="10063" y="4671"/>
                </a:lnTo>
                <a:lnTo>
                  <a:pt x="6649" y="4671"/>
                </a:lnTo>
                <a:cubicBezTo>
                  <a:pt x="6649" y="4671"/>
                  <a:pt x="7611" y="6802"/>
                  <a:pt x="7611" y="6802"/>
                </a:cubicBezTo>
                <a:close/>
                <a:moveTo>
                  <a:pt x="6494" y="19655"/>
                </a:moveTo>
                <a:cubicBezTo>
                  <a:pt x="6494" y="20722"/>
                  <a:pt x="5656" y="21599"/>
                  <a:pt x="4538" y="21599"/>
                </a:cubicBezTo>
                <a:cubicBezTo>
                  <a:pt x="3483" y="21599"/>
                  <a:pt x="2614" y="20722"/>
                  <a:pt x="2614" y="19655"/>
                </a:cubicBezTo>
                <a:cubicBezTo>
                  <a:pt x="2614" y="18559"/>
                  <a:pt x="3483" y="17682"/>
                  <a:pt x="4538" y="17682"/>
                </a:cubicBezTo>
                <a:cubicBezTo>
                  <a:pt x="5656" y="17682"/>
                  <a:pt x="6494" y="18559"/>
                  <a:pt x="6494" y="19655"/>
                </a:cubicBezTo>
                <a:close/>
                <a:moveTo>
                  <a:pt x="19869" y="2916"/>
                </a:moveTo>
                <a:cubicBezTo>
                  <a:pt x="20800" y="2916"/>
                  <a:pt x="21234" y="3480"/>
                  <a:pt x="21234" y="4169"/>
                </a:cubicBezTo>
                <a:lnTo>
                  <a:pt x="21234" y="10032"/>
                </a:lnTo>
                <a:cubicBezTo>
                  <a:pt x="21234" y="10689"/>
                  <a:pt x="20739" y="11223"/>
                  <a:pt x="20086" y="11286"/>
                </a:cubicBezTo>
                <a:lnTo>
                  <a:pt x="7549" y="12697"/>
                </a:lnTo>
                <a:cubicBezTo>
                  <a:pt x="6525" y="12821"/>
                  <a:pt x="6400" y="14170"/>
                  <a:pt x="7611" y="14170"/>
                </a:cubicBezTo>
                <a:lnTo>
                  <a:pt x="19497" y="14170"/>
                </a:lnTo>
                <a:cubicBezTo>
                  <a:pt x="20862" y="14170"/>
                  <a:pt x="20862" y="16207"/>
                  <a:pt x="19497" y="16207"/>
                </a:cubicBezTo>
                <a:lnTo>
                  <a:pt x="7362" y="16207"/>
                </a:lnTo>
                <a:cubicBezTo>
                  <a:pt x="4632" y="16207"/>
                  <a:pt x="3607" y="13167"/>
                  <a:pt x="5749" y="11568"/>
                </a:cubicBezTo>
                <a:lnTo>
                  <a:pt x="6835" y="10753"/>
                </a:lnTo>
                <a:lnTo>
                  <a:pt x="2987" y="2257"/>
                </a:lnTo>
                <a:lnTo>
                  <a:pt x="1093" y="2257"/>
                </a:lnTo>
                <a:cubicBezTo>
                  <a:pt x="-365" y="2257"/>
                  <a:pt x="-365" y="0"/>
                  <a:pt x="1093" y="0"/>
                </a:cubicBezTo>
                <a:lnTo>
                  <a:pt x="3297" y="0"/>
                </a:lnTo>
                <a:cubicBezTo>
                  <a:pt x="4414" y="0"/>
                  <a:pt x="4725" y="533"/>
                  <a:pt x="5066" y="1348"/>
                </a:cubicBezTo>
                <a:lnTo>
                  <a:pt x="5842" y="2916"/>
                </a:lnTo>
                <a:cubicBezTo>
                  <a:pt x="5842" y="2916"/>
                  <a:pt x="19869" y="2916"/>
                  <a:pt x="19869" y="291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6" name="AutoShape 16"/>
          <p:cNvSpPr>
            <a:spLocks/>
          </p:cNvSpPr>
          <p:nvPr/>
        </p:nvSpPr>
        <p:spPr bwMode="auto">
          <a:xfrm>
            <a:off x="5229225" y="6283821"/>
            <a:ext cx="384870"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0" y="4834"/>
                </a:lnTo>
                <a:lnTo>
                  <a:pt x="16840" y="6109"/>
                </a:lnTo>
                <a:lnTo>
                  <a:pt x="7462" y="6109"/>
                </a:lnTo>
                <a:cubicBezTo>
                  <a:pt x="7462" y="6109"/>
                  <a:pt x="7462" y="4834"/>
                  <a:pt x="7462" y="4834"/>
                </a:cubicBezTo>
                <a:close/>
                <a:moveTo>
                  <a:pt x="10504" y="17162"/>
                </a:moveTo>
                <a:lnTo>
                  <a:pt x="6927" y="17162"/>
                </a:lnTo>
                <a:lnTo>
                  <a:pt x="6927" y="16508"/>
                </a:lnTo>
                <a:lnTo>
                  <a:pt x="10504" y="16508"/>
                </a:lnTo>
                <a:cubicBezTo>
                  <a:pt x="10504" y="16508"/>
                  <a:pt x="10504" y="17162"/>
                  <a:pt x="10504" y="17162"/>
                </a:cubicBezTo>
                <a:close/>
                <a:moveTo>
                  <a:pt x="10504" y="15091"/>
                </a:moveTo>
                <a:lnTo>
                  <a:pt x="6927" y="15091"/>
                </a:lnTo>
                <a:lnTo>
                  <a:pt x="6927" y="14435"/>
                </a:lnTo>
                <a:lnTo>
                  <a:pt x="10504" y="14435"/>
                </a:lnTo>
                <a:cubicBezTo>
                  <a:pt x="10504" y="14435"/>
                  <a:pt x="10504" y="15091"/>
                  <a:pt x="10504" y="15091"/>
                </a:cubicBezTo>
                <a:close/>
                <a:moveTo>
                  <a:pt x="10504" y="13090"/>
                </a:moveTo>
                <a:lnTo>
                  <a:pt x="6927" y="13090"/>
                </a:lnTo>
                <a:lnTo>
                  <a:pt x="6927" y="12434"/>
                </a:lnTo>
                <a:lnTo>
                  <a:pt x="10504" y="12434"/>
                </a:lnTo>
                <a:cubicBezTo>
                  <a:pt x="10504" y="12434"/>
                  <a:pt x="10504" y="13090"/>
                  <a:pt x="10504" y="13090"/>
                </a:cubicBezTo>
                <a:close/>
                <a:moveTo>
                  <a:pt x="10504" y="11017"/>
                </a:moveTo>
                <a:lnTo>
                  <a:pt x="6927" y="11017"/>
                </a:lnTo>
                <a:lnTo>
                  <a:pt x="6927" y="10363"/>
                </a:lnTo>
                <a:lnTo>
                  <a:pt x="10504" y="10363"/>
                </a:lnTo>
                <a:cubicBezTo>
                  <a:pt x="10504" y="10363"/>
                  <a:pt x="10504" y="11017"/>
                  <a:pt x="10504" y="11017"/>
                </a:cubicBezTo>
                <a:close/>
                <a:moveTo>
                  <a:pt x="10504" y="8873"/>
                </a:moveTo>
                <a:lnTo>
                  <a:pt x="6927" y="8873"/>
                </a:lnTo>
                <a:lnTo>
                  <a:pt x="6927"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4" y="5526"/>
                </a:moveTo>
                <a:lnTo>
                  <a:pt x="1520" y="5526"/>
                </a:lnTo>
                <a:lnTo>
                  <a:pt x="1520" y="16982"/>
                </a:lnTo>
                <a:cubicBezTo>
                  <a:pt x="1520" y="18654"/>
                  <a:pt x="1830" y="19454"/>
                  <a:pt x="2224" y="19454"/>
                </a:cubicBezTo>
                <a:cubicBezTo>
                  <a:pt x="2703" y="19454"/>
                  <a:pt x="2984" y="18654"/>
                  <a:pt x="2984" y="16982"/>
                </a:cubicBezTo>
                <a:cubicBezTo>
                  <a:pt x="2984" y="16982"/>
                  <a:pt x="2984" y="5526"/>
                  <a:pt x="2984" y="5526"/>
                </a:cubicBezTo>
                <a:close/>
                <a:moveTo>
                  <a:pt x="21600" y="0"/>
                </a:moveTo>
                <a:lnTo>
                  <a:pt x="21600" y="18363"/>
                </a:lnTo>
                <a:cubicBezTo>
                  <a:pt x="21600" y="20073"/>
                  <a:pt x="20445" y="21600"/>
                  <a:pt x="19234" y="21600"/>
                </a:cubicBezTo>
                <a:lnTo>
                  <a:pt x="3069" y="21600"/>
                </a:lnTo>
                <a:cubicBezTo>
                  <a:pt x="1069" y="21600"/>
                  <a:pt x="0" y="20254"/>
                  <a:pt x="0" y="16982"/>
                </a:cubicBezTo>
                <a:lnTo>
                  <a:pt x="0" y="3562"/>
                </a:lnTo>
                <a:lnTo>
                  <a:pt x="2984" y="3562"/>
                </a:lnTo>
                <a:lnTo>
                  <a:pt x="2984" y="0"/>
                </a:lnTo>
                <a:cubicBezTo>
                  <a:pt x="2984" y="0"/>
                  <a:pt x="21600" y="0"/>
                  <a:pt x="216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7" name="AutoShape 17"/>
          <p:cNvSpPr>
            <a:spLocks/>
          </p:cNvSpPr>
          <p:nvPr/>
        </p:nvSpPr>
        <p:spPr bwMode="auto">
          <a:xfrm>
            <a:off x="5265837" y="3913882"/>
            <a:ext cx="311646" cy="320576"/>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7"/>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8" name="AutoShape 18"/>
          <p:cNvSpPr>
            <a:spLocks/>
          </p:cNvSpPr>
          <p:nvPr/>
        </p:nvSpPr>
        <p:spPr bwMode="auto">
          <a:xfrm>
            <a:off x="9100245" y="6301681"/>
            <a:ext cx="355402"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1"/>
                </a:moveTo>
                <a:lnTo>
                  <a:pt x="21599" y="19992"/>
                </a:lnTo>
                <a:lnTo>
                  <a:pt x="15324" y="10733"/>
                </a:lnTo>
                <a:cubicBezTo>
                  <a:pt x="15324" y="10733"/>
                  <a:pt x="21599" y="2301"/>
                  <a:pt x="21599" y="2301"/>
                </a:cubicBezTo>
                <a:close/>
                <a:moveTo>
                  <a:pt x="20046" y="0"/>
                </a:moveTo>
                <a:lnTo>
                  <a:pt x="10785" y="12559"/>
                </a:lnTo>
                <a:lnTo>
                  <a:pt x="1522" y="0"/>
                </a:lnTo>
                <a:cubicBezTo>
                  <a:pt x="1522" y="0"/>
                  <a:pt x="20046" y="0"/>
                  <a:pt x="20046" y="0"/>
                </a:cubicBezTo>
                <a:close/>
                <a:moveTo>
                  <a:pt x="20412" y="21599"/>
                </a:moveTo>
                <a:lnTo>
                  <a:pt x="1188" y="21599"/>
                </a:lnTo>
                <a:lnTo>
                  <a:pt x="7494" y="12429"/>
                </a:lnTo>
                <a:lnTo>
                  <a:pt x="10785" y="16862"/>
                </a:lnTo>
                <a:lnTo>
                  <a:pt x="14135" y="12342"/>
                </a:lnTo>
                <a:cubicBezTo>
                  <a:pt x="14135" y="12342"/>
                  <a:pt x="20412" y="21599"/>
                  <a:pt x="20412" y="21599"/>
                </a:cubicBezTo>
                <a:close/>
                <a:moveTo>
                  <a:pt x="0" y="2301"/>
                </a:moveTo>
                <a:lnTo>
                  <a:pt x="6306" y="10777"/>
                </a:lnTo>
                <a:lnTo>
                  <a:pt x="0" y="19992"/>
                </a:lnTo>
                <a:cubicBezTo>
                  <a:pt x="0" y="19992"/>
                  <a:pt x="0" y="2301"/>
                  <a:pt x="0" y="230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379" name="AutoShape 19"/>
          <p:cNvSpPr>
            <a:spLocks/>
          </p:cNvSpPr>
          <p:nvPr/>
        </p:nvSpPr>
        <p:spPr bwMode="auto">
          <a:xfrm>
            <a:off x="9104709" y="3913882"/>
            <a:ext cx="346472" cy="356294"/>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599"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626412490"/>
              </p:ext>
            </p:extLst>
          </p:nvPr>
        </p:nvGraphicFramePr>
        <p:xfrm>
          <a:off x="1276053" y="3485258"/>
          <a:ext cx="6571357" cy="4153197"/>
        </p:xfrm>
        <a:graphic>
          <a:graphicData uri="http://schemas.openxmlformats.org/drawingml/2006/chart">
            <c:chart xmlns:c="http://schemas.openxmlformats.org/drawingml/2006/chart" xmlns:r="http://schemas.openxmlformats.org/officeDocument/2006/relationships" r:id="rId2"/>
          </a:graphicData>
        </a:graphic>
      </p:graphicFrame>
      <p:sp>
        <p:nvSpPr>
          <p:cNvPr id="116739" name="AutoShape 3"/>
          <p:cNvSpPr>
            <a:spLocks/>
          </p:cNvSpPr>
          <p:nvPr/>
        </p:nvSpPr>
        <p:spPr bwMode="auto">
          <a:xfrm>
            <a:off x="9178827" y="4998839"/>
            <a:ext cx="3147281"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p>
        </p:txBody>
      </p:sp>
      <p:sp>
        <p:nvSpPr>
          <p:cNvPr id="116740" name="AutoShape 4"/>
          <p:cNvSpPr>
            <a:spLocks/>
          </p:cNvSpPr>
          <p:nvPr/>
        </p:nvSpPr>
        <p:spPr bwMode="auto">
          <a:xfrm>
            <a:off x="9178826"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Important Facts</a:t>
            </a:r>
            <a:endParaRPr lang="id-ID" sz="4275"/>
          </a:p>
        </p:txBody>
      </p:sp>
      <p:sp>
        <p:nvSpPr>
          <p:cNvPr id="116741" name="AutoShape 5"/>
          <p:cNvSpPr>
            <a:spLocks/>
          </p:cNvSpPr>
          <p:nvPr/>
        </p:nvSpPr>
        <p:spPr bwMode="auto">
          <a:xfrm>
            <a:off x="91788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rgbClr val="53585F"/>
                </a:solidFill>
              </a:rPr>
              <a:t>85%</a:t>
            </a:r>
            <a:endParaRPr lang="id-ID" sz="4275" dirty="0"/>
          </a:p>
        </p:txBody>
      </p:sp>
      <p:sp>
        <p:nvSpPr>
          <p:cNvPr id="116742" name="AutoShape 6"/>
          <p:cNvSpPr>
            <a:spLocks/>
          </p:cNvSpPr>
          <p:nvPr/>
        </p:nvSpPr>
        <p:spPr bwMode="auto">
          <a:xfrm>
            <a:off x="91788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t>Sales</a:t>
            </a:r>
            <a:endParaRPr lang="id-ID" sz="4275" dirty="0"/>
          </a:p>
        </p:txBody>
      </p:sp>
      <p:sp>
        <p:nvSpPr>
          <p:cNvPr id="116743" name="AutoShape 7"/>
          <p:cNvSpPr>
            <a:spLocks/>
          </p:cNvSpPr>
          <p:nvPr/>
        </p:nvSpPr>
        <p:spPr bwMode="auto">
          <a:xfrm>
            <a:off x="9360098" y="6830318"/>
            <a:ext cx="1157288"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1</a:t>
            </a:r>
            <a:endParaRPr lang="id-ID" sz="4275" dirty="0"/>
          </a:p>
        </p:txBody>
      </p:sp>
      <p:sp>
        <p:nvSpPr>
          <p:cNvPr id="116744" name="AutoShape 8"/>
          <p:cNvSpPr>
            <a:spLocks/>
          </p:cNvSpPr>
          <p:nvPr/>
        </p:nvSpPr>
        <p:spPr bwMode="auto">
          <a:xfrm>
            <a:off x="91306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6745" name="AutoShape 9"/>
          <p:cNvSpPr>
            <a:spLocks/>
          </p:cNvSpPr>
          <p:nvPr/>
        </p:nvSpPr>
        <p:spPr bwMode="auto">
          <a:xfrm>
            <a:off x="9360098" y="7141071"/>
            <a:ext cx="115728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2</a:t>
            </a:r>
            <a:endParaRPr lang="id-ID" sz="4275" dirty="0"/>
          </a:p>
        </p:txBody>
      </p:sp>
      <p:sp>
        <p:nvSpPr>
          <p:cNvPr id="116746" name="AutoShape 10"/>
          <p:cNvSpPr>
            <a:spLocks/>
          </p:cNvSpPr>
          <p:nvPr/>
        </p:nvSpPr>
        <p:spPr bwMode="auto">
          <a:xfrm>
            <a:off x="91306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6747" name="AutoShape 11"/>
          <p:cNvSpPr>
            <a:spLocks/>
          </p:cNvSpPr>
          <p:nvPr/>
        </p:nvSpPr>
        <p:spPr bwMode="auto">
          <a:xfrm>
            <a:off x="10856714" y="6830318"/>
            <a:ext cx="1104853"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3</a:t>
            </a:r>
            <a:endParaRPr lang="id-ID" sz="4275" dirty="0"/>
          </a:p>
        </p:txBody>
      </p:sp>
      <p:sp>
        <p:nvSpPr>
          <p:cNvPr id="116748" name="AutoShape 12"/>
          <p:cNvSpPr>
            <a:spLocks/>
          </p:cNvSpPr>
          <p:nvPr/>
        </p:nvSpPr>
        <p:spPr bwMode="auto">
          <a:xfrm>
            <a:off x="106272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6749" name="AutoShape 13"/>
          <p:cNvSpPr>
            <a:spLocks/>
          </p:cNvSpPr>
          <p:nvPr/>
        </p:nvSpPr>
        <p:spPr bwMode="auto">
          <a:xfrm>
            <a:off x="10856714" y="7141071"/>
            <a:ext cx="110485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4</a:t>
            </a:r>
            <a:endParaRPr lang="id-ID" sz="4275" dirty="0"/>
          </a:p>
        </p:txBody>
      </p:sp>
      <p:sp>
        <p:nvSpPr>
          <p:cNvPr id="116750" name="AutoShape 14"/>
          <p:cNvSpPr>
            <a:spLocks/>
          </p:cNvSpPr>
          <p:nvPr/>
        </p:nvSpPr>
        <p:spPr bwMode="auto">
          <a:xfrm>
            <a:off x="106272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110</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6739"/>
                                        </p:tgtEl>
                                        <p:attrNameLst>
                                          <p:attrName>style.visibility</p:attrName>
                                        </p:attrNameLst>
                                      </p:cBhvr>
                                      <p:to>
                                        <p:strVal val="visible"/>
                                      </p:to>
                                    </p:set>
                                    <p:animEffect transition="in" filter="wipe(down)">
                                      <p:cBhvr>
                                        <p:cTn id="11" dur="500"/>
                                        <p:tgtEl>
                                          <p:spTgt spid="116739"/>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6740"/>
                                        </p:tgtEl>
                                        <p:attrNameLst>
                                          <p:attrName>style.visibility</p:attrName>
                                        </p:attrNameLst>
                                      </p:cBhvr>
                                      <p:to>
                                        <p:strVal val="visible"/>
                                      </p:to>
                                    </p:set>
                                    <p:animEffect transition="in" filter="wipe(down)">
                                      <p:cBhvr>
                                        <p:cTn id="14" dur="500"/>
                                        <p:tgtEl>
                                          <p:spTgt spid="11674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6741"/>
                                        </p:tgtEl>
                                        <p:attrNameLst>
                                          <p:attrName>style.visibility</p:attrName>
                                        </p:attrNameLst>
                                      </p:cBhvr>
                                      <p:to>
                                        <p:strVal val="visible"/>
                                      </p:to>
                                    </p:set>
                                    <p:animEffect transition="in" filter="wipe(down)">
                                      <p:cBhvr>
                                        <p:cTn id="17" dur="500"/>
                                        <p:tgtEl>
                                          <p:spTgt spid="11674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6742"/>
                                        </p:tgtEl>
                                        <p:attrNameLst>
                                          <p:attrName>style.visibility</p:attrName>
                                        </p:attrNameLst>
                                      </p:cBhvr>
                                      <p:to>
                                        <p:strVal val="visible"/>
                                      </p:to>
                                    </p:set>
                                    <p:animEffect transition="in" filter="wipe(down)">
                                      <p:cBhvr>
                                        <p:cTn id="20" dur="500"/>
                                        <p:tgtEl>
                                          <p:spTgt spid="11674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6743"/>
                                        </p:tgtEl>
                                        <p:attrNameLst>
                                          <p:attrName>style.visibility</p:attrName>
                                        </p:attrNameLst>
                                      </p:cBhvr>
                                      <p:to>
                                        <p:strVal val="visible"/>
                                      </p:to>
                                    </p:set>
                                    <p:animEffect transition="in" filter="wipe(down)">
                                      <p:cBhvr>
                                        <p:cTn id="23" dur="500"/>
                                        <p:tgtEl>
                                          <p:spTgt spid="11674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6744"/>
                                        </p:tgtEl>
                                        <p:attrNameLst>
                                          <p:attrName>style.visibility</p:attrName>
                                        </p:attrNameLst>
                                      </p:cBhvr>
                                      <p:to>
                                        <p:strVal val="visible"/>
                                      </p:to>
                                    </p:set>
                                    <p:animEffect transition="in" filter="wipe(down)">
                                      <p:cBhvr>
                                        <p:cTn id="26" dur="500"/>
                                        <p:tgtEl>
                                          <p:spTgt spid="11674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6745"/>
                                        </p:tgtEl>
                                        <p:attrNameLst>
                                          <p:attrName>style.visibility</p:attrName>
                                        </p:attrNameLst>
                                      </p:cBhvr>
                                      <p:to>
                                        <p:strVal val="visible"/>
                                      </p:to>
                                    </p:set>
                                    <p:animEffect transition="in" filter="wipe(down)">
                                      <p:cBhvr>
                                        <p:cTn id="29" dur="500"/>
                                        <p:tgtEl>
                                          <p:spTgt spid="11674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6746"/>
                                        </p:tgtEl>
                                        <p:attrNameLst>
                                          <p:attrName>style.visibility</p:attrName>
                                        </p:attrNameLst>
                                      </p:cBhvr>
                                      <p:to>
                                        <p:strVal val="visible"/>
                                      </p:to>
                                    </p:set>
                                    <p:animEffect transition="in" filter="wipe(down)">
                                      <p:cBhvr>
                                        <p:cTn id="32" dur="500"/>
                                        <p:tgtEl>
                                          <p:spTgt spid="11674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6747"/>
                                        </p:tgtEl>
                                        <p:attrNameLst>
                                          <p:attrName>style.visibility</p:attrName>
                                        </p:attrNameLst>
                                      </p:cBhvr>
                                      <p:to>
                                        <p:strVal val="visible"/>
                                      </p:to>
                                    </p:set>
                                    <p:animEffect transition="in" filter="wipe(down)">
                                      <p:cBhvr>
                                        <p:cTn id="35" dur="500"/>
                                        <p:tgtEl>
                                          <p:spTgt spid="11674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6748"/>
                                        </p:tgtEl>
                                        <p:attrNameLst>
                                          <p:attrName>style.visibility</p:attrName>
                                        </p:attrNameLst>
                                      </p:cBhvr>
                                      <p:to>
                                        <p:strVal val="visible"/>
                                      </p:to>
                                    </p:set>
                                    <p:animEffect transition="in" filter="wipe(down)">
                                      <p:cBhvr>
                                        <p:cTn id="38" dur="500"/>
                                        <p:tgtEl>
                                          <p:spTgt spid="11674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6749"/>
                                        </p:tgtEl>
                                        <p:attrNameLst>
                                          <p:attrName>style.visibility</p:attrName>
                                        </p:attrNameLst>
                                      </p:cBhvr>
                                      <p:to>
                                        <p:strVal val="visible"/>
                                      </p:to>
                                    </p:set>
                                    <p:animEffect transition="in" filter="wipe(down)">
                                      <p:cBhvr>
                                        <p:cTn id="41" dur="500"/>
                                        <p:tgtEl>
                                          <p:spTgt spid="11674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6750"/>
                                        </p:tgtEl>
                                        <p:attrNameLst>
                                          <p:attrName>style.visibility</p:attrName>
                                        </p:attrNameLst>
                                      </p:cBhvr>
                                      <p:to>
                                        <p:strVal val="visible"/>
                                      </p:to>
                                    </p:set>
                                    <p:animEffect transition="in" filter="wipe(down)">
                                      <p:cBhvr>
                                        <p:cTn id="44" dur="500"/>
                                        <p:tgtEl>
                                          <p:spTgt spid="116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6739" grpId="0"/>
      <p:bldP spid="116740" grpId="0"/>
      <p:bldP spid="116741" grpId="0"/>
      <p:bldP spid="116742" grpId="0"/>
      <p:bldP spid="116743" grpId="0"/>
      <p:bldP spid="116744" grpId="0" animBg="1"/>
      <p:bldP spid="116745" grpId="0"/>
      <p:bldP spid="116746" grpId="0" animBg="1"/>
      <p:bldP spid="116747" grpId="0"/>
      <p:bldP spid="116748" grpId="0" animBg="1"/>
      <p:bldP spid="116749" grpId="0"/>
      <p:bldP spid="11675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56814442"/>
              </p:ext>
            </p:extLst>
          </p:nvPr>
        </p:nvGraphicFramePr>
        <p:xfrm>
          <a:off x="894755" y="3642420"/>
          <a:ext cx="6830318"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7763" name="AutoShape 3"/>
          <p:cNvSpPr>
            <a:spLocks/>
          </p:cNvSpPr>
          <p:nvPr/>
        </p:nvSpPr>
        <p:spPr bwMode="auto">
          <a:xfrm>
            <a:off x="9130606"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p>
        </p:txBody>
      </p:sp>
      <p:sp>
        <p:nvSpPr>
          <p:cNvPr id="117764" name="AutoShape 4"/>
          <p:cNvSpPr>
            <a:spLocks/>
          </p:cNvSpPr>
          <p:nvPr/>
        </p:nvSpPr>
        <p:spPr bwMode="auto">
          <a:xfrm>
            <a:off x="9178826"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Important Facts</a:t>
            </a:r>
            <a:endParaRPr lang="id-ID" sz="4275"/>
          </a:p>
        </p:txBody>
      </p:sp>
      <p:sp>
        <p:nvSpPr>
          <p:cNvPr id="117765" name="AutoShape 5"/>
          <p:cNvSpPr>
            <a:spLocks/>
          </p:cNvSpPr>
          <p:nvPr/>
        </p:nvSpPr>
        <p:spPr bwMode="auto">
          <a:xfrm>
            <a:off x="91788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85%</a:t>
            </a:r>
            <a:endParaRPr lang="id-ID" sz="4275"/>
          </a:p>
        </p:txBody>
      </p:sp>
      <p:sp>
        <p:nvSpPr>
          <p:cNvPr id="117766" name="AutoShape 6"/>
          <p:cNvSpPr>
            <a:spLocks/>
          </p:cNvSpPr>
          <p:nvPr/>
        </p:nvSpPr>
        <p:spPr bwMode="auto">
          <a:xfrm>
            <a:off x="91788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Sales</a:t>
            </a:r>
            <a:endParaRPr lang="id-ID" sz="4275"/>
          </a:p>
        </p:txBody>
      </p:sp>
      <p:sp>
        <p:nvSpPr>
          <p:cNvPr id="117767" name="AutoShape 7"/>
          <p:cNvSpPr>
            <a:spLocks/>
          </p:cNvSpPr>
          <p:nvPr/>
        </p:nvSpPr>
        <p:spPr bwMode="auto">
          <a:xfrm>
            <a:off x="93600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1</a:t>
            </a:r>
            <a:endParaRPr lang="id-ID" sz="4275" dirty="0"/>
          </a:p>
        </p:txBody>
      </p:sp>
      <p:sp>
        <p:nvSpPr>
          <p:cNvPr id="117768" name="AutoShape 8"/>
          <p:cNvSpPr>
            <a:spLocks/>
          </p:cNvSpPr>
          <p:nvPr/>
        </p:nvSpPr>
        <p:spPr bwMode="auto">
          <a:xfrm>
            <a:off x="91306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7769" name="AutoShape 9"/>
          <p:cNvSpPr>
            <a:spLocks/>
          </p:cNvSpPr>
          <p:nvPr/>
        </p:nvSpPr>
        <p:spPr bwMode="auto">
          <a:xfrm>
            <a:off x="9360099"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Data Name 2</a:t>
            </a:r>
            <a:endParaRPr lang="id-ID" sz="4275"/>
          </a:p>
        </p:txBody>
      </p:sp>
      <p:sp>
        <p:nvSpPr>
          <p:cNvPr id="117770" name="AutoShape 10"/>
          <p:cNvSpPr>
            <a:spLocks/>
          </p:cNvSpPr>
          <p:nvPr/>
        </p:nvSpPr>
        <p:spPr bwMode="auto">
          <a:xfrm>
            <a:off x="91306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7771" name="AutoShape 11"/>
          <p:cNvSpPr>
            <a:spLocks/>
          </p:cNvSpPr>
          <p:nvPr/>
        </p:nvSpPr>
        <p:spPr bwMode="auto">
          <a:xfrm>
            <a:off x="108567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3</a:t>
            </a:r>
            <a:endParaRPr lang="id-ID" sz="4275" dirty="0"/>
          </a:p>
        </p:txBody>
      </p:sp>
      <p:sp>
        <p:nvSpPr>
          <p:cNvPr id="117772" name="AutoShape 12"/>
          <p:cNvSpPr>
            <a:spLocks/>
          </p:cNvSpPr>
          <p:nvPr/>
        </p:nvSpPr>
        <p:spPr bwMode="auto">
          <a:xfrm>
            <a:off x="106272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7773" name="AutoShape 13"/>
          <p:cNvSpPr>
            <a:spLocks/>
          </p:cNvSpPr>
          <p:nvPr/>
        </p:nvSpPr>
        <p:spPr bwMode="auto">
          <a:xfrm>
            <a:off x="10856714" y="7141071"/>
            <a:ext cx="1064348"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4</a:t>
            </a:r>
            <a:endParaRPr lang="id-ID" sz="4275" dirty="0"/>
          </a:p>
        </p:txBody>
      </p:sp>
      <p:sp>
        <p:nvSpPr>
          <p:cNvPr id="117774" name="AutoShape 14"/>
          <p:cNvSpPr>
            <a:spLocks/>
          </p:cNvSpPr>
          <p:nvPr/>
        </p:nvSpPr>
        <p:spPr bwMode="auto">
          <a:xfrm>
            <a:off x="106272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111</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7763"/>
                                        </p:tgtEl>
                                        <p:attrNameLst>
                                          <p:attrName>style.visibility</p:attrName>
                                        </p:attrNameLst>
                                      </p:cBhvr>
                                      <p:to>
                                        <p:strVal val="visible"/>
                                      </p:to>
                                    </p:set>
                                    <p:animEffect transition="in" filter="wipe(down)">
                                      <p:cBhvr>
                                        <p:cTn id="11" dur="500"/>
                                        <p:tgtEl>
                                          <p:spTgt spid="117763"/>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7764"/>
                                        </p:tgtEl>
                                        <p:attrNameLst>
                                          <p:attrName>style.visibility</p:attrName>
                                        </p:attrNameLst>
                                      </p:cBhvr>
                                      <p:to>
                                        <p:strVal val="visible"/>
                                      </p:to>
                                    </p:set>
                                    <p:animEffect transition="in" filter="wipe(down)">
                                      <p:cBhvr>
                                        <p:cTn id="14" dur="500"/>
                                        <p:tgtEl>
                                          <p:spTgt spid="11776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7765"/>
                                        </p:tgtEl>
                                        <p:attrNameLst>
                                          <p:attrName>style.visibility</p:attrName>
                                        </p:attrNameLst>
                                      </p:cBhvr>
                                      <p:to>
                                        <p:strVal val="visible"/>
                                      </p:to>
                                    </p:set>
                                    <p:animEffect transition="in" filter="wipe(down)">
                                      <p:cBhvr>
                                        <p:cTn id="17" dur="500"/>
                                        <p:tgtEl>
                                          <p:spTgt spid="11776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766"/>
                                        </p:tgtEl>
                                        <p:attrNameLst>
                                          <p:attrName>style.visibility</p:attrName>
                                        </p:attrNameLst>
                                      </p:cBhvr>
                                      <p:to>
                                        <p:strVal val="visible"/>
                                      </p:to>
                                    </p:set>
                                    <p:animEffect transition="in" filter="wipe(down)">
                                      <p:cBhvr>
                                        <p:cTn id="20" dur="500"/>
                                        <p:tgtEl>
                                          <p:spTgt spid="11776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7767"/>
                                        </p:tgtEl>
                                        <p:attrNameLst>
                                          <p:attrName>style.visibility</p:attrName>
                                        </p:attrNameLst>
                                      </p:cBhvr>
                                      <p:to>
                                        <p:strVal val="visible"/>
                                      </p:to>
                                    </p:set>
                                    <p:animEffect transition="in" filter="wipe(down)">
                                      <p:cBhvr>
                                        <p:cTn id="23" dur="500"/>
                                        <p:tgtEl>
                                          <p:spTgt spid="1177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7768"/>
                                        </p:tgtEl>
                                        <p:attrNameLst>
                                          <p:attrName>style.visibility</p:attrName>
                                        </p:attrNameLst>
                                      </p:cBhvr>
                                      <p:to>
                                        <p:strVal val="visible"/>
                                      </p:to>
                                    </p:set>
                                    <p:animEffect transition="in" filter="wipe(down)">
                                      <p:cBhvr>
                                        <p:cTn id="26" dur="500"/>
                                        <p:tgtEl>
                                          <p:spTgt spid="1177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7769"/>
                                        </p:tgtEl>
                                        <p:attrNameLst>
                                          <p:attrName>style.visibility</p:attrName>
                                        </p:attrNameLst>
                                      </p:cBhvr>
                                      <p:to>
                                        <p:strVal val="visible"/>
                                      </p:to>
                                    </p:set>
                                    <p:animEffect transition="in" filter="wipe(down)">
                                      <p:cBhvr>
                                        <p:cTn id="29" dur="500"/>
                                        <p:tgtEl>
                                          <p:spTgt spid="117769"/>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7770"/>
                                        </p:tgtEl>
                                        <p:attrNameLst>
                                          <p:attrName>style.visibility</p:attrName>
                                        </p:attrNameLst>
                                      </p:cBhvr>
                                      <p:to>
                                        <p:strVal val="visible"/>
                                      </p:to>
                                    </p:set>
                                    <p:animEffect transition="in" filter="wipe(down)">
                                      <p:cBhvr>
                                        <p:cTn id="32" dur="500"/>
                                        <p:tgtEl>
                                          <p:spTgt spid="117770"/>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7771"/>
                                        </p:tgtEl>
                                        <p:attrNameLst>
                                          <p:attrName>style.visibility</p:attrName>
                                        </p:attrNameLst>
                                      </p:cBhvr>
                                      <p:to>
                                        <p:strVal val="visible"/>
                                      </p:to>
                                    </p:set>
                                    <p:animEffect transition="in" filter="wipe(down)">
                                      <p:cBhvr>
                                        <p:cTn id="35" dur="500"/>
                                        <p:tgtEl>
                                          <p:spTgt spid="11777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7772"/>
                                        </p:tgtEl>
                                        <p:attrNameLst>
                                          <p:attrName>style.visibility</p:attrName>
                                        </p:attrNameLst>
                                      </p:cBhvr>
                                      <p:to>
                                        <p:strVal val="visible"/>
                                      </p:to>
                                    </p:set>
                                    <p:animEffect transition="in" filter="wipe(down)">
                                      <p:cBhvr>
                                        <p:cTn id="38" dur="500"/>
                                        <p:tgtEl>
                                          <p:spTgt spid="11777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7773"/>
                                        </p:tgtEl>
                                        <p:attrNameLst>
                                          <p:attrName>style.visibility</p:attrName>
                                        </p:attrNameLst>
                                      </p:cBhvr>
                                      <p:to>
                                        <p:strVal val="visible"/>
                                      </p:to>
                                    </p:set>
                                    <p:animEffect transition="in" filter="wipe(down)">
                                      <p:cBhvr>
                                        <p:cTn id="41" dur="500"/>
                                        <p:tgtEl>
                                          <p:spTgt spid="11777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7774"/>
                                        </p:tgtEl>
                                        <p:attrNameLst>
                                          <p:attrName>style.visibility</p:attrName>
                                        </p:attrNameLst>
                                      </p:cBhvr>
                                      <p:to>
                                        <p:strVal val="visible"/>
                                      </p:to>
                                    </p:set>
                                    <p:animEffect transition="in" filter="wipe(down)">
                                      <p:cBhvr>
                                        <p:cTn id="44" dur="500"/>
                                        <p:tgtEl>
                                          <p:spTgt spid="117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7763" grpId="0"/>
      <p:bldP spid="117764" grpId="0"/>
      <p:bldP spid="117765" grpId="0"/>
      <p:bldP spid="117766" grpId="0"/>
      <p:bldP spid="117767" grpId="0"/>
      <p:bldP spid="117768" grpId="0" animBg="1"/>
      <p:bldP spid="117769" grpId="0"/>
      <p:bldP spid="117770" grpId="0" animBg="1"/>
      <p:bldP spid="117771" grpId="0"/>
      <p:bldP spid="117772" grpId="0" animBg="1"/>
      <p:bldP spid="117773" grpId="0"/>
      <p:bldP spid="11777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384189914"/>
              </p:ext>
            </p:extLst>
          </p:nvPr>
        </p:nvGraphicFramePr>
        <p:xfrm>
          <a:off x="966192" y="3653136"/>
          <a:ext cx="7552493"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8787" name="AutoShape 3"/>
          <p:cNvSpPr>
            <a:spLocks/>
          </p:cNvSpPr>
          <p:nvPr/>
        </p:nvSpPr>
        <p:spPr bwMode="auto">
          <a:xfrm>
            <a:off x="9130606"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p>
        </p:txBody>
      </p:sp>
      <p:sp>
        <p:nvSpPr>
          <p:cNvPr id="118788" name="AutoShape 4"/>
          <p:cNvSpPr>
            <a:spLocks/>
          </p:cNvSpPr>
          <p:nvPr/>
        </p:nvSpPr>
        <p:spPr bwMode="auto">
          <a:xfrm>
            <a:off x="9178826"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Important Facts</a:t>
            </a:r>
            <a:endParaRPr lang="id-ID" sz="4275"/>
          </a:p>
        </p:txBody>
      </p:sp>
      <p:sp>
        <p:nvSpPr>
          <p:cNvPr id="118789" name="AutoShape 5"/>
          <p:cNvSpPr>
            <a:spLocks/>
          </p:cNvSpPr>
          <p:nvPr/>
        </p:nvSpPr>
        <p:spPr bwMode="auto">
          <a:xfrm>
            <a:off x="91788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85%</a:t>
            </a:r>
            <a:endParaRPr lang="id-ID" sz="4275"/>
          </a:p>
        </p:txBody>
      </p:sp>
      <p:sp>
        <p:nvSpPr>
          <p:cNvPr id="118790" name="AutoShape 6"/>
          <p:cNvSpPr>
            <a:spLocks/>
          </p:cNvSpPr>
          <p:nvPr/>
        </p:nvSpPr>
        <p:spPr bwMode="auto">
          <a:xfrm>
            <a:off x="91788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Sales</a:t>
            </a:r>
            <a:endParaRPr lang="id-ID" sz="4275"/>
          </a:p>
        </p:txBody>
      </p:sp>
      <p:sp>
        <p:nvSpPr>
          <p:cNvPr id="118791" name="AutoShape 7"/>
          <p:cNvSpPr>
            <a:spLocks/>
          </p:cNvSpPr>
          <p:nvPr/>
        </p:nvSpPr>
        <p:spPr bwMode="auto">
          <a:xfrm>
            <a:off x="93600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1</a:t>
            </a:r>
            <a:endParaRPr lang="id-ID" sz="4275" dirty="0"/>
          </a:p>
        </p:txBody>
      </p:sp>
      <p:sp>
        <p:nvSpPr>
          <p:cNvPr id="118792" name="AutoShape 8"/>
          <p:cNvSpPr>
            <a:spLocks/>
          </p:cNvSpPr>
          <p:nvPr/>
        </p:nvSpPr>
        <p:spPr bwMode="auto">
          <a:xfrm>
            <a:off x="91306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8793" name="AutoShape 9"/>
          <p:cNvSpPr>
            <a:spLocks/>
          </p:cNvSpPr>
          <p:nvPr/>
        </p:nvSpPr>
        <p:spPr bwMode="auto">
          <a:xfrm>
            <a:off x="9360099"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2</a:t>
            </a:r>
            <a:endParaRPr lang="id-ID" sz="4275" dirty="0"/>
          </a:p>
        </p:txBody>
      </p:sp>
      <p:sp>
        <p:nvSpPr>
          <p:cNvPr id="118794" name="AutoShape 10"/>
          <p:cNvSpPr>
            <a:spLocks/>
          </p:cNvSpPr>
          <p:nvPr/>
        </p:nvSpPr>
        <p:spPr bwMode="auto">
          <a:xfrm>
            <a:off x="91306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8795" name="AutoShape 11"/>
          <p:cNvSpPr>
            <a:spLocks/>
          </p:cNvSpPr>
          <p:nvPr/>
        </p:nvSpPr>
        <p:spPr bwMode="auto">
          <a:xfrm>
            <a:off x="108567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3</a:t>
            </a:r>
            <a:endParaRPr lang="id-ID" sz="4275" dirty="0"/>
          </a:p>
        </p:txBody>
      </p:sp>
      <p:sp>
        <p:nvSpPr>
          <p:cNvPr id="118796" name="AutoShape 12"/>
          <p:cNvSpPr>
            <a:spLocks/>
          </p:cNvSpPr>
          <p:nvPr/>
        </p:nvSpPr>
        <p:spPr bwMode="auto">
          <a:xfrm>
            <a:off x="106272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8797" name="AutoShape 13"/>
          <p:cNvSpPr>
            <a:spLocks/>
          </p:cNvSpPr>
          <p:nvPr/>
        </p:nvSpPr>
        <p:spPr bwMode="auto">
          <a:xfrm>
            <a:off x="10856714" y="7141071"/>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4</a:t>
            </a:r>
            <a:endParaRPr lang="id-ID" sz="4275" dirty="0"/>
          </a:p>
        </p:txBody>
      </p:sp>
      <p:sp>
        <p:nvSpPr>
          <p:cNvPr id="118798" name="AutoShape 14"/>
          <p:cNvSpPr>
            <a:spLocks/>
          </p:cNvSpPr>
          <p:nvPr/>
        </p:nvSpPr>
        <p:spPr bwMode="auto">
          <a:xfrm>
            <a:off x="106272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112</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787"/>
                                        </p:tgtEl>
                                        <p:attrNameLst>
                                          <p:attrName>style.visibility</p:attrName>
                                        </p:attrNameLst>
                                      </p:cBhvr>
                                      <p:to>
                                        <p:strVal val="visible"/>
                                      </p:to>
                                    </p:set>
                                    <p:animEffect transition="in" filter="wipe(down)">
                                      <p:cBhvr>
                                        <p:cTn id="11" dur="500"/>
                                        <p:tgtEl>
                                          <p:spTgt spid="118787"/>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8788"/>
                                        </p:tgtEl>
                                        <p:attrNameLst>
                                          <p:attrName>style.visibility</p:attrName>
                                        </p:attrNameLst>
                                      </p:cBhvr>
                                      <p:to>
                                        <p:strVal val="visible"/>
                                      </p:to>
                                    </p:set>
                                    <p:animEffect transition="in" filter="wipe(down)">
                                      <p:cBhvr>
                                        <p:cTn id="14" dur="500"/>
                                        <p:tgtEl>
                                          <p:spTgt spid="11878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8789"/>
                                        </p:tgtEl>
                                        <p:attrNameLst>
                                          <p:attrName>style.visibility</p:attrName>
                                        </p:attrNameLst>
                                      </p:cBhvr>
                                      <p:to>
                                        <p:strVal val="visible"/>
                                      </p:to>
                                    </p:set>
                                    <p:animEffect transition="in" filter="wipe(down)">
                                      <p:cBhvr>
                                        <p:cTn id="17" dur="500"/>
                                        <p:tgtEl>
                                          <p:spTgt spid="11878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8790"/>
                                        </p:tgtEl>
                                        <p:attrNameLst>
                                          <p:attrName>style.visibility</p:attrName>
                                        </p:attrNameLst>
                                      </p:cBhvr>
                                      <p:to>
                                        <p:strVal val="visible"/>
                                      </p:to>
                                    </p:set>
                                    <p:animEffect transition="in" filter="wipe(down)">
                                      <p:cBhvr>
                                        <p:cTn id="20" dur="500"/>
                                        <p:tgtEl>
                                          <p:spTgt spid="11879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91"/>
                                        </p:tgtEl>
                                        <p:attrNameLst>
                                          <p:attrName>style.visibility</p:attrName>
                                        </p:attrNameLst>
                                      </p:cBhvr>
                                      <p:to>
                                        <p:strVal val="visible"/>
                                      </p:to>
                                    </p:set>
                                    <p:animEffect transition="in" filter="wipe(down)">
                                      <p:cBhvr>
                                        <p:cTn id="23" dur="500"/>
                                        <p:tgtEl>
                                          <p:spTgt spid="11879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8792"/>
                                        </p:tgtEl>
                                        <p:attrNameLst>
                                          <p:attrName>style.visibility</p:attrName>
                                        </p:attrNameLst>
                                      </p:cBhvr>
                                      <p:to>
                                        <p:strVal val="visible"/>
                                      </p:to>
                                    </p:set>
                                    <p:animEffect transition="in" filter="wipe(down)">
                                      <p:cBhvr>
                                        <p:cTn id="26" dur="500"/>
                                        <p:tgtEl>
                                          <p:spTgt spid="11879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793"/>
                                        </p:tgtEl>
                                        <p:attrNameLst>
                                          <p:attrName>style.visibility</p:attrName>
                                        </p:attrNameLst>
                                      </p:cBhvr>
                                      <p:to>
                                        <p:strVal val="visible"/>
                                      </p:to>
                                    </p:set>
                                    <p:animEffect transition="in" filter="wipe(down)">
                                      <p:cBhvr>
                                        <p:cTn id="29" dur="500"/>
                                        <p:tgtEl>
                                          <p:spTgt spid="11879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794"/>
                                        </p:tgtEl>
                                        <p:attrNameLst>
                                          <p:attrName>style.visibility</p:attrName>
                                        </p:attrNameLst>
                                      </p:cBhvr>
                                      <p:to>
                                        <p:strVal val="visible"/>
                                      </p:to>
                                    </p:set>
                                    <p:animEffect transition="in" filter="wipe(down)">
                                      <p:cBhvr>
                                        <p:cTn id="32" dur="500"/>
                                        <p:tgtEl>
                                          <p:spTgt spid="118794"/>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8795"/>
                                        </p:tgtEl>
                                        <p:attrNameLst>
                                          <p:attrName>style.visibility</p:attrName>
                                        </p:attrNameLst>
                                      </p:cBhvr>
                                      <p:to>
                                        <p:strVal val="visible"/>
                                      </p:to>
                                    </p:set>
                                    <p:animEffect transition="in" filter="wipe(down)">
                                      <p:cBhvr>
                                        <p:cTn id="35" dur="500"/>
                                        <p:tgtEl>
                                          <p:spTgt spid="11879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8796"/>
                                        </p:tgtEl>
                                        <p:attrNameLst>
                                          <p:attrName>style.visibility</p:attrName>
                                        </p:attrNameLst>
                                      </p:cBhvr>
                                      <p:to>
                                        <p:strVal val="visible"/>
                                      </p:to>
                                    </p:set>
                                    <p:animEffect transition="in" filter="wipe(down)">
                                      <p:cBhvr>
                                        <p:cTn id="38" dur="500"/>
                                        <p:tgtEl>
                                          <p:spTgt spid="11879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8797"/>
                                        </p:tgtEl>
                                        <p:attrNameLst>
                                          <p:attrName>style.visibility</p:attrName>
                                        </p:attrNameLst>
                                      </p:cBhvr>
                                      <p:to>
                                        <p:strVal val="visible"/>
                                      </p:to>
                                    </p:set>
                                    <p:animEffect transition="in" filter="wipe(down)">
                                      <p:cBhvr>
                                        <p:cTn id="41" dur="500"/>
                                        <p:tgtEl>
                                          <p:spTgt spid="118797"/>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8798"/>
                                        </p:tgtEl>
                                        <p:attrNameLst>
                                          <p:attrName>style.visibility</p:attrName>
                                        </p:attrNameLst>
                                      </p:cBhvr>
                                      <p:to>
                                        <p:strVal val="visible"/>
                                      </p:to>
                                    </p:set>
                                    <p:animEffect transition="in" filter="wipe(down)">
                                      <p:cBhvr>
                                        <p:cTn id="44" dur="500"/>
                                        <p:tgtEl>
                                          <p:spTgt spid="1187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8787" grpId="0"/>
      <p:bldP spid="118788" grpId="0"/>
      <p:bldP spid="118789" grpId="0"/>
      <p:bldP spid="118790" grpId="0"/>
      <p:bldP spid="118791" grpId="0"/>
      <p:bldP spid="118792" grpId="0" animBg="1"/>
      <p:bldP spid="118793" grpId="0"/>
      <p:bldP spid="118794" grpId="0" animBg="1"/>
      <p:bldP spid="118795" grpId="0"/>
      <p:bldP spid="118796" grpId="0" animBg="1"/>
      <p:bldP spid="118797" grpId="0"/>
      <p:bldP spid="11879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AutoShape 2"/>
          <p:cNvSpPr>
            <a:spLocks/>
          </p:cNvSpPr>
          <p:nvPr/>
        </p:nvSpPr>
        <p:spPr bwMode="auto">
          <a:xfrm>
            <a:off x="1936849" y="5171183"/>
            <a:ext cx="6282035" cy="211990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ECA336"/>
              </a:solidFill>
              <a:latin typeface="Helvetica Light" charset="0"/>
              <a:sym typeface="Helvetica Light" charset="0"/>
            </a:endParaRPr>
          </a:p>
        </p:txBody>
      </p:sp>
      <p:sp>
        <p:nvSpPr>
          <p:cNvPr id="119811" name="AutoShape 3"/>
          <p:cNvSpPr>
            <a:spLocks/>
          </p:cNvSpPr>
          <p:nvPr/>
        </p:nvSpPr>
        <p:spPr bwMode="auto">
          <a:xfrm>
            <a:off x="2794100" y="5085458"/>
            <a:ext cx="1880592"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2" name="AutoShape 4"/>
          <p:cNvSpPr>
            <a:spLocks/>
          </p:cNvSpPr>
          <p:nvPr/>
        </p:nvSpPr>
        <p:spPr bwMode="auto">
          <a:xfrm>
            <a:off x="2794100" y="4788992"/>
            <a:ext cx="1880592"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3" name="AutoShape 5"/>
          <p:cNvSpPr>
            <a:spLocks/>
          </p:cNvSpPr>
          <p:nvPr/>
        </p:nvSpPr>
        <p:spPr bwMode="auto">
          <a:xfrm>
            <a:off x="5525691" y="5085458"/>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4" name="AutoShape 6"/>
          <p:cNvSpPr>
            <a:spLocks/>
          </p:cNvSpPr>
          <p:nvPr/>
        </p:nvSpPr>
        <p:spPr bwMode="auto">
          <a:xfrm>
            <a:off x="5525691" y="4788992"/>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5" name="AutoShape 7"/>
          <p:cNvSpPr>
            <a:spLocks/>
          </p:cNvSpPr>
          <p:nvPr/>
        </p:nvSpPr>
        <p:spPr bwMode="auto">
          <a:xfrm>
            <a:off x="7160717" y="6418660"/>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9816" name="AutoShape 8"/>
          <p:cNvSpPr>
            <a:spLocks/>
          </p:cNvSpPr>
          <p:nvPr/>
        </p:nvSpPr>
        <p:spPr bwMode="auto">
          <a:xfrm>
            <a:off x="7160717" y="6122194"/>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9817" name="AutoShape 9"/>
          <p:cNvSpPr>
            <a:spLocks/>
          </p:cNvSpPr>
          <p:nvPr/>
        </p:nvSpPr>
        <p:spPr bwMode="auto">
          <a:xfrm>
            <a:off x="1113532" y="6225779"/>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18" name="AutoShape 10"/>
          <p:cNvSpPr>
            <a:spLocks/>
          </p:cNvSpPr>
          <p:nvPr/>
        </p:nvSpPr>
        <p:spPr bwMode="auto">
          <a:xfrm>
            <a:off x="1113532" y="5929313"/>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19" name="AutoShape 11"/>
          <p:cNvSpPr>
            <a:spLocks/>
          </p:cNvSpPr>
          <p:nvPr/>
        </p:nvSpPr>
        <p:spPr bwMode="auto">
          <a:xfrm>
            <a:off x="4137124" y="7196436"/>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20" name="AutoShape 12"/>
          <p:cNvSpPr>
            <a:spLocks/>
          </p:cNvSpPr>
          <p:nvPr/>
        </p:nvSpPr>
        <p:spPr bwMode="auto">
          <a:xfrm>
            <a:off x="4137124" y="6899970"/>
            <a:ext cx="1881485" cy="6223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21" name="AutoShape 13"/>
          <p:cNvSpPr>
            <a:spLocks/>
          </p:cNvSpPr>
          <p:nvPr/>
        </p:nvSpPr>
        <p:spPr bwMode="auto">
          <a:xfrm>
            <a:off x="2995017" y="4959549"/>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2" name="AutoShape 14"/>
          <p:cNvSpPr>
            <a:spLocks/>
          </p:cNvSpPr>
          <p:nvPr/>
        </p:nvSpPr>
        <p:spPr bwMode="auto">
          <a:xfrm>
            <a:off x="5731967" y="4971157"/>
            <a:ext cx="150822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3" name="AutoShape 15"/>
          <p:cNvSpPr>
            <a:spLocks/>
          </p:cNvSpPr>
          <p:nvPr/>
        </p:nvSpPr>
        <p:spPr bwMode="auto">
          <a:xfrm>
            <a:off x="7347347" y="6309718"/>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4" name="AutoShape 16"/>
          <p:cNvSpPr>
            <a:spLocks/>
          </p:cNvSpPr>
          <p:nvPr/>
        </p:nvSpPr>
        <p:spPr bwMode="auto">
          <a:xfrm>
            <a:off x="4338936" y="7070527"/>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5" name="AutoShape 17"/>
          <p:cNvSpPr>
            <a:spLocks/>
          </p:cNvSpPr>
          <p:nvPr/>
        </p:nvSpPr>
        <p:spPr bwMode="auto">
          <a:xfrm>
            <a:off x="1315344" y="6116836"/>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6" name="AutoShape 18"/>
          <p:cNvSpPr>
            <a:spLocks/>
          </p:cNvSpPr>
          <p:nvPr/>
        </p:nvSpPr>
        <p:spPr bwMode="auto">
          <a:xfrm>
            <a:off x="3287911" y="3588842"/>
            <a:ext cx="892969"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27" name="AutoShape 19"/>
          <p:cNvSpPr>
            <a:spLocks/>
          </p:cNvSpPr>
          <p:nvPr/>
        </p:nvSpPr>
        <p:spPr bwMode="auto">
          <a:xfrm>
            <a:off x="3493294" y="3743325"/>
            <a:ext cx="482203"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28" name="AutoShape 20"/>
          <p:cNvSpPr>
            <a:spLocks/>
          </p:cNvSpPr>
          <p:nvPr/>
        </p:nvSpPr>
        <p:spPr bwMode="auto">
          <a:xfrm>
            <a:off x="3504903" y="3912097"/>
            <a:ext cx="458986"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01</a:t>
            </a:r>
            <a:endParaRPr lang="id-ID" sz="4275"/>
          </a:p>
        </p:txBody>
      </p:sp>
      <p:sp>
        <p:nvSpPr>
          <p:cNvPr id="119829" name="AutoShape 21"/>
          <p:cNvSpPr>
            <a:spLocks/>
          </p:cNvSpPr>
          <p:nvPr/>
        </p:nvSpPr>
        <p:spPr bwMode="auto">
          <a:xfrm>
            <a:off x="10233422"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19830" name="AutoShape 22"/>
          <p:cNvSpPr>
            <a:spLocks/>
          </p:cNvSpPr>
          <p:nvPr/>
        </p:nvSpPr>
        <p:spPr bwMode="auto">
          <a:xfrm>
            <a:off x="10229850"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19831" name="AutoShape 23"/>
          <p:cNvSpPr>
            <a:spLocks/>
          </p:cNvSpPr>
          <p:nvPr/>
        </p:nvSpPr>
        <p:spPr bwMode="auto">
          <a:xfrm>
            <a:off x="6019503" y="3588842"/>
            <a:ext cx="893861"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32" name="AutoShape 24"/>
          <p:cNvSpPr>
            <a:spLocks/>
          </p:cNvSpPr>
          <p:nvPr/>
        </p:nvSpPr>
        <p:spPr bwMode="auto">
          <a:xfrm>
            <a:off x="6224886" y="3743325"/>
            <a:ext cx="483096"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33" name="AutoShape 25"/>
          <p:cNvSpPr>
            <a:spLocks/>
          </p:cNvSpPr>
          <p:nvPr/>
        </p:nvSpPr>
        <p:spPr bwMode="auto">
          <a:xfrm>
            <a:off x="6237387" y="3912097"/>
            <a:ext cx="458093"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02</a:t>
            </a:r>
            <a:endParaRPr lang="id-ID" sz="4275"/>
          </a:p>
        </p:txBody>
      </p:sp>
      <p:sp>
        <p:nvSpPr>
          <p:cNvPr id="119834" name="AutoShape 26"/>
          <p:cNvSpPr>
            <a:spLocks/>
          </p:cNvSpPr>
          <p:nvPr/>
        </p:nvSpPr>
        <p:spPr bwMode="auto">
          <a:xfrm>
            <a:off x="7654528" y="4788992"/>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9835" name="AutoShape 27"/>
          <p:cNvSpPr>
            <a:spLocks/>
          </p:cNvSpPr>
          <p:nvPr/>
        </p:nvSpPr>
        <p:spPr bwMode="auto">
          <a:xfrm>
            <a:off x="7859911" y="4943476"/>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36" name="AutoShape 28"/>
          <p:cNvSpPr>
            <a:spLocks/>
          </p:cNvSpPr>
          <p:nvPr/>
        </p:nvSpPr>
        <p:spPr bwMode="auto">
          <a:xfrm>
            <a:off x="7872413" y="5113139"/>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03</a:t>
            </a:r>
            <a:endParaRPr lang="id-ID" sz="4275"/>
          </a:p>
        </p:txBody>
      </p:sp>
      <p:sp>
        <p:nvSpPr>
          <p:cNvPr id="119837" name="AutoShape 29"/>
          <p:cNvSpPr>
            <a:spLocks/>
          </p:cNvSpPr>
          <p:nvPr/>
        </p:nvSpPr>
        <p:spPr bwMode="auto">
          <a:xfrm>
            <a:off x="4630936" y="5705177"/>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38" name="AutoShape 30"/>
          <p:cNvSpPr>
            <a:spLocks/>
          </p:cNvSpPr>
          <p:nvPr/>
        </p:nvSpPr>
        <p:spPr bwMode="auto">
          <a:xfrm>
            <a:off x="4836319" y="5859661"/>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39" name="AutoShape 31"/>
          <p:cNvSpPr>
            <a:spLocks/>
          </p:cNvSpPr>
          <p:nvPr/>
        </p:nvSpPr>
        <p:spPr bwMode="auto">
          <a:xfrm>
            <a:off x="4848820" y="602932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04</a:t>
            </a:r>
            <a:endParaRPr lang="id-ID" sz="4275"/>
          </a:p>
        </p:txBody>
      </p:sp>
      <p:sp>
        <p:nvSpPr>
          <p:cNvPr id="119840" name="AutoShape 32"/>
          <p:cNvSpPr>
            <a:spLocks/>
          </p:cNvSpPr>
          <p:nvPr/>
        </p:nvSpPr>
        <p:spPr bwMode="auto">
          <a:xfrm>
            <a:off x="1607344" y="4766668"/>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41" name="AutoShape 33"/>
          <p:cNvSpPr>
            <a:spLocks/>
          </p:cNvSpPr>
          <p:nvPr/>
        </p:nvSpPr>
        <p:spPr bwMode="auto">
          <a:xfrm>
            <a:off x="1812727" y="4921151"/>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42" name="AutoShape 34"/>
          <p:cNvSpPr>
            <a:spLocks/>
          </p:cNvSpPr>
          <p:nvPr/>
        </p:nvSpPr>
        <p:spPr bwMode="auto">
          <a:xfrm>
            <a:off x="1825228" y="509081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05</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AutoShape 2"/>
          <p:cNvSpPr>
            <a:spLocks/>
          </p:cNvSpPr>
          <p:nvPr/>
        </p:nvSpPr>
        <p:spPr bwMode="auto">
          <a:xfrm>
            <a:off x="5632847" y="5755184"/>
            <a:ext cx="2757488" cy="1924347"/>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0835" name="AutoShape 3"/>
          <p:cNvSpPr>
            <a:spLocks/>
          </p:cNvSpPr>
          <p:nvPr/>
        </p:nvSpPr>
        <p:spPr bwMode="auto">
          <a:xfrm>
            <a:off x="5018485" y="4325541"/>
            <a:ext cx="1902917"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0836" name="AutoShape 4"/>
          <p:cNvSpPr>
            <a:spLocks/>
          </p:cNvSpPr>
          <p:nvPr/>
        </p:nvSpPr>
        <p:spPr bwMode="auto">
          <a:xfrm rot="10800000" flipH="1">
            <a:off x="5632847" y="3700463"/>
            <a:ext cx="2757488" cy="1924348"/>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37" name="AutoShape 5"/>
          <p:cNvSpPr>
            <a:spLocks/>
          </p:cNvSpPr>
          <p:nvPr/>
        </p:nvSpPr>
        <p:spPr bwMode="auto">
          <a:xfrm flipH="1">
            <a:off x="7041059" y="4325541"/>
            <a:ext cx="1902916"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38" name="AutoShape 6"/>
          <p:cNvSpPr>
            <a:spLocks/>
          </p:cNvSpPr>
          <p:nvPr/>
        </p:nvSpPr>
        <p:spPr bwMode="auto">
          <a:xfrm>
            <a:off x="5674817" y="5746254"/>
            <a:ext cx="1326952" cy="13653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0839" name="AutoShape 7"/>
          <p:cNvSpPr>
            <a:spLocks/>
          </p:cNvSpPr>
          <p:nvPr/>
        </p:nvSpPr>
        <p:spPr bwMode="auto">
          <a:xfrm flipH="1">
            <a:off x="7001769" y="5755184"/>
            <a:ext cx="1418927"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599" y="0"/>
                </a:lnTo>
                <a:lnTo>
                  <a:pt x="21599" y="4263"/>
                </a:lnTo>
                <a:lnTo>
                  <a:pt x="0" y="2160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0840" name="AutoShape 8"/>
          <p:cNvSpPr>
            <a:spLocks/>
          </p:cNvSpPr>
          <p:nvPr/>
        </p:nvSpPr>
        <p:spPr bwMode="auto">
          <a:xfrm rot="10800000" flipH="1">
            <a:off x="5674817" y="4279106"/>
            <a:ext cx="1326952" cy="1365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1" name="AutoShape 9"/>
          <p:cNvSpPr>
            <a:spLocks/>
          </p:cNvSpPr>
          <p:nvPr/>
        </p:nvSpPr>
        <p:spPr bwMode="auto">
          <a:xfrm rot="10800000">
            <a:off x="7001768" y="4288036"/>
            <a:ext cx="1326952"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2" name="AutoShape 10"/>
          <p:cNvSpPr>
            <a:spLocks/>
          </p:cNvSpPr>
          <p:nvPr/>
        </p:nvSpPr>
        <p:spPr bwMode="auto">
          <a:xfrm>
            <a:off x="7041059" y="4348758"/>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3" name="AutoShape 11"/>
          <p:cNvSpPr>
            <a:spLocks/>
          </p:cNvSpPr>
          <p:nvPr/>
        </p:nvSpPr>
        <p:spPr bwMode="auto">
          <a:xfrm rot="10800000" flipH="1">
            <a:off x="7041059" y="5684639"/>
            <a:ext cx="1355527" cy="1334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4" name="AutoShape 12"/>
          <p:cNvSpPr>
            <a:spLocks/>
          </p:cNvSpPr>
          <p:nvPr/>
        </p:nvSpPr>
        <p:spPr bwMode="auto">
          <a:xfrm flipH="1">
            <a:off x="5575697" y="4335364"/>
            <a:ext cx="1355527" cy="133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0845" name="AutoShape 13"/>
          <p:cNvSpPr>
            <a:spLocks/>
          </p:cNvSpPr>
          <p:nvPr/>
        </p:nvSpPr>
        <p:spPr bwMode="auto">
          <a:xfrm rot="10800000">
            <a:off x="5575697" y="5670352"/>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0846" name="AutoShape 14"/>
          <p:cNvSpPr>
            <a:spLocks/>
          </p:cNvSpPr>
          <p:nvPr/>
        </p:nvSpPr>
        <p:spPr bwMode="auto">
          <a:xfrm>
            <a:off x="5588199" y="5378351"/>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S</a:t>
            </a:r>
            <a:endParaRPr lang="id-ID" sz="4275"/>
          </a:p>
        </p:txBody>
      </p:sp>
      <p:sp>
        <p:nvSpPr>
          <p:cNvPr id="120847" name="AutoShape 15"/>
          <p:cNvSpPr>
            <a:spLocks/>
          </p:cNvSpPr>
          <p:nvPr/>
        </p:nvSpPr>
        <p:spPr bwMode="auto">
          <a:xfrm>
            <a:off x="6770489" y="4183559"/>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W</a:t>
            </a:r>
            <a:endParaRPr lang="id-ID" sz="4275"/>
          </a:p>
        </p:txBody>
      </p:sp>
      <p:sp>
        <p:nvSpPr>
          <p:cNvPr id="120848" name="AutoShape 16"/>
          <p:cNvSpPr>
            <a:spLocks/>
          </p:cNvSpPr>
          <p:nvPr/>
        </p:nvSpPr>
        <p:spPr bwMode="auto">
          <a:xfrm>
            <a:off x="8146554" y="5414962"/>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O</a:t>
            </a:r>
            <a:endParaRPr lang="id-ID" sz="4275"/>
          </a:p>
        </p:txBody>
      </p:sp>
      <p:sp>
        <p:nvSpPr>
          <p:cNvPr id="120849" name="AutoShape 17"/>
          <p:cNvSpPr>
            <a:spLocks/>
          </p:cNvSpPr>
          <p:nvPr/>
        </p:nvSpPr>
        <p:spPr bwMode="auto">
          <a:xfrm>
            <a:off x="6864251" y="6620470"/>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T</a:t>
            </a:r>
            <a:endParaRPr lang="id-ID" sz="4275"/>
          </a:p>
        </p:txBody>
      </p:sp>
      <p:sp>
        <p:nvSpPr>
          <p:cNvPr id="120850" name="AutoShape 18"/>
          <p:cNvSpPr>
            <a:spLocks/>
          </p:cNvSpPr>
          <p:nvPr/>
        </p:nvSpPr>
        <p:spPr bwMode="auto">
          <a:xfrm>
            <a:off x="9782473" y="4154984"/>
            <a:ext cx="304680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1" name="AutoShape 19"/>
          <p:cNvSpPr>
            <a:spLocks/>
          </p:cNvSpPr>
          <p:nvPr/>
        </p:nvSpPr>
        <p:spPr bwMode="auto">
          <a:xfrm>
            <a:off x="9782473" y="383530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Strenghts</a:t>
            </a:r>
            <a:endParaRPr lang="id-ID" sz="4275"/>
          </a:p>
        </p:txBody>
      </p:sp>
      <p:sp>
        <p:nvSpPr>
          <p:cNvPr id="120852" name="AutoShape 20"/>
          <p:cNvSpPr>
            <a:spLocks/>
          </p:cNvSpPr>
          <p:nvPr/>
        </p:nvSpPr>
        <p:spPr bwMode="auto">
          <a:xfrm>
            <a:off x="9782473" y="5197971"/>
            <a:ext cx="3039666" cy="492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3" name="AutoShape 21"/>
          <p:cNvSpPr>
            <a:spLocks/>
          </p:cNvSpPr>
          <p:nvPr/>
        </p:nvSpPr>
        <p:spPr bwMode="auto">
          <a:xfrm>
            <a:off x="9782473" y="4879181"/>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Weakness</a:t>
            </a:r>
            <a:endParaRPr lang="id-ID" sz="4275"/>
          </a:p>
        </p:txBody>
      </p:sp>
      <p:sp>
        <p:nvSpPr>
          <p:cNvPr id="120854" name="AutoShape 22"/>
          <p:cNvSpPr>
            <a:spLocks/>
          </p:cNvSpPr>
          <p:nvPr/>
        </p:nvSpPr>
        <p:spPr bwMode="auto">
          <a:xfrm>
            <a:off x="9782473" y="6240959"/>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5" name="AutoShape 23"/>
          <p:cNvSpPr>
            <a:spLocks/>
          </p:cNvSpPr>
          <p:nvPr/>
        </p:nvSpPr>
        <p:spPr bwMode="auto">
          <a:xfrm>
            <a:off x="9782473" y="5922169"/>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Opportunity</a:t>
            </a:r>
            <a:endParaRPr lang="id-ID" sz="4275"/>
          </a:p>
        </p:txBody>
      </p:sp>
      <p:sp>
        <p:nvSpPr>
          <p:cNvPr id="120856" name="AutoShape 24"/>
          <p:cNvSpPr>
            <a:spLocks/>
          </p:cNvSpPr>
          <p:nvPr/>
        </p:nvSpPr>
        <p:spPr bwMode="auto">
          <a:xfrm>
            <a:off x="9782473" y="7291090"/>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7" name="AutoShape 25"/>
          <p:cNvSpPr>
            <a:spLocks/>
          </p:cNvSpPr>
          <p:nvPr/>
        </p:nvSpPr>
        <p:spPr bwMode="auto">
          <a:xfrm>
            <a:off x="9782473" y="697140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Thread</a:t>
            </a:r>
            <a:endParaRPr lang="id-ID" sz="4275"/>
          </a:p>
        </p:txBody>
      </p:sp>
      <p:sp>
        <p:nvSpPr>
          <p:cNvPr id="120858" name="AutoShape 26"/>
          <p:cNvSpPr>
            <a:spLocks/>
          </p:cNvSpPr>
          <p:nvPr/>
        </p:nvSpPr>
        <p:spPr bwMode="auto">
          <a:xfrm>
            <a:off x="885825" y="4695230"/>
            <a:ext cx="3564731" cy="20457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some form, by injected humour, or words which don't look even slightly. or randomised words which don't look even slightly slightly htly. or randomised words which which don't look even slightly htly. or randoy</a:t>
            </a:r>
            <a:endParaRPr lang="id-ID" sz="4275"/>
          </a:p>
        </p:txBody>
      </p:sp>
      <p:sp>
        <p:nvSpPr>
          <p:cNvPr id="120859" name="AutoShape 27"/>
          <p:cNvSpPr>
            <a:spLocks/>
          </p:cNvSpPr>
          <p:nvPr/>
        </p:nvSpPr>
        <p:spPr bwMode="auto">
          <a:xfrm>
            <a:off x="885825" y="4126409"/>
            <a:ext cx="199846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a:t>Title Name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AutoShape 2"/>
          <p:cNvSpPr>
            <a:spLocks/>
          </p:cNvSpPr>
          <p:nvPr/>
        </p:nvSpPr>
        <p:spPr bwMode="auto">
          <a:xfrm>
            <a:off x="6511528" y="5358706"/>
            <a:ext cx="2079725" cy="2079724"/>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0" y="0"/>
                  <a:pt x="4802" y="1005"/>
                  <a:pt x="2881" y="3016"/>
                </a:cubicBezTo>
                <a:cubicBezTo>
                  <a:pt x="-961" y="7037"/>
                  <a:pt x="-961" y="13557"/>
                  <a:pt x="2881" y="17578"/>
                </a:cubicBezTo>
                <a:cubicBezTo>
                  <a:pt x="6724" y="21600"/>
                  <a:pt x="12953" y="21599"/>
                  <a:pt x="16796" y="17578"/>
                </a:cubicBezTo>
                <a:cubicBezTo>
                  <a:pt x="20639" y="13557"/>
                  <a:pt x="20638" y="7037"/>
                  <a:pt x="16796" y="3016"/>
                </a:cubicBezTo>
                <a:cubicBezTo>
                  <a:pt x="14875" y="1005"/>
                  <a:pt x="12357"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1859" name="AutoShape 3"/>
          <p:cNvSpPr>
            <a:spLocks/>
          </p:cNvSpPr>
          <p:nvPr/>
        </p:nvSpPr>
        <p:spPr bwMode="auto">
          <a:xfrm>
            <a:off x="6561534" y="3912989"/>
            <a:ext cx="2079725" cy="2079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1860" name="AutoShape 4"/>
          <p:cNvSpPr>
            <a:spLocks/>
          </p:cNvSpPr>
          <p:nvPr/>
        </p:nvSpPr>
        <p:spPr bwMode="auto">
          <a:xfrm>
            <a:off x="5093494" y="3881736"/>
            <a:ext cx="2079725" cy="2078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1861" name="AutoShape 5"/>
          <p:cNvSpPr>
            <a:spLocks/>
          </p:cNvSpPr>
          <p:nvPr/>
        </p:nvSpPr>
        <p:spPr bwMode="auto">
          <a:xfrm>
            <a:off x="5073849" y="5358706"/>
            <a:ext cx="1777901" cy="2094905"/>
          </a:xfrm>
          <a:custGeom>
            <a:avLst/>
            <a:gdLst>
              <a:gd name="T0" fmla="+- 0 10846 93"/>
              <a:gd name="T1" fmla="*/ T0 w 21507"/>
              <a:gd name="T2" fmla="+- 0 10489 201"/>
              <a:gd name="T3" fmla="*/ 10489 h 20576"/>
              <a:gd name="T4" fmla="+- 0 10846 93"/>
              <a:gd name="T5" fmla="*/ T4 w 21507"/>
              <a:gd name="T6" fmla="+- 0 10489 201"/>
              <a:gd name="T7" fmla="*/ 10489 h 20576"/>
              <a:gd name="T8" fmla="+- 0 10846 93"/>
              <a:gd name="T9" fmla="*/ T8 w 21507"/>
              <a:gd name="T10" fmla="+- 0 10489 201"/>
              <a:gd name="T11" fmla="*/ 10489 h 20576"/>
              <a:gd name="T12" fmla="+- 0 10846 93"/>
              <a:gd name="T13" fmla="*/ T12 w 21507"/>
              <a:gd name="T14" fmla="+- 0 10489 201"/>
              <a:gd name="T15" fmla="*/ 10489 h 20576"/>
            </a:gdLst>
            <a:ahLst/>
            <a:cxnLst>
              <a:cxn ang="0">
                <a:pos x="T1" y="T3"/>
              </a:cxn>
              <a:cxn ang="0">
                <a:pos x="T5" y="T7"/>
              </a:cxn>
              <a:cxn ang="0">
                <a:pos x="T9" y="T11"/>
              </a:cxn>
              <a:cxn ang="0">
                <a:pos x="T13" y="T15"/>
              </a:cxn>
            </a:cxnLst>
            <a:rect l="0" t="0" r="r" b="b"/>
            <a:pathLst>
              <a:path w="21507" h="20576">
                <a:moveTo>
                  <a:pt x="1" y="10199"/>
                </a:moveTo>
                <a:cubicBezTo>
                  <a:pt x="111" y="4849"/>
                  <a:pt x="5215" y="444"/>
                  <a:pt x="11786" y="29"/>
                </a:cubicBezTo>
                <a:cubicBezTo>
                  <a:pt x="15430" y="-201"/>
                  <a:pt x="19006" y="924"/>
                  <a:pt x="21506" y="3088"/>
                </a:cubicBezTo>
                <a:cubicBezTo>
                  <a:pt x="18976" y="5096"/>
                  <a:pt x="17601" y="7875"/>
                  <a:pt x="17715" y="10746"/>
                </a:cubicBezTo>
                <a:cubicBezTo>
                  <a:pt x="17819" y="13336"/>
                  <a:pt x="19133" y="15796"/>
                  <a:pt x="21390" y="17628"/>
                </a:cubicBezTo>
                <a:cubicBezTo>
                  <a:pt x="17717" y="20575"/>
                  <a:pt x="12198" y="21398"/>
                  <a:pt x="7475" y="19705"/>
                </a:cubicBezTo>
                <a:cubicBezTo>
                  <a:pt x="2852" y="18047"/>
                  <a:pt x="-93" y="14300"/>
                  <a:pt x="1" y="101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1862" name="AutoShape 6"/>
          <p:cNvSpPr>
            <a:spLocks/>
          </p:cNvSpPr>
          <p:nvPr/>
        </p:nvSpPr>
        <p:spPr bwMode="auto">
          <a:xfrm>
            <a:off x="5890915" y="4472881"/>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S</a:t>
            </a:r>
            <a:endParaRPr lang="id-ID" sz="4275"/>
          </a:p>
        </p:txBody>
      </p:sp>
      <p:sp>
        <p:nvSpPr>
          <p:cNvPr id="121863" name="AutoShape 7"/>
          <p:cNvSpPr>
            <a:spLocks/>
          </p:cNvSpPr>
          <p:nvPr/>
        </p:nvSpPr>
        <p:spPr bwMode="auto">
          <a:xfrm>
            <a:off x="7579519" y="4721126"/>
            <a:ext cx="5893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W</a:t>
            </a:r>
            <a:endParaRPr lang="id-ID" sz="4275"/>
          </a:p>
        </p:txBody>
      </p:sp>
      <p:sp>
        <p:nvSpPr>
          <p:cNvPr id="121864" name="AutoShape 8"/>
          <p:cNvSpPr>
            <a:spLocks/>
          </p:cNvSpPr>
          <p:nvPr/>
        </p:nvSpPr>
        <p:spPr bwMode="auto">
          <a:xfrm>
            <a:off x="7394675" y="6402586"/>
            <a:ext cx="4750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O</a:t>
            </a:r>
            <a:endParaRPr lang="id-ID" sz="4275"/>
          </a:p>
        </p:txBody>
      </p:sp>
      <p:sp>
        <p:nvSpPr>
          <p:cNvPr id="121865" name="AutoShape 9"/>
          <p:cNvSpPr>
            <a:spLocks/>
          </p:cNvSpPr>
          <p:nvPr/>
        </p:nvSpPr>
        <p:spPr bwMode="auto">
          <a:xfrm>
            <a:off x="5733753" y="6196310"/>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T</a:t>
            </a:r>
            <a:endParaRPr lang="id-ID" sz="4275"/>
          </a:p>
        </p:txBody>
      </p:sp>
      <p:sp>
        <p:nvSpPr>
          <p:cNvPr id="121866" name="AutoShape 10"/>
          <p:cNvSpPr>
            <a:spLocks/>
          </p:cNvSpPr>
          <p:nvPr/>
        </p:nvSpPr>
        <p:spPr bwMode="auto">
          <a:xfrm>
            <a:off x="9268123" y="4116586"/>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Weakness</a:t>
            </a:r>
            <a:endParaRPr lang="id-ID" sz="4275"/>
          </a:p>
        </p:txBody>
      </p:sp>
      <p:sp>
        <p:nvSpPr>
          <p:cNvPr id="121867" name="AutoShape 11"/>
          <p:cNvSpPr>
            <a:spLocks/>
          </p:cNvSpPr>
          <p:nvPr/>
        </p:nvSpPr>
        <p:spPr bwMode="auto">
          <a:xfrm>
            <a:off x="9268123"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21868" name="AutoShape 12"/>
          <p:cNvSpPr>
            <a:spLocks/>
          </p:cNvSpPr>
          <p:nvPr/>
        </p:nvSpPr>
        <p:spPr bwMode="auto">
          <a:xfrm>
            <a:off x="9268123" y="6196310"/>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Opportunity</a:t>
            </a:r>
            <a:endParaRPr lang="id-ID" sz="4275"/>
          </a:p>
        </p:txBody>
      </p:sp>
      <p:sp>
        <p:nvSpPr>
          <p:cNvPr id="121869" name="AutoShape 13"/>
          <p:cNvSpPr>
            <a:spLocks/>
          </p:cNvSpPr>
          <p:nvPr/>
        </p:nvSpPr>
        <p:spPr bwMode="auto">
          <a:xfrm>
            <a:off x="9268123"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21870" name="AutoShape 14"/>
          <p:cNvSpPr>
            <a:spLocks/>
          </p:cNvSpPr>
          <p:nvPr/>
        </p:nvSpPr>
        <p:spPr bwMode="auto">
          <a:xfrm>
            <a:off x="3529013" y="4116586"/>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Strength</a:t>
            </a:r>
            <a:endParaRPr lang="id-ID" sz="4275"/>
          </a:p>
        </p:txBody>
      </p:sp>
      <p:sp>
        <p:nvSpPr>
          <p:cNvPr id="121871" name="AutoShape 15"/>
          <p:cNvSpPr>
            <a:spLocks/>
          </p:cNvSpPr>
          <p:nvPr/>
        </p:nvSpPr>
        <p:spPr bwMode="auto">
          <a:xfrm>
            <a:off x="828676"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21872" name="AutoShape 16"/>
          <p:cNvSpPr>
            <a:spLocks/>
          </p:cNvSpPr>
          <p:nvPr/>
        </p:nvSpPr>
        <p:spPr bwMode="auto">
          <a:xfrm>
            <a:off x="3596879" y="6196310"/>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Threath</a:t>
            </a:r>
            <a:endParaRPr lang="id-ID" sz="4275"/>
          </a:p>
        </p:txBody>
      </p:sp>
      <p:sp>
        <p:nvSpPr>
          <p:cNvPr id="121873" name="AutoShape 17"/>
          <p:cNvSpPr>
            <a:spLocks/>
          </p:cNvSpPr>
          <p:nvPr/>
        </p:nvSpPr>
        <p:spPr bwMode="auto">
          <a:xfrm>
            <a:off x="828676"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AutoShape 2"/>
          <p:cNvSpPr>
            <a:spLocks/>
          </p:cNvSpPr>
          <p:nvPr/>
        </p:nvSpPr>
        <p:spPr bwMode="auto">
          <a:xfrm>
            <a:off x="6106121" y="7142857"/>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3" name="AutoShape 3"/>
          <p:cNvSpPr>
            <a:spLocks/>
          </p:cNvSpPr>
          <p:nvPr/>
        </p:nvSpPr>
        <p:spPr bwMode="auto">
          <a:xfrm>
            <a:off x="6177558" y="7142857"/>
            <a:ext cx="2770882" cy="364331"/>
          </a:xfrm>
          <a:prstGeom prst="roundRect">
            <a:avLst>
              <a:gd name="adj" fmla="val 48968"/>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884" name="AutoShape 4"/>
          <p:cNvSpPr>
            <a:spLocks/>
          </p:cNvSpPr>
          <p:nvPr/>
        </p:nvSpPr>
        <p:spPr bwMode="auto">
          <a:xfrm>
            <a:off x="6106121" y="6299895"/>
            <a:ext cx="5252442"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5" name="AutoShape 5"/>
          <p:cNvSpPr>
            <a:spLocks/>
          </p:cNvSpPr>
          <p:nvPr/>
        </p:nvSpPr>
        <p:spPr bwMode="auto">
          <a:xfrm>
            <a:off x="6106121" y="6299895"/>
            <a:ext cx="3613845" cy="365224"/>
          </a:xfrm>
          <a:prstGeom prst="roundRect">
            <a:avLst>
              <a:gd name="adj" fmla="val 48968"/>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886" name="AutoShape 6"/>
          <p:cNvSpPr>
            <a:spLocks/>
          </p:cNvSpPr>
          <p:nvPr/>
        </p:nvSpPr>
        <p:spPr bwMode="auto">
          <a:xfrm>
            <a:off x="6106121" y="5456932"/>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600"/>
                  <a:pt x="734" y="21600"/>
                </a:cubicBezTo>
                <a:lnTo>
                  <a:pt x="5422" y="21600"/>
                </a:lnTo>
                <a:lnTo>
                  <a:pt x="16177" y="21600"/>
                </a:lnTo>
                <a:lnTo>
                  <a:pt x="20865" y="21600"/>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7" name="AutoShape 7"/>
          <p:cNvSpPr>
            <a:spLocks/>
          </p:cNvSpPr>
          <p:nvPr/>
        </p:nvSpPr>
        <p:spPr bwMode="auto">
          <a:xfrm>
            <a:off x="6257925" y="5456932"/>
            <a:ext cx="1976140" cy="364331"/>
          </a:xfrm>
          <a:prstGeom prst="roundRect">
            <a:avLst>
              <a:gd name="adj" fmla="val 48968"/>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2888" name="AutoShape 8"/>
          <p:cNvSpPr>
            <a:spLocks/>
          </p:cNvSpPr>
          <p:nvPr/>
        </p:nvSpPr>
        <p:spPr bwMode="auto">
          <a:xfrm>
            <a:off x="6106121" y="4613970"/>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9" name="AutoShape 9"/>
          <p:cNvSpPr>
            <a:spLocks/>
          </p:cNvSpPr>
          <p:nvPr/>
        </p:nvSpPr>
        <p:spPr bwMode="auto">
          <a:xfrm>
            <a:off x="6252567" y="4613076"/>
            <a:ext cx="2842320" cy="365225"/>
          </a:xfrm>
          <a:prstGeom prst="roundRect">
            <a:avLst>
              <a:gd name="adj" fmla="val 48968"/>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0" name="AutoShape 10"/>
          <p:cNvSpPr>
            <a:spLocks/>
          </p:cNvSpPr>
          <p:nvPr/>
        </p:nvSpPr>
        <p:spPr bwMode="auto">
          <a:xfrm>
            <a:off x="6106121" y="3770114"/>
            <a:ext cx="5252442"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600"/>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91" name="AutoShape 11"/>
          <p:cNvSpPr>
            <a:spLocks/>
          </p:cNvSpPr>
          <p:nvPr/>
        </p:nvSpPr>
        <p:spPr bwMode="auto">
          <a:xfrm>
            <a:off x="6106121" y="3770114"/>
            <a:ext cx="3613845" cy="365225"/>
          </a:xfrm>
          <a:prstGeom prst="roundRect">
            <a:avLst>
              <a:gd name="adj" fmla="val 48968"/>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2" name="AutoShape 12"/>
          <p:cNvSpPr>
            <a:spLocks/>
          </p:cNvSpPr>
          <p:nvPr/>
        </p:nvSpPr>
        <p:spPr bwMode="auto">
          <a:xfrm>
            <a:off x="5818584" y="3594199"/>
            <a:ext cx="717947"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3" name="AutoShape 13"/>
          <p:cNvSpPr>
            <a:spLocks/>
          </p:cNvSpPr>
          <p:nvPr/>
        </p:nvSpPr>
        <p:spPr bwMode="auto">
          <a:xfrm>
            <a:off x="5991821" y="3829943"/>
            <a:ext cx="370582" cy="245566"/>
          </a:xfrm>
          <a:custGeom>
            <a:avLst/>
            <a:gdLst>
              <a:gd name="T0" fmla="*/ 10783 w 21566"/>
              <a:gd name="T1" fmla="*/ 10800 h 21600"/>
              <a:gd name="T2" fmla="*/ 10783 w 21566"/>
              <a:gd name="T3" fmla="*/ 10800 h 21600"/>
              <a:gd name="T4" fmla="*/ 10783 w 21566"/>
              <a:gd name="T5" fmla="*/ 10800 h 21600"/>
              <a:gd name="T6" fmla="*/ 10783 w 21566"/>
              <a:gd name="T7" fmla="*/ 10800 h 21600"/>
            </a:gdLst>
            <a:ahLst/>
            <a:cxnLst>
              <a:cxn ang="0">
                <a:pos x="T0" y="T1"/>
              </a:cxn>
              <a:cxn ang="0">
                <a:pos x="T2" y="T3"/>
              </a:cxn>
              <a:cxn ang="0">
                <a:pos x="T4" y="T5"/>
              </a:cxn>
              <a:cxn ang="0">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894" name="AutoShape 14"/>
          <p:cNvSpPr>
            <a:spLocks/>
          </p:cNvSpPr>
          <p:nvPr/>
        </p:nvSpPr>
        <p:spPr bwMode="auto">
          <a:xfrm>
            <a:off x="5818585" y="4437162"/>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5" name="AutoShape 15"/>
          <p:cNvSpPr>
            <a:spLocks/>
          </p:cNvSpPr>
          <p:nvPr/>
        </p:nvSpPr>
        <p:spPr bwMode="auto">
          <a:xfrm>
            <a:off x="6032004" y="4613970"/>
            <a:ext cx="290215" cy="363438"/>
          </a:xfrm>
          <a:custGeom>
            <a:avLst/>
            <a:gdLst>
              <a:gd name="T0" fmla="+- 0 10157 91"/>
              <a:gd name="T1" fmla="*/ T0 w 20133"/>
              <a:gd name="T2" fmla="+- 0 11893 2188"/>
              <a:gd name="T3" fmla="*/ 11893 h 19410"/>
              <a:gd name="T4" fmla="+- 0 10157 91"/>
              <a:gd name="T5" fmla="*/ T4 w 20133"/>
              <a:gd name="T6" fmla="+- 0 11893 2188"/>
              <a:gd name="T7" fmla="*/ 11893 h 19410"/>
              <a:gd name="T8" fmla="+- 0 10157 91"/>
              <a:gd name="T9" fmla="*/ T8 w 20133"/>
              <a:gd name="T10" fmla="+- 0 11893 2188"/>
              <a:gd name="T11" fmla="*/ 11893 h 19410"/>
              <a:gd name="T12" fmla="+- 0 10157 91"/>
              <a:gd name="T13" fmla="*/ T12 w 20133"/>
              <a:gd name="T14" fmla="+- 0 11893 2188"/>
              <a:gd name="T15" fmla="*/ 11893 h 19410"/>
            </a:gdLst>
            <a:ahLst/>
            <a:cxnLst>
              <a:cxn ang="0">
                <a:pos x="T1" y="T3"/>
              </a:cxn>
              <a:cxn ang="0">
                <a:pos x="T5" y="T7"/>
              </a:cxn>
              <a:cxn ang="0">
                <a:pos x="T9" y="T11"/>
              </a:cxn>
              <a:cxn ang="0">
                <a:pos x="T13" y="T15"/>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9"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1"/>
                  <a:pt x="4573" y="19410"/>
                </a:cubicBezTo>
                <a:cubicBezTo>
                  <a:pt x="4230" y="19065"/>
                  <a:pt x="4179" y="18534"/>
                  <a:pt x="4199" y="178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896" name="AutoShape 16"/>
          <p:cNvSpPr>
            <a:spLocks/>
          </p:cNvSpPr>
          <p:nvPr/>
        </p:nvSpPr>
        <p:spPr bwMode="auto">
          <a:xfrm>
            <a:off x="5818584" y="5280124"/>
            <a:ext cx="717947" cy="7179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2897" name="AutoShape 17"/>
          <p:cNvSpPr>
            <a:spLocks/>
          </p:cNvSpPr>
          <p:nvPr/>
        </p:nvSpPr>
        <p:spPr bwMode="auto">
          <a:xfrm>
            <a:off x="5997178" y="5462290"/>
            <a:ext cx="360759"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898" name="AutoShape 18"/>
          <p:cNvSpPr>
            <a:spLocks/>
          </p:cNvSpPr>
          <p:nvPr/>
        </p:nvSpPr>
        <p:spPr bwMode="auto">
          <a:xfrm>
            <a:off x="5818585" y="6123980"/>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899" name="AutoShape 19"/>
          <p:cNvSpPr>
            <a:spLocks/>
          </p:cNvSpPr>
          <p:nvPr/>
        </p:nvSpPr>
        <p:spPr bwMode="auto">
          <a:xfrm>
            <a:off x="5993607" y="6357045"/>
            <a:ext cx="367010" cy="250924"/>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900" name="AutoShape 20"/>
          <p:cNvSpPr>
            <a:spLocks/>
          </p:cNvSpPr>
          <p:nvPr/>
        </p:nvSpPr>
        <p:spPr bwMode="auto">
          <a:xfrm>
            <a:off x="5818585" y="6966942"/>
            <a:ext cx="717054" cy="7161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901" name="AutoShape 21"/>
          <p:cNvSpPr>
            <a:spLocks/>
          </p:cNvSpPr>
          <p:nvPr/>
        </p:nvSpPr>
        <p:spPr bwMode="auto">
          <a:xfrm>
            <a:off x="6087369" y="7139285"/>
            <a:ext cx="179486" cy="371475"/>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902" name="AutoShape 22"/>
          <p:cNvSpPr>
            <a:spLocks/>
          </p:cNvSpPr>
          <p:nvPr/>
        </p:nvSpPr>
        <p:spPr bwMode="auto">
          <a:xfrm>
            <a:off x="1193900" y="5496223"/>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22903" name="AutoShape 23"/>
          <p:cNvSpPr>
            <a:spLocks/>
          </p:cNvSpPr>
          <p:nvPr/>
        </p:nvSpPr>
        <p:spPr bwMode="auto">
          <a:xfrm>
            <a:off x="1189435"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22904" name="AutoShape 24"/>
          <p:cNvSpPr>
            <a:spLocks/>
          </p:cNvSpPr>
          <p:nvPr/>
        </p:nvSpPr>
        <p:spPr bwMode="auto">
          <a:xfrm>
            <a:off x="1189434"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12,330,400</a:t>
            </a:r>
            <a:endParaRPr lang="id-ID" sz="4275"/>
          </a:p>
        </p:txBody>
      </p:sp>
      <p:sp>
        <p:nvSpPr>
          <p:cNvPr id="122905" name="AutoShape 25"/>
          <p:cNvSpPr>
            <a:spLocks/>
          </p:cNvSpPr>
          <p:nvPr/>
        </p:nvSpPr>
        <p:spPr bwMode="auto">
          <a:xfrm>
            <a:off x="11496973" y="3770114"/>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rgbClr val="53585F"/>
                </a:solidFill>
              </a:rPr>
              <a:t>25%</a:t>
            </a:r>
            <a:endParaRPr lang="id-ID" sz="4275" dirty="0"/>
          </a:p>
        </p:txBody>
      </p:sp>
      <p:sp>
        <p:nvSpPr>
          <p:cNvPr id="122906" name="AutoShape 26"/>
          <p:cNvSpPr>
            <a:spLocks/>
          </p:cNvSpPr>
          <p:nvPr/>
        </p:nvSpPr>
        <p:spPr bwMode="auto">
          <a:xfrm>
            <a:off x="11496973" y="4613076"/>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rgbClr val="53585F"/>
                </a:solidFill>
              </a:rPr>
              <a:t>23%</a:t>
            </a:r>
            <a:endParaRPr lang="id-ID" sz="4275" dirty="0"/>
          </a:p>
        </p:txBody>
      </p:sp>
      <p:sp>
        <p:nvSpPr>
          <p:cNvPr id="122907" name="AutoShape 27"/>
          <p:cNvSpPr>
            <a:spLocks/>
          </p:cNvSpPr>
          <p:nvPr/>
        </p:nvSpPr>
        <p:spPr bwMode="auto">
          <a:xfrm>
            <a:off x="11555016" y="5456932"/>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rgbClr val="53585F"/>
                </a:solidFill>
              </a:rPr>
              <a:t>7%</a:t>
            </a:r>
            <a:endParaRPr lang="id-ID" sz="4275"/>
          </a:p>
        </p:txBody>
      </p:sp>
      <p:sp>
        <p:nvSpPr>
          <p:cNvPr id="122908" name="AutoShape 28"/>
          <p:cNvSpPr>
            <a:spLocks/>
          </p:cNvSpPr>
          <p:nvPr/>
        </p:nvSpPr>
        <p:spPr bwMode="auto">
          <a:xfrm>
            <a:off x="11555016" y="6299895"/>
            <a:ext cx="547390"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rgbClr val="53585F"/>
                </a:solidFill>
              </a:rPr>
              <a:t>3%</a:t>
            </a:r>
            <a:endParaRPr lang="id-ID" sz="4275"/>
          </a:p>
        </p:txBody>
      </p:sp>
      <p:sp>
        <p:nvSpPr>
          <p:cNvPr id="122909" name="AutoShape 29"/>
          <p:cNvSpPr>
            <a:spLocks/>
          </p:cNvSpPr>
          <p:nvPr/>
        </p:nvSpPr>
        <p:spPr bwMode="auto">
          <a:xfrm>
            <a:off x="11555016" y="7142857"/>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rgbClr val="53585F"/>
                </a:solidFill>
              </a:rPr>
              <a:t>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22890"/>
                                        </p:tgtEl>
                                        <p:attrNameLst>
                                          <p:attrName>style.visibility</p:attrName>
                                        </p:attrNameLst>
                                      </p:cBhvr>
                                      <p:to>
                                        <p:strVal val="visible"/>
                                      </p:to>
                                    </p:set>
                                    <p:animEffect transition="in" filter="wipe(left)">
                                      <p:cBhvr>
                                        <p:cTn id="7" dur="500"/>
                                        <p:tgtEl>
                                          <p:spTgt spid="122890"/>
                                        </p:tgtEl>
                                      </p:cBhvr>
                                    </p:animEffect>
                                  </p:childTnLst>
                                </p:cTn>
                              </p:par>
                            </p:childTnLst>
                          </p:cTn>
                        </p:par>
                        <p:par>
                          <p:cTn id="8" fill="hold" nodeType="afterGroup">
                            <p:stCondLst>
                              <p:cond delay="600"/>
                            </p:stCondLst>
                            <p:childTnLst>
                              <p:par>
                                <p:cTn id="9" presetID="22" presetClass="entr" presetSubtype="8" fill="hold" grpId="0" nodeType="afterEffect">
                                  <p:stCondLst>
                                    <p:cond delay="100"/>
                                  </p:stCondLst>
                                  <p:childTnLst>
                                    <p:set>
                                      <p:cBhvr>
                                        <p:cTn id="10" dur="1" fill="hold">
                                          <p:stCondLst>
                                            <p:cond delay="0"/>
                                          </p:stCondLst>
                                        </p:cTn>
                                        <p:tgtEl>
                                          <p:spTgt spid="122888"/>
                                        </p:tgtEl>
                                        <p:attrNameLst>
                                          <p:attrName>style.visibility</p:attrName>
                                        </p:attrNameLst>
                                      </p:cBhvr>
                                      <p:to>
                                        <p:strVal val="visible"/>
                                      </p:to>
                                    </p:set>
                                    <p:animEffect transition="in" filter="wipe(left)">
                                      <p:cBhvr>
                                        <p:cTn id="11" dur="500"/>
                                        <p:tgtEl>
                                          <p:spTgt spid="122888"/>
                                        </p:tgtEl>
                                      </p:cBhvr>
                                    </p:animEffect>
                                  </p:childTnLst>
                                </p:cTn>
                              </p:par>
                            </p:childTnLst>
                          </p:cTn>
                        </p:par>
                        <p:par>
                          <p:cTn id="12" fill="hold" nodeType="afterGroup">
                            <p:stCondLst>
                              <p:cond delay="1200"/>
                            </p:stCondLst>
                            <p:childTnLst>
                              <p:par>
                                <p:cTn id="13" presetID="22" presetClass="entr" presetSubtype="8" fill="hold" grpId="0" nodeType="afterEffect">
                                  <p:stCondLst>
                                    <p:cond delay="100"/>
                                  </p:stCondLst>
                                  <p:childTnLst>
                                    <p:set>
                                      <p:cBhvr>
                                        <p:cTn id="14" dur="1" fill="hold">
                                          <p:stCondLst>
                                            <p:cond delay="0"/>
                                          </p:stCondLst>
                                        </p:cTn>
                                        <p:tgtEl>
                                          <p:spTgt spid="122886"/>
                                        </p:tgtEl>
                                        <p:attrNameLst>
                                          <p:attrName>style.visibility</p:attrName>
                                        </p:attrNameLst>
                                      </p:cBhvr>
                                      <p:to>
                                        <p:strVal val="visible"/>
                                      </p:to>
                                    </p:set>
                                    <p:animEffect transition="in" filter="wipe(left)">
                                      <p:cBhvr>
                                        <p:cTn id="15" dur="500"/>
                                        <p:tgtEl>
                                          <p:spTgt spid="122886"/>
                                        </p:tgtEl>
                                      </p:cBhvr>
                                    </p:animEffect>
                                  </p:childTnLst>
                                </p:cTn>
                              </p:par>
                            </p:childTnLst>
                          </p:cTn>
                        </p:par>
                        <p:par>
                          <p:cTn id="16" fill="hold" nodeType="afterGroup">
                            <p:stCondLst>
                              <p:cond delay="1800"/>
                            </p:stCondLst>
                            <p:childTnLst>
                              <p:par>
                                <p:cTn id="17" presetID="22" presetClass="entr" presetSubtype="8" fill="hold" grpId="0" nodeType="afterEffect">
                                  <p:stCondLst>
                                    <p:cond delay="100"/>
                                  </p:stCondLst>
                                  <p:childTnLst>
                                    <p:set>
                                      <p:cBhvr>
                                        <p:cTn id="18" dur="1" fill="hold">
                                          <p:stCondLst>
                                            <p:cond delay="0"/>
                                          </p:stCondLst>
                                        </p:cTn>
                                        <p:tgtEl>
                                          <p:spTgt spid="122884"/>
                                        </p:tgtEl>
                                        <p:attrNameLst>
                                          <p:attrName>style.visibility</p:attrName>
                                        </p:attrNameLst>
                                      </p:cBhvr>
                                      <p:to>
                                        <p:strVal val="visible"/>
                                      </p:to>
                                    </p:set>
                                    <p:animEffect transition="in" filter="wipe(left)">
                                      <p:cBhvr>
                                        <p:cTn id="19" dur="500"/>
                                        <p:tgtEl>
                                          <p:spTgt spid="122884"/>
                                        </p:tgtEl>
                                      </p:cBhvr>
                                    </p:animEffect>
                                  </p:childTnLst>
                                </p:cTn>
                              </p:par>
                            </p:childTnLst>
                          </p:cTn>
                        </p:par>
                        <p:par>
                          <p:cTn id="20" fill="hold" nodeType="afterGroup">
                            <p:stCondLst>
                              <p:cond delay="2400"/>
                            </p:stCondLst>
                            <p:childTnLst>
                              <p:par>
                                <p:cTn id="21" presetID="22" presetClass="entr" presetSubtype="8" fill="hold" grpId="0" nodeType="afterEffect">
                                  <p:stCondLst>
                                    <p:cond delay="100"/>
                                  </p:stCondLst>
                                  <p:childTnLst>
                                    <p:set>
                                      <p:cBhvr>
                                        <p:cTn id="22" dur="1" fill="hold">
                                          <p:stCondLst>
                                            <p:cond delay="0"/>
                                          </p:stCondLst>
                                        </p:cTn>
                                        <p:tgtEl>
                                          <p:spTgt spid="122882"/>
                                        </p:tgtEl>
                                        <p:attrNameLst>
                                          <p:attrName>style.visibility</p:attrName>
                                        </p:attrNameLst>
                                      </p:cBhvr>
                                      <p:to>
                                        <p:strVal val="visible"/>
                                      </p:to>
                                    </p:set>
                                    <p:animEffect transition="in" filter="wipe(left)">
                                      <p:cBhvr>
                                        <p:cTn id="23" dur="500"/>
                                        <p:tgtEl>
                                          <p:spTgt spid="122882"/>
                                        </p:tgtEl>
                                      </p:cBhvr>
                                    </p:animEffect>
                                  </p:childTnLst>
                                </p:cTn>
                              </p:par>
                            </p:childTnLst>
                          </p:cTn>
                        </p:par>
                        <p:par>
                          <p:cTn id="24" fill="hold" nodeType="afterGroup">
                            <p:stCondLst>
                              <p:cond delay="3000"/>
                            </p:stCondLst>
                            <p:childTnLst>
                              <p:par>
                                <p:cTn id="25" presetID="22" presetClass="entr" presetSubtype="8" fill="hold" grpId="0" nodeType="afterEffect">
                                  <p:stCondLst>
                                    <p:cond delay="100"/>
                                  </p:stCondLst>
                                  <p:childTnLst>
                                    <p:set>
                                      <p:cBhvr>
                                        <p:cTn id="26" dur="1" fill="hold">
                                          <p:stCondLst>
                                            <p:cond delay="0"/>
                                          </p:stCondLst>
                                        </p:cTn>
                                        <p:tgtEl>
                                          <p:spTgt spid="122891"/>
                                        </p:tgtEl>
                                        <p:attrNameLst>
                                          <p:attrName>style.visibility</p:attrName>
                                        </p:attrNameLst>
                                      </p:cBhvr>
                                      <p:to>
                                        <p:strVal val="visible"/>
                                      </p:to>
                                    </p:set>
                                    <p:animEffect transition="in" filter="wipe(left)">
                                      <p:cBhvr>
                                        <p:cTn id="27" dur="500"/>
                                        <p:tgtEl>
                                          <p:spTgt spid="122891"/>
                                        </p:tgtEl>
                                      </p:cBhvr>
                                    </p:animEffect>
                                  </p:childTnLst>
                                </p:cTn>
                              </p:par>
                              <p:par>
                                <p:cTn id="28" presetID="22" presetClass="entr" presetSubtype="8" fill="hold" grpId="0" nodeType="withEffect">
                                  <p:stCondLst>
                                    <p:cond delay="200"/>
                                  </p:stCondLst>
                                  <p:childTnLst>
                                    <p:set>
                                      <p:cBhvr>
                                        <p:cTn id="29" dur="1" fill="hold">
                                          <p:stCondLst>
                                            <p:cond delay="0"/>
                                          </p:stCondLst>
                                        </p:cTn>
                                        <p:tgtEl>
                                          <p:spTgt spid="122889"/>
                                        </p:tgtEl>
                                        <p:attrNameLst>
                                          <p:attrName>style.visibility</p:attrName>
                                        </p:attrNameLst>
                                      </p:cBhvr>
                                      <p:to>
                                        <p:strVal val="visible"/>
                                      </p:to>
                                    </p:set>
                                    <p:animEffect transition="in" filter="wipe(left)">
                                      <p:cBhvr>
                                        <p:cTn id="30" dur="500"/>
                                        <p:tgtEl>
                                          <p:spTgt spid="12288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22887"/>
                                        </p:tgtEl>
                                        <p:attrNameLst>
                                          <p:attrName>style.visibility</p:attrName>
                                        </p:attrNameLst>
                                      </p:cBhvr>
                                      <p:to>
                                        <p:strVal val="visible"/>
                                      </p:to>
                                    </p:set>
                                    <p:animEffect transition="in" filter="wipe(left)">
                                      <p:cBhvr>
                                        <p:cTn id="33" dur="500"/>
                                        <p:tgtEl>
                                          <p:spTgt spid="122887"/>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122885"/>
                                        </p:tgtEl>
                                        <p:attrNameLst>
                                          <p:attrName>style.visibility</p:attrName>
                                        </p:attrNameLst>
                                      </p:cBhvr>
                                      <p:to>
                                        <p:strVal val="visible"/>
                                      </p:to>
                                    </p:set>
                                    <p:animEffect transition="in" filter="wipe(left)">
                                      <p:cBhvr>
                                        <p:cTn id="36" dur="500"/>
                                        <p:tgtEl>
                                          <p:spTgt spid="122885"/>
                                        </p:tgtEl>
                                      </p:cBhvr>
                                    </p:animEffect>
                                  </p:childTnLst>
                                </p:cTn>
                              </p:par>
                              <p:par>
                                <p:cTn id="37" presetID="22" presetClass="entr" presetSubtype="8" fill="hold" grpId="0" nodeType="withEffect">
                                  <p:stCondLst>
                                    <p:cond delay="600"/>
                                  </p:stCondLst>
                                  <p:childTnLst>
                                    <p:set>
                                      <p:cBhvr>
                                        <p:cTn id="38" dur="1" fill="hold">
                                          <p:stCondLst>
                                            <p:cond delay="0"/>
                                          </p:stCondLst>
                                        </p:cTn>
                                        <p:tgtEl>
                                          <p:spTgt spid="122883"/>
                                        </p:tgtEl>
                                        <p:attrNameLst>
                                          <p:attrName>style.visibility</p:attrName>
                                        </p:attrNameLst>
                                      </p:cBhvr>
                                      <p:to>
                                        <p:strVal val="visible"/>
                                      </p:to>
                                    </p:set>
                                    <p:animEffect transition="in" filter="wipe(left)">
                                      <p:cBhvr>
                                        <p:cTn id="39" dur="500"/>
                                        <p:tgtEl>
                                          <p:spTgt spid="122883"/>
                                        </p:tgtEl>
                                      </p:cBhvr>
                                    </p:animEffect>
                                  </p:childTnLst>
                                </p:cTn>
                              </p:par>
                            </p:childTnLst>
                          </p:cTn>
                        </p:par>
                        <p:par>
                          <p:cTn id="40" fill="hold" nodeType="afterGroup">
                            <p:stCondLst>
                              <p:cond delay="4100"/>
                            </p:stCondLst>
                            <p:childTnLst>
                              <p:par>
                                <p:cTn id="41" presetID="23" presetClass="entr" presetSubtype="16" fill="hold" grpId="0" nodeType="afterEffect">
                                  <p:stCondLst>
                                    <p:cond delay="100"/>
                                  </p:stCondLst>
                                  <p:childTnLst>
                                    <p:set>
                                      <p:cBhvr>
                                        <p:cTn id="42" dur="1" fill="hold">
                                          <p:stCondLst>
                                            <p:cond delay="0"/>
                                          </p:stCondLst>
                                        </p:cTn>
                                        <p:tgtEl>
                                          <p:spTgt spid="122905"/>
                                        </p:tgtEl>
                                        <p:attrNameLst>
                                          <p:attrName>style.visibility</p:attrName>
                                        </p:attrNameLst>
                                      </p:cBhvr>
                                      <p:to>
                                        <p:strVal val="visible"/>
                                      </p:to>
                                    </p:set>
                                    <p:anim calcmode="lin" valueType="num">
                                      <p:cBhvr>
                                        <p:cTn id="43" dur="500" fill="hold"/>
                                        <p:tgtEl>
                                          <p:spTgt spid="122905"/>
                                        </p:tgtEl>
                                        <p:attrNameLst>
                                          <p:attrName>ppt_w</p:attrName>
                                        </p:attrNameLst>
                                      </p:cBhvr>
                                      <p:tavLst>
                                        <p:tav tm="0">
                                          <p:val>
                                            <p:fltVal val="0"/>
                                          </p:val>
                                        </p:tav>
                                        <p:tav tm="100000">
                                          <p:val>
                                            <p:strVal val="#ppt_w"/>
                                          </p:val>
                                        </p:tav>
                                      </p:tavLst>
                                    </p:anim>
                                    <p:anim calcmode="lin" valueType="num">
                                      <p:cBhvr>
                                        <p:cTn id="44" dur="500" fill="hold"/>
                                        <p:tgtEl>
                                          <p:spTgt spid="1229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
                                  </p:stCondLst>
                                  <p:childTnLst>
                                    <p:set>
                                      <p:cBhvr>
                                        <p:cTn id="46" dur="1" fill="hold">
                                          <p:stCondLst>
                                            <p:cond delay="0"/>
                                          </p:stCondLst>
                                        </p:cTn>
                                        <p:tgtEl>
                                          <p:spTgt spid="122906"/>
                                        </p:tgtEl>
                                        <p:attrNameLst>
                                          <p:attrName>style.visibility</p:attrName>
                                        </p:attrNameLst>
                                      </p:cBhvr>
                                      <p:to>
                                        <p:strVal val="visible"/>
                                      </p:to>
                                    </p:set>
                                    <p:anim calcmode="lin" valueType="num">
                                      <p:cBhvr>
                                        <p:cTn id="47" dur="500" fill="hold"/>
                                        <p:tgtEl>
                                          <p:spTgt spid="122906"/>
                                        </p:tgtEl>
                                        <p:attrNameLst>
                                          <p:attrName>ppt_w</p:attrName>
                                        </p:attrNameLst>
                                      </p:cBhvr>
                                      <p:tavLst>
                                        <p:tav tm="0">
                                          <p:val>
                                            <p:fltVal val="0"/>
                                          </p:val>
                                        </p:tav>
                                        <p:tav tm="100000">
                                          <p:val>
                                            <p:strVal val="#ppt_w"/>
                                          </p:val>
                                        </p:tav>
                                      </p:tavLst>
                                    </p:anim>
                                    <p:anim calcmode="lin" valueType="num">
                                      <p:cBhvr>
                                        <p:cTn id="48" dur="500" fill="hold"/>
                                        <p:tgtEl>
                                          <p:spTgt spid="122906"/>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122907"/>
                                        </p:tgtEl>
                                        <p:attrNameLst>
                                          <p:attrName>style.visibility</p:attrName>
                                        </p:attrNameLst>
                                      </p:cBhvr>
                                      <p:to>
                                        <p:strVal val="visible"/>
                                      </p:to>
                                    </p:set>
                                    <p:anim calcmode="lin" valueType="num">
                                      <p:cBhvr>
                                        <p:cTn id="51" dur="500" fill="hold"/>
                                        <p:tgtEl>
                                          <p:spTgt spid="122907"/>
                                        </p:tgtEl>
                                        <p:attrNameLst>
                                          <p:attrName>ppt_w</p:attrName>
                                        </p:attrNameLst>
                                      </p:cBhvr>
                                      <p:tavLst>
                                        <p:tav tm="0">
                                          <p:val>
                                            <p:fltVal val="0"/>
                                          </p:val>
                                        </p:tav>
                                        <p:tav tm="100000">
                                          <p:val>
                                            <p:strVal val="#ppt_w"/>
                                          </p:val>
                                        </p:tav>
                                      </p:tavLst>
                                    </p:anim>
                                    <p:anim calcmode="lin" valueType="num">
                                      <p:cBhvr>
                                        <p:cTn id="52" dur="500" fill="hold"/>
                                        <p:tgtEl>
                                          <p:spTgt spid="122907"/>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00"/>
                                  </p:stCondLst>
                                  <p:childTnLst>
                                    <p:set>
                                      <p:cBhvr>
                                        <p:cTn id="54" dur="1" fill="hold">
                                          <p:stCondLst>
                                            <p:cond delay="0"/>
                                          </p:stCondLst>
                                        </p:cTn>
                                        <p:tgtEl>
                                          <p:spTgt spid="122908"/>
                                        </p:tgtEl>
                                        <p:attrNameLst>
                                          <p:attrName>style.visibility</p:attrName>
                                        </p:attrNameLst>
                                      </p:cBhvr>
                                      <p:to>
                                        <p:strVal val="visible"/>
                                      </p:to>
                                    </p:set>
                                    <p:anim calcmode="lin" valueType="num">
                                      <p:cBhvr>
                                        <p:cTn id="55" dur="500" fill="hold"/>
                                        <p:tgtEl>
                                          <p:spTgt spid="122908"/>
                                        </p:tgtEl>
                                        <p:attrNameLst>
                                          <p:attrName>ppt_w</p:attrName>
                                        </p:attrNameLst>
                                      </p:cBhvr>
                                      <p:tavLst>
                                        <p:tav tm="0">
                                          <p:val>
                                            <p:fltVal val="0"/>
                                          </p:val>
                                        </p:tav>
                                        <p:tav tm="100000">
                                          <p:val>
                                            <p:strVal val="#ppt_w"/>
                                          </p:val>
                                        </p:tav>
                                      </p:tavLst>
                                    </p:anim>
                                    <p:anim calcmode="lin" valueType="num">
                                      <p:cBhvr>
                                        <p:cTn id="56" dur="500" fill="hold"/>
                                        <p:tgtEl>
                                          <p:spTgt spid="122908"/>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00"/>
                                  </p:stCondLst>
                                  <p:childTnLst>
                                    <p:set>
                                      <p:cBhvr>
                                        <p:cTn id="58" dur="1" fill="hold">
                                          <p:stCondLst>
                                            <p:cond delay="0"/>
                                          </p:stCondLst>
                                        </p:cTn>
                                        <p:tgtEl>
                                          <p:spTgt spid="122909"/>
                                        </p:tgtEl>
                                        <p:attrNameLst>
                                          <p:attrName>style.visibility</p:attrName>
                                        </p:attrNameLst>
                                      </p:cBhvr>
                                      <p:to>
                                        <p:strVal val="visible"/>
                                      </p:to>
                                    </p:set>
                                    <p:anim calcmode="lin" valueType="num">
                                      <p:cBhvr>
                                        <p:cTn id="59" dur="500" fill="hold"/>
                                        <p:tgtEl>
                                          <p:spTgt spid="122909"/>
                                        </p:tgtEl>
                                        <p:attrNameLst>
                                          <p:attrName>ppt_w</p:attrName>
                                        </p:attrNameLst>
                                      </p:cBhvr>
                                      <p:tavLst>
                                        <p:tav tm="0">
                                          <p:val>
                                            <p:fltVal val="0"/>
                                          </p:val>
                                        </p:tav>
                                        <p:tav tm="100000">
                                          <p:val>
                                            <p:strVal val="#ppt_w"/>
                                          </p:val>
                                        </p:tav>
                                      </p:tavLst>
                                    </p:anim>
                                    <p:anim calcmode="lin" valueType="num">
                                      <p:cBhvr>
                                        <p:cTn id="60" dur="500" fill="hold"/>
                                        <p:tgtEl>
                                          <p:spTgt spid="1229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animBg="1" autoUpdateAnimBg="0"/>
      <p:bldP spid="122883" grpId="0" animBg="1" autoUpdateAnimBg="0"/>
      <p:bldP spid="122884" grpId="0" animBg="1" autoUpdateAnimBg="0"/>
      <p:bldP spid="122885" grpId="0" animBg="1" autoUpdateAnimBg="0"/>
      <p:bldP spid="122886" grpId="0" animBg="1" autoUpdateAnimBg="0"/>
      <p:bldP spid="122887" grpId="0" animBg="1" autoUpdateAnimBg="0"/>
      <p:bldP spid="122888" grpId="0" animBg="1" autoUpdateAnimBg="0"/>
      <p:bldP spid="122889" grpId="0" animBg="1" autoUpdateAnimBg="0"/>
      <p:bldP spid="122890" grpId="0" animBg="1" autoUpdateAnimBg="0"/>
      <p:bldP spid="122891" grpId="0" animBg="1" autoUpdateAnimBg="0"/>
      <p:bldP spid="122905" grpId="0" autoUpdateAnimBg="0"/>
      <p:bldP spid="122906" grpId="0" autoUpdateAnimBg="0"/>
      <p:bldP spid="122907" grpId="0" autoUpdateAnimBg="0"/>
      <p:bldP spid="122908" grpId="0" autoUpdateAnimBg="0"/>
      <p:bldP spid="12290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rot="5400000">
            <a:off x="3947815" y="4998839"/>
            <a:ext cx="2081510" cy="1868984"/>
            <a:chOff x="-1" y="-1"/>
            <a:chExt cx="3700808" cy="3322171"/>
          </a:xfrm>
        </p:grpSpPr>
        <p:sp>
          <p:nvSpPr>
            <p:cNvPr id="123906" name="AutoShape 2"/>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07" name="AutoShape 3"/>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08" name="AutoShape 4"/>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23909" name="Group 5"/>
          <p:cNvGrpSpPr>
            <a:grpSpLocks/>
          </p:cNvGrpSpPr>
          <p:nvPr/>
        </p:nvGrpSpPr>
        <p:grpSpPr bwMode="auto">
          <a:xfrm rot="5400000">
            <a:off x="4882754" y="4998840"/>
            <a:ext cx="2081510" cy="1868983"/>
            <a:chOff x="-1" y="-1"/>
            <a:chExt cx="3700808" cy="3322171"/>
          </a:xfrm>
          <a:solidFill>
            <a:schemeClr val="accent2"/>
          </a:solidFill>
        </p:grpSpPr>
        <p:sp>
          <p:nvSpPr>
            <p:cNvPr id="123910" name="AutoShape 6"/>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11" name="AutoShape 7"/>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12" name="AutoShape 8"/>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23913" name="Group 9"/>
          <p:cNvGrpSpPr>
            <a:grpSpLocks/>
          </p:cNvGrpSpPr>
          <p:nvPr/>
        </p:nvGrpSpPr>
        <p:grpSpPr bwMode="auto">
          <a:xfrm rot="5400000">
            <a:off x="5816799" y="4998840"/>
            <a:ext cx="2081510" cy="1868983"/>
            <a:chOff x="-1" y="-1"/>
            <a:chExt cx="3700808" cy="3322171"/>
          </a:xfrm>
        </p:grpSpPr>
        <p:sp>
          <p:nvSpPr>
            <p:cNvPr id="123914" name="AutoShape 10"/>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3915" name="AutoShape 11"/>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3916" name="AutoShape 12"/>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123917" name="Group 13"/>
          <p:cNvGrpSpPr>
            <a:grpSpLocks/>
          </p:cNvGrpSpPr>
          <p:nvPr/>
        </p:nvGrpSpPr>
        <p:grpSpPr bwMode="auto">
          <a:xfrm rot="5400000">
            <a:off x="6751290" y="4999286"/>
            <a:ext cx="2081510" cy="1868091"/>
            <a:chOff x="-1" y="-1"/>
            <a:chExt cx="3700808" cy="3322171"/>
          </a:xfrm>
        </p:grpSpPr>
        <p:sp>
          <p:nvSpPr>
            <p:cNvPr id="123918" name="AutoShape 14"/>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19" name="AutoShape 15"/>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20" name="AutoShape 16"/>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123921" name="Group 17"/>
          <p:cNvGrpSpPr>
            <a:grpSpLocks/>
          </p:cNvGrpSpPr>
          <p:nvPr/>
        </p:nvGrpSpPr>
        <p:grpSpPr bwMode="auto">
          <a:xfrm rot="5400000">
            <a:off x="7685782" y="4998839"/>
            <a:ext cx="2081510" cy="1868984"/>
            <a:chOff x="-1" y="-1"/>
            <a:chExt cx="3700808" cy="3322171"/>
          </a:xfrm>
        </p:grpSpPr>
        <p:sp>
          <p:nvSpPr>
            <p:cNvPr id="123922" name="AutoShape 18"/>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23" name="AutoShape 19"/>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24" name="AutoShape 20"/>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23926" name="AutoShape 22"/>
          <p:cNvSpPr>
            <a:spLocks/>
          </p:cNvSpPr>
          <p:nvPr/>
        </p:nvSpPr>
        <p:spPr bwMode="auto">
          <a:xfrm>
            <a:off x="1313557" y="563195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27" name="AutoShape 23"/>
          <p:cNvSpPr>
            <a:spLocks/>
          </p:cNvSpPr>
          <p:nvPr/>
        </p:nvSpPr>
        <p:spPr bwMode="auto">
          <a:xfrm>
            <a:off x="2123480" y="531941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23928" name="AutoShape 24"/>
          <p:cNvSpPr>
            <a:spLocks/>
          </p:cNvSpPr>
          <p:nvPr/>
        </p:nvSpPr>
        <p:spPr bwMode="auto">
          <a:xfrm>
            <a:off x="10057507" y="571946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29" name="AutoShape 25"/>
          <p:cNvSpPr>
            <a:spLocks/>
          </p:cNvSpPr>
          <p:nvPr/>
        </p:nvSpPr>
        <p:spPr bwMode="auto">
          <a:xfrm>
            <a:off x="10053936" y="540692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23930" name="AutoShape 26"/>
          <p:cNvSpPr>
            <a:spLocks/>
          </p:cNvSpPr>
          <p:nvPr/>
        </p:nvSpPr>
        <p:spPr bwMode="auto">
          <a:xfrm>
            <a:off x="3106639" y="346918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31" name="AutoShape 27"/>
          <p:cNvSpPr>
            <a:spLocks/>
          </p:cNvSpPr>
          <p:nvPr/>
        </p:nvSpPr>
        <p:spPr bwMode="auto">
          <a:xfrm>
            <a:off x="3917455" y="3156645"/>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23932" name="AutoShape 28"/>
          <p:cNvSpPr>
            <a:spLocks/>
          </p:cNvSpPr>
          <p:nvPr/>
        </p:nvSpPr>
        <p:spPr bwMode="auto">
          <a:xfrm>
            <a:off x="7795618" y="344060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33" name="AutoShape 29"/>
          <p:cNvSpPr>
            <a:spLocks/>
          </p:cNvSpPr>
          <p:nvPr/>
        </p:nvSpPr>
        <p:spPr bwMode="auto">
          <a:xfrm>
            <a:off x="7792045" y="3128070"/>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23934" name="AutoShape 30"/>
          <p:cNvSpPr>
            <a:spLocks/>
          </p:cNvSpPr>
          <p:nvPr/>
        </p:nvSpPr>
        <p:spPr bwMode="auto">
          <a:xfrm>
            <a:off x="5129213" y="7607201"/>
            <a:ext cx="3456682"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35" name="AutoShape 31"/>
          <p:cNvSpPr>
            <a:spLocks/>
          </p:cNvSpPr>
          <p:nvPr/>
        </p:nvSpPr>
        <p:spPr bwMode="auto">
          <a:xfrm>
            <a:off x="6089154" y="7316986"/>
            <a:ext cx="153679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AutoShape 2"/>
          <p:cNvSpPr>
            <a:spLocks/>
          </p:cNvSpPr>
          <p:nvPr/>
        </p:nvSpPr>
        <p:spPr bwMode="auto">
          <a:xfrm>
            <a:off x="10560249" y="4212134"/>
            <a:ext cx="1162645" cy="116264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31" name="AutoShape 3"/>
          <p:cNvSpPr>
            <a:spLocks/>
          </p:cNvSpPr>
          <p:nvPr/>
        </p:nvSpPr>
        <p:spPr bwMode="auto">
          <a:xfrm>
            <a:off x="10842427" y="4535389"/>
            <a:ext cx="598289" cy="516136"/>
          </a:xfrm>
          <a:custGeom>
            <a:avLst/>
            <a:gdLst>
              <a:gd name="T0" fmla="+- 0 11191 1047"/>
              <a:gd name="T1" fmla="*/ T0 w 20288"/>
              <a:gd name="T2" fmla="+- 0 11186 1200"/>
              <a:gd name="T3" fmla="*/ 11186 h 19972"/>
              <a:gd name="T4" fmla="+- 0 11191 1047"/>
              <a:gd name="T5" fmla="*/ T4 w 20288"/>
              <a:gd name="T6" fmla="+- 0 11186 1200"/>
              <a:gd name="T7" fmla="*/ 11186 h 19972"/>
              <a:gd name="T8" fmla="+- 0 11191 1047"/>
              <a:gd name="T9" fmla="*/ T8 w 20288"/>
              <a:gd name="T10" fmla="+- 0 11186 1200"/>
              <a:gd name="T11" fmla="*/ 11186 h 19972"/>
              <a:gd name="T12" fmla="+- 0 11191 1047"/>
              <a:gd name="T13" fmla="*/ T12 w 20288"/>
              <a:gd name="T14" fmla="+- 0 11186 1200"/>
              <a:gd name="T15" fmla="*/ 11186 h 19972"/>
            </a:gdLst>
            <a:ahLst/>
            <a:cxnLst>
              <a:cxn ang="0">
                <a:pos x="T1" y="T3"/>
              </a:cxn>
              <a:cxn ang="0">
                <a:pos x="T5" y="T7"/>
              </a:cxn>
              <a:cxn ang="0">
                <a:pos x="T9" y="T11"/>
              </a:cxn>
              <a:cxn ang="0">
                <a:pos x="T13" y="T15"/>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3" y="4228"/>
                  <a:pt x="20070" y="6460"/>
                  <a:pt x="18481" y="10018"/>
                </a:cubicBezTo>
                <a:cubicBezTo>
                  <a:pt x="16892" y="13575"/>
                  <a:pt x="12834" y="19365"/>
                  <a:pt x="10224" y="19882"/>
                </a:cubicBezTo>
                <a:cubicBezTo>
                  <a:pt x="7613" y="20400"/>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2" name="AutoShape 4"/>
          <p:cNvSpPr>
            <a:spLocks/>
          </p:cNvSpPr>
          <p:nvPr/>
        </p:nvSpPr>
        <p:spPr bwMode="auto">
          <a:xfrm>
            <a:off x="3782616" y="4020145"/>
            <a:ext cx="1547515" cy="154662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33" name="AutoShape 5"/>
          <p:cNvSpPr>
            <a:spLocks/>
          </p:cNvSpPr>
          <p:nvPr/>
        </p:nvSpPr>
        <p:spPr bwMode="auto">
          <a:xfrm>
            <a:off x="4155877" y="4393406"/>
            <a:ext cx="80010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4" name="AutoShape 6"/>
          <p:cNvSpPr>
            <a:spLocks/>
          </p:cNvSpPr>
          <p:nvPr/>
        </p:nvSpPr>
        <p:spPr bwMode="auto">
          <a:xfrm>
            <a:off x="2017217" y="4219278"/>
            <a:ext cx="1148358" cy="11483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35" name="AutoShape 7"/>
          <p:cNvSpPr>
            <a:spLocks/>
          </p:cNvSpPr>
          <p:nvPr/>
        </p:nvSpPr>
        <p:spPr bwMode="auto">
          <a:xfrm>
            <a:off x="2302967" y="4511278"/>
            <a:ext cx="57596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6" name="AutoShape 8"/>
          <p:cNvSpPr>
            <a:spLocks/>
          </p:cNvSpPr>
          <p:nvPr/>
        </p:nvSpPr>
        <p:spPr bwMode="auto">
          <a:xfrm>
            <a:off x="8396586" y="4016573"/>
            <a:ext cx="1554658" cy="15537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37" name="AutoShape 9"/>
          <p:cNvSpPr>
            <a:spLocks/>
          </p:cNvSpPr>
          <p:nvPr/>
        </p:nvSpPr>
        <p:spPr bwMode="auto">
          <a:xfrm>
            <a:off x="8776097" y="4521994"/>
            <a:ext cx="796528" cy="542925"/>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8" name="AutoShape 10"/>
          <p:cNvSpPr>
            <a:spLocks/>
          </p:cNvSpPr>
          <p:nvPr/>
        </p:nvSpPr>
        <p:spPr bwMode="auto">
          <a:xfrm>
            <a:off x="5947172" y="3877270"/>
            <a:ext cx="1832372" cy="18323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4939" name="AutoShape 11"/>
          <p:cNvSpPr>
            <a:spLocks/>
          </p:cNvSpPr>
          <p:nvPr/>
        </p:nvSpPr>
        <p:spPr bwMode="auto">
          <a:xfrm>
            <a:off x="6633865" y="4318397"/>
            <a:ext cx="458986" cy="950119"/>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40" name="AutoShape 12"/>
          <p:cNvSpPr>
            <a:spLocks/>
          </p:cNvSpPr>
          <p:nvPr/>
        </p:nvSpPr>
        <p:spPr bwMode="auto">
          <a:xfrm>
            <a:off x="2204740" y="5709642"/>
            <a:ext cx="8706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LinkedIn</a:t>
            </a:r>
            <a:endParaRPr lang="id-ID" sz="4275"/>
          </a:p>
        </p:txBody>
      </p:sp>
      <p:sp>
        <p:nvSpPr>
          <p:cNvPr id="124941" name="AutoShape 13"/>
          <p:cNvSpPr>
            <a:spLocks/>
          </p:cNvSpPr>
          <p:nvPr/>
        </p:nvSpPr>
        <p:spPr bwMode="auto">
          <a:xfrm>
            <a:off x="1676995" y="6082903"/>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124942" name="AutoShape 14"/>
          <p:cNvSpPr>
            <a:spLocks/>
          </p:cNvSpPr>
          <p:nvPr/>
        </p:nvSpPr>
        <p:spPr bwMode="auto">
          <a:xfrm>
            <a:off x="10599539" y="5709642"/>
            <a:ext cx="11822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Vondooman</a:t>
            </a:r>
            <a:endParaRPr lang="id-ID" sz="4275"/>
          </a:p>
        </p:txBody>
      </p:sp>
      <p:sp>
        <p:nvSpPr>
          <p:cNvPr id="124943" name="AutoShape 15"/>
          <p:cNvSpPr>
            <a:spLocks/>
          </p:cNvSpPr>
          <p:nvPr/>
        </p:nvSpPr>
        <p:spPr bwMode="auto">
          <a:xfrm>
            <a:off x="4151412" y="6023967"/>
            <a:ext cx="9063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Ballpoint</a:t>
            </a:r>
            <a:endParaRPr lang="id-ID" sz="4275"/>
          </a:p>
        </p:txBody>
      </p:sp>
      <p:sp>
        <p:nvSpPr>
          <p:cNvPr id="124944" name="AutoShape 16"/>
          <p:cNvSpPr>
            <a:spLocks/>
          </p:cNvSpPr>
          <p:nvPr/>
        </p:nvSpPr>
        <p:spPr bwMode="auto">
          <a:xfrm>
            <a:off x="3641527" y="6381155"/>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shumour which don't domised words</a:t>
            </a:r>
            <a:endParaRPr lang="id-ID" sz="4275"/>
          </a:p>
        </p:txBody>
      </p:sp>
      <p:sp>
        <p:nvSpPr>
          <p:cNvPr id="124945" name="AutoShape 17"/>
          <p:cNvSpPr>
            <a:spLocks/>
          </p:cNvSpPr>
          <p:nvPr/>
        </p:nvSpPr>
        <p:spPr bwMode="auto">
          <a:xfrm>
            <a:off x="8849320" y="6023967"/>
            <a:ext cx="7393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Twitter</a:t>
            </a:r>
            <a:endParaRPr lang="id-ID" sz="4275"/>
          </a:p>
        </p:txBody>
      </p:sp>
      <p:sp>
        <p:nvSpPr>
          <p:cNvPr id="124946" name="AutoShape 18"/>
          <p:cNvSpPr>
            <a:spLocks/>
          </p:cNvSpPr>
          <p:nvPr/>
        </p:nvSpPr>
        <p:spPr bwMode="auto">
          <a:xfrm>
            <a:off x="6436519" y="6152555"/>
            <a:ext cx="9465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Facebook</a:t>
            </a:r>
            <a:endParaRPr lang="id-ID" sz="4275"/>
          </a:p>
        </p:txBody>
      </p:sp>
      <p:sp>
        <p:nvSpPr>
          <p:cNvPr id="124947" name="AutoShape 19"/>
          <p:cNvSpPr>
            <a:spLocks/>
          </p:cNvSpPr>
          <p:nvPr/>
        </p:nvSpPr>
        <p:spPr bwMode="auto">
          <a:xfrm>
            <a:off x="5946279" y="6509742"/>
            <a:ext cx="1828800" cy="155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slightly beration or randoy beration in some form. word ipsum</a:t>
            </a:r>
            <a:endParaRPr lang="id-ID" sz="4275"/>
          </a:p>
        </p:txBody>
      </p:sp>
      <p:sp>
        <p:nvSpPr>
          <p:cNvPr id="124948" name="AutoShape 20"/>
          <p:cNvSpPr>
            <a:spLocks/>
          </p:cNvSpPr>
          <p:nvPr/>
        </p:nvSpPr>
        <p:spPr bwMode="auto">
          <a:xfrm>
            <a:off x="10227171" y="6082903"/>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124949" name="AutoShape 21"/>
          <p:cNvSpPr>
            <a:spLocks/>
          </p:cNvSpPr>
          <p:nvPr/>
        </p:nvSpPr>
        <p:spPr bwMode="auto">
          <a:xfrm>
            <a:off x="8255496" y="6381155"/>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shumour which don't domised words</a:t>
            </a:r>
            <a:endParaRPr lang="id-ID" sz="4275"/>
          </a:p>
        </p:txBody>
      </p:sp>
      <p:sp>
        <p:nvSpPr>
          <p:cNvPr id="124950" name="AutoShape 22"/>
          <p:cNvSpPr>
            <a:spLocks/>
          </p:cNvSpPr>
          <p:nvPr/>
        </p:nvSpPr>
        <p:spPr bwMode="auto">
          <a:xfrm rot="10800000">
            <a:off x="2639616"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51" name="AutoShape 23"/>
          <p:cNvSpPr>
            <a:spLocks/>
          </p:cNvSpPr>
          <p:nvPr/>
        </p:nvSpPr>
        <p:spPr bwMode="auto">
          <a:xfrm>
            <a:off x="2747665"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15%</a:t>
            </a:r>
            <a:endParaRPr lang="id-ID" sz="4275"/>
          </a:p>
        </p:txBody>
      </p:sp>
      <p:sp>
        <p:nvSpPr>
          <p:cNvPr id="124952" name="AutoShape 24"/>
          <p:cNvSpPr>
            <a:spLocks/>
          </p:cNvSpPr>
          <p:nvPr/>
        </p:nvSpPr>
        <p:spPr bwMode="auto">
          <a:xfrm rot="10800000">
            <a:off x="11280875"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53" name="AutoShape 25"/>
          <p:cNvSpPr>
            <a:spLocks/>
          </p:cNvSpPr>
          <p:nvPr/>
        </p:nvSpPr>
        <p:spPr bwMode="auto">
          <a:xfrm>
            <a:off x="11388923"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26%</a:t>
            </a:r>
            <a:endParaRPr lang="id-ID" sz="4275"/>
          </a:p>
        </p:txBody>
      </p:sp>
      <p:sp>
        <p:nvSpPr>
          <p:cNvPr id="124954" name="AutoShape 26"/>
          <p:cNvSpPr>
            <a:spLocks/>
          </p:cNvSpPr>
          <p:nvPr/>
        </p:nvSpPr>
        <p:spPr bwMode="auto">
          <a:xfrm rot="10800000">
            <a:off x="4772025"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55" name="AutoShape 27"/>
          <p:cNvSpPr>
            <a:spLocks/>
          </p:cNvSpPr>
          <p:nvPr/>
        </p:nvSpPr>
        <p:spPr bwMode="auto">
          <a:xfrm>
            <a:off x="4879181"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42%</a:t>
            </a:r>
            <a:endParaRPr lang="id-ID" sz="4275"/>
          </a:p>
        </p:txBody>
      </p:sp>
      <p:sp>
        <p:nvSpPr>
          <p:cNvPr id="124956" name="AutoShape 28"/>
          <p:cNvSpPr>
            <a:spLocks/>
          </p:cNvSpPr>
          <p:nvPr/>
        </p:nvSpPr>
        <p:spPr bwMode="auto">
          <a:xfrm rot="10800000">
            <a:off x="9418142"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57" name="AutoShape 29"/>
          <p:cNvSpPr>
            <a:spLocks/>
          </p:cNvSpPr>
          <p:nvPr/>
        </p:nvSpPr>
        <p:spPr bwMode="auto">
          <a:xfrm>
            <a:off x="9526190"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70%</a:t>
            </a:r>
            <a:endParaRPr lang="id-ID" sz="4275"/>
          </a:p>
        </p:txBody>
      </p:sp>
      <p:sp>
        <p:nvSpPr>
          <p:cNvPr id="124958" name="AutoShape 30"/>
          <p:cNvSpPr>
            <a:spLocks/>
          </p:cNvSpPr>
          <p:nvPr/>
        </p:nvSpPr>
        <p:spPr bwMode="auto">
          <a:xfrm rot="10800000">
            <a:off x="7092851" y="3590628"/>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4959" name="AutoShape 31"/>
          <p:cNvSpPr>
            <a:spLocks/>
          </p:cNvSpPr>
          <p:nvPr/>
        </p:nvSpPr>
        <p:spPr bwMode="auto">
          <a:xfrm>
            <a:off x="7200900" y="3757612"/>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38%</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4938"/>
                                        </p:tgtEl>
                                        <p:attrNameLst>
                                          <p:attrName>style.visibility</p:attrName>
                                        </p:attrNameLst>
                                      </p:cBhvr>
                                      <p:to>
                                        <p:strVal val="visible"/>
                                      </p:to>
                                    </p:set>
                                    <p:anim calcmode="lin" valueType="num">
                                      <p:cBhvr>
                                        <p:cTn id="7" dur="500" fill="hold"/>
                                        <p:tgtEl>
                                          <p:spTgt spid="124938"/>
                                        </p:tgtEl>
                                        <p:attrNameLst>
                                          <p:attrName>ppt_w</p:attrName>
                                        </p:attrNameLst>
                                      </p:cBhvr>
                                      <p:tavLst>
                                        <p:tav tm="0">
                                          <p:val>
                                            <p:fltVal val="0"/>
                                          </p:val>
                                        </p:tav>
                                        <p:tav tm="100000">
                                          <p:val>
                                            <p:strVal val="#ppt_w"/>
                                          </p:val>
                                        </p:tav>
                                      </p:tavLst>
                                    </p:anim>
                                    <p:anim calcmode="lin" valueType="num">
                                      <p:cBhvr>
                                        <p:cTn id="8" dur="500" fill="hold"/>
                                        <p:tgtEl>
                                          <p:spTgt spid="1249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24936"/>
                                        </p:tgtEl>
                                        <p:attrNameLst>
                                          <p:attrName>style.visibility</p:attrName>
                                        </p:attrNameLst>
                                      </p:cBhvr>
                                      <p:to>
                                        <p:strVal val="visible"/>
                                      </p:to>
                                    </p:set>
                                    <p:anim calcmode="lin" valueType="num">
                                      <p:cBhvr>
                                        <p:cTn id="12" dur="500" fill="hold"/>
                                        <p:tgtEl>
                                          <p:spTgt spid="124936"/>
                                        </p:tgtEl>
                                        <p:attrNameLst>
                                          <p:attrName>ppt_w</p:attrName>
                                        </p:attrNameLst>
                                      </p:cBhvr>
                                      <p:tavLst>
                                        <p:tav tm="0">
                                          <p:val>
                                            <p:fltVal val="0"/>
                                          </p:val>
                                        </p:tav>
                                        <p:tav tm="100000">
                                          <p:val>
                                            <p:strVal val="#ppt_w"/>
                                          </p:val>
                                        </p:tav>
                                      </p:tavLst>
                                    </p:anim>
                                    <p:anim calcmode="lin" valueType="num">
                                      <p:cBhvr>
                                        <p:cTn id="13" dur="500" fill="hold"/>
                                        <p:tgtEl>
                                          <p:spTgt spid="1249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24932"/>
                                        </p:tgtEl>
                                        <p:attrNameLst>
                                          <p:attrName>style.visibility</p:attrName>
                                        </p:attrNameLst>
                                      </p:cBhvr>
                                      <p:to>
                                        <p:strVal val="visible"/>
                                      </p:to>
                                    </p:set>
                                    <p:anim calcmode="lin" valueType="num">
                                      <p:cBhvr>
                                        <p:cTn id="17" dur="500" fill="hold"/>
                                        <p:tgtEl>
                                          <p:spTgt spid="124932"/>
                                        </p:tgtEl>
                                        <p:attrNameLst>
                                          <p:attrName>ppt_w</p:attrName>
                                        </p:attrNameLst>
                                      </p:cBhvr>
                                      <p:tavLst>
                                        <p:tav tm="0">
                                          <p:val>
                                            <p:fltVal val="0"/>
                                          </p:val>
                                        </p:tav>
                                        <p:tav tm="100000">
                                          <p:val>
                                            <p:strVal val="#ppt_w"/>
                                          </p:val>
                                        </p:tav>
                                      </p:tavLst>
                                    </p:anim>
                                    <p:anim calcmode="lin" valueType="num">
                                      <p:cBhvr>
                                        <p:cTn id="18" dur="500" fill="hold"/>
                                        <p:tgtEl>
                                          <p:spTgt spid="12493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24930"/>
                                        </p:tgtEl>
                                        <p:attrNameLst>
                                          <p:attrName>style.visibility</p:attrName>
                                        </p:attrNameLst>
                                      </p:cBhvr>
                                      <p:to>
                                        <p:strVal val="visible"/>
                                      </p:to>
                                    </p:set>
                                    <p:anim calcmode="lin" valueType="num">
                                      <p:cBhvr>
                                        <p:cTn id="22" dur="500" fill="hold"/>
                                        <p:tgtEl>
                                          <p:spTgt spid="124930"/>
                                        </p:tgtEl>
                                        <p:attrNameLst>
                                          <p:attrName>ppt_w</p:attrName>
                                        </p:attrNameLst>
                                      </p:cBhvr>
                                      <p:tavLst>
                                        <p:tav tm="0">
                                          <p:val>
                                            <p:fltVal val="0"/>
                                          </p:val>
                                        </p:tav>
                                        <p:tav tm="100000">
                                          <p:val>
                                            <p:strVal val="#ppt_w"/>
                                          </p:val>
                                        </p:tav>
                                      </p:tavLst>
                                    </p:anim>
                                    <p:anim calcmode="lin" valueType="num">
                                      <p:cBhvr>
                                        <p:cTn id="23" dur="500" fill="hold"/>
                                        <p:tgtEl>
                                          <p:spTgt spid="12493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24934"/>
                                        </p:tgtEl>
                                        <p:attrNameLst>
                                          <p:attrName>style.visibility</p:attrName>
                                        </p:attrNameLst>
                                      </p:cBhvr>
                                      <p:to>
                                        <p:strVal val="visible"/>
                                      </p:to>
                                    </p:set>
                                    <p:anim calcmode="lin" valueType="num">
                                      <p:cBhvr>
                                        <p:cTn id="27" dur="500" fill="hold"/>
                                        <p:tgtEl>
                                          <p:spTgt spid="124934"/>
                                        </p:tgtEl>
                                        <p:attrNameLst>
                                          <p:attrName>ppt_w</p:attrName>
                                        </p:attrNameLst>
                                      </p:cBhvr>
                                      <p:tavLst>
                                        <p:tav tm="0">
                                          <p:val>
                                            <p:fltVal val="0"/>
                                          </p:val>
                                        </p:tav>
                                        <p:tav tm="100000">
                                          <p:val>
                                            <p:strVal val="#ppt_w"/>
                                          </p:val>
                                        </p:tav>
                                      </p:tavLst>
                                    </p:anim>
                                    <p:anim calcmode="lin" valueType="num">
                                      <p:cBhvr>
                                        <p:cTn id="28" dur="500" fill="hold"/>
                                        <p:tgtEl>
                                          <p:spTgt spid="12493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24939"/>
                                        </p:tgtEl>
                                        <p:attrNameLst>
                                          <p:attrName>style.visibility</p:attrName>
                                        </p:attrNameLst>
                                      </p:cBhvr>
                                      <p:to>
                                        <p:strVal val="visible"/>
                                      </p:to>
                                    </p:set>
                                    <p:anim calcmode="lin" valueType="num">
                                      <p:cBhvr>
                                        <p:cTn id="32" dur="500" fill="hold"/>
                                        <p:tgtEl>
                                          <p:spTgt spid="124939"/>
                                        </p:tgtEl>
                                        <p:attrNameLst>
                                          <p:attrName>ppt_w</p:attrName>
                                        </p:attrNameLst>
                                      </p:cBhvr>
                                      <p:tavLst>
                                        <p:tav tm="0">
                                          <p:val>
                                            <p:fltVal val="0"/>
                                          </p:val>
                                        </p:tav>
                                        <p:tav tm="100000">
                                          <p:val>
                                            <p:strVal val="#ppt_w"/>
                                          </p:val>
                                        </p:tav>
                                      </p:tavLst>
                                    </p:anim>
                                    <p:anim calcmode="lin" valueType="num">
                                      <p:cBhvr>
                                        <p:cTn id="33" dur="500" fill="hold"/>
                                        <p:tgtEl>
                                          <p:spTgt spid="12493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24933"/>
                                        </p:tgtEl>
                                        <p:attrNameLst>
                                          <p:attrName>style.visibility</p:attrName>
                                        </p:attrNameLst>
                                      </p:cBhvr>
                                      <p:to>
                                        <p:strVal val="visible"/>
                                      </p:to>
                                    </p:set>
                                    <p:anim calcmode="lin" valueType="num">
                                      <p:cBhvr>
                                        <p:cTn id="37" dur="500" fill="hold"/>
                                        <p:tgtEl>
                                          <p:spTgt spid="124933"/>
                                        </p:tgtEl>
                                        <p:attrNameLst>
                                          <p:attrName>ppt_w</p:attrName>
                                        </p:attrNameLst>
                                      </p:cBhvr>
                                      <p:tavLst>
                                        <p:tav tm="0">
                                          <p:val>
                                            <p:fltVal val="0"/>
                                          </p:val>
                                        </p:tav>
                                        <p:tav tm="100000">
                                          <p:val>
                                            <p:strVal val="#ppt_w"/>
                                          </p:val>
                                        </p:tav>
                                      </p:tavLst>
                                    </p:anim>
                                    <p:anim calcmode="lin" valueType="num">
                                      <p:cBhvr>
                                        <p:cTn id="38" dur="500" fill="hold"/>
                                        <p:tgtEl>
                                          <p:spTgt spid="124933"/>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24935"/>
                                        </p:tgtEl>
                                        <p:attrNameLst>
                                          <p:attrName>style.visibility</p:attrName>
                                        </p:attrNameLst>
                                      </p:cBhvr>
                                      <p:to>
                                        <p:strVal val="visible"/>
                                      </p:to>
                                    </p:set>
                                    <p:anim calcmode="lin" valueType="num">
                                      <p:cBhvr>
                                        <p:cTn id="42" dur="500" fill="hold"/>
                                        <p:tgtEl>
                                          <p:spTgt spid="124935"/>
                                        </p:tgtEl>
                                        <p:attrNameLst>
                                          <p:attrName>ppt_w</p:attrName>
                                        </p:attrNameLst>
                                      </p:cBhvr>
                                      <p:tavLst>
                                        <p:tav tm="0">
                                          <p:val>
                                            <p:fltVal val="0"/>
                                          </p:val>
                                        </p:tav>
                                        <p:tav tm="100000">
                                          <p:val>
                                            <p:strVal val="#ppt_w"/>
                                          </p:val>
                                        </p:tav>
                                      </p:tavLst>
                                    </p:anim>
                                    <p:anim calcmode="lin" valueType="num">
                                      <p:cBhvr>
                                        <p:cTn id="43" dur="500" fill="hold"/>
                                        <p:tgtEl>
                                          <p:spTgt spid="12493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124937"/>
                                        </p:tgtEl>
                                        <p:attrNameLst>
                                          <p:attrName>style.visibility</p:attrName>
                                        </p:attrNameLst>
                                      </p:cBhvr>
                                      <p:to>
                                        <p:strVal val="visible"/>
                                      </p:to>
                                    </p:set>
                                    <p:anim calcmode="lin" valueType="num">
                                      <p:cBhvr>
                                        <p:cTn id="47" dur="500" fill="hold"/>
                                        <p:tgtEl>
                                          <p:spTgt spid="124937"/>
                                        </p:tgtEl>
                                        <p:attrNameLst>
                                          <p:attrName>ppt_w</p:attrName>
                                        </p:attrNameLst>
                                      </p:cBhvr>
                                      <p:tavLst>
                                        <p:tav tm="0">
                                          <p:val>
                                            <p:fltVal val="0"/>
                                          </p:val>
                                        </p:tav>
                                        <p:tav tm="100000">
                                          <p:val>
                                            <p:strVal val="#ppt_w"/>
                                          </p:val>
                                        </p:tav>
                                      </p:tavLst>
                                    </p:anim>
                                    <p:anim calcmode="lin" valueType="num">
                                      <p:cBhvr>
                                        <p:cTn id="48" dur="500" fill="hold"/>
                                        <p:tgtEl>
                                          <p:spTgt spid="1249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124931"/>
                                        </p:tgtEl>
                                        <p:attrNameLst>
                                          <p:attrName>style.visibility</p:attrName>
                                        </p:attrNameLst>
                                      </p:cBhvr>
                                      <p:to>
                                        <p:strVal val="visible"/>
                                      </p:to>
                                    </p:set>
                                    <p:anim calcmode="lin" valueType="num">
                                      <p:cBhvr>
                                        <p:cTn id="52" dur="500" fill="hold"/>
                                        <p:tgtEl>
                                          <p:spTgt spid="124931"/>
                                        </p:tgtEl>
                                        <p:attrNameLst>
                                          <p:attrName>ppt_w</p:attrName>
                                        </p:attrNameLst>
                                      </p:cBhvr>
                                      <p:tavLst>
                                        <p:tav tm="0">
                                          <p:val>
                                            <p:fltVal val="0"/>
                                          </p:val>
                                        </p:tav>
                                        <p:tav tm="100000">
                                          <p:val>
                                            <p:strVal val="#ppt_w"/>
                                          </p:val>
                                        </p:tav>
                                      </p:tavLst>
                                    </p:anim>
                                    <p:anim calcmode="lin" valueType="num">
                                      <p:cBhvr>
                                        <p:cTn id="53" dur="500" fill="hold"/>
                                        <p:tgtEl>
                                          <p:spTgt spid="1249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nimBg="1" autoUpdateAnimBg="0"/>
      <p:bldP spid="124931" grpId="0" animBg="1" autoUpdateAnimBg="0"/>
      <p:bldP spid="124932" grpId="0" animBg="1" autoUpdateAnimBg="0"/>
      <p:bldP spid="124933" grpId="0" animBg="1" autoUpdateAnimBg="0"/>
      <p:bldP spid="124934" grpId="0" animBg="1" autoUpdateAnimBg="0"/>
      <p:bldP spid="124935" grpId="0" animBg="1" autoUpdateAnimBg="0"/>
      <p:bldP spid="124936" grpId="0" animBg="1" autoUpdateAnimBg="0"/>
      <p:bldP spid="124937" grpId="0" animBg="1" autoUpdateAnimBg="0"/>
      <p:bldP spid="124938" grpId="0" animBg="1" autoUpdateAnimBg="0"/>
      <p:bldP spid="124939"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256868819"/>
              </p:ext>
            </p:extLst>
          </p:nvPr>
        </p:nvGraphicFramePr>
        <p:xfrm>
          <a:off x="5464076" y="4043363"/>
          <a:ext cx="2786955" cy="2787848"/>
        </p:xfrm>
        <a:graphic>
          <a:graphicData uri="http://schemas.openxmlformats.org/drawingml/2006/chart">
            <c:chart xmlns:c="http://schemas.openxmlformats.org/drawingml/2006/chart" xmlns:r="http://schemas.openxmlformats.org/officeDocument/2006/relationships" r:id="rId2"/>
          </a:graphicData>
        </a:graphic>
      </p:graphicFrame>
      <p:sp>
        <p:nvSpPr>
          <p:cNvPr id="125955" name="AutoShape 3"/>
          <p:cNvSpPr>
            <a:spLocks/>
          </p:cNvSpPr>
          <p:nvPr/>
        </p:nvSpPr>
        <p:spPr bwMode="auto">
          <a:xfrm>
            <a:off x="5950744" y="4530924"/>
            <a:ext cx="1813620" cy="181272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1350">
              <a:solidFill>
                <a:srgbClr val="A6AAA9"/>
              </a:solidFill>
              <a:latin typeface="Roboto" panose="02000000000000000000" pitchFamily="2" charset="0"/>
              <a:sym typeface="Roboto" panose="02000000000000000000" pitchFamily="2" charset="0"/>
            </a:endParaRPr>
          </a:p>
        </p:txBody>
      </p:sp>
      <p:sp>
        <p:nvSpPr>
          <p:cNvPr id="125956" name="AutoShape 4"/>
          <p:cNvSpPr>
            <a:spLocks/>
          </p:cNvSpPr>
          <p:nvPr/>
        </p:nvSpPr>
        <p:spPr bwMode="auto">
          <a:xfrm>
            <a:off x="4154984" y="3899595"/>
            <a:ext cx="949226" cy="1183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6443" y="0"/>
                </a:lnTo>
                <a:lnTo>
                  <a:pt x="15239" y="21599"/>
                </a:lnTo>
                <a:lnTo>
                  <a:pt x="21599"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57" name="AutoShape 5"/>
          <p:cNvSpPr>
            <a:spLocks/>
          </p:cNvSpPr>
          <p:nvPr/>
        </p:nvSpPr>
        <p:spPr bwMode="auto">
          <a:xfrm>
            <a:off x="5528370" y="7072312"/>
            <a:ext cx="1075134" cy="721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21599" y="21599"/>
                </a:lnTo>
                <a:lnTo>
                  <a:pt x="0"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58" name="AutoShape 6"/>
          <p:cNvSpPr>
            <a:spLocks/>
          </p:cNvSpPr>
          <p:nvPr/>
        </p:nvSpPr>
        <p:spPr bwMode="auto">
          <a:xfrm>
            <a:off x="8523387" y="5572125"/>
            <a:ext cx="913507"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6280" y="0"/>
                </a:lnTo>
                <a:lnTo>
                  <a:pt x="21599"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59" name="AutoShape 7"/>
          <p:cNvSpPr>
            <a:spLocks/>
          </p:cNvSpPr>
          <p:nvPr/>
        </p:nvSpPr>
        <p:spPr bwMode="auto">
          <a:xfrm>
            <a:off x="7401818" y="3571875"/>
            <a:ext cx="877788"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5057" y="0"/>
                </a:lnTo>
                <a:lnTo>
                  <a:pt x="21599" y="0"/>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60" name="AutoShape 8"/>
          <p:cNvSpPr>
            <a:spLocks/>
          </p:cNvSpPr>
          <p:nvPr/>
        </p:nvSpPr>
        <p:spPr bwMode="auto">
          <a:xfrm>
            <a:off x="4884539" y="7606308"/>
            <a:ext cx="374154" cy="3741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599"/>
                  <a:pt x="4129" y="21599"/>
                </a:cubicBezTo>
                <a:cubicBezTo>
                  <a:pt x="17364" y="21599"/>
                  <a:pt x="17364" y="21599"/>
                  <a:pt x="17364" y="21599"/>
                </a:cubicBezTo>
                <a:cubicBezTo>
                  <a:pt x="19694" y="21599"/>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5961" name="AutoShape 9"/>
          <p:cNvSpPr>
            <a:spLocks/>
          </p:cNvSpPr>
          <p:nvPr/>
        </p:nvSpPr>
        <p:spPr bwMode="auto">
          <a:xfrm>
            <a:off x="9632454" y="5878414"/>
            <a:ext cx="40630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5962" name="AutoShape 10"/>
          <p:cNvSpPr>
            <a:spLocks/>
          </p:cNvSpPr>
          <p:nvPr/>
        </p:nvSpPr>
        <p:spPr bwMode="auto">
          <a:xfrm>
            <a:off x="3453111" y="3727251"/>
            <a:ext cx="411658" cy="357188"/>
          </a:xfrm>
          <a:custGeom>
            <a:avLst/>
            <a:gdLst>
              <a:gd name="T0" fmla="*/ 10280 w 20560"/>
              <a:gd name="T1" fmla="+- 0 11490 2229"/>
              <a:gd name="T2" fmla="*/ 11490 h 18522"/>
              <a:gd name="T3" fmla="*/ 10280 w 20560"/>
              <a:gd name="T4" fmla="+- 0 11490 2229"/>
              <a:gd name="T5" fmla="*/ 11490 h 18522"/>
              <a:gd name="T6" fmla="*/ 10280 w 20560"/>
              <a:gd name="T7" fmla="+- 0 11490 2229"/>
              <a:gd name="T8" fmla="*/ 11490 h 18522"/>
              <a:gd name="T9" fmla="*/ 10280 w 20560"/>
              <a:gd name="T10" fmla="+- 0 11490 2229"/>
              <a:gd name="T11" fmla="*/ 11490 h 18522"/>
            </a:gdLst>
            <a:ahLst/>
            <a:cxnLst>
              <a:cxn ang="0">
                <a:pos x="T0" y="T2"/>
              </a:cxn>
              <a:cxn ang="0">
                <a:pos x="T3" y="T5"/>
              </a:cxn>
              <a:cxn ang="0">
                <a:pos x="T6" y="T8"/>
              </a:cxn>
              <a:cxn ang="0">
                <a:pos x="T9" y="T11"/>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5963" name="AutoShape 11"/>
          <p:cNvSpPr>
            <a:spLocks/>
          </p:cNvSpPr>
          <p:nvPr/>
        </p:nvSpPr>
        <p:spPr bwMode="auto">
          <a:xfrm>
            <a:off x="8559998" y="3345954"/>
            <a:ext cx="218778" cy="4259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5964" name="AutoShape 12"/>
          <p:cNvSpPr>
            <a:spLocks/>
          </p:cNvSpPr>
          <p:nvPr/>
        </p:nvSpPr>
        <p:spPr bwMode="auto">
          <a:xfrm>
            <a:off x="8980587" y="3376315"/>
            <a:ext cx="1383208"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34,521 Likes</a:t>
            </a:r>
            <a:endParaRPr lang="id-ID" sz="4275"/>
          </a:p>
        </p:txBody>
      </p:sp>
      <p:sp>
        <p:nvSpPr>
          <p:cNvPr id="125965" name="AutoShape 13"/>
          <p:cNvSpPr>
            <a:spLocks/>
          </p:cNvSpPr>
          <p:nvPr/>
        </p:nvSpPr>
        <p:spPr bwMode="auto">
          <a:xfrm>
            <a:off x="10248603" y="5917704"/>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45,399 Followers</a:t>
            </a:r>
            <a:endParaRPr lang="id-ID" sz="4275"/>
          </a:p>
        </p:txBody>
      </p:sp>
      <p:sp>
        <p:nvSpPr>
          <p:cNvPr id="125966" name="AutoShape 14"/>
          <p:cNvSpPr>
            <a:spLocks/>
          </p:cNvSpPr>
          <p:nvPr/>
        </p:nvSpPr>
        <p:spPr bwMode="auto">
          <a:xfrm>
            <a:off x="1370708" y="3753148"/>
            <a:ext cx="185469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69,524 Likes</a:t>
            </a:r>
            <a:endParaRPr lang="id-ID" sz="4275"/>
          </a:p>
        </p:txBody>
      </p:sp>
      <p:sp>
        <p:nvSpPr>
          <p:cNvPr id="125967" name="AutoShape 15"/>
          <p:cNvSpPr>
            <a:spLocks/>
          </p:cNvSpPr>
          <p:nvPr/>
        </p:nvSpPr>
        <p:spPr bwMode="auto">
          <a:xfrm>
            <a:off x="2760167" y="7633097"/>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67,214 Likes</a:t>
            </a:r>
            <a:endParaRPr lang="id-ID" sz="4275"/>
          </a:p>
        </p:txBody>
      </p:sp>
      <p:sp>
        <p:nvSpPr>
          <p:cNvPr id="125968" name="AutoShape 16"/>
          <p:cNvSpPr>
            <a:spLocks/>
          </p:cNvSpPr>
          <p:nvPr/>
        </p:nvSpPr>
        <p:spPr bwMode="auto">
          <a:xfrm>
            <a:off x="8523387" y="3996928"/>
            <a:ext cx="3594199"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some form, by injected humour</a:t>
            </a:r>
            <a:endParaRPr lang="id-ID" sz="4275"/>
          </a:p>
        </p:txBody>
      </p:sp>
      <p:sp>
        <p:nvSpPr>
          <p:cNvPr id="125969" name="AutoShape 17"/>
          <p:cNvSpPr>
            <a:spLocks/>
          </p:cNvSpPr>
          <p:nvPr/>
        </p:nvSpPr>
        <p:spPr bwMode="auto">
          <a:xfrm>
            <a:off x="1883271" y="6620471"/>
            <a:ext cx="3417391"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randomised words which don't look even slightly beration in some form, by injected humour, slightly beration.</a:t>
            </a:r>
            <a:endParaRPr lang="id-ID" sz="4275"/>
          </a:p>
        </p:txBody>
      </p:sp>
      <p:sp>
        <p:nvSpPr>
          <p:cNvPr id="125970" name="AutoShape 18"/>
          <p:cNvSpPr>
            <a:spLocks/>
          </p:cNvSpPr>
          <p:nvPr/>
        </p:nvSpPr>
        <p:spPr bwMode="auto">
          <a:xfrm>
            <a:off x="9522619" y="6510636"/>
            <a:ext cx="3306664"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some form, by injected humour</a:t>
            </a:r>
            <a:endParaRPr lang="id-ID" sz="4275"/>
          </a:p>
        </p:txBody>
      </p:sp>
      <p:sp>
        <p:nvSpPr>
          <p:cNvPr id="125971" name="AutoShape 19"/>
          <p:cNvSpPr>
            <a:spLocks/>
          </p:cNvSpPr>
          <p:nvPr/>
        </p:nvSpPr>
        <p:spPr bwMode="auto">
          <a:xfrm>
            <a:off x="859930" y="4296073"/>
            <a:ext cx="3094136"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randomised words which don't look even slightly beration in some which don't slightly beration.</a:t>
            </a:r>
            <a:endParaRPr lang="id-ID" sz="4275"/>
          </a:p>
        </p:txBody>
      </p:sp>
      <p:sp>
        <p:nvSpPr>
          <p:cNvPr id="125972" name="AutoShape 20"/>
          <p:cNvSpPr>
            <a:spLocks/>
          </p:cNvSpPr>
          <p:nvPr/>
        </p:nvSpPr>
        <p:spPr bwMode="auto">
          <a:xfrm>
            <a:off x="6224886" y="5257800"/>
            <a:ext cx="126533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2010 Fact</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
                                        </p:tgtEl>
                                        <p:attrNameLst>
                                          <p:attrName>r</p:attrName>
                                        </p:attrNameLst>
                                      </p:cBhvr>
                                    </p:animRot>
                                  </p:childTnLst>
                                </p:cTn>
                              </p:par>
                            </p:childTnLst>
                          </p:cTn>
                        </p:par>
                        <p:par>
                          <p:cTn id="7" fill="hold">
                            <p:stCondLst>
                              <p:cond delay="1000"/>
                            </p:stCondLst>
                            <p:childTnLst>
                              <p:par>
                                <p:cTn id="8" presetID="22" presetClass="entr" presetSubtype="8" fill="hold" grpId="0" nodeType="afterEffect">
                                  <p:stCondLst>
                                    <p:cond delay="0"/>
                                  </p:stCondLst>
                                  <p:childTnLst>
                                    <p:set>
                                      <p:cBhvr>
                                        <p:cTn id="9" dur="1" fill="hold">
                                          <p:stCondLst>
                                            <p:cond delay="0"/>
                                          </p:stCondLst>
                                        </p:cTn>
                                        <p:tgtEl>
                                          <p:spTgt spid="125959"/>
                                        </p:tgtEl>
                                        <p:attrNameLst>
                                          <p:attrName>style.visibility</p:attrName>
                                        </p:attrNameLst>
                                      </p:cBhvr>
                                      <p:to>
                                        <p:strVal val="visible"/>
                                      </p:to>
                                    </p:set>
                                    <p:animEffect transition="in" filter="wipe(left)">
                                      <p:cBhvr>
                                        <p:cTn id="10" dur="500"/>
                                        <p:tgtEl>
                                          <p:spTgt spid="125959"/>
                                        </p:tgtEl>
                                      </p:cBhvr>
                                    </p:animEffect>
                                  </p:child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125963"/>
                                        </p:tgtEl>
                                        <p:attrNameLst>
                                          <p:attrName>style.visibility</p:attrName>
                                        </p:attrNameLst>
                                      </p:cBhvr>
                                      <p:to>
                                        <p:strVal val="visible"/>
                                      </p:to>
                                    </p:set>
                                    <p:animEffect transition="in" filter="wipe(down)">
                                      <p:cBhvr>
                                        <p:cTn id="14" dur="500"/>
                                        <p:tgtEl>
                                          <p:spTgt spid="12596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5964"/>
                                        </p:tgtEl>
                                        <p:attrNameLst>
                                          <p:attrName>style.visibility</p:attrName>
                                        </p:attrNameLst>
                                      </p:cBhvr>
                                      <p:to>
                                        <p:strVal val="visible"/>
                                      </p:to>
                                    </p:set>
                                    <p:animEffect transition="in" filter="wipe(down)">
                                      <p:cBhvr>
                                        <p:cTn id="17" dur="500"/>
                                        <p:tgtEl>
                                          <p:spTgt spid="12596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5968"/>
                                        </p:tgtEl>
                                        <p:attrNameLst>
                                          <p:attrName>style.visibility</p:attrName>
                                        </p:attrNameLst>
                                      </p:cBhvr>
                                      <p:to>
                                        <p:strVal val="visible"/>
                                      </p:to>
                                    </p:set>
                                    <p:animEffect transition="in" filter="wipe(down)">
                                      <p:cBhvr>
                                        <p:cTn id="20" dur="500"/>
                                        <p:tgtEl>
                                          <p:spTgt spid="125968"/>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5958"/>
                                        </p:tgtEl>
                                        <p:attrNameLst>
                                          <p:attrName>style.visibility</p:attrName>
                                        </p:attrNameLst>
                                      </p:cBhvr>
                                      <p:to>
                                        <p:strVal val="visible"/>
                                      </p:to>
                                    </p:set>
                                    <p:animEffect transition="in" filter="wipe(left)">
                                      <p:cBhvr>
                                        <p:cTn id="24" dur="500"/>
                                        <p:tgtEl>
                                          <p:spTgt spid="12595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25961"/>
                                        </p:tgtEl>
                                        <p:attrNameLst>
                                          <p:attrName>style.visibility</p:attrName>
                                        </p:attrNameLst>
                                      </p:cBhvr>
                                      <p:to>
                                        <p:strVal val="visible"/>
                                      </p:to>
                                    </p:set>
                                    <p:animEffect transition="in" filter="wipe(down)">
                                      <p:cBhvr>
                                        <p:cTn id="28" dur="500"/>
                                        <p:tgtEl>
                                          <p:spTgt spid="12596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5965"/>
                                        </p:tgtEl>
                                        <p:attrNameLst>
                                          <p:attrName>style.visibility</p:attrName>
                                        </p:attrNameLst>
                                      </p:cBhvr>
                                      <p:to>
                                        <p:strVal val="visible"/>
                                      </p:to>
                                    </p:set>
                                    <p:animEffect transition="in" filter="wipe(down)">
                                      <p:cBhvr>
                                        <p:cTn id="31" dur="500"/>
                                        <p:tgtEl>
                                          <p:spTgt spid="1259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5970"/>
                                        </p:tgtEl>
                                        <p:attrNameLst>
                                          <p:attrName>style.visibility</p:attrName>
                                        </p:attrNameLst>
                                      </p:cBhvr>
                                      <p:to>
                                        <p:strVal val="visible"/>
                                      </p:to>
                                    </p:set>
                                    <p:animEffect transition="in" filter="wipe(down)">
                                      <p:cBhvr>
                                        <p:cTn id="34" dur="500"/>
                                        <p:tgtEl>
                                          <p:spTgt spid="125970"/>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125956"/>
                                        </p:tgtEl>
                                        <p:attrNameLst>
                                          <p:attrName>style.visibility</p:attrName>
                                        </p:attrNameLst>
                                      </p:cBhvr>
                                      <p:to>
                                        <p:strVal val="visible"/>
                                      </p:to>
                                    </p:set>
                                    <p:animEffect transition="in" filter="wipe(down)">
                                      <p:cBhvr>
                                        <p:cTn id="38" dur="500"/>
                                        <p:tgtEl>
                                          <p:spTgt spid="125956"/>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25962"/>
                                        </p:tgtEl>
                                        <p:attrNameLst>
                                          <p:attrName>style.visibility</p:attrName>
                                        </p:attrNameLst>
                                      </p:cBhvr>
                                      <p:to>
                                        <p:strVal val="visible"/>
                                      </p:to>
                                    </p:set>
                                    <p:animEffect transition="in" filter="wipe(down)">
                                      <p:cBhvr>
                                        <p:cTn id="42" dur="500"/>
                                        <p:tgtEl>
                                          <p:spTgt spid="12596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5966"/>
                                        </p:tgtEl>
                                        <p:attrNameLst>
                                          <p:attrName>style.visibility</p:attrName>
                                        </p:attrNameLst>
                                      </p:cBhvr>
                                      <p:to>
                                        <p:strVal val="visible"/>
                                      </p:to>
                                    </p:set>
                                    <p:animEffect transition="in" filter="wipe(down)">
                                      <p:cBhvr>
                                        <p:cTn id="45" dur="500"/>
                                        <p:tgtEl>
                                          <p:spTgt spid="12596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5971"/>
                                        </p:tgtEl>
                                        <p:attrNameLst>
                                          <p:attrName>style.visibility</p:attrName>
                                        </p:attrNameLst>
                                      </p:cBhvr>
                                      <p:to>
                                        <p:strVal val="visible"/>
                                      </p:to>
                                    </p:set>
                                    <p:animEffect transition="in" filter="wipe(down)">
                                      <p:cBhvr>
                                        <p:cTn id="48" dur="500"/>
                                        <p:tgtEl>
                                          <p:spTgt spid="125971"/>
                                        </p:tgtEl>
                                      </p:cBhvr>
                                    </p:animEffect>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125957"/>
                                        </p:tgtEl>
                                        <p:attrNameLst>
                                          <p:attrName>style.visibility</p:attrName>
                                        </p:attrNameLst>
                                      </p:cBhvr>
                                      <p:to>
                                        <p:strVal val="visible"/>
                                      </p:to>
                                    </p:set>
                                    <p:animEffect transition="in" filter="wipe(up)">
                                      <p:cBhvr>
                                        <p:cTn id="52" dur="500"/>
                                        <p:tgtEl>
                                          <p:spTgt spid="125957"/>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125960"/>
                                        </p:tgtEl>
                                        <p:attrNameLst>
                                          <p:attrName>style.visibility</p:attrName>
                                        </p:attrNameLst>
                                      </p:cBhvr>
                                      <p:to>
                                        <p:strVal val="visible"/>
                                      </p:to>
                                    </p:set>
                                    <p:animEffect transition="in" filter="wipe(down)">
                                      <p:cBhvr>
                                        <p:cTn id="56" dur="500"/>
                                        <p:tgtEl>
                                          <p:spTgt spid="12596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5967"/>
                                        </p:tgtEl>
                                        <p:attrNameLst>
                                          <p:attrName>style.visibility</p:attrName>
                                        </p:attrNameLst>
                                      </p:cBhvr>
                                      <p:to>
                                        <p:strVal val="visible"/>
                                      </p:to>
                                    </p:set>
                                    <p:animEffect transition="in" filter="wipe(down)">
                                      <p:cBhvr>
                                        <p:cTn id="59" dur="500"/>
                                        <p:tgtEl>
                                          <p:spTgt spid="125967"/>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25969"/>
                                        </p:tgtEl>
                                        <p:attrNameLst>
                                          <p:attrName>style.visibility</p:attrName>
                                        </p:attrNameLst>
                                      </p:cBhvr>
                                      <p:to>
                                        <p:strVal val="visible"/>
                                      </p:to>
                                    </p:set>
                                    <p:animEffect transition="in" filter="wipe(down)">
                                      <p:cBhvr>
                                        <p:cTn id="62" dur="500"/>
                                        <p:tgtEl>
                                          <p:spTgt spid="125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p:bldP spid="125965" grpId="0"/>
      <p:bldP spid="125966" grpId="0"/>
      <p:bldP spid="125967" grpId="0"/>
      <p:bldP spid="125968" grpId="0"/>
      <p:bldP spid="125969" grpId="0"/>
      <p:bldP spid="125970" grpId="0"/>
      <p:bldP spid="12597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p:cNvSpPr>
          <p:nvPr/>
        </p:nvSpPr>
        <p:spPr bwMode="auto">
          <a:xfrm>
            <a:off x="1574304" y="333791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87" name="AutoShape 3"/>
          <p:cNvSpPr>
            <a:spLocks/>
          </p:cNvSpPr>
          <p:nvPr/>
        </p:nvSpPr>
        <p:spPr bwMode="auto">
          <a:xfrm>
            <a:off x="1574304" y="3671887"/>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88" name="AutoShape 4"/>
          <p:cNvSpPr>
            <a:spLocks/>
          </p:cNvSpPr>
          <p:nvPr/>
        </p:nvSpPr>
        <p:spPr bwMode="auto">
          <a:xfrm>
            <a:off x="1168897" y="330666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a:t>
            </a:r>
            <a:endParaRPr lang="id-ID" sz="4275"/>
          </a:p>
        </p:txBody>
      </p:sp>
      <p:sp>
        <p:nvSpPr>
          <p:cNvPr id="16389" name="AutoShape 5"/>
          <p:cNvSpPr>
            <a:spLocks/>
          </p:cNvSpPr>
          <p:nvPr/>
        </p:nvSpPr>
        <p:spPr bwMode="auto">
          <a:xfrm>
            <a:off x="1574304"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0" name="AutoShape 6"/>
          <p:cNvSpPr>
            <a:spLocks/>
          </p:cNvSpPr>
          <p:nvPr/>
        </p:nvSpPr>
        <p:spPr bwMode="auto">
          <a:xfrm>
            <a:off x="1574304" y="5492651"/>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91" name="AutoShape 7"/>
          <p:cNvSpPr>
            <a:spLocks/>
          </p:cNvSpPr>
          <p:nvPr/>
        </p:nvSpPr>
        <p:spPr bwMode="auto">
          <a:xfrm>
            <a:off x="1168897"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4.</a:t>
            </a:r>
            <a:endParaRPr lang="id-ID" sz="4275"/>
          </a:p>
        </p:txBody>
      </p:sp>
      <p:sp>
        <p:nvSpPr>
          <p:cNvPr id="16392" name="AutoShape 8"/>
          <p:cNvSpPr>
            <a:spLocks/>
          </p:cNvSpPr>
          <p:nvPr/>
        </p:nvSpPr>
        <p:spPr bwMode="auto">
          <a:xfrm>
            <a:off x="1574304" y="6980337"/>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3" name="AutoShape 9"/>
          <p:cNvSpPr>
            <a:spLocks/>
          </p:cNvSpPr>
          <p:nvPr/>
        </p:nvSpPr>
        <p:spPr bwMode="auto">
          <a:xfrm>
            <a:off x="1574304" y="7313414"/>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94" name="AutoShape 10"/>
          <p:cNvSpPr>
            <a:spLocks/>
          </p:cNvSpPr>
          <p:nvPr/>
        </p:nvSpPr>
        <p:spPr bwMode="auto">
          <a:xfrm>
            <a:off x="1168897" y="6949083"/>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7.</a:t>
            </a:r>
            <a:endParaRPr lang="id-ID" sz="4275"/>
          </a:p>
        </p:txBody>
      </p:sp>
      <p:sp>
        <p:nvSpPr>
          <p:cNvPr id="16395" name="AutoShape 11"/>
          <p:cNvSpPr>
            <a:spLocks/>
          </p:cNvSpPr>
          <p:nvPr/>
        </p:nvSpPr>
        <p:spPr bwMode="auto">
          <a:xfrm>
            <a:off x="5846267" y="333791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6" name="AutoShape 12"/>
          <p:cNvSpPr>
            <a:spLocks/>
          </p:cNvSpPr>
          <p:nvPr/>
        </p:nvSpPr>
        <p:spPr bwMode="auto">
          <a:xfrm>
            <a:off x="5824836" y="3671887"/>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97" name="AutoShape 13"/>
          <p:cNvSpPr>
            <a:spLocks/>
          </p:cNvSpPr>
          <p:nvPr/>
        </p:nvSpPr>
        <p:spPr bwMode="auto">
          <a:xfrm>
            <a:off x="5333703" y="330666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a:t>
            </a:r>
            <a:endParaRPr lang="id-ID" sz="4275"/>
          </a:p>
        </p:txBody>
      </p:sp>
      <p:sp>
        <p:nvSpPr>
          <p:cNvPr id="16398" name="AutoShape 14"/>
          <p:cNvSpPr>
            <a:spLocks/>
          </p:cNvSpPr>
          <p:nvPr/>
        </p:nvSpPr>
        <p:spPr bwMode="auto">
          <a:xfrm>
            <a:off x="5846267"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9" name="AutoShape 15"/>
          <p:cNvSpPr>
            <a:spLocks/>
          </p:cNvSpPr>
          <p:nvPr/>
        </p:nvSpPr>
        <p:spPr bwMode="auto">
          <a:xfrm>
            <a:off x="5824836" y="5492651"/>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0" name="AutoShape 16"/>
          <p:cNvSpPr>
            <a:spLocks/>
          </p:cNvSpPr>
          <p:nvPr/>
        </p:nvSpPr>
        <p:spPr bwMode="auto">
          <a:xfrm>
            <a:off x="5333703"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5.</a:t>
            </a:r>
            <a:endParaRPr lang="id-ID" sz="4275"/>
          </a:p>
        </p:txBody>
      </p:sp>
      <p:sp>
        <p:nvSpPr>
          <p:cNvPr id="16401" name="AutoShape 17"/>
          <p:cNvSpPr>
            <a:spLocks/>
          </p:cNvSpPr>
          <p:nvPr/>
        </p:nvSpPr>
        <p:spPr bwMode="auto">
          <a:xfrm>
            <a:off x="5846267" y="6980337"/>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02" name="AutoShape 18"/>
          <p:cNvSpPr>
            <a:spLocks/>
          </p:cNvSpPr>
          <p:nvPr/>
        </p:nvSpPr>
        <p:spPr bwMode="auto">
          <a:xfrm>
            <a:off x="5824836" y="7313414"/>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3" name="AutoShape 19"/>
          <p:cNvSpPr>
            <a:spLocks/>
          </p:cNvSpPr>
          <p:nvPr/>
        </p:nvSpPr>
        <p:spPr bwMode="auto">
          <a:xfrm>
            <a:off x="5333703" y="6949083"/>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8.</a:t>
            </a:r>
            <a:endParaRPr lang="id-ID" sz="4275"/>
          </a:p>
        </p:txBody>
      </p:sp>
      <p:sp>
        <p:nvSpPr>
          <p:cNvPr id="16404" name="AutoShape 20"/>
          <p:cNvSpPr>
            <a:spLocks/>
          </p:cNvSpPr>
          <p:nvPr/>
        </p:nvSpPr>
        <p:spPr bwMode="auto">
          <a:xfrm>
            <a:off x="10011073" y="333791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05" name="AutoShape 21"/>
          <p:cNvSpPr>
            <a:spLocks/>
          </p:cNvSpPr>
          <p:nvPr/>
        </p:nvSpPr>
        <p:spPr bwMode="auto">
          <a:xfrm>
            <a:off x="9989642" y="3671887"/>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6" name="AutoShape 22"/>
          <p:cNvSpPr>
            <a:spLocks/>
          </p:cNvSpPr>
          <p:nvPr/>
        </p:nvSpPr>
        <p:spPr bwMode="auto">
          <a:xfrm>
            <a:off x="9498509" y="330666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a:t>
            </a:r>
            <a:endParaRPr lang="id-ID" sz="4275"/>
          </a:p>
        </p:txBody>
      </p:sp>
      <p:sp>
        <p:nvSpPr>
          <p:cNvPr id="16407" name="AutoShape 23"/>
          <p:cNvSpPr>
            <a:spLocks/>
          </p:cNvSpPr>
          <p:nvPr/>
        </p:nvSpPr>
        <p:spPr bwMode="auto">
          <a:xfrm>
            <a:off x="10011073"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08" name="AutoShape 24"/>
          <p:cNvSpPr>
            <a:spLocks/>
          </p:cNvSpPr>
          <p:nvPr/>
        </p:nvSpPr>
        <p:spPr bwMode="auto">
          <a:xfrm>
            <a:off x="9989642" y="5492651"/>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9" name="AutoShape 25"/>
          <p:cNvSpPr>
            <a:spLocks/>
          </p:cNvSpPr>
          <p:nvPr/>
        </p:nvSpPr>
        <p:spPr bwMode="auto">
          <a:xfrm>
            <a:off x="9498509"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6.</a:t>
            </a:r>
            <a:endParaRPr lang="id-ID" sz="4275"/>
          </a:p>
        </p:txBody>
      </p:sp>
      <p:sp>
        <p:nvSpPr>
          <p:cNvPr id="16410" name="AutoShape 26"/>
          <p:cNvSpPr>
            <a:spLocks/>
          </p:cNvSpPr>
          <p:nvPr/>
        </p:nvSpPr>
        <p:spPr bwMode="auto">
          <a:xfrm>
            <a:off x="10011073" y="6980337"/>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11" name="AutoShape 27"/>
          <p:cNvSpPr>
            <a:spLocks/>
          </p:cNvSpPr>
          <p:nvPr/>
        </p:nvSpPr>
        <p:spPr bwMode="auto">
          <a:xfrm>
            <a:off x="9989642" y="7313414"/>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12" name="AutoShape 28"/>
          <p:cNvSpPr>
            <a:spLocks/>
          </p:cNvSpPr>
          <p:nvPr/>
        </p:nvSpPr>
        <p:spPr bwMode="auto">
          <a:xfrm>
            <a:off x="9498509" y="6949083"/>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9.</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AutoShape 2"/>
          <p:cNvSpPr>
            <a:spLocks/>
          </p:cNvSpPr>
          <p:nvPr/>
        </p:nvSpPr>
        <p:spPr bwMode="auto">
          <a:xfrm>
            <a:off x="5389067"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79" name="AutoShape 3"/>
          <p:cNvSpPr>
            <a:spLocks/>
          </p:cNvSpPr>
          <p:nvPr/>
        </p:nvSpPr>
        <p:spPr bwMode="auto">
          <a:xfrm>
            <a:off x="5493544"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0" name="AutoShape 4"/>
          <p:cNvSpPr>
            <a:spLocks/>
          </p:cNvSpPr>
          <p:nvPr/>
        </p:nvSpPr>
        <p:spPr bwMode="auto">
          <a:xfrm>
            <a:off x="5598022"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1" name="AutoShape 5"/>
          <p:cNvSpPr>
            <a:spLocks/>
          </p:cNvSpPr>
          <p:nvPr/>
        </p:nvSpPr>
        <p:spPr bwMode="auto">
          <a:xfrm>
            <a:off x="5702499"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2" name="AutoShape 6"/>
          <p:cNvSpPr>
            <a:spLocks/>
          </p:cNvSpPr>
          <p:nvPr/>
        </p:nvSpPr>
        <p:spPr bwMode="auto">
          <a:xfrm>
            <a:off x="5702499"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3" name="AutoShape 7"/>
          <p:cNvSpPr>
            <a:spLocks/>
          </p:cNvSpPr>
          <p:nvPr/>
        </p:nvSpPr>
        <p:spPr bwMode="auto">
          <a:xfrm>
            <a:off x="5806976"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4" name="AutoShape 8"/>
          <p:cNvSpPr>
            <a:spLocks/>
          </p:cNvSpPr>
          <p:nvPr/>
        </p:nvSpPr>
        <p:spPr bwMode="auto">
          <a:xfrm>
            <a:off x="5911453"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5" name="AutoShape 9"/>
          <p:cNvSpPr>
            <a:spLocks/>
          </p:cNvSpPr>
          <p:nvPr/>
        </p:nvSpPr>
        <p:spPr bwMode="auto">
          <a:xfrm>
            <a:off x="5389067" y="4164807"/>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6" name="AutoShape 10"/>
          <p:cNvSpPr>
            <a:spLocks/>
          </p:cNvSpPr>
          <p:nvPr/>
        </p:nvSpPr>
        <p:spPr bwMode="auto">
          <a:xfrm>
            <a:off x="5389067" y="4791671"/>
            <a:ext cx="734913"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4" y="21599"/>
                </a:lnTo>
                <a:cubicBezTo>
                  <a:pt x="2948" y="21599"/>
                  <a:pt x="0" y="20586"/>
                  <a:pt x="0" y="19327"/>
                </a:cubicBezTo>
                <a:lnTo>
                  <a:pt x="0" y="0"/>
                </a:lnTo>
                <a:cubicBezTo>
                  <a:pt x="0" y="1259"/>
                  <a:pt x="21600" y="1259"/>
                  <a:pt x="216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7" name="AutoShape 11"/>
          <p:cNvSpPr>
            <a:spLocks/>
          </p:cNvSpPr>
          <p:nvPr/>
        </p:nvSpPr>
        <p:spPr bwMode="auto">
          <a:xfrm>
            <a:off x="5389067" y="5000625"/>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8" name="AutoShape 12"/>
          <p:cNvSpPr>
            <a:spLocks/>
          </p:cNvSpPr>
          <p:nvPr/>
        </p:nvSpPr>
        <p:spPr bwMode="auto">
          <a:xfrm>
            <a:off x="5389067" y="5105103"/>
            <a:ext cx="734913"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6" y="20810"/>
                  <a:pt x="12355" y="21599"/>
                  <a:pt x="10813" y="21599"/>
                </a:cubicBezTo>
                <a:cubicBezTo>
                  <a:pt x="7492" y="21599"/>
                  <a:pt x="4409" y="19591"/>
                  <a:pt x="2126" y="15596"/>
                </a:cubicBezTo>
                <a:cubicBezTo>
                  <a:pt x="1301" y="14196"/>
                  <a:pt x="584" y="12594"/>
                  <a:pt x="0" y="10811"/>
                </a:cubicBezTo>
                <a:lnTo>
                  <a:pt x="0" y="0"/>
                </a:lnTo>
                <a:cubicBezTo>
                  <a:pt x="1619" y="6003"/>
                  <a:pt x="5288" y="11601"/>
                  <a:pt x="10813" y="11601"/>
                </a:cubicBezTo>
                <a:cubicBezTo>
                  <a:pt x="16311" y="11601"/>
                  <a:pt x="19977" y="6003"/>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9" name="AutoShape 13"/>
          <p:cNvSpPr>
            <a:spLocks/>
          </p:cNvSpPr>
          <p:nvPr/>
        </p:nvSpPr>
        <p:spPr bwMode="auto">
          <a:xfrm>
            <a:off x="5389067" y="6463308"/>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652"/>
                </a:cubicBezTo>
                <a:cubicBezTo>
                  <a:pt x="1301" y="14265"/>
                  <a:pt x="584" y="12678"/>
                  <a:pt x="0" y="10911"/>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90" name="AutoShape 14"/>
          <p:cNvSpPr>
            <a:spLocks/>
          </p:cNvSpPr>
          <p:nvPr/>
        </p:nvSpPr>
        <p:spPr bwMode="auto">
          <a:xfrm>
            <a:off x="5389067" y="6567786"/>
            <a:ext cx="734913"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91" name="AutoShape 15"/>
          <p:cNvSpPr>
            <a:spLocks/>
          </p:cNvSpPr>
          <p:nvPr/>
        </p:nvSpPr>
        <p:spPr bwMode="auto">
          <a:xfrm>
            <a:off x="6120408" y="4164806"/>
            <a:ext cx="735806"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2" name="AutoShape 16"/>
          <p:cNvSpPr>
            <a:spLocks/>
          </p:cNvSpPr>
          <p:nvPr/>
        </p:nvSpPr>
        <p:spPr bwMode="auto">
          <a:xfrm>
            <a:off x="6329363"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3" name="AutoShape 17"/>
          <p:cNvSpPr>
            <a:spLocks/>
          </p:cNvSpPr>
          <p:nvPr/>
        </p:nvSpPr>
        <p:spPr bwMode="auto">
          <a:xfrm>
            <a:off x="6329363"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4" name="AutoShape 18"/>
          <p:cNvSpPr>
            <a:spLocks/>
          </p:cNvSpPr>
          <p:nvPr/>
        </p:nvSpPr>
        <p:spPr bwMode="auto">
          <a:xfrm>
            <a:off x="6433840"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5" name="AutoShape 19"/>
          <p:cNvSpPr>
            <a:spLocks/>
          </p:cNvSpPr>
          <p:nvPr/>
        </p:nvSpPr>
        <p:spPr bwMode="auto">
          <a:xfrm>
            <a:off x="6538317"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6" name="AutoShape 20"/>
          <p:cNvSpPr>
            <a:spLocks/>
          </p:cNvSpPr>
          <p:nvPr/>
        </p:nvSpPr>
        <p:spPr bwMode="auto">
          <a:xfrm>
            <a:off x="6642795"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7" name="AutoShape 21"/>
          <p:cNvSpPr>
            <a:spLocks/>
          </p:cNvSpPr>
          <p:nvPr/>
        </p:nvSpPr>
        <p:spPr bwMode="auto">
          <a:xfrm>
            <a:off x="6748165"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8" name="AutoShape 22"/>
          <p:cNvSpPr>
            <a:spLocks/>
          </p:cNvSpPr>
          <p:nvPr/>
        </p:nvSpPr>
        <p:spPr bwMode="auto">
          <a:xfrm>
            <a:off x="6120408" y="4164807"/>
            <a:ext cx="735806"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97" y="0"/>
                </a:moveTo>
                <a:lnTo>
                  <a:pt x="19497" y="4595"/>
                </a:lnTo>
                <a:cubicBezTo>
                  <a:pt x="15368" y="5130"/>
                  <a:pt x="6228" y="5130"/>
                  <a:pt x="2099" y="4595"/>
                </a:cubicBezTo>
                <a:lnTo>
                  <a:pt x="2099" y="0"/>
                </a:lnTo>
                <a:lnTo>
                  <a:pt x="0" y="0"/>
                </a:lnTo>
                <a:lnTo>
                  <a:pt x="0" y="19843"/>
                </a:lnTo>
                <a:cubicBezTo>
                  <a:pt x="0" y="20813"/>
                  <a:pt x="2956" y="21600"/>
                  <a:pt x="6603" y="21600"/>
                </a:cubicBezTo>
                <a:lnTo>
                  <a:pt x="14993" y="21600"/>
                </a:lnTo>
                <a:cubicBezTo>
                  <a:pt x="18643" y="21600"/>
                  <a:pt x="21599" y="20813"/>
                  <a:pt x="21599" y="19843"/>
                </a:cubicBezTo>
                <a:lnTo>
                  <a:pt x="21599" y="0"/>
                </a:lnTo>
                <a:cubicBezTo>
                  <a:pt x="21599" y="0"/>
                  <a:pt x="19497" y="0"/>
                  <a:pt x="19497"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99" name="AutoShape 23"/>
          <p:cNvSpPr>
            <a:spLocks/>
          </p:cNvSpPr>
          <p:nvPr/>
        </p:nvSpPr>
        <p:spPr bwMode="auto">
          <a:xfrm>
            <a:off x="6121302" y="4791671"/>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0" y="21599"/>
                  <a:pt x="15012" y="21599"/>
                </a:cubicBezTo>
                <a:lnTo>
                  <a:pt x="6615" y="21599"/>
                </a:lnTo>
                <a:cubicBezTo>
                  <a:pt x="2948" y="21599"/>
                  <a:pt x="0" y="20586"/>
                  <a:pt x="0" y="19327"/>
                </a:cubicBezTo>
                <a:lnTo>
                  <a:pt x="0" y="0"/>
                </a:lnTo>
                <a:cubicBezTo>
                  <a:pt x="0" y="1259"/>
                  <a:pt x="21600" y="1259"/>
                  <a:pt x="216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0" name="AutoShape 24"/>
          <p:cNvSpPr>
            <a:spLocks/>
          </p:cNvSpPr>
          <p:nvPr/>
        </p:nvSpPr>
        <p:spPr bwMode="auto">
          <a:xfrm>
            <a:off x="6120408" y="5000625"/>
            <a:ext cx="734914"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1" name="AutoShape 25"/>
          <p:cNvSpPr>
            <a:spLocks/>
          </p:cNvSpPr>
          <p:nvPr/>
        </p:nvSpPr>
        <p:spPr bwMode="auto">
          <a:xfrm>
            <a:off x="6120408" y="5105103"/>
            <a:ext cx="734914"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5" y="20810"/>
                  <a:pt x="12353" y="21599"/>
                  <a:pt x="10812" y="21599"/>
                </a:cubicBezTo>
                <a:cubicBezTo>
                  <a:pt x="7491" y="21599"/>
                  <a:pt x="4410" y="19591"/>
                  <a:pt x="2123" y="15596"/>
                </a:cubicBezTo>
                <a:cubicBezTo>
                  <a:pt x="1301" y="14196"/>
                  <a:pt x="584" y="12594"/>
                  <a:pt x="0" y="10811"/>
                </a:cubicBezTo>
                <a:lnTo>
                  <a:pt x="0" y="0"/>
                </a:lnTo>
                <a:cubicBezTo>
                  <a:pt x="1619" y="6003"/>
                  <a:pt x="5285" y="11601"/>
                  <a:pt x="10812" y="11601"/>
                </a:cubicBezTo>
                <a:cubicBezTo>
                  <a:pt x="16314" y="11601"/>
                  <a:pt x="19980" y="6003"/>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2" name="AutoShape 26"/>
          <p:cNvSpPr>
            <a:spLocks/>
          </p:cNvSpPr>
          <p:nvPr/>
        </p:nvSpPr>
        <p:spPr bwMode="auto">
          <a:xfrm>
            <a:off x="6120408" y="6463308"/>
            <a:ext cx="734914"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652"/>
                </a:cubicBezTo>
                <a:cubicBezTo>
                  <a:pt x="1301" y="14265"/>
                  <a:pt x="584" y="12678"/>
                  <a:pt x="0" y="10911"/>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3" name="AutoShape 27"/>
          <p:cNvSpPr>
            <a:spLocks/>
          </p:cNvSpPr>
          <p:nvPr/>
        </p:nvSpPr>
        <p:spPr bwMode="auto">
          <a:xfrm>
            <a:off x="6120408" y="6567786"/>
            <a:ext cx="734914"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4" name="AutoShape 28"/>
          <p:cNvSpPr>
            <a:spLocks/>
          </p:cNvSpPr>
          <p:nvPr/>
        </p:nvSpPr>
        <p:spPr bwMode="auto">
          <a:xfrm>
            <a:off x="6957120"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5" name="AutoShape 29"/>
          <p:cNvSpPr>
            <a:spLocks/>
          </p:cNvSpPr>
          <p:nvPr/>
        </p:nvSpPr>
        <p:spPr bwMode="auto">
          <a:xfrm>
            <a:off x="7061597"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6" name="AutoShape 30"/>
          <p:cNvSpPr>
            <a:spLocks/>
          </p:cNvSpPr>
          <p:nvPr/>
        </p:nvSpPr>
        <p:spPr bwMode="auto">
          <a:xfrm>
            <a:off x="7166075"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7" name="AutoShape 31"/>
          <p:cNvSpPr>
            <a:spLocks/>
          </p:cNvSpPr>
          <p:nvPr/>
        </p:nvSpPr>
        <p:spPr bwMode="auto">
          <a:xfrm>
            <a:off x="7270552"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8" name="AutoShape 32"/>
          <p:cNvSpPr>
            <a:spLocks/>
          </p:cNvSpPr>
          <p:nvPr/>
        </p:nvSpPr>
        <p:spPr bwMode="auto">
          <a:xfrm>
            <a:off x="7375029" y="4164806"/>
            <a:ext cx="39291" cy="614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9" name="AutoShape 33"/>
          <p:cNvSpPr>
            <a:spLocks/>
          </p:cNvSpPr>
          <p:nvPr/>
        </p:nvSpPr>
        <p:spPr bwMode="auto">
          <a:xfrm>
            <a:off x="7479506"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0" name="AutoShape 34"/>
          <p:cNvSpPr>
            <a:spLocks/>
          </p:cNvSpPr>
          <p:nvPr/>
        </p:nvSpPr>
        <p:spPr bwMode="auto">
          <a:xfrm>
            <a:off x="7583984"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1" name="AutoShape 35"/>
          <p:cNvSpPr>
            <a:spLocks/>
          </p:cNvSpPr>
          <p:nvPr/>
        </p:nvSpPr>
        <p:spPr bwMode="auto">
          <a:xfrm>
            <a:off x="6957120" y="4164807"/>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2" name="AutoShape 36"/>
          <p:cNvSpPr>
            <a:spLocks/>
          </p:cNvSpPr>
          <p:nvPr/>
        </p:nvSpPr>
        <p:spPr bwMode="auto">
          <a:xfrm>
            <a:off x="6957120" y="4791671"/>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7" y="21599"/>
                </a:lnTo>
                <a:cubicBezTo>
                  <a:pt x="2948" y="21599"/>
                  <a:pt x="0" y="20586"/>
                  <a:pt x="0" y="19327"/>
                </a:cubicBezTo>
                <a:lnTo>
                  <a:pt x="0" y="0"/>
                </a:lnTo>
                <a:cubicBezTo>
                  <a:pt x="0" y="1259"/>
                  <a:pt x="21600" y="1259"/>
                  <a:pt x="216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3" name="AutoShape 37"/>
          <p:cNvSpPr>
            <a:spLocks/>
          </p:cNvSpPr>
          <p:nvPr/>
        </p:nvSpPr>
        <p:spPr bwMode="auto">
          <a:xfrm>
            <a:off x="6957120" y="5000625"/>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4" name="AutoShape 38"/>
          <p:cNvSpPr>
            <a:spLocks/>
          </p:cNvSpPr>
          <p:nvPr/>
        </p:nvSpPr>
        <p:spPr bwMode="auto">
          <a:xfrm>
            <a:off x="6957120" y="6463308"/>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5" name="AutoShape 39"/>
          <p:cNvSpPr>
            <a:spLocks/>
          </p:cNvSpPr>
          <p:nvPr/>
        </p:nvSpPr>
        <p:spPr bwMode="auto">
          <a:xfrm rot="21562639">
            <a:off x="7717036" y="4067473"/>
            <a:ext cx="1010841" cy="2478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06"/>
                </a:moveTo>
                <a:lnTo>
                  <a:pt x="6338" y="21600"/>
                </a:lnTo>
                <a:lnTo>
                  <a:pt x="21599" y="20793"/>
                </a:lnTo>
                <a:lnTo>
                  <a:pt x="15261" y="0"/>
                </a:lnTo>
                <a:cubicBezTo>
                  <a:pt x="15261" y="0"/>
                  <a:pt x="0" y="806"/>
                  <a:pt x="0" y="806"/>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6" name="AutoShape 40"/>
          <p:cNvSpPr>
            <a:spLocks/>
          </p:cNvSpPr>
          <p:nvPr/>
        </p:nvSpPr>
        <p:spPr bwMode="auto">
          <a:xfrm>
            <a:off x="7785795" y="4164806"/>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7" name="AutoShape 41"/>
          <p:cNvSpPr>
            <a:spLocks/>
          </p:cNvSpPr>
          <p:nvPr/>
        </p:nvSpPr>
        <p:spPr bwMode="auto">
          <a:xfrm>
            <a:off x="7897416" y="4136231"/>
            <a:ext cx="12144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8" name="AutoShape 42"/>
          <p:cNvSpPr>
            <a:spLocks/>
          </p:cNvSpPr>
          <p:nvPr/>
        </p:nvSpPr>
        <p:spPr bwMode="auto">
          <a:xfrm>
            <a:off x="8001894" y="4121944"/>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09" y="21599"/>
                </a:lnTo>
                <a:lnTo>
                  <a:pt x="0" y="174"/>
                </a:lnTo>
                <a:lnTo>
                  <a:pt x="7272" y="0"/>
                </a:lnTo>
                <a:cubicBezTo>
                  <a:pt x="7272"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9" name="AutoShape 43"/>
          <p:cNvSpPr>
            <a:spLocks/>
          </p:cNvSpPr>
          <p:nvPr/>
        </p:nvSpPr>
        <p:spPr bwMode="auto">
          <a:xfrm>
            <a:off x="8106370" y="410765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4"/>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20" name="AutoShape 44"/>
          <p:cNvSpPr>
            <a:spLocks/>
          </p:cNvSpPr>
          <p:nvPr/>
        </p:nvSpPr>
        <p:spPr bwMode="auto">
          <a:xfrm>
            <a:off x="8197453" y="409872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8"/>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21" name="AutoShape 45"/>
          <p:cNvSpPr>
            <a:spLocks/>
          </p:cNvSpPr>
          <p:nvPr/>
        </p:nvSpPr>
        <p:spPr bwMode="auto">
          <a:xfrm>
            <a:off x="8315325" y="4079081"/>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22" name="AutoShape 46"/>
          <p:cNvSpPr>
            <a:spLocks/>
          </p:cNvSpPr>
          <p:nvPr/>
        </p:nvSpPr>
        <p:spPr bwMode="auto">
          <a:xfrm>
            <a:off x="7688461" y="4060329"/>
            <a:ext cx="1050131" cy="2806601"/>
          </a:xfrm>
          <a:custGeom>
            <a:avLst/>
            <a:gdLst>
              <a:gd name="T0" fmla="*/ 10660 w 21320"/>
              <a:gd name="T1" fmla="*/ 10747 h 21494"/>
              <a:gd name="T2" fmla="*/ 10660 w 21320"/>
              <a:gd name="T3" fmla="*/ 10747 h 21494"/>
              <a:gd name="T4" fmla="*/ 10660 w 21320"/>
              <a:gd name="T5" fmla="*/ 10747 h 21494"/>
              <a:gd name="T6" fmla="*/ 10660 w 21320"/>
              <a:gd name="T7" fmla="*/ 10747 h 21494"/>
            </a:gdLst>
            <a:ahLst/>
            <a:cxnLst>
              <a:cxn ang="0">
                <a:pos x="T0" y="T1"/>
              </a:cxn>
              <a:cxn ang="0">
                <a:pos x="T2" y="T3"/>
              </a:cxn>
              <a:cxn ang="0">
                <a:pos x="T4" y="T5"/>
              </a:cxn>
              <a:cxn ang="0">
                <a:pos x="T6" y="T7"/>
              </a:cxn>
            </a:cxnLst>
            <a:rect l="0" t="0" r="r" b="b"/>
            <a:pathLst>
              <a:path w="21320" h="21494">
                <a:moveTo>
                  <a:pt x="13358" y="68"/>
                </a:moveTo>
                <a:lnTo>
                  <a:pt x="14859" y="4533"/>
                </a:lnTo>
                <a:cubicBezTo>
                  <a:pt x="12207" y="5190"/>
                  <a:pt x="5945" y="5489"/>
                  <a:pt x="2940" y="5105"/>
                </a:cubicBezTo>
                <a:lnTo>
                  <a:pt x="1439" y="639"/>
                </a:lnTo>
                <a:lnTo>
                  <a:pt x="0" y="708"/>
                </a:lnTo>
                <a:lnTo>
                  <a:pt x="6485" y="19989"/>
                </a:lnTo>
                <a:cubicBezTo>
                  <a:pt x="6802" y="20932"/>
                  <a:pt x="9086" y="21599"/>
                  <a:pt x="11585" y="21479"/>
                </a:cubicBezTo>
                <a:lnTo>
                  <a:pt x="17332" y="21204"/>
                </a:lnTo>
                <a:cubicBezTo>
                  <a:pt x="19831" y="21085"/>
                  <a:pt x="21599" y="20224"/>
                  <a:pt x="21283" y="19281"/>
                </a:cubicBezTo>
                <a:lnTo>
                  <a:pt x="14797" y="0"/>
                </a:lnTo>
                <a:cubicBezTo>
                  <a:pt x="14797" y="0"/>
                  <a:pt x="13358" y="68"/>
                  <a:pt x="13358" y="68"/>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23" name="AutoShape 47"/>
          <p:cNvSpPr>
            <a:spLocks/>
          </p:cNvSpPr>
          <p:nvPr/>
        </p:nvSpPr>
        <p:spPr bwMode="auto">
          <a:xfrm rot="21580583">
            <a:off x="7773293" y="4680050"/>
            <a:ext cx="971550" cy="2186880"/>
          </a:xfrm>
          <a:custGeom>
            <a:avLst/>
            <a:gdLst>
              <a:gd name="T0" fmla="*/ 10648 w 21296"/>
              <a:gd name="T1" fmla="*/ 10732 h 21464"/>
              <a:gd name="T2" fmla="*/ 10648 w 21296"/>
              <a:gd name="T3" fmla="*/ 10732 h 21464"/>
              <a:gd name="T4" fmla="*/ 10648 w 21296"/>
              <a:gd name="T5" fmla="*/ 10732 h 21464"/>
              <a:gd name="T6" fmla="*/ 10648 w 21296"/>
              <a:gd name="T7" fmla="*/ 10732 h 21464"/>
            </a:gdLst>
            <a:ahLst/>
            <a:cxnLst>
              <a:cxn ang="0">
                <a:pos x="T0" y="T1"/>
              </a:cxn>
              <a:cxn ang="0">
                <a:pos x="T2" y="T3"/>
              </a:cxn>
              <a:cxn ang="0">
                <a:pos x="T4" y="T5"/>
              </a:cxn>
              <a:cxn ang="0">
                <a:pos x="T6" y="T7"/>
              </a:cxn>
            </a:cxnLst>
            <a:rect l="0" t="0" r="r" b="b"/>
            <a:pathLst>
              <a:path w="21296" h="21464">
                <a:moveTo>
                  <a:pt x="15975" y="0"/>
                </a:moveTo>
                <a:lnTo>
                  <a:pt x="21255" y="18625"/>
                </a:lnTo>
                <a:cubicBezTo>
                  <a:pt x="21599" y="19839"/>
                  <a:pt x="19696" y="20940"/>
                  <a:pt x="17004" y="21093"/>
                </a:cubicBezTo>
                <a:lnTo>
                  <a:pt x="10793" y="21445"/>
                </a:lnTo>
                <a:cubicBezTo>
                  <a:pt x="8082" y="21600"/>
                  <a:pt x="5624" y="20747"/>
                  <a:pt x="5280" y="19533"/>
                </a:cubicBezTo>
                <a:lnTo>
                  <a:pt x="0" y="907"/>
                </a:lnTo>
                <a:cubicBezTo>
                  <a:pt x="344" y="2121"/>
                  <a:pt x="16319" y="1213"/>
                  <a:pt x="1597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24" name="AutoShape 48"/>
          <p:cNvSpPr>
            <a:spLocks/>
          </p:cNvSpPr>
          <p:nvPr/>
        </p:nvSpPr>
        <p:spPr bwMode="auto">
          <a:xfrm rot="16200000">
            <a:off x="4995268"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Facebook</a:t>
            </a:r>
            <a:endParaRPr lang="id-ID" sz="4275"/>
          </a:p>
        </p:txBody>
      </p:sp>
      <p:sp>
        <p:nvSpPr>
          <p:cNvPr id="127025" name="AutoShape 49"/>
          <p:cNvSpPr>
            <a:spLocks/>
          </p:cNvSpPr>
          <p:nvPr/>
        </p:nvSpPr>
        <p:spPr bwMode="auto">
          <a:xfrm rot="16200000">
            <a:off x="5731967"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Twitter</a:t>
            </a:r>
            <a:endParaRPr lang="id-ID" sz="4275"/>
          </a:p>
        </p:txBody>
      </p:sp>
      <p:sp>
        <p:nvSpPr>
          <p:cNvPr id="127026" name="AutoShape 50"/>
          <p:cNvSpPr>
            <a:spLocks/>
          </p:cNvSpPr>
          <p:nvPr/>
        </p:nvSpPr>
        <p:spPr bwMode="auto">
          <a:xfrm rot="16200000">
            <a:off x="6545461"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Linkedin</a:t>
            </a:r>
            <a:endParaRPr lang="id-ID" sz="4275"/>
          </a:p>
        </p:txBody>
      </p:sp>
      <p:sp>
        <p:nvSpPr>
          <p:cNvPr id="127027" name="AutoShape 51"/>
          <p:cNvSpPr>
            <a:spLocks/>
          </p:cNvSpPr>
          <p:nvPr/>
        </p:nvSpPr>
        <p:spPr bwMode="auto">
          <a:xfrm rot="15663380">
            <a:off x="7514779" y="5700266"/>
            <a:ext cx="150465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Instagram</a:t>
            </a:r>
            <a:endParaRPr lang="id-ID" sz="4275"/>
          </a:p>
        </p:txBody>
      </p:sp>
      <p:sp>
        <p:nvSpPr>
          <p:cNvPr id="127028" name="AutoShape 52"/>
          <p:cNvSpPr>
            <a:spLocks/>
          </p:cNvSpPr>
          <p:nvPr/>
        </p:nvSpPr>
        <p:spPr bwMode="auto">
          <a:xfrm rot="21172538">
            <a:off x="8119765" y="3578126"/>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29" name="AutoShape 53"/>
          <p:cNvSpPr>
            <a:spLocks/>
          </p:cNvSpPr>
          <p:nvPr/>
        </p:nvSpPr>
        <p:spPr bwMode="auto">
          <a:xfrm>
            <a:off x="9046667" y="3553123"/>
            <a:ext cx="734913"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30" name="AutoShape 54"/>
          <p:cNvSpPr>
            <a:spLocks/>
          </p:cNvSpPr>
          <p:nvPr/>
        </p:nvSpPr>
        <p:spPr bwMode="auto">
          <a:xfrm rot="11377167" flipH="1">
            <a:off x="7242870" y="7178576"/>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31" name="AutoShape 55"/>
          <p:cNvSpPr>
            <a:spLocks/>
          </p:cNvSpPr>
          <p:nvPr/>
        </p:nvSpPr>
        <p:spPr bwMode="auto">
          <a:xfrm>
            <a:off x="8315325" y="7162503"/>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32" name="AutoShape 56"/>
          <p:cNvSpPr>
            <a:spLocks/>
          </p:cNvSpPr>
          <p:nvPr/>
        </p:nvSpPr>
        <p:spPr bwMode="auto">
          <a:xfrm rot="21439899" flipH="1">
            <a:off x="4906864" y="3683496"/>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33" name="AutoShape 57"/>
          <p:cNvSpPr>
            <a:spLocks/>
          </p:cNvSpPr>
          <p:nvPr/>
        </p:nvSpPr>
        <p:spPr bwMode="auto">
          <a:xfrm>
            <a:off x="4030861" y="3553123"/>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34" name="AutoShape 58"/>
          <p:cNvSpPr>
            <a:spLocks/>
          </p:cNvSpPr>
          <p:nvPr/>
        </p:nvSpPr>
        <p:spPr bwMode="auto">
          <a:xfrm rot="10691088">
            <a:off x="5577483" y="7128570"/>
            <a:ext cx="914400" cy="402729"/>
          </a:xfrm>
          <a:custGeom>
            <a:avLst/>
            <a:gdLst>
              <a:gd name="T0" fmla="*/ 10800 w 21600"/>
              <a:gd name="T1" fmla="+- 0 11384 1169"/>
              <a:gd name="T2" fmla="*/ 11384 h 20431"/>
              <a:gd name="T3" fmla="*/ 10800 w 21600"/>
              <a:gd name="T4" fmla="+- 0 11384 1169"/>
              <a:gd name="T5" fmla="*/ 11384 h 20431"/>
              <a:gd name="T6" fmla="*/ 10800 w 21600"/>
              <a:gd name="T7" fmla="+- 0 11384 1169"/>
              <a:gd name="T8" fmla="*/ 11384 h 20431"/>
              <a:gd name="T9" fmla="*/ 10800 w 21600"/>
              <a:gd name="T10" fmla="+- 0 11384 1169"/>
              <a:gd name="T11" fmla="*/ 11384 h 20431"/>
            </a:gdLst>
            <a:ahLst/>
            <a:cxnLst>
              <a:cxn ang="0">
                <a:pos x="T0" y="T2"/>
              </a:cxn>
              <a:cxn ang="0">
                <a:pos x="T3" y="T5"/>
              </a:cxn>
              <a:cxn ang="0">
                <a:pos x="T6" y="T8"/>
              </a:cxn>
              <a:cxn ang="0">
                <a:pos x="T9" y="T11"/>
              </a:cxn>
            </a:cxnLst>
            <a:rect l="0" t="0" r="r" b="b"/>
            <a:pathLst>
              <a:path w="21600" h="20431">
                <a:moveTo>
                  <a:pt x="0" y="20430"/>
                </a:moveTo>
                <a:cubicBezTo>
                  <a:pt x="1891" y="12883"/>
                  <a:pt x="4664" y="6969"/>
                  <a:pt x="7983" y="3512"/>
                </a:cubicBezTo>
                <a:cubicBezTo>
                  <a:pt x="12262" y="-944"/>
                  <a:pt x="17171" y="-1169"/>
                  <a:pt x="21599" y="288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35" name="AutoShape 59"/>
          <p:cNvSpPr>
            <a:spLocks/>
          </p:cNvSpPr>
          <p:nvPr/>
        </p:nvSpPr>
        <p:spPr bwMode="auto">
          <a:xfrm>
            <a:off x="4597897" y="7162503"/>
            <a:ext cx="735806"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36" name="AutoShape 60"/>
          <p:cNvSpPr>
            <a:spLocks/>
          </p:cNvSpPr>
          <p:nvPr/>
        </p:nvSpPr>
        <p:spPr bwMode="auto">
          <a:xfrm>
            <a:off x="9260086" y="3767435"/>
            <a:ext cx="307181" cy="30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35" y="0"/>
                </a:moveTo>
                <a:cubicBezTo>
                  <a:pt x="17470" y="0"/>
                  <a:pt x="17470" y="0"/>
                  <a:pt x="17470" y="0"/>
                </a:cubicBezTo>
                <a:cubicBezTo>
                  <a:pt x="19799" y="0"/>
                  <a:pt x="21599" y="1905"/>
                  <a:pt x="21599" y="4129"/>
                </a:cubicBezTo>
                <a:cubicBezTo>
                  <a:pt x="21599" y="8576"/>
                  <a:pt x="21599" y="8576"/>
                  <a:pt x="21599" y="8576"/>
                </a:cubicBezTo>
                <a:cubicBezTo>
                  <a:pt x="21599" y="17364"/>
                  <a:pt x="21599" y="17364"/>
                  <a:pt x="21599" y="17364"/>
                </a:cubicBezTo>
                <a:cubicBezTo>
                  <a:pt x="21599" y="19694"/>
                  <a:pt x="19799" y="21599"/>
                  <a:pt x="17470" y="21599"/>
                </a:cubicBezTo>
                <a:cubicBezTo>
                  <a:pt x="4235" y="21599"/>
                  <a:pt x="4235" y="21599"/>
                  <a:pt x="4235" y="21599"/>
                </a:cubicBezTo>
                <a:cubicBezTo>
                  <a:pt x="1905" y="21599"/>
                  <a:pt x="0" y="19694"/>
                  <a:pt x="0" y="17364"/>
                </a:cubicBezTo>
                <a:cubicBezTo>
                  <a:pt x="0" y="8576"/>
                  <a:pt x="0" y="8576"/>
                  <a:pt x="0" y="8576"/>
                </a:cubicBezTo>
                <a:cubicBezTo>
                  <a:pt x="0" y="4129"/>
                  <a:pt x="0" y="4129"/>
                  <a:pt x="0" y="4129"/>
                </a:cubicBezTo>
                <a:cubicBezTo>
                  <a:pt x="0" y="1905"/>
                  <a:pt x="1905" y="0"/>
                  <a:pt x="4235" y="0"/>
                </a:cubicBezTo>
                <a:close/>
                <a:moveTo>
                  <a:pt x="2964" y="2435"/>
                </a:moveTo>
                <a:cubicBezTo>
                  <a:pt x="2541" y="2435"/>
                  <a:pt x="2541" y="2435"/>
                  <a:pt x="2541" y="2435"/>
                </a:cubicBezTo>
                <a:cubicBezTo>
                  <a:pt x="2541" y="2964"/>
                  <a:pt x="2541" y="2964"/>
                  <a:pt x="2541" y="2964"/>
                </a:cubicBezTo>
                <a:cubicBezTo>
                  <a:pt x="2541" y="6141"/>
                  <a:pt x="2541" y="6141"/>
                  <a:pt x="2541" y="6141"/>
                </a:cubicBezTo>
                <a:cubicBezTo>
                  <a:pt x="6141" y="6141"/>
                  <a:pt x="6141" y="6141"/>
                  <a:pt x="6141" y="6141"/>
                </a:cubicBezTo>
                <a:cubicBezTo>
                  <a:pt x="6141" y="2541"/>
                  <a:pt x="6141" y="2541"/>
                  <a:pt x="6141" y="2541"/>
                </a:cubicBezTo>
                <a:lnTo>
                  <a:pt x="2964" y="2435"/>
                </a:lnTo>
                <a:close/>
                <a:moveTo>
                  <a:pt x="13870" y="8576"/>
                </a:moveTo>
                <a:cubicBezTo>
                  <a:pt x="13235" y="7623"/>
                  <a:pt x="12070" y="6988"/>
                  <a:pt x="10800" y="6988"/>
                </a:cubicBezTo>
                <a:cubicBezTo>
                  <a:pt x="9529" y="6988"/>
                  <a:pt x="8470" y="7623"/>
                  <a:pt x="7729" y="8576"/>
                </a:cubicBezTo>
                <a:cubicBezTo>
                  <a:pt x="7305" y="9211"/>
                  <a:pt x="6988" y="9952"/>
                  <a:pt x="6988" y="10800"/>
                </a:cubicBezTo>
                <a:cubicBezTo>
                  <a:pt x="6988" y="12917"/>
                  <a:pt x="8788" y="14611"/>
                  <a:pt x="10800" y="14611"/>
                </a:cubicBezTo>
                <a:cubicBezTo>
                  <a:pt x="12917" y="14611"/>
                  <a:pt x="14611" y="12917"/>
                  <a:pt x="14611" y="10800"/>
                </a:cubicBezTo>
                <a:cubicBezTo>
                  <a:pt x="14611" y="9952"/>
                  <a:pt x="14400" y="9211"/>
                  <a:pt x="13870" y="8576"/>
                </a:cubicBezTo>
                <a:close/>
                <a:moveTo>
                  <a:pt x="2117" y="17364"/>
                </a:moveTo>
                <a:cubicBezTo>
                  <a:pt x="2117" y="18529"/>
                  <a:pt x="3070" y="19482"/>
                  <a:pt x="4235" y="19482"/>
                </a:cubicBezTo>
                <a:cubicBezTo>
                  <a:pt x="17470" y="19482"/>
                  <a:pt x="17470" y="19482"/>
                  <a:pt x="17470" y="19482"/>
                </a:cubicBezTo>
                <a:cubicBezTo>
                  <a:pt x="18635" y="19482"/>
                  <a:pt x="19482" y="18529"/>
                  <a:pt x="19482" y="17364"/>
                </a:cubicBezTo>
                <a:cubicBezTo>
                  <a:pt x="19482" y="8576"/>
                  <a:pt x="19482" y="8576"/>
                  <a:pt x="19482" y="8576"/>
                </a:cubicBezTo>
                <a:cubicBezTo>
                  <a:pt x="16305" y="8576"/>
                  <a:pt x="16305" y="8576"/>
                  <a:pt x="16305" y="8576"/>
                </a:cubicBezTo>
                <a:cubicBezTo>
                  <a:pt x="16623" y="9211"/>
                  <a:pt x="16729" y="10058"/>
                  <a:pt x="16729" y="10800"/>
                </a:cubicBezTo>
                <a:cubicBezTo>
                  <a:pt x="16729" y="14082"/>
                  <a:pt x="14082" y="16729"/>
                  <a:pt x="10800" y="16729"/>
                </a:cubicBezTo>
                <a:cubicBezTo>
                  <a:pt x="7623" y="16729"/>
                  <a:pt x="4976" y="14082"/>
                  <a:pt x="4976" y="10800"/>
                </a:cubicBezTo>
                <a:cubicBezTo>
                  <a:pt x="4976" y="10058"/>
                  <a:pt x="5082" y="9211"/>
                  <a:pt x="5400" y="8576"/>
                </a:cubicBezTo>
                <a:cubicBezTo>
                  <a:pt x="2117" y="8576"/>
                  <a:pt x="2117" y="8576"/>
                  <a:pt x="2117" y="8576"/>
                </a:cubicBezTo>
                <a:lnTo>
                  <a:pt x="2117" y="17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7" name="AutoShape 61"/>
          <p:cNvSpPr>
            <a:spLocks/>
          </p:cNvSpPr>
          <p:nvPr/>
        </p:nvSpPr>
        <p:spPr bwMode="auto">
          <a:xfrm>
            <a:off x="8533210" y="7386638"/>
            <a:ext cx="299145"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181"/>
                </a:moveTo>
                <a:cubicBezTo>
                  <a:pt x="21600" y="21599"/>
                  <a:pt x="21600" y="21599"/>
                  <a:pt x="21600"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600" y="8837"/>
                  <a:pt x="21600"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8" name="AutoShape 62"/>
          <p:cNvSpPr>
            <a:spLocks/>
          </p:cNvSpPr>
          <p:nvPr/>
        </p:nvSpPr>
        <p:spPr bwMode="auto">
          <a:xfrm>
            <a:off x="4790778" y="7386638"/>
            <a:ext cx="350044"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9" name="AutoShape 63"/>
          <p:cNvSpPr>
            <a:spLocks/>
          </p:cNvSpPr>
          <p:nvPr/>
        </p:nvSpPr>
        <p:spPr bwMode="auto">
          <a:xfrm>
            <a:off x="4296073" y="3713857"/>
            <a:ext cx="197346" cy="3848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40" name="AutoShape 64"/>
          <p:cNvSpPr>
            <a:spLocks/>
          </p:cNvSpPr>
          <p:nvPr/>
        </p:nvSpPr>
        <p:spPr bwMode="auto">
          <a:xfrm>
            <a:off x="10053936" y="3553123"/>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2,3k Followers</a:t>
            </a:r>
            <a:endParaRPr lang="id-ID" sz="4275"/>
          </a:p>
        </p:txBody>
      </p:sp>
      <p:sp>
        <p:nvSpPr>
          <p:cNvPr id="127041" name="AutoShape 65"/>
          <p:cNvSpPr>
            <a:spLocks/>
          </p:cNvSpPr>
          <p:nvPr/>
        </p:nvSpPr>
        <p:spPr bwMode="auto">
          <a:xfrm>
            <a:off x="10053936" y="3868340"/>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Ipsum is for not simply random text. It has roots in a simple</a:t>
            </a:r>
            <a:endParaRPr lang="id-ID" sz="4275"/>
          </a:p>
        </p:txBody>
      </p:sp>
      <p:sp>
        <p:nvSpPr>
          <p:cNvPr id="127042" name="AutoShape 66"/>
          <p:cNvSpPr>
            <a:spLocks/>
          </p:cNvSpPr>
          <p:nvPr/>
        </p:nvSpPr>
        <p:spPr bwMode="auto">
          <a:xfrm>
            <a:off x="2542282" y="3553123"/>
            <a:ext cx="122961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+32,200 likes</a:t>
            </a:r>
            <a:endParaRPr lang="id-ID" sz="4275"/>
          </a:p>
        </p:txBody>
      </p:sp>
      <p:sp>
        <p:nvSpPr>
          <p:cNvPr id="127043" name="AutoShape 67"/>
          <p:cNvSpPr>
            <a:spLocks/>
          </p:cNvSpPr>
          <p:nvPr/>
        </p:nvSpPr>
        <p:spPr bwMode="auto">
          <a:xfrm>
            <a:off x="1745754" y="3867448"/>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is for not simply random text. It has roots in a simple</a:t>
            </a:r>
            <a:endParaRPr lang="id-ID" sz="4275"/>
          </a:p>
        </p:txBody>
      </p:sp>
      <p:sp>
        <p:nvSpPr>
          <p:cNvPr id="127044" name="AutoShape 68"/>
          <p:cNvSpPr>
            <a:spLocks/>
          </p:cNvSpPr>
          <p:nvPr/>
        </p:nvSpPr>
        <p:spPr bwMode="auto">
          <a:xfrm>
            <a:off x="6957120" y="5093494"/>
            <a:ext cx="734020"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45" name="AutoShape 69"/>
          <p:cNvSpPr>
            <a:spLocks/>
          </p:cNvSpPr>
          <p:nvPr/>
        </p:nvSpPr>
        <p:spPr bwMode="auto">
          <a:xfrm>
            <a:off x="6957120" y="6570464"/>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46" name="AutoShape 70"/>
          <p:cNvSpPr>
            <a:spLocks/>
          </p:cNvSpPr>
          <p:nvPr/>
        </p:nvSpPr>
        <p:spPr bwMode="auto">
          <a:xfrm rot="21088590">
            <a:off x="7985820" y="6336506"/>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47" name="AutoShape 71"/>
          <p:cNvSpPr>
            <a:spLocks/>
          </p:cNvSpPr>
          <p:nvPr/>
        </p:nvSpPr>
        <p:spPr bwMode="auto">
          <a:xfrm rot="21088590">
            <a:off x="7992964" y="6424911"/>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48" name="AutoShape 72"/>
          <p:cNvSpPr>
            <a:spLocks/>
          </p:cNvSpPr>
          <p:nvPr/>
        </p:nvSpPr>
        <p:spPr bwMode="auto">
          <a:xfrm rot="21088590">
            <a:off x="7809012" y="5037237"/>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49" name="AutoShape 73"/>
          <p:cNvSpPr>
            <a:spLocks/>
          </p:cNvSpPr>
          <p:nvPr/>
        </p:nvSpPr>
        <p:spPr bwMode="auto">
          <a:xfrm rot="21088590">
            <a:off x="7796510" y="4932760"/>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50" name="AutoShape 74"/>
          <p:cNvSpPr>
            <a:spLocks/>
          </p:cNvSpPr>
          <p:nvPr/>
        </p:nvSpPr>
        <p:spPr bwMode="auto">
          <a:xfrm>
            <a:off x="9291340" y="6820495"/>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2,3k Followers</a:t>
            </a:r>
            <a:endParaRPr lang="id-ID" sz="4275"/>
          </a:p>
        </p:txBody>
      </p:sp>
      <p:sp>
        <p:nvSpPr>
          <p:cNvPr id="127051" name="AutoShape 75"/>
          <p:cNvSpPr>
            <a:spLocks/>
          </p:cNvSpPr>
          <p:nvPr/>
        </p:nvSpPr>
        <p:spPr bwMode="auto">
          <a:xfrm>
            <a:off x="9291340" y="7135713"/>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Ipsum is for not simply random text. It has roots in a simple</a:t>
            </a:r>
            <a:endParaRPr lang="id-ID" sz="4275"/>
          </a:p>
        </p:txBody>
      </p:sp>
      <p:sp>
        <p:nvSpPr>
          <p:cNvPr id="127052" name="AutoShape 76"/>
          <p:cNvSpPr>
            <a:spLocks/>
          </p:cNvSpPr>
          <p:nvPr/>
        </p:nvSpPr>
        <p:spPr bwMode="auto">
          <a:xfrm>
            <a:off x="3061990" y="6797278"/>
            <a:ext cx="122872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+32,200 likes</a:t>
            </a:r>
            <a:endParaRPr lang="id-ID" sz="4275"/>
          </a:p>
        </p:txBody>
      </p:sp>
      <p:sp>
        <p:nvSpPr>
          <p:cNvPr id="127053" name="AutoShape 77"/>
          <p:cNvSpPr>
            <a:spLocks/>
          </p:cNvSpPr>
          <p:nvPr/>
        </p:nvSpPr>
        <p:spPr bwMode="auto">
          <a:xfrm>
            <a:off x="2264569" y="7111603"/>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is for not simply random text. It has roots in a simple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AutoShape 1"/>
          <p:cNvSpPr>
            <a:spLocks/>
          </p:cNvSpPr>
          <p:nvPr/>
        </p:nvSpPr>
        <p:spPr bwMode="auto">
          <a:xfrm>
            <a:off x="7538442"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02" name="AutoShape 2"/>
          <p:cNvSpPr>
            <a:spLocks/>
          </p:cNvSpPr>
          <p:nvPr/>
        </p:nvSpPr>
        <p:spPr bwMode="auto">
          <a:xfrm>
            <a:off x="1187648"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04" name="AutoShape 4"/>
          <p:cNvSpPr>
            <a:spLocks/>
          </p:cNvSpPr>
          <p:nvPr/>
        </p:nvSpPr>
        <p:spPr bwMode="auto">
          <a:xfrm>
            <a:off x="4005858" y="4782741"/>
            <a:ext cx="1579429"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Facebook Data</a:t>
            </a:r>
            <a:endParaRPr lang="id-ID" sz="4275"/>
          </a:p>
        </p:txBody>
      </p:sp>
      <p:sp>
        <p:nvSpPr>
          <p:cNvPr id="128005" name="AutoShape 5"/>
          <p:cNvSpPr>
            <a:spLocks/>
          </p:cNvSpPr>
          <p:nvPr/>
        </p:nvSpPr>
        <p:spPr bwMode="auto">
          <a:xfrm>
            <a:off x="4005857" y="5097065"/>
            <a:ext cx="981012"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accent1"/>
                </a:solidFill>
              </a:rPr>
              <a:t>81%</a:t>
            </a:r>
            <a:endParaRPr lang="id-ID" sz="4275" dirty="0">
              <a:solidFill>
                <a:schemeClr val="accent1"/>
              </a:solidFill>
            </a:endParaRPr>
          </a:p>
        </p:txBody>
      </p:sp>
      <p:sp>
        <p:nvSpPr>
          <p:cNvPr id="128006" name="AutoShape 6"/>
          <p:cNvSpPr>
            <a:spLocks/>
          </p:cNvSpPr>
          <p:nvPr/>
        </p:nvSpPr>
        <p:spPr bwMode="auto">
          <a:xfrm>
            <a:off x="4005858" y="5526584"/>
            <a:ext cx="1961043"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dolor intiis delluptatem velitatem escienis magnatur sunt.</a:t>
            </a:r>
            <a:endParaRPr lang="id-ID" sz="4275"/>
          </a:p>
        </p:txBody>
      </p:sp>
      <p:sp>
        <p:nvSpPr>
          <p:cNvPr id="128007" name="AutoShape 7"/>
          <p:cNvSpPr>
            <a:spLocks/>
          </p:cNvSpPr>
          <p:nvPr/>
        </p:nvSpPr>
        <p:spPr bwMode="auto">
          <a:xfrm>
            <a:off x="10278071" y="4782741"/>
            <a:ext cx="1300117"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Twitter Data</a:t>
            </a:r>
            <a:endParaRPr lang="id-ID" sz="4275"/>
          </a:p>
        </p:txBody>
      </p:sp>
      <p:sp>
        <p:nvSpPr>
          <p:cNvPr id="128008" name="AutoShape 8"/>
          <p:cNvSpPr>
            <a:spLocks/>
          </p:cNvSpPr>
          <p:nvPr/>
        </p:nvSpPr>
        <p:spPr bwMode="auto">
          <a:xfrm>
            <a:off x="10278070" y="5097065"/>
            <a:ext cx="943481"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accent2"/>
                </a:solidFill>
              </a:rPr>
              <a:t>64%</a:t>
            </a:r>
            <a:endParaRPr lang="id-ID" sz="4275" dirty="0">
              <a:solidFill>
                <a:schemeClr val="accent2"/>
              </a:solidFill>
            </a:endParaRPr>
          </a:p>
        </p:txBody>
      </p:sp>
      <p:sp>
        <p:nvSpPr>
          <p:cNvPr id="128009" name="AutoShape 9"/>
          <p:cNvSpPr>
            <a:spLocks/>
          </p:cNvSpPr>
          <p:nvPr/>
        </p:nvSpPr>
        <p:spPr bwMode="auto">
          <a:xfrm>
            <a:off x="10278071" y="5526584"/>
            <a:ext cx="1886019"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dolor intiis delluptatem velitatem escienis magnatur sunt.</a:t>
            </a:r>
            <a:endParaRPr lang="id-ID" sz="4275" dirty="0"/>
          </a:p>
        </p:txBody>
      </p:sp>
      <p:grpSp>
        <p:nvGrpSpPr>
          <p:cNvPr id="128010" name="Group 10"/>
          <p:cNvGrpSpPr>
            <a:grpSpLocks/>
          </p:cNvGrpSpPr>
          <p:nvPr/>
        </p:nvGrpSpPr>
        <p:grpSpPr bwMode="auto">
          <a:xfrm>
            <a:off x="7819728" y="3743325"/>
            <a:ext cx="2020788" cy="2799457"/>
            <a:chOff x="0" y="0"/>
            <a:chExt cx="3592189" cy="4977999"/>
          </a:xfrm>
        </p:grpSpPr>
        <p:sp>
          <p:nvSpPr>
            <p:cNvPr id="128011" name="AutoShape 11"/>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600" y="0"/>
                  </a:lnTo>
                  <a:cubicBezTo>
                    <a:pt x="21600" y="0"/>
                    <a:pt x="18847" y="535"/>
                    <a:pt x="18847" y="535"/>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8012" name="AutoShape 12"/>
            <p:cNvSpPr>
              <a:spLocks/>
            </p:cNvSpPr>
            <p:nvPr/>
          </p:nvSpPr>
          <p:spPr bwMode="auto">
            <a:xfrm>
              <a:off x="501684"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600"/>
                  </a:lnTo>
                  <a:cubicBezTo>
                    <a:pt x="0" y="21600"/>
                    <a:pt x="425" y="0"/>
                    <a:pt x="425"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8013" name="AutoShape 13"/>
            <p:cNvSpPr>
              <a:spLocks/>
            </p:cNvSpPr>
            <p:nvPr/>
          </p:nvSpPr>
          <p:spPr bwMode="auto">
            <a:xfrm>
              <a:off x="33591" y="4605031"/>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8014" name="AutoShape 14"/>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128015" name="Group 15"/>
          <p:cNvGrpSpPr>
            <a:grpSpLocks/>
          </p:cNvGrpSpPr>
          <p:nvPr/>
        </p:nvGrpSpPr>
        <p:grpSpPr bwMode="auto">
          <a:xfrm>
            <a:off x="1511796" y="3743325"/>
            <a:ext cx="2020788" cy="2799457"/>
            <a:chOff x="0" y="0"/>
            <a:chExt cx="3592188" cy="4977999"/>
          </a:xfrm>
        </p:grpSpPr>
        <p:sp>
          <p:nvSpPr>
            <p:cNvPr id="128016" name="AutoShape 16"/>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599" y="0"/>
                  </a:lnTo>
                  <a:lnTo>
                    <a:pt x="18847" y="535"/>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17" name="AutoShape 17"/>
            <p:cNvSpPr>
              <a:spLocks/>
            </p:cNvSpPr>
            <p:nvPr/>
          </p:nvSpPr>
          <p:spPr bwMode="auto">
            <a:xfrm>
              <a:off x="501683"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599"/>
                  </a:lnTo>
                  <a:lnTo>
                    <a:pt x="425"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18" name="AutoShape 18"/>
            <p:cNvSpPr>
              <a:spLocks/>
            </p:cNvSpPr>
            <p:nvPr/>
          </p:nvSpPr>
          <p:spPr bwMode="auto">
            <a:xfrm>
              <a:off x="33591" y="4605032"/>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19" name="AutoShape 19"/>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28020" name="AutoShape 20"/>
          <p:cNvSpPr>
            <a:spLocks/>
          </p:cNvSpPr>
          <p:nvPr/>
        </p:nvSpPr>
        <p:spPr bwMode="auto">
          <a:xfrm>
            <a:off x="2441376" y="5122069"/>
            <a:ext cx="328613" cy="64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28021" name="AutoShape 21"/>
          <p:cNvSpPr>
            <a:spLocks/>
          </p:cNvSpPr>
          <p:nvPr/>
        </p:nvSpPr>
        <p:spPr bwMode="auto">
          <a:xfrm>
            <a:off x="8630544" y="5168503"/>
            <a:ext cx="672405"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799"/>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40"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600"/>
                  <a:pt x="6788" y="21600"/>
                </a:cubicBezTo>
                <a:cubicBezTo>
                  <a:pt x="14965" y="21600"/>
                  <a:pt x="19362" y="13263"/>
                  <a:pt x="19362" y="6157"/>
                </a:cubicBezTo>
                <a:cubicBezTo>
                  <a:pt x="19362" y="5873"/>
                  <a:pt x="19362" y="5684"/>
                  <a:pt x="19362" y="5399"/>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28022" name="AutoShape 22"/>
          <p:cNvSpPr>
            <a:spLocks/>
          </p:cNvSpPr>
          <p:nvPr/>
        </p:nvSpPr>
        <p:spPr bwMode="auto">
          <a:xfrm>
            <a:off x="1246585" y="7102674"/>
            <a:ext cx="11225510" cy="913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53585F"/>
                </a:solidFill>
              </a:rPr>
              <a:t>contract as a contract in the which the unavoidable costs of meeting the obligations under the contract exceed the economic benefitsLoreu orders) can be cancelled without paying suame this placeholder for text can be added on your zuniga dellathe other party, contract in the which thuniga merida della stronghold is not simply fro the whicfore there is no obligation.siamet suame this an text</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28015"/>
                                        </p:tgtEl>
                                        <p:attrNameLst>
                                          <p:attrName>style.visibility</p:attrName>
                                        </p:attrNameLst>
                                      </p:cBhvr>
                                      <p:to>
                                        <p:strVal val="visible"/>
                                      </p:to>
                                    </p:set>
                                    <p:anim calcmode="lin" valueType="num">
                                      <p:cBhvr>
                                        <p:cTn id="7" dur="500" fill="hold"/>
                                        <p:tgtEl>
                                          <p:spTgt spid="128015"/>
                                        </p:tgtEl>
                                        <p:attrNameLst>
                                          <p:attrName>ppt_w</p:attrName>
                                        </p:attrNameLst>
                                      </p:cBhvr>
                                      <p:tavLst>
                                        <p:tav tm="0">
                                          <p:val>
                                            <p:fltVal val="0"/>
                                          </p:val>
                                        </p:tav>
                                        <p:tav tm="100000">
                                          <p:val>
                                            <p:strVal val="#ppt_w"/>
                                          </p:val>
                                        </p:tav>
                                      </p:tavLst>
                                    </p:anim>
                                    <p:anim calcmode="lin" valueType="num">
                                      <p:cBhvr>
                                        <p:cTn id="8" dur="500" fill="hold"/>
                                        <p:tgtEl>
                                          <p:spTgt spid="12801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28004"/>
                                        </p:tgtEl>
                                        <p:attrNameLst>
                                          <p:attrName>style.visibility</p:attrName>
                                        </p:attrNameLst>
                                      </p:cBhvr>
                                      <p:to>
                                        <p:strVal val="visible"/>
                                      </p:to>
                                    </p:set>
                                    <p:animEffect transition="in" filter="wipe(down)">
                                      <p:cBhvr>
                                        <p:cTn id="12" dur="500"/>
                                        <p:tgtEl>
                                          <p:spTgt spid="12800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8005"/>
                                        </p:tgtEl>
                                        <p:attrNameLst>
                                          <p:attrName>style.visibility</p:attrName>
                                        </p:attrNameLst>
                                      </p:cBhvr>
                                      <p:to>
                                        <p:strVal val="visible"/>
                                      </p:to>
                                    </p:set>
                                    <p:animEffect transition="in" filter="wipe(down)">
                                      <p:cBhvr>
                                        <p:cTn id="15" dur="500"/>
                                        <p:tgtEl>
                                          <p:spTgt spid="1280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28006"/>
                                        </p:tgtEl>
                                        <p:attrNameLst>
                                          <p:attrName>style.visibility</p:attrName>
                                        </p:attrNameLst>
                                      </p:cBhvr>
                                      <p:to>
                                        <p:strVal val="visible"/>
                                      </p:to>
                                    </p:set>
                                    <p:animEffect transition="in" filter="wipe(down)">
                                      <p:cBhvr>
                                        <p:cTn id="18" dur="500"/>
                                        <p:tgtEl>
                                          <p:spTgt spid="128006"/>
                                        </p:tgtEl>
                                      </p:cBhvr>
                                    </p:animEffect>
                                  </p:childTnLst>
                                </p:cTn>
                              </p:par>
                            </p:childTnLst>
                          </p:cTn>
                        </p:par>
                        <p:par>
                          <p:cTn id="19" fill="hold">
                            <p:stCondLst>
                              <p:cond delay="1000"/>
                            </p:stCondLst>
                            <p:childTnLst>
                              <p:par>
                                <p:cTn id="20" presetID="17" presetClass="entr" presetSubtype="10" fill="hold" nodeType="afterEffect">
                                  <p:stCondLst>
                                    <p:cond delay="0"/>
                                  </p:stCondLst>
                                  <p:childTnLst>
                                    <p:set>
                                      <p:cBhvr>
                                        <p:cTn id="21" dur="1" fill="hold">
                                          <p:stCondLst>
                                            <p:cond delay="0"/>
                                          </p:stCondLst>
                                        </p:cTn>
                                        <p:tgtEl>
                                          <p:spTgt spid="128010"/>
                                        </p:tgtEl>
                                        <p:attrNameLst>
                                          <p:attrName>style.visibility</p:attrName>
                                        </p:attrNameLst>
                                      </p:cBhvr>
                                      <p:to>
                                        <p:strVal val="visible"/>
                                      </p:to>
                                    </p:set>
                                    <p:anim calcmode="lin" valueType="num">
                                      <p:cBhvr>
                                        <p:cTn id="22" dur="500" fill="hold"/>
                                        <p:tgtEl>
                                          <p:spTgt spid="128010"/>
                                        </p:tgtEl>
                                        <p:attrNameLst>
                                          <p:attrName>ppt_w</p:attrName>
                                        </p:attrNameLst>
                                      </p:cBhvr>
                                      <p:tavLst>
                                        <p:tav tm="0">
                                          <p:val>
                                            <p:fltVal val="0"/>
                                          </p:val>
                                        </p:tav>
                                        <p:tav tm="100000">
                                          <p:val>
                                            <p:strVal val="#ppt_w"/>
                                          </p:val>
                                        </p:tav>
                                      </p:tavLst>
                                    </p:anim>
                                    <p:anim calcmode="lin" valueType="num">
                                      <p:cBhvr>
                                        <p:cTn id="23" dur="500" fill="hold"/>
                                        <p:tgtEl>
                                          <p:spTgt spid="12801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128007"/>
                                        </p:tgtEl>
                                        <p:attrNameLst>
                                          <p:attrName>style.visibility</p:attrName>
                                        </p:attrNameLst>
                                      </p:cBhvr>
                                      <p:to>
                                        <p:strVal val="visible"/>
                                      </p:to>
                                    </p:set>
                                    <p:animEffect transition="in" filter="wipe(down)">
                                      <p:cBhvr>
                                        <p:cTn id="27" dur="500"/>
                                        <p:tgtEl>
                                          <p:spTgt spid="12800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8008"/>
                                        </p:tgtEl>
                                        <p:attrNameLst>
                                          <p:attrName>style.visibility</p:attrName>
                                        </p:attrNameLst>
                                      </p:cBhvr>
                                      <p:to>
                                        <p:strVal val="visible"/>
                                      </p:to>
                                    </p:set>
                                    <p:animEffect transition="in" filter="wipe(down)">
                                      <p:cBhvr>
                                        <p:cTn id="30" dur="500"/>
                                        <p:tgtEl>
                                          <p:spTgt spid="12800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8009"/>
                                        </p:tgtEl>
                                        <p:attrNameLst>
                                          <p:attrName>style.visibility</p:attrName>
                                        </p:attrNameLst>
                                      </p:cBhvr>
                                      <p:to>
                                        <p:strVal val="visible"/>
                                      </p:to>
                                    </p:set>
                                    <p:animEffect transition="in" filter="wipe(down)">
                                      <p:cBhvr>
                                        <p:cTn id="33" dur="500"/>
                                        <p:tgtEl>
                                          <p:spTgt spid="128009"/>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28022"/>
                                        </p:tgtEl>
                                        <p:attrNameLst>
                                          <p:attrName>style.visibility</p:attrName>
                                        </p:attrNameLst>
                                      </p:cBhvr>
                                      <p:to>
                                        <p:strVal val="visible"/>
                                      </p:to>
                                    </p:set>
                                    <p:animEffect transition="in" filter="wipe(down)">
                                      <p:cBhvr>
                                        <p:cTn id="37" dur="500"/>
                                        <p:tgtEl>
                                          <p:spTgt spid="12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p:bldP spid="128005" grpId="0"/>
      <p:bldP spid="128006" grpId="0"/>
      <p:bldP spid="128007" grpId="0"/>
      <p:bldP spid="128008" grpId="0"/>
      <p:bldP spid="128009" grpId="0"/>
      <p:bldP spid="12802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29026" name="AutoShape 2"/>
          <p:cNvSpPr>
            <a:spLocks/>
          </p:cNvSpPr>
          <p:nvPr/>
        </p:nvSpPr>
        <p:spPr bwMode="auto">
          <a:xfrm>
            <a:off x="4152395" y="2267681"/>
            <a:ext cx="5410316" cy="541031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9027" name="AutoShape 3"/>
          <p:cNvSpPr>
            <a:spLocks/>
          </p:cNvSpPr>
          <p:nvPr/>
        </p:nvSpPr>
        <p:spPr bwMode="auto">
          <a:xfrm>
            <a:off x="5309592" y="4897934"/>
            <a:ext cx="3095923"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Portofolio </a:t>
            </a:r>
            <a:r>
              <a:rPr lang="id-ID" sz="4275">
                <a:solidFill>
                  <a:srgbClr val="FFFFFF"/>
                </a:solidFill>
              </a:rPr>
              <a:t>Section</a:t>
            </a:r>
            <a:endParaRPr lang="id-ID" sz="4275"/>
          </a:p>
        </p:txBody>
      </p:sp>
      <p:sp>
        <p:nvSpPr>
          <p:cNvPr id="129028" name="AutoShape 4"/>
          <p:cNvSpPr>
            <a:spLocks/>
          </p:cNvSpPr>
          <p:nvPr/>
        </p:nvSpPr>
        <p:spPr bwMode="auto">
          <a:xfrm>
            <a:off x="4657725"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ppt_w</p:attrName>
                                        </p:attrNameLst>
                                      </p:cBhvr>
                                      <p:tavLst>
                                        <p:tav tm="0">
                                          <p:val>
                                            <p:fltVal val="0"/>
                                          </p:val>
                                        </p:tav>
                                        <p:tav tm="100000">
                                          <p:val>
                                            <p:strVal val="#ppt_w"/>
                                          </p:val>
                                        </p:tav>
                                      </p:tavLst>
                                    </p:anim>
                                    <p:anim calcmode="lin" valueType="num">
                                      <p:cBhvr>
                                        <p:cTn id="8" dur="1000" fill="hold"/>
                                        <p:tgtEl>
                                          <p:spTgt spid="129026"/>
                                        </p:tgtEl>
                                        <p:attrNameLst>
                                          <p:attrName>ppt_h</p:attrName>
                                        </p:attrNameLst>
                                      </p:cBhvr>
                                      <p:tavLst>
                                        <p:tav tm="0">
                                          <p:val>
                                            <p:fltVal val="0"/>
                                          </p:val>
                                        </p:tav>
                                        <p:tav tm="100000">
                                          <p:val>
                                            <p:strVal val="#ppt_h"/>
                                          </p:val>
                                        </p:tav>
                                      </p:tavLst>
                                    </p:anim>
                                    <p:animEffect transition="in" filter="fade">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AutoShape 1"/>
          <p:cNvSpPr>
            <a:spLocks/>
          </p:cNvSpPr>
          <p:nvPr/>
        </p:nvSpPr>
        <p:spPr bwMode="auto">
          <a:xfrm>
            <a:off x="3907631" y="3269575"/>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0050" name="AutoShape 2"/>
          <p:cNvSpPr>
            <a:spLocks/>
          </p:cNvSpPr>
          <p:nvPr/>
        </p:nvSpPr>
        <p:spPr bwMode="auto">
          <a:xfrm>
            <a:off x="9813727" y="3275664"/>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30051" name="AutoShape 3"/>
          <p:cNvSpPr>
            <a:spLocks/>
          </p:cNvSpPr>
          <p:nvPr/>
        </p:nvSpPr>
        <p:spPr bwMode="auto">
          <a:xfrm>
            <a:off x="955477" y="5673031"/>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0052" name="AutoShape 4"/>
          <p:cNvSpPr>
            <a:spLocks/>
          </p:cNvSpPr>
          <p:nvPr/>
        </p:nvSpPr>
        <p:spPr bwMode="auto">
          <a:xfrm>
            <a:off x="6859786" y="5660475"/>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1" name="Text Placeholder 20"/>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123</a:t>
            </a:fld>
            <a:endParaRPr lang="id-ID" dirty="0"/>
          </a:p>
        </p:txBody>
      </p:sp>
      <p:sp>
        <p:nvSpPr>
          <p:cNvPr id="24" name="Picture Placeholder 23"/>
          <p:cNvSpPr>
            <a:spLocks noGrp="1"/>
          </p:cNvSpPr>
          <p:nvPr>
            <p:ph type="pic" sz="quarter" idx="13"/>
          </p:nvPr>
        </p:nvSpPr>
        <p:spPr/>
      </p:sp>
      <p:sp>
        <p:nvSpPr>
          <p:cNvPr id="23" name="Picture Placeholder 22"/>
          <p:cNvSpPr>
            <a:spLocks noGrp="1"/>
          </p:cNvSpPr>
          <p:nvPr>
            <p:ph type="pic" sz="quarter" idx="12"/>
          </p:nvPr>
        </p:nvSpPr>
        <p:spPr/>
      </p:sp>
      <p:sp>
        <p:nvSpPr>
          <p:cNvPr id="25" name="Picture Placeholder 24"/>
          <p:cNvSpPr>
            <a:spLocks noGrp="1"/>
          </p:cNvSpPr>
          <p:nvPr>
            <p:ph type="pic" sz="quarter" idx="14"/>
          </p:nvPr>
        </p:nvSpPr>
        <p:spPr/>
      </p:sp>
      <p:sp>
        <p:nvSpPr>
          <p:cNvPr id="26" name="Picture Placeholder 25"/>
          <p:cNvSpPr>
            <a:spLocks noGrp="1"/>
          </p:cNvSpPr>
          <p:nvPr>
            <p:ph type="pic" sz="quarter" idx="15"/>
          </p:nvPr>
        </p:nvSpPr>
        <p:spPr/>
      </p:sp>
      <p:sp>
        <p:nvSpPr>
          <p:cNvPr id="22" name="Text Placeholder 21"/>
          <p:cNvSpPr>
            <a:spLocks noGrp="1"/>
          </p:cNvSpPr>
          <p:nvPr>
            <p:ph type="body" sz="quarter" idx="11"/>
          </p:nvPr>
        </p:nvSpPr>
        <p:spPr/>
        <p:txBody>
          <a:bodyPr/>
          <a:lstStyle/>
          <a:p>
            <a:endParaRPr lang="id-ID"/>
          </a:p>
        </p:txBody>
      </p:sp>
      <p:sp>
        <p:nvSpPr>
          <p:cNvPr id="130058" name="AutoShape 10"/>
          <p:cNvSpPr>
            <a:spLocks/>
          </p:cNvSpPr>
          <p:nvPr/>
        </p:nvSpPr>
        <p:spPr bwMode="auto">
          <a:xfrm>
            <a:off x="1464469" y="4106764"/>
            <a:ext cx="1929706"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59" name="AutoShape 11"/>
          <p:cNvSpPr>
            <a:spLocks/>
          </p:cNvSpPr>
          <p:nvPr/>
        </p:nvSpPr>
        <p:spPr bwMode="auto">
          <a:xfrm>
            <a:off x="1460897"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0" name="AutoShape 12"/>
          <p:cNvSpPr>
            <a:spLocks/>
          </p:cNvSpPr>
          <p:nvPr/>
        </p:nvSpPr>
        <p:spPr bwMode="auto">
          <a:xfrm>
            <a:off x="7371458" y="4106764"/>
            <a:ext cx="1929705"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61" name="AutoShape 13"/>
          <p:cNvSpPr>
            <a:spLocks/>
          </p:cNvSpPr>
          <p:nvPr/>
        </p:nvSpPr>
        <p:spPr bwMode="auto">
          <a:xfrm>
            <a:off x="7366992"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2" name="AutoShape 14"/>
          <p:cNvSpPr>
            <a:spLocks/>
          </p:cNvSpPr>
          <p:nvPr/>
        </p:nvSpPr>
        <p:spPr bwMode="auto">
          <a:xfrm>
            <a:off x="4418409"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63" name="AutoShape 15"/>
          <p:cNvSpPr>
            <a:spLocks/>
          </p:cNvSpPr>
          <p:nvPr/>
        </p:nvSpPr>
        <p:spPr bwMode="auto">
          <a:xfrm>
            <a:off x="4413945" y="6226672"/>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4" name="AutoShape 16"/>
          <p:cNvSpPr>
            <a:spLocks/>
          </p:cNvSpPr>
          <p:nvPr/>
        </p:nvSpPr>
        <p:spPr bwMode="auto">
          <a:xfrm>
            <a:off x="10324505"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65" name="AutoShape 17"/>
          <p:cNvSpPr>
            <a:spLocks/>
          </p:cNvSpPr>
          <p:nvPr/>
        </p:nvSpPr>
        <p:spPr bwMode="auto">
          <a:xfrm>
            <a:off x="10320933" y="622667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6" name="AutoShape 18"/>
          <p:cNvSpPr>
            <a:spLocks/>
          </p:cNvSpPr>
          <p:nvPr/>
        </p:nvSpPr>
        <p:spPr bwMode="auto">
          <a:xfrm>
            <a:off x="2215456" y="6637437"/>
            <a:ext cx="432197" cy="4723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30067" name="AutoShape 19"/>
          <p:cNvSpPr>
            <a:spLocks/>
          </p:cNvSpPr>
          <p:nvPr/>
        </p:nvSpPr>
        <p:spPr bwMode="auto">
          <a:xfrm>
            <a:off x="8092976" y="6629400"/>
            <a:ext cx="486668" cy="486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30068" name="AutoShape 20"/>
          <p:cNvSpPr>
            <a:spLocks/>
          </p:cNvSpPr>
          <p:nvPr/>
        </p:nvSpPr>
        <p:spPr bwMode="auto">
          <a:xfrm>
            <a:off x="5157788" y="4371083"/>
            <a:ext cx="451842"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30069" name="AutoShape 21"/>
          <p:cNvSpPr>
            <a:spLocks/>
          </p:cNvSpPr>
          <p:nvPr/>
        </p:nvSpPr>
        <p:spPr bwMode="auto">
          <a:xfrm>
            <a:off x="11012091" y="4241602"/>
            <a:ext cx="555427" cy="459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600" y="3693"/>
                </a:lnTo>
                <a:cubicBezTo>
                  <a:pt x="21600" y="3693"/>
                  <a:pt x="8393" y="21600"/>
                  <a:pt x="839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2"/>
          </p:nvPr>
        </p:nvSpPr>
        <p:spPr/>
      </p:sp>
      <p:sp>
        <p:nvSpPr>
          <p:cNvPr id="26" name="Picture Placeholder 25"/>
          <p:cNvSpPr>
            <a:spLocks noGrp="1"/>
          </p:cNvSpPr>
          <p:nvPr>
            <p:ph type="pic" sz="quarter" idx="13"/>
          </p:nvPr>
        </p:nvSpPr>
        <p:spPr/>
      </p:sp>
      <p:sp>
        <p:nvSpPr>
          <p:cNvPr id="27" name="Picture Placeholder 26"/>
          <p:cNvSpPr>
            <a:spLocks noGrp="1"/>
          </p:cNvSpPr>
          <p:nvPr>
            <p:ph type="pic" sz="quarter" idx="14"/>
          </p:nvPr>
        </p:nvSpPr>
        <p:spPr/>
      </p:sp>
      <p:sp>
        <p:nvSpPr>
          <p:cNvPr id="28" name="Picture Placeholder 27"/>
          <p:cNvSpPr>
            <a:spLocks noGrp="1"/>
          </p:cNvSpPr>
          <p:nvPr>
            <p:ph type="pic" sz="quarter" idx="15"/>
          </p:nvPr>
        </p:nvSpPr>
        <p:spPr/>
      </p:sp>
      <p:sp>
        <p:nvSpPr>
          <p:cNvPr id="29" name="Picture Placeholder 28"/>
          <p:cNvSpPr>
            <a:spLocks noGrp="1"/>
          </p:cNvSpPr>
          <p:nvPr>
            <p:ph type="pic" sz="quarter" idx="16"/>
          </p:nvPr>
        </p:nvSpPr>
        <p:spPr/>
      </p:sp>
      <p:sp>
        <p:nvSpPr>
          <p:cNvPr id="30" name="Picture Placeholder 29"/>
          <p:cNvSpPr>
            <a:spLocks noGrp="1"/>
          </p:cNvSpPr>
          <p:nvPr>
            <p:ph type="pic" sz="quarter" idx="17"/>
          </p:nvPr>
        </p:nvSpPr>
        <p:spPr/>
      </p:sp>
      <p:sp>
        <p:nvSpPr>
          <p:cNvPr id="31" name="Picture Placeholder 30"/>
          <p:cNvSpPr>
            <a:spLocks noGrp="1"/>
          </p:cNvSpPr>
          <p:nvPr>
            <p:ph type="pic" sz="quarter" idx="18"/>
          </p:nvPr>
        </p:nvSpPr>
        <p:spPr/>
      </p:sp>
      <p:sp>
        <p:nvSpPr>
          <p:cNvPr id="32" name="Picture Placeholder 31"/>
          <p:cNvSpPr>
            <a:spLocks noGrp="1"/>
          </p:cNvSpPr>
          <p:nvPr>
            <p:ph type="pic" sz="quarter" idx="19"/>
          </p:nvPr>
        </p:nvSpPr>
        <p:spPr/>
      </p:sp>
      <p:sp>
        <p:nvSpPr>
          <p:cNvPr id="23" name="Text Placeholder 2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124</a:t>
            </a:fld>
            <a:endParaRPr lang="id-ID" dirty="0"/>
          </a:p>
        </p:txBody>
      </p:sp>
      <p:sp>
        <p:nvSpPr>
          <p:cNvPr id="24" name="Text Placeholder 2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267123"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0" name="AutoShape 4"/>
          <p:cNvSpPr>
            <a:spLocks/>
          </p:cNvSpPr>
          <p:nvPr/>
        </p:nvSpPr>
        <p:spPr bwMode="auto">
          <a:xfrm>
            <a:off x="699195" y="5073203"/>
            <a:ext cx="208508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02" name="AutoShape 6"/>
          <p:cNvSpPr>
            <a:spLocks/>
          </p:cNvSpPr>
          <p:nvPr/>
        </p:nvSpPr>
        <p:spPr bwMode="auto">
          <a:xfrm>
            <a:off x="3824585"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3" name="AutoShape 7"/>
          <p:cNvSpPr>
            <a:spLocks/>
          </p:cNvSpPr>
          <p:nvPr/>
        </p:nvSpPr>
        <p:spPr bwMode="auto">
          <a:xfrm>
            <a:off x="3262908" y="5073203"/>
            <a:ext cx="207347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05" name="AutoShape 9"/>
          <p:cNvSpPr>
            <a:spLocks/>
          </p:cNvSpPr>
          <p:nvPr/>
        </p:nvSpPr>
        <p:spPr bwMode="auto">
          <a:xfrm>
            <a:off x="6382941" y="4832994"/>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6" name="AutoShape 10"/>
          <p:cNvSpPr>
            <a:spLocks/>
          </p:cNvSpPr>
          <p:nvPr/>
        </p:nvSpPr>
        <p:spPr bwMode="auto">
          <a:xfrm>
            <a:off x="5796261" y="5073203"/>
            <a:ext cx="212258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08" name="AutoShape 12"/>
          <p:cNvSpPr>
            <a:spLocks/>
          </p:cNvSpPr>
          <p:nvPr/>
        </p:nvSpPr>
        <p:spPr bwMode="auto">
          <a:xfrm>
            <a:off x="8940403"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9" name="AutoShape 13"/>
          <p:cNvSpPr>
            <a:spLocks/>
          </p:cNvSpPr>
          <p:nvPr/>
        </p:nvSpPr>
        <p:spPr bwMode="auto">
          <a:xfrm>
            <a:off x="8373369" y="5073203"/>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1" name="AutoShape 15"/>
          <p:cNvSpPr>
            <a:spLocks/>
          </p:cNvSpPr>
          <p:nvPr/>
        </p:nvSpPr>
        <p:spPr bwMode="auto">
          <a:xfrm>
            <a:off x="11497866"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12" name="AutoShape 16"/>
          <p:cNvSpPr>
            <a:spLocks/>
          </p:cNvSpPr>
          <p:nvPr/>
        </p:nvSpPr>
        <p:spPr bwMode="auto">
          <a:xfrm>
            <a:off x="10907614" y="5073203"/>
            <a:ext cx="213151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4" name="AutoShape 18"/>
          <p:cNvSpPr>
            <a:spLocks/>
          </p:cNvSpPr>
          <p:nvPr/>
        </p:nvSpPr>
        <p:spPr bwMode="auto">
          <a:xfrm>
            <a:off x="1267123"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15" name="AutoShape 19"/>
          <p:cNvSpPr>
            <a:spLocks/>
          </p:cNvSpPr>
          <p:nvPr/>
        </p:nvSpPr>
        <p:spPr bwMode="auto">
          <a:xfrm>
            <a:off x="667941" y="8437041"/>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7" name="AutoShape 21"/>
          <p:cNvSpPr>
            <a:spLocks/>
          </p:cNvSpPr>
          <p:nvPr/>
        </p:nvSpPr>
        <p:spPr bwMode="auto">
          <a:xfrm>
            <a:off x="3824585"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18" name="AutoShape 22"/>
          <p:cNvSpPr>
            <a:spLocks/>
          </p:cNvSpPr>
          <p:nvPr/>
        </p:nvSpPr>
        <p:spPr bwMode="auto">
          <a:xfrm>
            <a:off x="3257550" y="8437041"/>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20" name="AutoShape 24"/>
          <p:cNvSpPr>
            <a:spLocks/>
          </p:cNvSpPr>
          <p:nvPr/>
        </p:nvSpPr>
        <p:spPr bwMode="auto">
          <a:xfrm>
            <a:off x="6382941" y="8196832"/>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21" name="AutoShape 25"/>
          <p:cNvSpPr>
            <a:spLocks/>
          </p:cNvSpPr>
          <p:nvPr/>
        </p:nvSpPr>
        <p:spPr bwMode="auto">
          <a:xfrm>
            <a:off x="5783759" y="8437041"/>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23" name="AutoShape 27"/>
          <p:cNvSpPr>
            <a:spLocks/>
          </p:cNvSpPr>
          <p:nvPr/>
        </p:nvSpPr>
        <p:spPr bwMode="auto">
          <a:xfrm>
            <a:off x="8940403"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24" name="AutoShape 28"/>
          <p:cNvSpPr>
            <a:spLocks/>
          </p:cNvSpPr>
          <p:nvPr/>
        </p:nvSpPr>
        <p:spPr bwMode="auto">
          <a:xfrm>
            <a:off x="8353723" y="8437041"/>
            <a:ext cx="212348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26" name="AutoShape 30"/>
          <p:cNvSpPr>
            <a:spLocks/>
          </p:cNvSpPr>
          <p:nvPr/>
        </p:nvSpPr>
        <p:spPr bwMode="auto">
          <a:xfrm>
            <a:off x="11497866"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27" name="AutoShape 31"/>
          <p:cNvSpPr>
            <a:spLocks/>
          </p:cNvSpPr>
          <p:nvPr/>
        </p:nvSpPr>
        <p:spPr bwMode="auto">
          <a:xfrm>
            <a:off x="10900470" y="8437041"/>
            <a:ext cx="21458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3" name="Text Placeholder 13211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125</a:t>
            </a:fld>
            <a:endParaRPr lang="id-ID" dirty="0"/>
          </a:p>
        </p:txBody>
      </p:sp>
      <p:sp>
        <p:nvSpPr>
          <p:cNvPr id="132119" name="Picture Placeholder 132118"/>
          <p:cNvSpPr>
            <a:spLocks noGrp="1"/>
          </p:cNvSpPr>
          <p:nvPr>
            <p:ph type="pic" sz="quarter" idx="22"/>
          </p:nvPr>
        </p:nvSpPr>
        <p:spPr/>
      </p:sp>
      <p:sp>
        <p:nvSpPr>
          <p:cNvPr id="132122" name="Picture Placeholder 132121"/>
          <p:cNvSpPr>
            <a:spLocks noGrp="1"/>
          </p:cNvSpPr>
          <p:nvPr>
            <p:ph type="pic" sz="quarter" idx="23"/>
          </p:nvPr>
        </p:nvSpPr>
        <p:spPr/>
      </p:sp>
      <p:sp>
        <p:nvSpPr>
          <p:cNvPr id="132125" name="Picture Placeholder 132124"/>
          <p:cNvSpPr>
            <a:spLocks noGrp="1"/>
          </p:cNvSpPr>
          <p:nvPr>
            <p:ph type="pic" sz="quarter" idx="24"/>
          </p:nvPr>
        </p:nvSpPr>
        <p:spPr/>
      </p:sp>
      <p:sp>
        <p:nvSpPr>
          <p:cNvPr id="132128" name="Picture Placeholder 132127"/>
          <p:cNvSpPr>
            <a:spLocks noGrp="1"/>
          </p:cNvSpPr>
          <p:nvPr>
            <p:ph type="pic" sz="quarter" idx="25"/>
          </p:nvPr>
        </p:nvSpPr>
        <p:spPr/>
      </p:sp>
      <p:sp>
        <p:nvSpPr>
          <p:cNvPr id="132129" name="Picture Placeholder 132128"/>
          <p:cNvSpPr>
            <a:spLocks noGrp="1"/>
          </p:cNvSpPr>
          <p:nvPr>
            <p:ph type="pic" sz="quarter" idx="26"/>
          </p:nvPr>
        </p:nvSpPr>
        <p:spPr/>
      </p:sp>
      <p:sp>
        <p:nvSpPr>
          <p:cNvPr id="132130" name="Picture Placeholder 132129"/>
          <p:cNvSpPr>
            <a:spLocks noGrp="1"/>
          </p:cNvSpPr>
          <p:nvPr>
            <p:ph type="pic" sz="quarter" idx="27"/>
          </p:nvPr>
        </p:nvSpPr>
        <p:spPr/>
      </p:sp>
      <p:sp>
        <p:nvSpPr>
          <p:cNvPr id="132131" name="Picture Placeholder 132130"/>
          <p:cNvSpPr>
            <a:spLocks noGrp="1"/>
          </p:cNvSpPr>
          <p:nvPr>
            <p:ph type="pic" sz="quarter" idx="28"/>
          </p:nvPr>
        </p:nvSpPr>
        <p:spPr/>
      </p:sp>
      <p:sp>
        <p:nvSpPr>
          <p:cNvPr id="132132" name="Picture Placeholder 132131"/>
          <p:cNvSpPr>
            <a:spLocks noGrp="1"/>
          </p:cNvSpPr>
          <p:nvPr>
            <p:ph type="pic" sz="quarter" idx="29"/>
          </p:nvPr>
        </p:nvSpPr>
        <p:spPr/>
      </p:sp>
      <p:sp>
        <p:nvSpPr>
          <p:cNvPr id="132133" name="Picture Placeholder 132132"/>
          <p:cNvSpPr>
            <a:spLocks noGrp="1"/>
          </p:cNvSpPr>
          <p:nvPr>
            <p:ph type="pic" sz="quarter" idx="30"/>
          </p:nvPr>
        </p:nvSpPr>
        <p:spPr/>
      </p:sp>
      <p:sp>
        <p:nvSpPr>
          <p:cNvPr id="132134" name="Picture Placeholder 132133"/>
          <p:cNvSpPr>
            <a:spLocks noGrp="1"/>
          </p:cNvSpPr>
          <p:nvPr>
            <p:ph type="pic" sz="quarter" idx="31"/>
          </p:nvPr>
        </p:nvSpPr>
        <p:spPr/>
      </p:sp>
      <p:sp>
        <p:nvSpPr>
          <p:cNvPr id="132116" name="Text Placeholder 1321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6" name="AutoShape 6"/>
          <p:cNvSpPr>
            <a:spLocks/>
          </p:cNvSpPr>
          <p:nvPr/>
        </p:nvSpPr>
        <p:spPr bwMode="auto">
          <a:xfrm>
            <a:off x="1351955"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3127" name="AutoShape 7"/>
          <p:cNvSpPr>
            <a:spLocks/>
          </p:cNvSpPr>
          <p:nvPr/>
        </p:nvSpPr>
        <p:spPr bwMode="auto">
          <a:xfrm>
            <a:off x="1754684"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33128" name="AutoShape 8"/>
          <p:cNvSpPr>
            <a:spLocks/>
          </p:cNvSpPr>
          <p:nvPr/>
        </p:nvSpPr>
        <p:spPr bwMode="auto">
          <a:xfrm>
            <a:off x="4238030"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3129" name="AutoShape 9"/>
          <p:cNvSpPr>
            <a:spLocks/>
          </p:cNvSpPr>
          <p:nvPr/>
        </p:nvSpPr>
        <p:spPr bwMode="auto">
          <a:xfrm>
            <a:off x="4641652"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33130" name="AutoShape 10"/>
          <p:cNvSpPr>
            <a:spLocks/>
          </p:cNvSpPr>
          <p:nvPr/>
        </p:nvSpPr>
        <p:spPr bwMode="auto">
          <a:xfrm>
            <a:off x="7124998"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3131" name="AutoShape 11"/>
          <p:cNvSpPr>
            <a:spLocks/>
          </p:cNvSpPr>
          <p:nvPr/>
        </p:nvSpPr>
        <p:spPr bwMode="auto">
          <a:xfrm>
            <a:off x="7528620"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33132" name="AutoShape 12"/>
          <p:cNvSpPr>
            <a:spLocks/>
          </p:cNvSpPr>
          <p:nvPr/>
        </p:nvSpPr>
        <p:spPr bwMode="auto">
          <a:xfrm>
            <a:off x="10011966"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3133" name="AutoShape 13"/>
          <p:cNvSpPr>
            <a:spLocks/>
          </p:cNvSpPr>
          <p:nvPr/>
        </p:nvSpPr>
        <p:spPr bwMode="auto">
          <a:xfrm>
            <a:off x="10414695"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126</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9" name="AutoShape 5"/>
          <p:cNvSpPr>
            <a:spLocks/>
          </p:cNvSpPr>
          <p:nvPr/>
        </p:nvSpPr>
        <p:spPr bwMode="auto">
          <a:xfrm>
            <a:off x="695623" y="7267702"/>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January 18th,2009</a:t>
            </a:r>
            <a:endParaRPr lang="id-ID" sz="4275"/>
          </a:p>
        </p:txBody>
      </p:sp>
      <p:sp>
        <p:nvSpPr>
          <p:cNvPr id="134150" name="AutoShape 6"/>
          <p:cNvSpPr>
            <a:spLocks/>
          </p:cNvSpPr>
          <p:nvPr/>
        </p:nvSpPr>
        <p:spPr bwMode="auto">
          <a:xfrm>
            <a:off x="699195" y="7567739"/>
            <a:ext cx="359777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Clients Name		:    Adam Lallana</a:t>
            </a:r>
            <a:endParaRPr lang="id-ID" sz="4275"/>
          </a:p>
        </p:txBody>
      </p:sp>
      <p:sp>
        <p:nvSpPr>
          <p:cNvPr id="134151" name="AutoShape 7"/>
          <p:cNvSpPr>
            <a:spLocks/>
          </p:cNvSpPr>
          <p:nvPr/>
        </p:nvSpPr>
        <p:spPr bwMode="auto">
          <a:xfrm>
            <a:off x="699195" y="7832058"/>
            <a:ext cx="320486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Portofolio Type      	:   Photography</a:t>
            </a:r>
            <a:endParaRPr lang="id-ID" sz="4275"/>
          </a:p>
        </p:txBody>
      </p:sp>
      <p:sp>
        <p:nvSpPr>
          <p:cNvPr id="134152" name="AutoShape 8"/>
          <p:cNvSpPr>
            <a:spLocks/>
          </p:cNvSpPr>
          <p:nvPr/>
        </p:nvSpPr>
        <p:spPr bwMode="auto">
          <a:xfrm>
            <a:off x="4851500" y="7267702"/>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January 18th,2009</a:t>
            </a:r>
            <a:endParaRPr lang="id-ID" sz="4275"/>
          </a:p>
        </p:txBody>
      </p:sp>
      <p:sp>
        <p:nvSpPr>
          <p:cNvPr id="134153" name="AutoShape 9"/>
          <p:cNvSpPr>
            <a:spLocks/>
          </p:cNvSpPr>
          <p:nvPr/>
        </p:nvSpPr>
        <p:spPr bwMode="auto">
          <a:xfrm>
            <a:off x="4855072" y="7567739"/>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Clients Name       		:    Adam Lallana</a:t>
            </a:r>
            <a:endParaRPr lang="id-ID" sz="4275"/>
          </a:p>
        </p:txBody>
      </p:sp>
      <p:sp>
        <p:nvSpPr>
          <p:cNvPr id="134154" name="AutoShape 10"/>
          <p:cNvSpPr>
            <a:spLocks/>
          </p:cNvSpPr>
          <p:nvPr/>
        </p:nvSpPr>
        <p:spPr bwMode="auto">
          <a:xfrm>
            <a:off x="4855072"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Portofolio Type      	:   Photography</a:t>
            </a:r>
            <a:endParaRPr lang="id-ID" sz="4275"/>
          </a:p>
        </p:txBody>
      </p:sp>
      <p:sp>
        <p:nvSpPr>
          <p:cNvPr id="134155" name="AutoShape 11"/>
          <p:cNvSpPr>
            <a:spLocks/>
          </p:cNvSpPr>
          <p:nvPr/>
        </p:nvSpPr>
        <p:spPr bwMode="auto">
          <a:xfrm>
            <a:off x="9008269" y="7267702"/>
            <a:ext cx="1935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January 18th,2009</a:t>
            </a:r>
            <a:endParaRPr lang="id-ID" sz="4275"/>
          </a:p>
        </p:txBody>
      </p:sp>
      <p:sp>
        <p:nvSpPr>
          <p:cNvPr id="134156" name="AutoShape 12"/>
          <p:cNvSpPr>
            <a:spLocks/>
          </p:cNvSpPr>
          <p:nvPr/>
        </p:nvSpPr>
        <p:spPr bwMode="auto">
          <a:xfrm>
            <a:off x="9010948" y="7565953"/>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Clients Name          	:    Adam Lallana</a:t>
            </a:r>
            <a:endParaRPr lang="id-ID" sz="4275"/>
          </a:p>
        </p:txBody>
      </p:sp>
      <p:sp>
        <p:nvSpPr>
          <p:cNvPr id="134157" name="AutoShape 13"/>
          <p:cNvSpPr>
            <a:spLocks/>
          </p:cNvSpPr>
          <p:nvPr/>
        </p:nvSpPr>
        <p:spPr bwMode="auto">
          <a:xfrm>
            <a:off x="9010948"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Portofolio Type      	:   Photography</a:t>
            </a:r>
            <a:endParaRPr lang="id-ID" sz="4275"/>
          </a:p>
        </p:txBody>
      </p:sp>
      <p:sp>
        <p:nvSpPr>
          <p:cNvPr id="134158" name="AutoShape 14"/>
          <p:cNvSpPr>
            <a:spLocks/>
          </p:cNvSpPr>
          <p:nvPr/>
        </p:nvSpPr>
        <p:spPr bwMode="auto">
          <a:xfrm>
            <a:off x="699195" y="3509087"/>
            <a:ext cx="3204865"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rgbClr val="53585F"/>
                </a:solidFill>
              </a:rPr>
              <a:t>Portofolio Name #1</a:t>
            </a:r>
            <a:endParaRPr lang="id-ID" sz="4275"/>
          </a:p>
        </p:txBody>
      </p:sp>
      <p:sp>
        <p:nvSpPr>
          <p:cNvPr id="134159" name="AutoShape 15"/>
          <p:cNvSpPr>
            <a:spLocks/>
          </p:cNvSpPr>
          <p:nvPr/>
        </p:nvSpPr>
        <p:spPr bwMode="auto">
          <a:xfrm>
            <a:off x="4855072"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rgbClr val="53585F"/>
                </a:solidFill>
              </a:rPr>
              <a:t>Portofolio Name #2</a:t>
            </a:r>
            <a:endParaRPr lang="id-ID" sz="4275"/>
          </a:p>
        </p:txBody>
      </p:sp>
      <p:sp>
        <p:nvSpPr>
          <p:cNvPr id="134160" name="AutoShape 16"/>
          <p:cNvSpPr>
            <a:spLocks/>
          </p:cNvSpPr>
          <p:nvPr/>
        </p:nvSpPr>
        <p:spPr bwMode="auto">
          <a:xfrm>
            <a:off x="9010948"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rgbClr val="53585F"/>
                </a:solidFill>
              </a:rPr>
              <a:t>Portofolio Name #3</a:t>
            </a:r>
            <a:endParaRPr lang="id-ID" sz="4275"/>
          </a:p>
        </p:txBody>
      </p:sp>
      <p:sp>
        <p:nvSpPr>
          <p:cNvPr id="15" name="Picture Placeholder 14"/>
          <p:cNvSpPr>
            <a:spLocks noGrp="1"/>
          </p:cNvSpPr>
          <p:nvPr>
            <p:ph type="pic" sz="quarter" idx="12"/>
          </p:nvPr>
        </p:nvSpPr>
        <p:spPr/>
      </p:sp>
      <p:sp>
        <p:nvSpPr>
          <p:cNvPr id="16" name="Picture Placeholder 15"/>
          <p:cNvSpPr>
            <a:spLocks noGrp="1"/>
          </p:cNvSpPr>
          <p:nvPr>
            <p:ph type="pic" sz="quarter" idx="13"/>
          </p:nvPr>
        </p:nvSpPr>
        <p:spPr/>
      </p:sp>
      <p:sp>
        <p:nvSpPr>
          <p:cNvPr id="17" name="Picture Placeholder 16"/>
          <p:cNvSpPr>
            <a:spLocks noGrp="1"/>
          </p:cNvSpPr>
          <p:nvPr>
            <p:ph type="pic" sz="quarter" idx="14"/>
          </p:nvPr>
        </p:nvSpPr>
        <p:spPr/>
      </p:sp>
      <p:sp>
        <p:nvSpPr>
          <p:cNvPr id="13" name="Text Placeholder 1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127</a:t>
            </a:fld>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Effect transition="in" filter="wipe(down)">
                                      <p:cBhvr>
                                        <p:cTn id="7" dur="500"/>
                                        <p:tgtEl>
                                          <p:spTgt spid="1341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4150"/>
                                        </p:tgtEl>
                                        <p:attrNameLst>
                                          <p:attrName>style.visibility</p:attrName>
                                        </p:attrNameLst>
                                      </p:cBhvr>
                                      <p:to>
                                        <p:strVal val="visible"/>
                                      </p:to>
                                    </p:set>
                                    <p:animEffect transition="in" filter="wipe(down)">
                                      <p:cBhvr>
                                        <p:cTn id="10" dur="500"/>
                                        <p:tgtEl>
                                          <p:spTgt spid="13415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34151"/>
                                        </p:tgtEl>
                                        <p:attrNameLst>
                                          <p:attrName>style.visibility</p:attrName>
                                        </p:attrNameLst>
                                      </p:cBhvr>
                                      <p:to>
                                        <p:strVal val="visible"/>
                                      </p:to>
                                    </p:set>
                                    <p:animEffect transition="in" filter="wipe(down)">
                                      <p:cBhvr>
                                        <p:cTn id="13" dur="500"/>
                                        <p:tgtEl>
                                          <p:spTgt spid="1341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4152"/>
                                        </p:tgtEl>
                                        <p:attrNameLst>
                                          <p:attrName>style.visibility</p:attrName>
                                        </p:attrNameLst>
                                      </p:cBhvr>
                                      <p:to>
                                        <p:strVal val="visible"/>
                                      </p:to>
                                    </p:set>
                                    <p:animEffect transition="in" filter="wipe(down)">
                                      <p:cBhvr>
                                        <p:cTn id="16" dur="500"/>
                                        <p:tgtEl>
                                          <p:spTgt spid="13415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4153"/>
                                        </p:tgtEl>
                                        <p:attrNameLst>
                                          <p:attrName>style.visibility</p:attrName>
                                        </p:attrNameLst>
                                      </p:cBhvr>
                                      <p:to>
                                        <p:strVal val="visible"/>
                                      </p:to>
                                    </p:set>
                                    <p:animEffect transition="in" filter="wipe(down)">
                                      <p:cBhvr>
                                        <p:cTn id="19" dur="500"/>
                                        <p:tgtEl>
                                          <p:spTgt spid="13415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34154"/>
                                        </p:tgtEl>
                                        <p:attrNameLst>
                                          <p:attrName>style.visibility</p:attrName>
                                        </p:attrNameLst>
                                      </p:cBhvr>
                                      <p:to>
                                        <p:strVal val="visible"/>
                                      </p:to>
                                    </p:set>
                                    <p:animEffect transition="in" filter="wipe(down)">
                                      <p:cBhvr>
                                        <p:cTn id="22" dur="500"/>
                                        <p:tgtEl>
                                          <p:spTgt spid="13415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4155"/>
                                        </p:tgtEl>
                                        <p:attrNameLst>
                                          <p:attrName>style.visibility</p:attrName>
                                        </p:attrNameLst>
                                      </p:cBhvr>
                                      <p:to>
                                        <p:strVal val="visible"/>
                                      </p:to>
                                    </p:set>
                                    <p:animEffect transition="in" filter="wipe(down)">
                                      <p:cBhvr>
                                        <p:cTn id="25" dur="500"/>
                                        <p:tgtEl>
                                          <p:spTgt spid="13415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4156"/>
                                        </p:tgtEl>
                                        <p:attrNameLst>
                                          <p:attrName>style.visibility</p:attrName>
                                        </p:attrNameLst>
                                      </p:cBhvr>
                                      <p:to>
                                        <p:strVal val="visible"/>
                                      </p:to>
                                    </p:set>
                                    <p:animEffect transition="in" filter="wipe(down)">
                                      <p:cBhvr>
                                        <p:cTn id="28" dur="500"/>
                                        <p:tgtEl>
                                          <p:spTgt spid="13415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4157"/>
                                        </p:tgtEl>
                                        <p:attrNameLst>
                                          <p:attrName>style.visibility</p:attrName>
                                        </p:attrNameLst>
                                      </p:cBhvr>
                                      <p:to>
                                        <p:strVal val="visible"/>
                                      </p:to>
                                    </p:set>
                                    <p:animEffect transition="in" filter="wipe(down)">
                                      <p:cBhvr>
                                        <p:cTn id="31" dur="500"/>
                                        <p:tgtEl>
                                          <p:spTgt spid="13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p:bldP spid="134150" grpId="0"/>
      <p:bldP spid="134151" grpId="0"/>
      <p:bldP spid="134152" grpId="0"/>
      <p:bldP spid="134153" grpId="0"/>
      <p:bldP spid="134154" grpId="0"/>
      <p:bldP spid="134155" grpId="0"/>
      <p:bldP spid="134156" grpId="0"/>
      <p:bldP spid="13415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20" name="Picture Placeholder 19"/>
          <p:cNvSpPr>
            <a:spLocks noGrp="1"/>
          </p:cNvSpPr>
          <p:nvPr>
            <p:ph type="pic" sz="quarter" idx="15"/>
          </p:nvPr>
        </p:nvSpPr>
        <p:spPr/>
      </p:sp>
      <p:sp>
        <p:nvSpPr>
          <p:cNvPr id="19" name="Picture Placeholder 18"/>
          <p:cNvSpPr>
            <a:spLocks noGrp="1"/>
          </p:cNvSpPr>
          <p:nvPr>
            <p:ph type="pic" sz="quarter" idx="14"/>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128</a:t>
            </a:fld>
            <a:endParaRPr lang="id-ID" dirty="0"/>
          </a:p>
        </p:txBody>
      </p:sp>
      <p:sp>
        <p:nvSpPr>
          <p:cNvPr id="16" name="Text Placeholder 15"/>
          <p:cNvSpPr>
            <a:spLocks noGrp="1"/>
          </p:cNvSpPr>
          <p:nvPr>
            <p:ph type="body" sz="quarter" idx="11"/>
          </p:nvPr>
        </p:nvSpPr>
        <p:spPr/>
        <p:txBody>
          <a:bodyPr/>
          <a:lstStyle/>
          <a:p>
            <a:endParaRPr lang="id-ID"/>
          </a:p>
        </p:txBody>
      </p:sp>
      <p:sp>
        <p:nvSpPr>
          <p:cNvPr id="135171" name="AutoShape 3"/>
          <p:cNvSpPr>
            <a:spLocks/>
          </p:cNvSpPr>
          <p:nvPr/>
        </p:nvSpPr>
        <p:spPr bwMode="auto">
          <a:xfrm>
            <a:off x="1072456" y="5309701"/>
            <a:ext cx="256549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72" name="AutoShape 4"/>
          <p:cNvSpPr>
            <a:spLocks/>
          </p:cNvSpPr>
          <p:nvPr/>
        </p:nvSpPr>
        <p:spPr bwMode="auto">
          <a:xfrm>
            <a:off x="1263551"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73" name="AutoShape 5"/>
          <p:cNvSpPr>
            <a:spLocks/>
          </p:cNvSpPr>
          <p:nvPr/>
        </p:nvSpPr>
        <p:spPr bwMode="auto">
          <a:xfrm>
            <a:off x="1070670" y="5921385"/>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74" name="AutoShape 6"/>
          <p:cNvSpPr>
            <a:spLocks/>
          </p:cNvSpPr>
          <p:nvPr/>
        </p:nvSpPr>
        <p:spPr bwMode="auto">
          <a:xfrm>
            <a:off x="1067990" y="6275894"/>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75" name="AutoShape 7"/>
          <p:cNvSpPr>
            <a:spLocks/>
          </p:cNvSpPr>
          <p:nvPr/>
        </p:nvSpPr>
        <p:spPr bwMode="auto">
          <a:xfrm>
            <a:off x="1075135" y="6275894"/>
            <a:ext cx="101798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76" name="AutoShape 8"/>
          <p:cNvSpPr>
            <a:spLocks/>
          </p:cNvSpPr>
          <p:nvPr/>
        </p:nvSpPr>
        <p:spPr bwMode="auto">
          <a:xfrm>
            <a:off x="1707356" y="6399123"/>
            <a:ext cx="38576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1"/>
                </a:solidFill>
              </a:rPr>
              <a:t>40%</a:t>
            </a:r>
            <a:endParaRPr lang="id-ID" sz="4275" dirty="0">
              <a:solidFill>
                <a:schemeClr val="accent1"/>
              </a:solidFill>
            </a:endParaRPr>
          </a:p>
        </p:txBody>
      </p:sp>
      <p:sp>
        <p:nvSpPr>
          <p:cNvPr id="135177" name="AutoShape 9"/>
          <p:cNvSpPr>
            <a:spLocks/>
          </p:cNvSpPr>
          <p:nvPr/>
        </p:nvSpPr>
        <p:spPr bwMode="auto">
          <a:xfrm>
            <a:off x="1076028"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
        <p:nvSpPr>
          <p:cNvPr id="135179" name="AutoShape 11"/>
          <p:cNvSpPr>
            <a:spLocks/>
          </p:cNvSpPr>
          <p:nvPr/>
        </p:nvSpPr>
        <p:spPr bwMode="auto">
          <a:xfrm>
            <a:off x="4173736" y="5309701"/>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80" name="AutoShape 12"/>
          <p:cNvSpPr>
            <a:spLocks/>
          </p:cNvSpPr>
          <p:nvPr/>
        </p:nvSpPr>
        <p:spPr bwMode="auto">
          <a:xfrm>
            <a:off x="4365724"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81" name="AutoShape 13"/>
          <p:cNvSpPr>
            <a:spLocks/>
          </p:cNvSpPr>
          <p:nvPr/>
        </p:nvSpPr>
        <p:spPr bwMode="auto">
          <a:xfrm>
            <a:off x="4172843" y="5921385"/>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82" name="AutoShape 14"/>
          <p:cNvSpPr>
            <a:spLocks/>
          </p:cNvSpPr>
          <p:nvPr/>
        </p:nvSpPr>
        <p:spPr bwMode="auto">
          <a:xfrm>
            <a:off x="4170164" y="6275894"/>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83" name="AutoShape 15"/>
          <p:cNvSpPr>
            <a:spLocks/>
          </p:cNvSpPr>
          <p:nvPr/>
        </p:nvSpPr>
        <p:spPr bwMode="auto">
          <a:xfrm>
            <a:off x="4177308" y="6275894"/>
            <a:ext cx="183237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84" name="AutoShape 16"/>
          <p:cNvSpPr>
            <a:spLocks/>
          </p:cNvSpPr>
          <p:nvPr/>
        </p:nvSpPr>
        <p:spPr bwMode="auto">
          <a:xfrm>
            <a:off x="5623917" y="6399123"/>
            <a:ext cx="38487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2"/>
                </a:solidFill>
              </a:rPr>
              <a:t>75%</a:t>
            </a:r>
            <a:endParaRPr lang="id-ID" sz="4275" dirty="0">
              <a:solidFill>
                <a:schemeClr val="accent2"/>
              </a:solidFill>
            </a:endParaRPr>
          </a:p>
        </p:txBody>
      </p:sp>
      <p:sp>
        <p:nvSpPr>
          <p:cNvPr id="135185" name="AutoShape 17"/>
          <p:cNvSpPr>
            <a:spLocks/>
          </p:cNvSpPr>
          <p:nvPr/>
        </p:nvSpPr>
        <p:spPr bwMode="auto">
          <a:xfrm>
            <a:off x="4178201"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
        <p:nvSpPr>
          <p:cNvPr id="135187" name="AutoShape 19"/>
          <p:cNvSpPr>
            <a:spLocks/>
          </p:cNvSpPr>
          <p:nvPr/>
        </p:nvSpPr>
        <p:spPr bwMode="auto">
          <a:xfrm>
            <a:off x="7275909" y="5309701"/>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88" name="AutoShape 20"/>
          <p:cNvSpPr>
            <a:spLocks/>
          </p:cNvSpPr>
          <p:nvPr/>
        </p:nvSpPr>
        <p:spPr bwMode="auto">
          <a:xfrm>
            <a:off x="7467005"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89" name="AutoShape 21"/>
          <p:cNvSpPr>
            <a:spLocks/>
          </p:cNvSpPr>
          <p:nvPr/>
        </p:nvSpPr>
        <p:spPr bwMode="auto">
          <a:xfrm>
            <a:off x="7275017" y="5921385"/>
            <a:ext cx="142428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90" name="AutoShape 22"/>
          <p:cNvSpPr>
            <a:spLocks/>
          </p:cNvSpPr>
          <p:nvPr/>
        </p:nvSpPr>
        <p:spPr bwMode="auto">
          <a:xfrm>
            <a:off x="7271445" y="6275894"/>
            <a:ext cx="256639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91" name="AutoShape 23"/>
          <p:cNvSpPr>
            <a:spLocks/>
          </p:cNvSpPr>
          <p:nvPr/>
        </p:nvSpPr>
        <p:spPr bwMode="auto">
          <a:xfrm>
            <a:off x="7278589" y="6275894"/>
            <a:ext cx="70812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92" name="AutoShape 24"/>
          <p:cNvSpPr>
            <a:spLocks/>
          </p:cNvSpPr>
          <p:nvPr/>
        </p:nvSpPr>
        <p:spPr bwMode="auto">
          <a:xfrm>
            <a:off x="7601843" y="6399123"/>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3"/>
                </a:solidFill>
              </a:rPr>
              <a:t>12%</a:t>
            </a:r>
            <a:endParaRPr lang="id-ID" sz="4275" dirty="0">
              <a:solidFill>
                <a:schemeClr val="accent3"/>
              </a:solidFill>
            </a:endParaRPr>
          </a:p>
        </p:txBody>
      </p:sp>
      <p:sp>
        <p:nvSpPr>
          <p:cNvPr id="135193" name="AutoShape 25"/>
          <p:cNvSpPr>
            <a:spLocks/>
          </p:cNvSpPr>
          <p:nvPr/>
        </p:nvSpPr>
        <p:spPr bwMode="auto">
          <a:xfrm>
            <a:off x="7280375"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
        <p:nvSpPr>
          <p:cNvPr id="135195" name="AutoShape 27"/>
          <p:cNvSpPr>
            <a:spLocks/>
          </p:cNvSpPr>
          <p:nvPr/>
        </p:nvSpPr>
        <p:spPr bwMode="auto">
          <a:xfrm>
            <a:off x="10378083" y="5309701"/>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35196" name="AutoShape 28"/>
          <p:cNvSpPr>
            <a:spLocks/>
          </p:cNvSpPr>
          <p:nvPr/>
        </p:nvSpPr>
        <p:spPr bwMode="auto">
          <a:xfrm>
            <a:off x="10569178"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97" name="AutoShape 29"/>
          <p:cNvSpPr>
            <a:spLocks/>
          </p:cNvSpPr>
          <p:nvPr/>
        </p:nvSpPr>
        <p:spPr bwMode="auto">
          <a:xfrm>
            <a:off x="10376297" y="5921385"/>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98" name="AutoShape 30"/>
          <p:cNvSpPr>
            <a:spLocks/>
          </p:cNvSpPr>
          <p:nvPr/>
        </p:nvSpPr>
        <p:spPr bwMode="auto">
          <a:xfrm>
            <a:off x="10373619" y="6275894"/>
            <a:ext cx="256549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99" name="AutoShape 31"/>
          <p:cNvSpPr>
            <a:spLocks/>
          </p:cNvSpPr>
          <p:nvPr/>
        </p:nvSpPr>
        <p:spPr bwMode="auto">
          <a:xfrm>
            <a:off x="10380762" y="6275894"/>
            <a:ext cx="227974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35200" name="AutoShape 32"/>
          <p:cNvSpPr>
            <a:spLocks/>
          </p:cNvSpPr>
          <p:nvPr/>
        </p:nvSpPr>
        <p:spPr bwMode="auto">
          <a:xfrm>
            <a:off x="12275642" y="6399123"/>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4"/>
                </a:solidFill>
              </a:rPr>
              <a:t>93%</a:t>
            </a:r>
            <a:endParaRPr lang="id-ID" sz="4275" dirty="0">
              <a:solidFill>
                <a:schemeClr val="accent4"/>
              </a:solidFill>
            </a:endParaRPr>
          </a:p>
        </p:txBody>
      </p:sp>
      <p:sp>
        <p:nvSpPr>
          <p:cNvPr id="135201" name="AutoShape 33"/>
          <p:cNvSpPr>
            <a:spLocks/>
          </p:cNvSpPr>
          <p:nvPr/>
        </p:nvSpPr>
        <p:spPr bwMode="auto">
          <a:xfrm>
            <a:off x="10381655"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75"/>
                                        </p:tgtEl>
                                        <p:attrNameLst>
                                          <p:attrName>style.visibility</p:attrName>
                                        </p:attrNameLst>
                                      </p:cBhvr>
                                      <p:to>
                                        <p:strVal val="visible"/>
                                      </p:to>
                                    </p:set>
                                    <p:animEffect transition="in" filter="wipe(left)">
                                      <p:cBhvr>
                                        <p:cTn id="7" dur="500"/>
                                        <p:tgtEl>
                                          <p:spTgt spid="135175"/>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135183"/>
                                        </p:tgtEl>
                                        <p:attrNameLst>
                                          <p:attrName>style.visibility</p:attrName>
                                        </p:attrNameLst>
                                      </p:cBhvr>
                                      <p:to>
                                        <p:strVal val="visible"/>
                                      </p:to>
                                    </p:set>
                                    <p:animEffect transition="in" filter="wipe(left)">
                                      <p:cBhvr>
                                        <p:cTn id="10" dur="500"/>
                                        <p:tgtEl>
                                          <p:spTgt spid="135183"/>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35191"/>
                                        </p:tgtEl>
                                        <p:attrNameLst>
                                          <p:attrName>style.visibility</p:attrName>
                                        </p:attrNameLst>
                                      </p:cBhvr>
                                      <p:to>
                                        <p:strVal val="visible"/>
                                      </p:to>
                                    </p:set>
                                    <p:animEffect transition="in" filter="wipe(left)">
                                      <p:cBhvr>
                                        <p:cTn id="13" dur="500"/>
                                        <p:tgtEl>
                                          <p:spTgt spid="135191"/>
                                        </p:tgtEl>
                                      </p:cBhvr>
                                    </p:animEffect>
                                  </p:childTnLst>
                                </p:cTn>
                              </p:par>
                              <p:par>
                                <p:cTn id="14" presetID="22" presetClass="entr" presetSubtype="8" fill="hold" grpId="0" nodeType="withEffect">
                                  <p:stCondLst>
                                    <p:cond delay="400"/>
                                  </p:stCondLst>
                                  <p:childTnLst>
                                    <p:set>
                                      <p:cBhvr>
                                        <p:cTn id="15" dur="1" fill="hold">
                                          <p:stCondLst>
                                            <p:cond delay="0"/>
                                          </p:stCondLst>
                                        </p:cTn>
                                        <p:tgtEl>
                                          <p:spTgt spid="135199"/>
                                        </p:tgtEl>
                                        <p:attrNameLst>
                                          <p:attrName>style.visibility</p:attrName>
                                        </p:attrNameLst>
                                      </p:cBhvr>
                                      <p:to>
                                        <p:strVal val="visible"/>
                                      </p:to>
                                    </p:set>
                                    <p:animEffect transition="in" filter="wipe(left)">
                                      <p:cBhvr>
                                        <p:cTn id="16" dur="500"/>
                                        <p:tgtEl>
                                          <p:spTgt spid="135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animBg="1"/>
      <p:bldP spid="135183" grpId="0" animBg="1"/>
      <p:bldP spid="135191" grpId="0" animBg="1"/>
      <p:bldP spid="13519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2"/>
          </p:nvPr>
        </p:nvSpPr>
        <p:spPr/>
      </p:sp>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129</a:t>
            </a:fld>
            <a:endParaRPr lang="id-ID" dirty="0"/>
          </a:p>
        </p:txBody>
      </p:sp>
      <p:sp>
        <p:nvSpPr>
          <p:cNvPr id="10" name="Text Placeholder 9"/>
          <p:cNvSpPr>
            <a:spLocks noGrp="1"/>
          </p:cNvSpPr>
          <p:nvPr>
            <p:ph type="body" sz="quarter" idx="11"/>
          </p:nvPr>
        </p:nvSpPr>
        <p:spPr/>
        <p:txBody>
          <a:bodyPr/>
          <a:lstStyle/>
          <a:p>
            <a:endParaRPr lang="id-ID"/>
          </a:p>
        </p:txBody>
      </p:sp>
      <p:sp>
        <p:nvSpPr>
          <p:cNvPr id="136195" name="AutoShape 3"/>
          <p:cNvSpPr>
            <a:spLocks/>
          </p:cNvSpPr>
          <p:nvPr/>
        </p:nvSpPr>
        <p:spPr bwMode="auto">
          <a:xfrm rot="5400000">
            <a:off x="6507956" y="5441752"/>
            <a:ext cx="699195"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7410" name="AutoShape 2"/>
          <p:cNvSpPr>
            <a:spLocks/>
          </p:cNvSpPr>
          <p:nvPr/>
        </p:nvSpPr>
        <p:spPr bwMode="auto">
          <a:xfrm>
            <a:off x="3996104" y="2284082"/>
            <a:ext cx="5723792" cy="57318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8" y="12953"/>
                  <a:pt x="20638"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7411" name="AutoShape 3"/>
          <p:cNvSpPr>
            <a:spLocks/>
          </p:cNvSpPr>
          <p:nvPr/>
        </p:nvSpPr>
        <p:spPr bwMode="auto">
          <a:xfrm>
            <a:off x="4929188" y="5012234"/>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Introduction </a:t>
            </a:r>
            <a:r>
              <a:rPr lang="id-ID" sz="4275">
                <a:solidFill>
                  <a:srgbClr val="FFFFFF"/>
                </a:solidFill>
              </a:rPr>
              <a:t>Section</a:t>
            </a:r>
            <a:endParaRPr lang="id-ID" sz="4275"/>
          </a:p>
        </p:txBody>
      </p:sp>
      <p:sp>
        <p:nvSpPr>
          <p:cNvPr id="17412" name="AutoShape 4"/>
          <p:cNvSpPr>
            <a:spLocks/>
          </p:cNvSpPr>
          <p:nvPr/>
        </p:nvSpPr>
        <p:spPr bwMode="auto">
          <a:xfrm>
            <a:off x="45675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animEffect transition="in" filter="fade">
                                      <p:cBhvr>
                                        <p:cTn id="9"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7223" name="AutoShape 7"/>
          <p:cNvSpPr>
            <a:spLocks/>
          </p:cNvSpPr>
          <p:nvPr/>
        </p:nvSpPr>
        <p:spPr bwMode="auto">
          <a:xfrm>
            <a:off x="1668959" y="74875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Lorem ipsum randomised words which </a:t>
            </a:r>
            <a:r>
              <a:rPr lang="id-ID" sz="1238">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131</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p:cNvSpPr>
            <a:spLocks noGrp="1"/>
          </p:cNvSpPr>
          <p:nvPr>
            <p:ph type="pic" sz="quarter" idx="12"/>
          </p:nvPr>
        </p:nvSpPr>
        <p:spPr/>
      </p:sp>
      <p:sp>
        <p:nvSpPr>
          <p:cNvPr id="22" name="Picture Placeholder 21"/>
          <p:cNvSpPr>
            <a:spLocks noGrp="1"/>
          </p:cNvSpPr>
          <p:nvPr>
            <p:ph type="pic" sz="quarter" idx="13"/>
          </p:nvPr>
        </p:nvSpPr>
        <p:spPr/>
      </p:sp>
      <p:sp>
        <p:nvSpPr>
          <p:cNvPr id="24" name="Picture Placeholder 23"/>
          <p:cNvSpPr>
            <a:spLocks noGrp="1"/>
          </p:cNvSpPr>
          <p:nvPr>
            <p:ph type="pic" sz="quarter" idx="15"/>
          </p:nvPr>
        </p:nvSpPr>
        <p:spPr/>
      </p:sp>
      <p:sp>
        <p:nvSpPr>
          <p:cNvPr id="25" name="Picture Placeholder 24"/>
          <p:cNvSpPr>
            <a:spLocks noGrp="1"/>
          </p:cNvSpPr>
          <p:nvPr>
            <p:ph type="pic" sz="quarter" idx="16"/>
          </p:nvPr>
        </p:nvSpPr>
        <p:spPr/>
      </p:sp>
      <p:sp>
        <p:nvSpPr>
          <p:cNvPr id="23" name="Picture Placeholder 22"/>
          <p:cNvSpPr>
            <a:spLocks noGrp="1"/>
          </p:cNvSpPr>
          <p:nvPr>
            <p:ph type="pic" sz="quarter" idx="14"/>
          </p:nvPr>
        </p:nvSpPr>
        <p:spPr/>
      </p:sp>
      <p:sp>
        <p:nvSpPr>
          <p:cNvPr id="26" name="Picture Placeholder 25"/>
          <p:cNvSpPr>
            <a:spLocks noGrp="1"/>
          </p:cNvSpPr>
          <p:nvPr>
            <p:ph type="pic" sz="quarter" idx="17"/>
          </p:nvPr>
        </p:nvSpPr>
        <p:spPr/>
      </p:sp>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132</a:t>
            </a:fld>
            <a:endParaRPr lang="id-ID" dirty="0"/>
          </a:p>
        </p:txBody>
      </p:sp>
      <p:sp>
        <p:nvSpPr>
          <p:cNvPr id="20" name="Text Placeholder 1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AutoShape 2"/>
          <p:cNvSpPr>
            <a:spLocks/>
          </p:cNvSpPr>
          <p:nvPr/>
        </p:nvSpPr>
        <p:spPr bwMode="auto">
          <a:xfrm>
            <a:off x="9333309" y="3293269"/>
            <a:ext cx="22976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About The Project</a:t>
            </a:r>
            <a:endParaRPr lang="id-ID" sz="4275"/>
          </a:p>
        </p:txBody>
      </p:sp>
      <p:sp>
        <p:nvSpPr>
          <p:cNvPr id="140291" name="AutoShape 3"/>
          <p:cNvSpPr>
            <a:spLocks/>
          </p:cNvSpPr>
          <p:nvPr/>
        </p:nvSpPr>
        <p:spPr bwMode="auto">
          <a:xfrm>
            <a:off x="9333309" y="3832622"/>
            <a:ext cx="3496866"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dolor intiis delluptatem velitatem escienis magnatur sunt. Lorem ipsum dolor intiis delluptatem velitatem escienis magnatur is not simply random text. It has roots in intiis delluptatem velitatem escienis .</a:t>
            </a:r>
            <a:endParaRPr lang="id-ID" sz="4275"/>
          </a:p>
        </p:txBody>
      </p:sp>
      <p:sp>
        <p:nvSpPr>
          <p:cNvPr id="140292" name="AutoShape 4"/>
          <p:cNvSpPr>
            <a:spLocks/>
          </p:cNvSpPr>
          <p:nvPr/>
        </p:nvSpPr>
        <p:spPr bwMode="auto">
          <a:xfrm>
            <a:off x="9333310" y="6542782"/>
            <a:ext cx="63490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Client</a:t>
            </a:r>
            <a:endParaRPr lang="id-ID" sz="4275"/>
          </a:p>
        </p:txBody>
      </p:sp>
      <p:sp>
        <p:nvSpPr>
          <p:cNvPr id="140293" name="AutoShape 5"/>
          <p:cNvSpPr>
            <a:spLocks/>
          </p:cNvSpPr>
          <p:nvPr/>
        </p:nvSpPr>
        <p:spPr bwMode="auto">
          <a:xfrm>
            <a:off x="9333310" y="7026771"/>
            <a:ext cx="5527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Date </a:t>
            </a:r>
            <a:endParaRPr lang="id-ID" sz="4275"/>
          </a:p>
        </p:txBody>
      </p:sp>
      <p:sp>
        <p:nvSpPr>
          <p:cNvPr id="140294" name="AutoShape 6"/>
          <p:cNvSpPr>
            <a:spLocks/>
          </p:cNvSpPr>
          <p:nvPr/>
        </p:nvSpPr>
        <p:spPr bwMode="auto">
          <a:xfrm>
            <a:off x="9333310" y="7510760"/>
            <a:ext cx="4670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Web</a:t>
            </a:r>
            <a:endParaRPr lang="id-ID" sz="4275"/>
          </a:p>
        </p:txBody>
      </p:sp>
      <p:sp>
        <p:nvSpPr>
          <p:cNvPr id="140295" name="AutoShape 7"/>
          <p:cNvSpPr>
            <a:spLocks/>
          </p:cNvSpPr>
          <p:nvPr/>
        </p:nvSpPr>
        <p:spPr bwMode="auto">
          <a:xfrm>
            <a:off x="9333309" y="5298876"/>
            <a:ext cx="349686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dolor intiis delluptatem velitatem escienis magnatur sunt. Lorem ipsum dolor intiis delluptatem velitatem escienis.</a:t>
            </a:r>
            <a:endParaRPr lang="id-ID" sz="4275"/>
          </a:p>
        </p:txBody>
      </p:sp>
      <p:sp>
        <p:nvSpPr>
          <p:cNvPr id="140296" name="AutoShape 8"/>
          <p:cNvSpPr>
            <a:spLocks/>
          </p:cNvSpPr>
          <p:nvPr/>
        </p:nvSpPr>
        <p:spPr bwMode="auto">
          <a:xfrm>
            <a:off x="10288786" y="6549926"/>
            <a:ext cx="181719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 Mr. Paul Herdwick</a:t>
            </a:r>
            <a:endParaRPr lang="id-ID" sz="4275"/>
          </a:p>
        </p:txBody>
      </p:sp>
      <p:sp>
        <p:nvSpPr>
          <p:cNvPr id="140297" name="AutoShape 9"/>
          <p:cNvSpPr>
            <a:spLocks/>
          </p:cNvSpPr>
          <p:nvPr/>
        </p:nvSpPr>
        <p:spPr bwMode="auto">
          <a:xfrm>
            <a:off x="10288786" y="7041059"/>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 October, 19 March 2014</a:t>
            </a:r>
            <a:endParaRPr lang="id-ID" sz="4275"/>
          </a:p>
        </p:txBody>
      </p:sp>
      <p:sp>
        <p:nvSpPr>
          <p:cNvPr id="140298" name="AutoShape 10"/>
          <p:cNvSpPr>
            <a:spLocks/>
          </p:cNvSpPr>
          <p:nvPr/>
        </p:nvSpPr>
        <p:spPr bwMode="auto">
          <a:xfrm>
            <a:off x="10288786" y="7525048"/>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 www. </a:t>
            </a:r>
            <a:r>
              <a:rPr lang="id-ID" sz="1350">
                <a:solidFill>
                  <a:srgbClr val="53585F"/>
                </a:solidFill>
                <a:hlinkClick r:id="rId2"/>
              </a:rPr>
              <a:t>yourcompany.com</a:t>
            </a:r>
            <a:endParaRPr lang="id-ID" sz="4275"/>
          </a:p>
        </p:txBody>
      </p:sp>
      <p:sp>
        <p:nvSpPr>
          <p:cNvPr id="140312" name="Picture Placeholder 140311"/>
          <p:cNvSpPr>
            <a:spLocks noGrp="1"/>
          </p:cNvSpPr>
          <p:nvPr>
            <p:ph type="pic" sz="quarter" idx="20"/>
          </p:nvPr>
        </p:nvSpPr>
        <p:spPr/>
      </p:sp>
      <p:sp>
        <p:nvSpPr>
          <p:cNvPr id="140313" name="Picture Placeholder 140312"/>
          <p:cNvSpPr>
            <a:spLocks noGrp="1"/>
          </p:cNvSpPr>
          <p:nvPr>
            <p:ph type="pic" sz="quarter" idx="21"/>
          </p:nvPr>
        </p:nvSpPr>
        <p:spPr/>
      </p:sp>
      <p:sp>
        <p:nvSpPr>
          <p:cNvPr id="140314" name="Picture Placeholder 140313"/>
          <p:cNvSpPr>
            <a:spLocks noGrp="1"/>
          </p:cNvSpPr>
          <p:nvPr>
            <p:ph type="pic" sz="quarter" idx="22"/>
          </p:nvPr>
        </p:nvSpPr>
        <p:spPr/>
      </p:sp>
      <p:sp>
        <p:nvSpPr>
          <p:cNvPr id="140315" name="Picture Placeholder 140314"/>
          <p:cNvSpPr>
            <a:spLocks noGrp="1"/>
          </p:cNvSpPr>
          <p:nvPr>
            <p:ph type="pic" sz="quarter" idx="23"/>
          </p:nvPr>
        </p:nvSpPr>
        <p:spPr/>
      </p:sp>
      <p:sp>
        <p:nvSpPr>
          <p:cNvPr id="140316" name="Picture Placeholder 140315"/>
          <p:cNvSpPr>
            <a:spLocks noGrp="1"/>
          </p:cNvSpPr>
          <p:nvPr>
            <p:ph type="pic" sz="quarter" idx="24"/>
          </p:nvPr>
        </p:nvSpPr>
        <p:spPr/>
      </p:sp>
      <p:sp>
        <p:nvSpPr>
          <p:cNvPr id="140318" name="Picture Placeholder 140317"/>
          <p:cNvSpPr>
            <a:spLocks noGrp="1"/>
          </p:cNvSpPr>
          <p:nvPr>
            <p:ph type="pic" sz="quarter" idx="26"/>
          </p:nvPr>
        </p:nvSpPr>
        <p:spPr/>
      </p:sp>
      <p:sp>
        <p:nvSpPr>
          <p:cNvPr id="140317" name="Picture Placeholder 140316"/>
          <p:cNvSpPr>
            <a:spLocks noGrp="1"/>
          </p:cNvSpPr>
          <p:nvPr>
            <p:ph type="pic" sz="quarter" idx="25"/>
          </p:nvPr>
        </p:nvSpPr>
        <p:spPr/>
      </p:sp>
      <p:sp>
        <p:nvSpPr>
          <p:cNvPr id="140309" name="Picture Placeholder 140308"/>
          <p:cNvSpPr>
            <a:spLocks noGrp="1"/>
          </p:cNvSpPr>
          <p:nvPr>
            <p:ph type="pic" sz="quarter" idx="17"/>
          </p:nvPr>
        </p:nvSpPr>
        <p:spPr/>
      </p:sp>
      <p:sp>
        <p:nvSpPr>
          <p:cNvPr id="140310" name="Picture Placeholder 140309"/>
          <p:cNvSpPr>
            <a:spLocks noGrp="1"/>
          </p:cNvSpPr>
          <p:nvPr>
            <p:ph type="pic" sz="quarter" idx="18"/>
          </p:nvPr>
        </p:nvSpPr>
        <p:spPr/>
      </p:sp>
      <p:sp>
        <p:nvSpPr>
          <p:cNvPr id="140311" name="Picture Placeholder 140310"/>
          <p:cNvSpPr>
            <a:spLocks noGrp="1"/>
          </p:cNvSpPr>
          <p:nvPr>
            <p:ph type="pic" sz="quarter" idx="19"/>
          </p:nvPr>
        </p:nvSpPr>
        <p:spPr/>
      </p:sp>
      <p:sp>
        <p:nvSpPr>
          <p:cNvPr id="140308" name="Picture Placeholder 140307"/>
          <p:cNvSpPr>
            <a:spLocks noGrp="1"/>
          </p:cNvSpPr>
          <p:nvPr>
            <p:ph type="pic" sz="quarter" idx="16"/>
          </p:nvPr>
        </p:nvSpPr>
        <p:spPr/>
      </p:sp>
      <p:sp>
        <p:nvSpPr>
          <p:cNvPr id="140307" name="Picture Placeholder 140306"/>
          <p:cNvSpPr>
            <a:spLocks noGrp="1"/>
          </p:cNvSpPr>
          <p:nvPr>
            <p:ph type="pic" sz="quarter" idx="15"/>
          </p:nvPr>
        </p:nvSpPr>
        <p:spPr/>
      </p:sp>
      <p:sp>
        <p:nvSpPr>
          <p:cNvPr id="140306" name="Picture Placeholder 140305"/>
          <p:cNvSpPr>
            <a:spLocks noGrp="1"/>
          </p:cNvSpPr>
          <p:nvPr>
            <p:ph type="pic" sz="quarter" idx="14"/>
          </p:nvPr>
        </p:nvSpPr>
        <p:spPr/>
      </p:sp>
      <p:sp>
        <p:nvSpPr>
          <p:cNvPr id="140305" name="Picture Placeholder 140304"/>
          <p:cNvSpPr>
            <a:spLocks noGrp="1"/>
          </p:cNvSpPr>
          <p:nvPr>
            <p:ph type="pic" sz="quarter" idx="13"/>
          </p:nvPr>
        </p:nvSpPr>
        <p:spPr/>
      </p:sp>
      <p:sp>
        <p:nvSpPr>
          <p:cNvPr id="140304" name="Picture Placeholder 140303"/>
          <p:cNvSpPr>
            <a:spLocks noGrp="1"/>
          </p:cNvSpPr>
          <p:nvPr>
            <p:ph type="pic" sz="quarter" idx="12"/>
          </p:nvPr>
        </p:nvSpPr>
        <p:spPr/>
      </p:sp>
      <p:sp>
        <p:nvSpPr>
          <p:cNvPr id="140302" name="Text Placeholder 140301"/>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133</a:t>
            </a:fld>
            <a:endParaRPr lang="id-ID" dirty="0"/>
          </a:p>
        </p:txBody>
      </p:sp>
      <p:sp>
        <p:nvSpPr>
          <p:cNvPr id="140303" name="Text Placeholder 14030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wipe(down)">
                                      <p:cBhvr>
                                        <p:cTn id="7" dur="500"/>
                                        <p:tgtEl>
                                          <p:spTgt spid="1402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0291"/>
                                        </p:tgtEl>
                                        <p:attrNameLst>
                                          <p:attrName>style.visibility</p:attrName>
                                        </p:attrNameLst>
                                      </p:cBhvr>
                                      <p:to>
                                        <p:strVal val="visible"/>
                                      </p:to>
                                    </p:set>
                                    <p:animEffect transition="in" filter="wipe(down)">
                                      <p:cBhvr>
                                        <p:cTn id="10" dur="500"/>
                                        <p:tgtEl>
                                          <p:spTgt spid="14029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0292"/>
                                        </p:tgtEl>
                                        <p:attrNameLst>
                                          <p:attrName>style.visibility</p:attrName>
                                        </p:attrNameLst>
                                      </p:cBhvr>
                                      <p:to>
                                        <p:strVal val="visible"/>
                                      </p:to>
                                    </p:set>
                                    <p:animEffect transition="in" filter="wipe(down)">
                                      <p:cBhvr>
                                        <p:cTn id="13" dur="500"/>
                                        <p:tgtEl>
                                          <p:spTgt spid="14029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0293"/>
                                        </p:tgtEl>
                                        <p:attrNameLst>
                                          <p:attrName>style.visibility</p:attrName>
                                        </p:attrNameLst>
                                      </p:cBhvr>
                                      <p:to>
                                        <p:strVal val="visible"/>
                                      </p:to>
                                    </p:set>
                                    <p:animEffect transition="in" filter="wipe(down)">
                                      <p:cBhvr>
                                        <p:cTn id="16" dur="500"/>
                                        <p:tgtEl>
                                          <p:spTgt spid="14029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0294"/>
                                        </p:tgtEl>
                                        <p:attrNameLst>
                                          <p:attrName>style.visibility</p:attrName>
                                        </p:attrNameLst>
                                      </p:cBhvr>
                                      <p:to>
                                        <p:strVal val="visible"/>
                                      </p:to>
                                    </p:set>
                                    <p:animEffect transition="in" filter="wipe(down)">
                                      <p:cBhvr>
                                        <p:cTn id="19" dur="500"/>
                                        <p:tgtEl>
                                          <p:spTgt spid="14029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0295"/>
                                        </p:tgtEl>
                                        <p:attrNameLst>
                                          <p:attrName>style.visibility</p:attrName>
                                        </p:attrNameLst>
                                      </p:cBhvr>
                                      <p:to>
                                        <p:strVal val="visible"/>
                                      </p:to>
                                    </p:set>
                                    <p:animEffect transition="in" filter="wipe(down)">
                                      <p:cBhvr>
                                        <p:cTn id="22" dur="500"/>
                                        <p:tgtEl>
                                          <p:spTgt spid="14029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0296"/>
                                        </p:tgtEl>
                                        <p:attrNameLst>
                                          <p:attrName>style.visibility</p:attrName>
                                        </p:attrNameLst>
                                      </p:cBhvr>
                                      <p:to>
                                        <p:strVal val="visible"/>
                                      </p:to>
                                    </p:set>
                                    <p:animEffect transition="in" filter="wipe(down)">
                                      <p:cBhvr>
                                        <p:cTn id="25" dur="500"/>
                                        <p:tgtEl>
                                          <p:spTgt spid="14029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0297"/>
                                        </p:tgtEl>
                                        <p:attrNameLst>
                                          <p:attrName>style.visibility</p:attrName>
                                        </p:attrNameLst>
                                      </p:cBhvr>
                                      <p:to>
                                        <p:strVal val="visible"/>
                                      </p:to>
                                    </p:set>
                                    <p:animEffect transition="in" filter="wipe(down)">
                                      <p:cBhvr>
                                        <p:cTn id="28" dur="500"/>
                                        <p:tgtEl>
                                          <p:spTgt spid="14029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40298"/>
                                        </p:tgtEl>
                                        <p:attrNameLst>
                                          <p:attrName>style.visibility</p:attrName>
                                        </p:attrNameLst>
                                      </p:cBhvr>
                                      <p:to>
                                        <p:strVal val="visible"/>
                                      </p:to>
                                    </p:set>
                                    <p:animEffect transition="in" filter="wipe(down)">
                                      <p:cBhvr>
                                        <p:cTn id="31" dur="500"/>
                                        <p:tgtEl>
                                          <p:spTgt spid="140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P spid="140294" grpId="0"/>
      <p:bldP spid="140295" grpId="0"/>
      <p:bldP spid="140296" grpId="0"/>
      <p:bldP spid="140297" grpId="0"/>
      <p:bldP spid="1402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18978" y="3746897"/>
            <a:ext cx="4459486"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5" name="Picture 3" descr="laptop.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94687" y="3746897"/>
            <a:ext cx="4458593"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6" name="Picture 4" descr="laptop.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49576" y="3173611"/>
            <a:ext cx="6244530" cy="33870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1317" name="AutoShape 5"/>
          <p:cNvSpPr>
            <a:spLocks/>
          </p:cNvSpPr>
          <p:nvPr/>
        </p:nvSpPr>
        <p:spPr bwMode="auto">
          <a:xfrm>
            <a:off x="1670745" y="7160717"/>
            <a:ext cx="2094011"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Your Title here</a:t>
            </a:r>
            <a:endParaRPr lang="id-ID" sz="4275"/>
          </a:p>
        </p:txBody>
      </p:sp>
      <p:sp>
        <p:nvSpPr>
          <p:cNvPr id="141318" name="AutoShape 6"/>
          <p:cNvSpPr>
            <a:spLocks/>
          </p:cNvSpPr>
          <p:nvPr/>
        </p:nvSpPr>
        <p:spPr bwMode="auto">
          <a:xfrm>
            <a:off x="1670745"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ffor ipsum randomised words our</a:t>
            </a:r>
            <a:endParaRPr lang="id-ID" sz="4275"/>
          </a:p>
        </p:txBody>
      </p:sp>
      <p:sp>
        <p:nvSpPr>
          <p:cNvPr id="141319" name="AutoShape 7"/>
          <p:cNvSpPr>
            <a:spLocks/>
          </p:cNvSpPr>
          <p:nvPr/>
        </p:nvSpPr>
        <p:spPr bwMode="auto">
          <a:xfrm>
            <a:off x="6129338" y="7160717"/>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Your Title here</a:t>
            </a:r>
            <a:endParaRPr lang="id-ID" sz="4275"/>
          </a:p>
        </p:txBody>
      </p:sp>
      <p:sp>
        <p:nvSpPr>
          <p:cNvPr id="141320" name="AutoShape 8"/>
          <p:cNvSpPr>
            <a:spLocks/>
          </p:cNvSpPr>
          <p:nvPr/>
        </p:nvSpPr>
        <p:spPr bwMode="auto">
          <a:xfrm>
            <a:off x="61293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ffor ipsum randomised words our</a:t>
            </a:r>
            <a:endParaRPr lang="id-ID" sz="4275"/>
          </a:p>
        </p:txBody>
      </p:sp>
      <p:sp>
        <p:nvSpPr>
          <p:cNvPr id="141321" name="AutoShape 9"/>
          <p:cNvSpPr>
            <a:spLocks/>
          </p:cNvSpPr>
          <p:nvPr/>
        </p:nvSpPr>
        <p:spPr bwMode="auto">
          <a:xfrm>
            <a:off x="10129838" y="7160717"/>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Your Title here</a:t>
            </a:r>
            <a:endParaRPr lang="id-ID" sz="4275"/>
          </a:p>
        </p:txBody>
      </p:sp>
      <p:sp>
        <p:nvSpPr>
          <p:cNvPr id="141322" name="AutoShape 10"/>
          <p:cNvSpPr>
            <a:spLocks/>
          </p:cNvSpPr>
          <p:nvPr/>
        </p:nvSpPr>
        <p:spPr bwMode="auto">
          <a:xfrm>
            <a:off x="101298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ffor ipsum randomised words our</a:t>
            </a:r>
            <a:endParaRPr lang="id-ID" sz="4275"/>
          </a:p>
        </p:txBody>
      </p:sp>
      <p:sp>
        <p:nvSpPr>
          <p:cNvPr id="141323" name="AutoShape 11"/>
          <p:cNvSpPr>
            <a:spLocks/>
          </p:cNvSpPr>
          <p:nvPr/>
        </p:nvSpPr>
        <p:spPr bwMode="auto">
          <a:xfrm>
            <a:off x="961728" y="7274123"/>
            <a:ext cx="383083" cy="38576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0" y="21599"/>
                  <a:pt x="15741" y="20722"/>
                  <a:pt x="15741" y="19655"/>
                </a:cubicBezTo>
                <a:cubicBezTo>
                  <a:pt x="15741" y="18559"/>
                  <a:pt x="16610"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0" y="10062"/>
                </a:moveTo>
                <a:lnTo>
                  <a:pt x="15090" y="7931"/>
                </a:lnTo>
                <a:lnTo>
                  <a:pt x="12141" y="7931"/>
                </a:lnTo>
                <a:lnTo>
                  <a:pt x="12917" y="10346"/>
                </a:lnTo>
                <a:cubicBezTo>
                  <a:pt x="12917" y="10346"/>
                  <a:pt x="15710" y="10062"/>
                  <a:pt x="15710" y="10062"/>
                </a:cubicBezTo>
                <a:close/>
                <a:moveTo>
                  <a:pt x="11180" y="4671"/>
                </a:moveTo>
                <a:lnTo>
                  <a:pt x="11831" y="6802"/>
                </a:lnTo>
                <a:lnTo>
                  <a:pt x="14903" y="6802"/>
                </a:lnTo>
                <a:lnTo>
                  <a:pt x="14407" y="4671"/>
                </a:lnTo>
                <a:cubicBezTo>
                  <a:pt x="14407" y="4671"/>
                  <a:pt x="11180" y="4671"/>
                  <a:pt x="11180" y="4671"/>
                </a:cubicBezTo>
                <a:close/>
                <a:moveTo>
                  <a:pt x="11831" y="10470"/>
                </a:moveTo>
                <a:lnTo>
                  <a:pt x="11025" y="7931"/>
                </a:lnTo>
                <a:lnTo>
                  <a:pt x="8076" y="7931"/>
                </a:lnTo>
                <a:lnTo>
                  <a:pt x="9348" y="10722"/>
                </a:lnTo>
                <a:cubicBezTo>
                  <a:pt x="9348" y="10722"/>
                  <a:pt x="11831" y="10470"/>
                  <a:pt x="11831" y="10470"/>
                </a:cubicBezTo>
                <a:close/>
                <a:moveTo>
                  <a:pt x="7611" y="6802"/>
                </a:moveTo>
                <a:lnTo>
                  <a:pt x="10745" y="6802"/>
                </a:lnTo>
                <a:lnTo>
                  <a:pt x="10062" y="4671"/>
                </a:lnTo>
                <a:lnTo>
                  <a:pt x="6649" y="4671"/>
                </a:lnTo>
                <a:cubicBezTo>
                  <a:pt x="6649" y="4671"/>
                  <a:pt x="7611" y="6802"/>
                  <a:pt x="7611" y="6802"/>
                </a:cubicBezTo>
                <a:close/>
                <a:moveTo>
                  <a:pt x="6493" y="19655"/>
                </a:moveTo>
                <a:cubicBezTo>
                  <a:pt x="6493" y="20722"/>
                  <a:pt x="5656" y="21599"/>
                  <a:pt x="4538" y="21599"/>
                </a:cubicBezTo>
                <a:cubicBezTo>
                  <a:pt x="3483" y="21599"/>
                  <a:pt x="2614" y="20722"/>
                  <a:pt x="2614" y="19655"/>
                </a:cubicBezTo>
                <a:cubicBezTo>
                  <a:pt x="2614" y="18559"/>
                  <a:pt x="3483" y="17682"/>
                  <a:pt x="4538" y="17682"/>
                </a:cubicBezTo>
                <a:cubicBezTo>
                  <a:pt x="5656" y="17682"/>
                  <a:pt x="6493" y="18559"/>
                  <a:pt x="6493" y="19655"/>
                </a:cubicBezTo>
                <a:close/>
                <a:moveTo>
                  <a:pt x="19869" y="2916"/>
                </a:moveTo>
                <a:cubicBezTo>
                  <a:pt x="20800" y="2916"/>
                  <a:pt x="21234" y="3480"/>
                  <a:pt x="21234" y="4169"/>
                </a:cubicBezTo>
                <a:lnTo>
                  <a:pt x="21234" y="10032"/>
                </a:lnTo>
                <a:cubicBezTo>
                  <a:pt x="21234" y="10689"/>
                  <a:pt x="20738" y="11223"/>
                  <a:pt x="20086" y="11286"/>
                </a:cubicBezTo>
                <a:lnTo>
                  <a:pt x="7548" y="12697"/>
                </a:lnTo>
                <a:cubicBezTo>
                  <a:pt x="6524" y="12821"/>
                  <a:pt x="6400" y="14170"/>
                  <a:pt x="7611" y="14170"/>
                </a:cubicBezTo>
                <a:lnTo>
                  <a:pt x="19497" y="14170"/>
                </a:lnTo>
                <a:cubicBezTo>
                  <a:pt x="20862" y="14170"/>
                  <a:pt x="20862" y="16207"/>
                  <a:pt x="19497" y="16207"/>
                </a:cubicBezTo>
                <a:lnTo>
                  <a:pt x="7362" y="16207"/>
                </a:lnTo>
                <a:cubicBezTo>
                  <a:pt x="4632" y="16207"/>
                  <a:pt x="3607" y="13167"/>
                  <a:pt x="5748" y="11568"/>
                </a:cubicBezTo>
                <a:lnTo>
                  <a:pt x="6835" y="10753"/>
                </a:lnTo>
                <a:lnTo>
                  <a:pt x="2986" y="2257"/>
                </a:lnTo>
                <a:lnTo>
                  <a:pt x="1093" y="2257"/>
                </a:lnTo>
                <a:cubicBezTo>
                  <a:pt x="-365" y="2257"/>
                  <a:pt x="-365" y="0"/>
                  <a:pt x="1093" y="0"/>
                </a:cubicBezTo>
                <a:lnTo>
                  <a:pt x="3297" y="0"/>
                </a:lnTo>
                <a:cubicBezTo>
                  <a:pt x="4414" y="0"/>
                  <a:pt x="4724" y="533"/>
                  <a:pt x="5066" y="1348"/>
                </a:cubicBezTo>
                <a:lnTo>
                  <a:pt x="5842" y="2916"/>
                </a:lnTo>
                <a:cubicBezTo>
                  <a:pt x="5842" y="2916"/>
                  <a:pt x="19869" y="2916"/>
                  <a:pt x="19869" y="291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1324" name="AutoShape 12"/>
          <p:cNvSpPr>
            <a:spLocks/>
          </p:cNvSpPr>
          <p:nvPr/>
        </p:nvSpPr>
        <p:spPr bwMode="auto">
          <a:xfrm>
            <a:off x="9417249" y="7274124"/>
            <a:ext cx="42148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44" y="17050"/>
                </a:moveTo>
                <a:lnTo>
                  <a:pt x="11560" y="17050"/>
                </a:lnTo>
                <a:lnTo>
                  <a:pt x="11560" y="17872"/>
                </a:lnTo>
                <a:lnTo>
                  <a:pt x="14744" y="17872"/>
                </a:lnTo>
                <a:cubicBezTo>
                  <a:pt x="14744" y="17872"/>
                  <a:pt x="14744" y="17050"/>
                  <a:pt x="14744" y="17050"/>
                </a:cubicBezTo>
                <a:close/>
                <a:moveTo>
                  <a:pt x="10211" y="17050"/>
                </a:moveTo>
                <a:lnTo>
                  <a:pt x="7027" y="17050"/>
                </a:lnTo>
                <a:lnTo>
                  <a:pt x="7027" y="17872"/>
                </a:lnTo>
                <a:lnTo>
                  <a:pt x="10211" y="17872"/>
                </a:lnTo>
                <a:cubicBezTo>
                  <a:pt x="10211" y="17872"/>
                  <a:pt x="10211" y="17050"/>
                  <a:pt x="10211" y="17050"/>
                </a:cubicBezTo>
                <a:close/>
                <a:moveTo>
                  <a:pt x="5564" y="7953"/>
                </a:moveTo>
                <a:lnTo>
                  <a:pt x="16063" y="7953"/>
                </a:lnTo>
                <a:lnTo>
                  <a:pt x="16063" y="1114"/>
                </a:lnTo>
                <a:lnTo>
                  <a:pt x="5564" y="1114"/>
                </a:lnTo>
                <a:cubicBezTo>
                  <a:pt x="5564" y="1114"/>
                  <a:pt x="5564" y="7953"/>
                  <a:pt x="5564" y="7953"/>
                </a:cubicBezTo>
                <a:close/>
                <a:moveTo>
                  <a:pt x="17440" y="20513"/>
                </a:moveTo>
                <a:lnTo>
                  <a:pt x="16350" y="14850"/>
                </a:lnTo>
                <a:lnTo>
                  <a:pt x="5249" y="14850"/>
                </a:lnTo>
                <a:lnTo>
                  <a:pt x="4417" y="20513"/>
                </a:lnTo>
                <a:cubicBezTo>
                  <a:pt x="4417" y="20513"/>
                  <a:pt x="17440" y="20513"/>
                  <a:pt x="17440" y="20513"/>
                </a:cubicBezTo>
                <a:close/>
                <a:moveTo>
                  <a:pt x="4245" y="8980"/>
                </a:moveTo>
                <a:cubicBezTo>
                  <a:pt x="4245" y="8304"/>
                  <a:pt x="3671" y="7718"/>
                  <a:pt x="2983" y="7718"/>
                </a:cubicBezTo>
                <a:cubicBezTo>
                  <a:pt x="2323" y="7718"/>
                  <a:pt x="1749" y="8304"/>
                  <a:pt x="1749" y="8980"/>
                </a:cubicBezTo>
                <a:cubicBezTo>
                  <a:pt x="1749" y="9684"/>
                  <a:pt x="2323" y="10242"/>
                  <a:pt x="2983" y="10242"/>
                </a:cubicBezTo>
                <a:cubicBezTo>
                  <a:pt x="3671" y="10242"/>
                  <a:pt x="4245" y="9684"/>
                  <a:pt x="4245" y="8980"/>
                </a:cubicBezTo>
                <a:close/>
                <a:moveTo>
                  <a:pt x="21599" y="7601"/>
                </a:moveTo>
                <a:lnTo>
                  <a:pt x="21599" y="16199"/>
                </a:lnTo>
                <a:cubicBezTo>
                  <a:pt x="21599" y="17197"/>
                  <a:pt x="20796" y="18018"/>
                  <a:pt x="19878" y="18018"/>
                </a:cubicBezTo>
                <a:lnTo>
                  <a:pt x="18128" y="18018"/>
                </a:lnTo>
                <a:lnTo>
                  <a:pt x="18903" y="21599"/>
                </a:lnTo>
                <a:lnTo>
                  <a:pt x="3040" y="21599"/>
                </a:lnTo>
                <a:lnTo>
                  <a:pt x="3671" y="18018"/>
                </a:lnTo>
                <a:lnTo>
                  <a:pt x="1778" y="18018"/>
                </a:lnTo>
                <a:cubicBezTo>
                  <a:pt x="745" y="18018"/>
                  <a:pt x="0" y="17197"/>
                  <a:pt x="0" y="16199"/>
                </a:cubicBezTo>
                <a:lnTo>
                  <a:pt x="0" y="7601"/>
                </a:lnTo>
                <a:cubicBezTo>
                  <a:pt x="0" y="6602"/>
                  <a:pt x="745" y="5780"/>
                  <a:pt x="1778" y="5780"/>
                </a:cubicBezTo>
                <a:lnTo>
                  <a:pt x="3986" y="5780"/>
                </a:lnTo>
                <a:lnTo>
                  <a:pt x="3986" y="3023"/>
                </a:lnTo>
                <a:lnTo>
                  <a:pt x="4762" y="3023"/>
                </a:lnTo>
                <a:lnTo>
                  <a:pt x="4762" y="0"/>
                </a:lnTo>
                <a:lnTo>
                  <a:pt x="16867" y="0"/>
                </a:lnTo>
                <a:lnTo>
                  <a:pt x="16867" y="3023"/>
                </a:lnTo>
                <a:lnTo>
                  <a:pt x="17641" y="3023"/>
                </a:lnTo>
                <a:lnTo>
                  <a:pt x="17641" y="5780"/>
                </a:lnTo>
                <a:lnTo>
                  <a:pt x="19878" y="5780"/>
                </a:lnTo>
                <a:cubicBezTo>
                  <a:pt x="20796" y="5780"/>
                  <a:pt x="21599" y="6602"/>
                  <a:pt x="21599" y="760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1325" name="AutoShape 13"/>
          <p:cNvSpPr>
            <a:spLocks/>
          </p:cNvSpPr>
          <p:nvPr/>
        </p:nvSpPr>
        <p:spPr bwMode="auto">
          <a:xfrm>
            <a:off x="5384602" y="7274124"/>
            <a:ext cx="39737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1"/>
                </a:moveTo>
                <a:lnTo>
                  <a:pt x="21600" y="19992"/>
                </a:lnTo>
                <a:lnTo>
                  <a:pt x="15324" y="10733"/>
                </a:lnTo>
                <a:cubicBezTo>
                  <a:pt x="15324" y="10733"/>
                  <a:pt x="21600" y="2301"/>
                  <a:pt x="21600" y="2301"/>
                </a:cubicBezTo>
                <a:close/>
                <a:moveTo>
                  <a:pt x="20046" y="0"/>
                </a:moveTo>
                <a:lnTo>
                  <a:pt x="10785" y="12559"/>
                </a:lnTo>
                <a:lnTo>
                  <a:pt x="1522" y="0"/>
                </a:lnTo>
                <a:cubicBezTo>
                  <a:pt x="1522" y="0"/>
                  <a:pt x="20046" y="0"/>
                  <a:pt x="20046" y="0"/>
                </a:cubicBezTo>
                <a:close/>
                <a:moveTo>
                  <a:pt x="20412" y="21600"/>
                </a:moveTo>
                <a:lnTo>
                  <a:pt x="1188" y="21600"/>
                </a:lnTo>
                <a:lnTo>
                  <a:pt x="7494" y="12429"/>
                </a:lnTo>
                <a:lnTo>
                  <a:pt x="10785" y="16862"/>
                </a:lnTo>
                <a:lnTo>
                  <a:pt x="14135" y="12342"/>
                </a:lnTo>
                <a:cubicBezTo>
                  <a:pt x="14135" y="12342"/>
                  <a:pt x="20412" y="21600"/>
                  <a:pt x="20412" y="21600"/>
                </a:cubicBezTo>
                <a:close/>
                <a:moveTo>
                  <a:pt x="0" y="2301"/>
                </a:moveTo>
                <a:lnTo>
                  <a:pt x="6306" y="10777"/>
                </a:lnTo>
                <a:lnTo>
                  <a:pt x="0" y="19992"/>
                </a:lnTo>
                <a:cubicBezTo>
                  <a:pt x="0" y="19992"/>
                  <a:pt x="0" y="2301"/>
                  <a:pt x="0" y="230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134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1317"/>
                                        </p:tgtEl>
                                        <p:attrNameLst>
                                          <p:attrName>style.visibility</p:attrName>
                                        </p:attrNameLst>
                                      </p:cBhvr>
                                      <p:to>
                                        <p:strVal val="visible"/>
                                      </p:to>
                                    </p:set>
                                    <p:animEffect transition="in" filter="randombar(horizontal)">
                                      <p:cBhvr>
                                        <p:cTn id="7" dur="500"/>
                                        <p:tgtEl>
                                          <p:spTgt spid="14131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1318"/>
                                        </p:tgtEl>
                                        <p:attrNameLst>
                                          <p:attrName>style.visibility</p:attrName>
                                        </p:attrNameLst>
                                      </p:cBhvr>
                                      <p:to>
                                        <p:strVal val="visible"/>
                                      </p:to>
                                    </p:set>
                                    <p:animEffect transition="in" filter="randombar(horizontal)">
                                      <p:cBhvr>
                                        <p:cTn id="10" dur="500"/>
                                        <p:tgtEl>
                                          <p:spTgt spid="1413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41319"/>
                                        </p:tgtEl>
                                        <p:attrNameLst>
                                          <p:attrName>style.visibility</p:attrName>
                                        </p:attrNameLst>
                                      </p:cBhvr>
                                      <p:to>
                                        <p:strVal val="visible"/>
                                      </p:to>
                                    </p:set>
                                    <p:animEffect transition="in" filter="randombar(horizontal)">
                                      <p:cBhvr>
                                        <p:cTn id="13" dur="500"/>
                                        <p:tgtEl>
                                          <p:spTgt spid="1413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1320"/>
                                        </p:tgtEl>
                                        <p:attrNameLst>
                                          <p:attrName>style.visibility</p:attrName>
                                        </p:attrNameLst>
                                      </p:cBhvr>
                                      <p:to>
                                        <p:strVal val="visible"/>
                                      </p:to>
                                    </p:set>
                                    <p:animEffect transition="in" filter="randombar(horizontal)">
                                      <p:cBhvr>
                                        <p:cTn id="16" dur="500"/>
                                        <p:tgtEl>
                                          <p:spTgt spid="1413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41321"/>
                                        </p:tgtEl>
                                        <p:attrNameLst>
                                          <p:attrName>style.visibility</p:attrName>
                                        </p:attrNameLst>
                                      </p:cBhvr>
                                      <p:to>
                                        <p:strVal val="visible"/>
                                      </p:to>
                                    </p:set>
                                    <p:animEffect transition="in" filter="randombar(horizontal)">
                                      <p:cBhvr>
                                        <p:cTn id="19" dur="500"/>
                                        <p:tgtEl>
                                          <p:spTgt spid="141321"/>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41322"/>
                                        </p:tgtEl>
                                        <p:attrNameLst>
                                          <p:attrName>style.visibility</p:attrName>
                                        </p:attrNameLst>
                                      </p:cBhvr>
                                      <p:to>
                                        <p:strVal val="visible"/>
                                      </p:to>
                                    </p:set>
                                    <p:animEffect transition="in" filter="randombar(horizontal)">
                                      <p:cBhvr>
                                        <p:cTn id="22" dur="500"/>
                                        <p:tgtEl>
                                          <p:spTgt spid="141322"/>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1323"/>
                                        </p:tgtEl>
                                        <p:attrNameLst>
                                          <p:attrName>style.visibility</p:attrName>
                                        </p:attrNameLst>
                                      </p:cBhvr>
                                      <p:to>
                                        <p:strVal val="visible"/>
                                      </p:to>
                                    </p:set>
                                    <p:animEffect transition="in" filter="randombar(horizontal)">
                                      <p:cBhvr>
                                        <p:cTn id="25" dur="500"/>
                                        <p:tgtEl>
                                          <p:spTgt spid="141323"/>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41324"/>
                                        </p:tgtEl>
                                        <p:attrNameLst>
                                          <p:attrName>style.visibility</p:attrName>
                                        </p:attrNameLst>
                                      </p:cBhvr>
                                      <p:to>
                                        <p:strVal val="visible"/>
                                      </p:to>
                                    </p:set>
                                    <p:animEffect transition="in" filter="randombar(horizontal)">
                                      <p:cBhvr>
                                        <p:cTn id="28" dur="500"/>
                                        <p:tgtEl>
                                          <p:spTgt spid="141324"/>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41325"/>
                                        </p:tgtEl>
                                        <p:attrNameLst>
                                          <p:attrName>style.visibility</p:attrName>
                                        </p:attrNameLst>
                                      </p:cBhvr>
                                      <p:to>
                                        <p:strVal val="visible"/>
                                      </p:to>
                                    </p:set>
                                    <p:animEffect transition="in" filter="randombar(horizontal)">
                                      <p:cBhvr>
                                        <p:cTn id="31" dur="500"/>
                                        <p:tgtEl>
                                          <p:spTgt spid="14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7" grpId="0"/>
      <p:bldP spid="141318" grpId="0"/>
      <p:bldP spid="141319" grpId="0"/>
      <p:bldP spid="141320" grpId="0"/>
      <p:bldP spid="141321" grpId="0"/>
      <p:bldP spid="141322" grpId="0"/>
      <p:bldP spid="141323" grpId="0" animBg="1"/>
      <p:bldP spid="141324" grpId="0" animBg="1"/>
      <p:bldP spid="14132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1" descr="image22.png"/>
          <p:cNvPicPr>
            <a:picLocks noChangeAspect="1"/>
          </p:cNvPicPr>
          <p:nvPr/>
        </p:nvPicPr>
        <p:blipFill>
          <a:blip r:embed="rId2">
            <a:extLst>
              <a:ext uri="{28A0092B-C50C-407E-A947-70E740481C1C}">
                <a14:useLocalDpi xmlns:a14="http://schemas.microsoft.com/office/drawing/2010/main" val="0"/>
              </a:ext>
            </a:extLst>
          </a:blip>
          <a:srcRect l="4149" t="9393" r="4149" b="5243"/>
          <a:stretch>
            <a:fillRect/>
          </a:stretch>
        </p:blipFill>
        <p:spPr bwMode="auto">
          <a:xfrm>
            <a:off x="1890415" y="3470970"/>
            <a:ext cx="6442769" cy="52569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2340" name="AutoShape 4"/>
          <p:cNvSpPr>
            <a:spLocks/>
          </p:cNvSpPr>
          <p:nvPr/>
        </p:nvSpPr>
        <p:spPr bwMode="auto">
          <a:xfrm>
            <a:off x="7705428" y="4355902"/>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2341" name="AutoShape 5"/>
          <p:cNvSpPr>
            <a:spLocks/>
          </p:cNvSpPr>
          <p:nvPr/>
        </p:nvSpPr>
        <p:spPr bwMode="auto">
          <a:xfrm>
            <a:off x="7705428" y="5451575"/>
            <a:ext cx="942082" cy="9411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2342" name="AutoShape 6"/>
          <p:cNvSpPr>
            <a:spLocks/>
          </p:cNvSpPr>
          <p:nvPr/>
        </p:nvSpPr>
        <p:spPr bwMode="auto">
          <a:xfrm>
            <a:off x="7705428" y="6546354"/>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2343" name="AutoShape 7"/>
          <p:cNvSpPr>
            <a:spLocks/>
          </p:cNvSpPr>
          <p:nvPr/>
        </p:nvSpPr>
        <p:spPr bwMode="auto">
          <a:xfrm>
            <a:off x="7705428" y="3260229"/>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2344" name="AutoShape 8"/>
          <p:cNvSpPr>
            <a:spLocks/>
          </p:cNvSpPr>
          <p:nvPr/>
        </p:nvSpPr>
        <p:spPr bwMode="auto">
          <a:xfrm>
            <a:off x="8974336" y="3353098"/>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dirty="0">
                <a:latin typeface="Source Sans Pro" panose="020B0503030403020204" pitchFamily="34" charset="0"/>
                <a:sym typeface="Source Sans Pro" panose="020B0503030403020204" pitchFamily="34" charset="0"/>
              </a:rPr>
              <a:t>Add Your title Here</a:t>
            </a:r>
            <a:endParaRPr lang="id-ID" sz="4275" dirty="0"/>
          </a:p>
        </p:txBody>
      </p:sp>
      <p:sp>
        <p:nvSpPr>
          <p:cNvPr id="142345" name="AutoShape 9"/>
          <p:cNvSpPr>
            <a:spLocks/>
          </p:cNvSpPr>
          <p:nvPr/>
        </p:nvSpPr>
        <p:spPr bwMode="auto">
          <a:xfrm>
            <a:off x="8974336" y="3613845"/>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46" name="AutoShape 10"/>
          <p:cNvSpPr>
            <a:spLocks/>
          </p:cNvSpPr>
          <p:nvPr/>
        </p:nvSpPr>
        <p:spPr bwMode="auto">
          <a:xfrm>
            <a:off x="7865269" y="3559373"/>
            <a:ext cx="621506"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60%</a:t>
            </a:r>
            <a:endParaRPr lang="id-ID" sz="4275"/>
          </a:p>
        </p:txBody>
      </p:sp>
      <p:sp>
        <p:nvSpPr>
          <p:cNvPr id="142347" name="AutoShape 11"/>
          <p:cNvSpPr>
            <a:spLocks/>
          </p:cNvSpPr>
          <p:nvPr/>
        </p:nvSpPr>
        <p:spPr bwMode="auto">
          <a:xfrm>
            <a:off x="8974336" y="4448770"/>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Add Your title Here</a:t>
            </a:r>
            <a:endParaRPr lang="id-ID" sz="4275"/>
          </a:p>
        </p:txBody>
      </p:sp>
      <p:sp>
        <p:nvSpPr>
          <p:cNvPr id="142348" name="AutoShape 12"/>
          <p:cNvSpPr>
            <a:spLocks/>
          </p:cNvSpPr>
          <p:nvPr/>
        </p:nvSpPr>
        <p:spPr bwMode="auto">
          <a:xfrm>
            <a:off x="8974336" y="4709517"/>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49" name="AutoShape 13"/>
          <p:cNvSpPr>
            <a:spLocks/>
          </p:cNvSpPr>
          <p:nvPr/>
        </p:nvSpPr>
        <p:spPr bwMode="auto">
          <a:xfrm>
            <a:off x="8974336" y="554444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Add Your title Here</a:t>
            </a:r>
            <a:endParaRPr lang="id-ID" sz="4275"/>
          </a:p>
        </p:txBody>
      </p:sp>
      <p:sp>
        <p:nvSpPr>
          <p:cNvPr id="142350" name="AutoShape 14"/>
          <p:cNvSpPr>
            <a:spLocks/>
          </p:cNvSpPr>
          <p:nvPr/>
        </p:nvSpPr>
        <p:spPr bwMode="auto">
          <a:xfrm>
            <a:off x="8974336" y="5782866"/>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51" name="AutoShape 15"/>
          <p:cNvSpPr>
            <a:spLocks/>
          </p:cNvSpPr>
          <p:nvPr/>
        </p:nvSpPr>
        <p:spPr bwMode="auto">
          <a:xfrm>
            <a:off x="8974336" y="663922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Add Your title Here</a:t>
            </a:r>
            <a:endParaRPr lang="id-ID" sz="4275"/>
          </a:p>
        </p:txBody>
      </p:sp>
      <p:sp>
        <p:nvSpPr>
          <p:cNvPr id="142352" name="AutoShape 16"/>
          <p:cNvSpPr>
            <a:spLocks/>
          </p:cNvSpPr>
          <p:nvPr/>
        </p:nvSpPr>
        <p:spPr bwMode="auto">
          <a:xfrm>
            <a:off x="8974336" y="6899970"/>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53" name="AutoShape 17"/>
          <p:cNvSpPr>
            <a:spLocks/>
          </p:cNvSpPr>
          <p:nvPr/>
        </p:nvSpPr>
        <p:spPr bwMode="auto">
          <a:xfrm>
            <a:off x="7856339" y="4654153"/>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14%</a:t>
            </a:r>
            <a:endParaRPr lang="id-ID" sz="4275"/>
          </a:p>
        </p:txBody>
      </p:sp>
      <p:sp>
        <p:nvSpPr>
          <p:cNvPr id="142354" name="AutoShape 18"/>
          <p:cNvSpPr>
            <a:spLocks/>
          </p:cNvSpPr>
          <p:nvPr/>
        </p:nvSpPr>
        <p:spPr bwMode="auto">
          <a:xfrm>
            <a:off x="7870627" y="5761434"/>
            <a:ext cx="61168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72%</a:t>
            </a:r>
            <a:endParaRPr lang="id-ID" sz="4275"/>
          </a:p>
        </p:txBody>
      </p:sp>
      <p:sp>
        <p:nvSpPr>
          <p:cNvPr id="142355" name="AutoShape 19"/>
          <p:cNvSpPr>
            <a:spLocks/>
          </p:cNvSpPr>
          <p:nvPr/>
        </p:nvSpPr>
        <p:spPr bwMode="auto">
          <a:xfrm>
            <a:off x="7856339" y="6845498"/>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53%</a:t>
            </a:r>
            <a:endParaRPr lang="id-ID" sz="4275"/>
          </a:p>
        </p:txBody>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135</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42343"/>
                                        </p:tgtEl>
                                        <p:attrNameLst>
                                          <p:attrName>style.visibility</p:attrName>
                                        </p:attrNameLst>
                                      </p:cBhvr>
                                      <p:to>
                                        <p:strVal val="visible"/>
                                      </p:to>
                                    </p:set>
                                    <p:anim calcmode="lin" valueType="num">
                                      <p:cBhvr>
                                        <p:cTn id="7" dur="500" fill="hold"/>
                                        <p:tgtEl>
                                          <p:spTgt spid="142343"/>
                                        </p:tgtEl>
                                        <p:attrNameLst>
                                          <p:attrName>ppt_w</p:attrName>
                                        </p:attrNameLst>
                                      </p:cBhvr>
                                      <p:tavLst>
                                        <p:tav tm="0">
                                          <p:val>
                                            <p:fltVal val="0"/>
                                          </p:val>
                                        </p:tav>
                                        <p:tav tm="100000">
                                          <p:val>
                                            <p:strVal val="#ppt_w"/>
                                          </p:val>
                                        </p:tav>
                                      </p:tavLst>
                                    </p:anim>
                                    <p:anim calcmode="lin" valueType="num">
                                      <p:cBhvr>
                                        <p:cTn id="8" dur="500" fill="hold"/>
                                        <p:tgtEl>
                                          <p:spTgt spid="14234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42346"/>
                                        </p:tgtEl>
                                        <p:attrNameLst>
                                          <p:attrName>style.visibility</p:attrName>
                                        </p:attrNameLst>
                                      </p:cBhvr>
                                      <p:to>
                                        <p:strVal val="visible"/>
                                      </p:to>
                                    </p:set>
                                    <p:anim calcmode="lin" valueType="num">
                                      <p:cBhvr>
                                        <p:cTn id="12" dur="500" fill="hold"/>
                                        <p:tgtEl>
                                          <p:spTgt spid="142346"/>
                                        </p:tgtEl>
                                        <p:attrNameLst>
                                          <p:attrName>ppt_w</p:attrName>
                                        </p:attrNameLst>
                                      </p:cBhvr>
                                      <p:tavLst>
                                        <p:tav tm="0">
                                          <p:val>
                                            <p:fltVal val="0"/>
                                          </p:val>
                                        </p:tav>
                                        <p:tav tm="100000">
                                          <p:val>
                                            <p:strVal val="#ppt_w"/>
                                          </p:val>
                                        </p:tav>
                                      </p:tavLst>
                                    </p:anim>
                                    <p:anim calcmode="lin" valueType="num">
                                      <p:cBhvr>
                                        <p:cTn id="13" dur="500" fill="hold"/>
                                        <p:tgtEl>
                                          <p:spTgt spid="1423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42340"/>
                                        </p:tgtEl>
                                        <p:attrNameLst>
                                          <p:attrName>style.visibility</p:attrName>
                                        </p:attrNameLst>
                                      </p:cBhvr>
                                      <p:to>
                                        <p:strVal val="visible"/>
                                      </p:to>
                                    </p:set>
                                    <p:anim calcmode="lin" valueType="num">
                                      <p:cBhvr>
                                        <p:cTn id="17" dur="500" fill="hold"/>
                                        <p:tgtEl>
                                          <p:spTgt spid="142340"/>
                                        </p:tgtEl>
                                        <p:attrNameLst>
                                          <p:attrName>ppt_w</p:attrName>
                                        </p:attrNameLst>
                                      </p:cBhvr>
                                      <p:tavLst>
                                        <p:tav tm="0">
                                          <p:val>
                                            <p:fltVal val="0"/>
                                          </p:val>
                                        </p:tav>
                                        <p:tav tm="100000">
                                          <p:val>
                                            <p:strVal val="#ppt_w"/>
                                          </p:val>
                                        </p:tav>
                                      </p:tavLst>
                                    </p:anim>
                                    <p:anim calcmode="lin" valueType="num">
                                      <p:cBhvr>
                                        <p:cTn id="18" dur="500" fill="hold"/>
                                        <p:tgtEl>
                                          <p:spTgt spid="1423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42353"/>
                                        </p:tgtEl>
                                        <p:attrNameLst>
                                          <p:attrName>style.visibility</p:attrName>
                                        </p:attrNameLst>
                                      </p:cBhvr>
                                      <p:to>
                                        <p:strVal val="visible"/>
                                      </p:to>
                                    </p:set>
                                    <p:anim calcmode="lin" valueType="num">
                                      <p:cBhvr>
                                        <p:cTn id="22" dur="500" fill="hold"/>
                                        <p:tgtEl>
                                          <p:spTgt spid="142353"/>
                                        </p:tgtEl>
                                        <p:attrNameLst>
                                          <p:attrName>ppt_w</p:attrName>
                                        </p:attrNameLst>
                                      </p:cBhvr>
                                      <p:tavLst>
                                        <p:tav tm="0">
                                          <p:val>
                                            <p:fltVal val="0"/>
                                          </p:val>
                                        </p:tav>
                                        <p:tav tm="100000">
                                          <p:val>
                                            <p:strVal val="#ppt_w"/>
                                          </p:val>
                                        </p:tav>
                                      </p:tavLst>
                                    </p:anim>
                                    <p:anim calcmode="lin" valueType="num">
                                      <p:cBhvr>
                                        <p:cTn id="23" dur="500" fill="hold"/>
                                        <p:tgtEl>
                                          <p:spTgt spid="14235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42341"/>
                                        </p:tgtEl>
                                        <p:attrNameLst>
                                          <p:attrName>style.visibility</p:attrName>
                                        </p:attrNameLst>
                                      </p:cBhvr>
                                      <p:to>
                                        <p:strVal val="visible"/>
                                      </p:to>
                                    </p:set>
                                    <p:anim calcmode="lin" valueType="num">
                                      <p:cBhvr>
                                        <p:cTn id="27" dur="500" fill="hold"/>
                                        <p:tgtEl>
                                          <p:spTgt spid="142341"/>
                                        </p:tgtEl>
                                        <p:attrNameLst>
                                          <p:attrName>ppt_w</p:attrName>
                                        </p:attrNameLst>
                                      </p:cBhvr>
                                      <p:tavLst>
                                        <p:tav tm="0">
                                          <p:val>
                                            <p:fltVal val="0"/>
                                          </p:val>
                                        </p:tav>
                                        <p:tav tm="100000">
                                          <p:val>
                                            <p:strVal val="#ppt_w"/>
                                          </p:val>
                                        </p:tav>
                                      </p:tavLst>
                                    </p:anim>
                                    <p:anim calcmode="lin" valueType="num">
                                      <p:cBhvr>
                                        <p:cTn id="28" dur="500" fill="hold"/>
                                        <p:tgtEl>
                                          <p:spTgt spid="14234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42354"/>
                                        </p:tgtEl>
                                        <p:attrNameLst>
                                          <p:attrName>style.visibility</p:attrName>
                                        </p:attrNameLst>
                                      </p:cBhvr>
                                      <p:to>
                                        <p:strVal val="visible"/>
                                      </p:to>
                                    </p:set>
                                    <p:anim calcmode="lin" valueType="num">
                                      <p:cBhvr>
                                        <p:cTn id="32" dur="500" fill="hold"/>
                                        <p:tgtEl>
                                          <p:spTgt spid="142354"/>
                                        </p:tgtEl>
                                        <p:attrNameLst>
                                          <p:attrName>ppt_w</p:attrName>
                                        </p:attrNameLst>
                                      </p:cBhvr>
                                      <p:tavLst>
                                        <p:tav tm="0">
                                          <p:val>
                                            <p:fltVal val="0"/>
                                          </p:val>
                                        </p:tav>
                                        <p:tav tm="100000">
                                          <p:val>
                                            <p:strVal val="#ppt_w"/>
                                          </p:val>
                                        </p:tav>
                                      </p:tavLst>
                                    </p:anim>
                                    <p:anim calcmode="lin" valueType="num">
                                      <p:cBhvr>
                                        <p:cTn id="33" dur="500" fill="hold"/>
                                        <p:tgtEl>
                                          <p:spTgt spid="142354"/>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42342"/>
                                        </p:tgtEl>
                                        <p:attrNameLst>
                                          <p:attrName>style.visibility</p:attrName>
                                        </p:attrNameLst>
                                      </p:cBhvr>
                                      <p:to>
                                        <p:strVal val="visible"/>
                                      </p:to>
                                    </p:set>
                                    <p:anim calcmode="lin" valueType="num">
                                      <p:cBhvr>
                                        <p:cTn id="37" dur="500" fill="hold"/>
                                        <p:tgtEl>
                                          <p:spTgt spid="142342"/>
                                        </p:tgtEl>
                                        <p:attrNameLst>
                                          <p:attrName>ppt_w</p:attrName>
                                        </p:attrNameLst>
                                      </p:cBhvr>
                                      <p:tavLst>
                                        <p:tav tm="0">
                                          <p:val>
                                            <p:fltVal val="0"/>
                                          </p:val>
                                        </p:tav>
                                        <p:tav tm="100000">
                                          <p:val>
                                            <p:strVal val="#ppt_w"/>
                                          </p:val>
                                        </p:tav>
                                      </p:tavLst>
                                    </p:anim>
                                    <p:anim calcmode="lin" valueType="num">
                                      <p:cBhvr>
                                        <p:cTn id="38" dur="500" fill="hold"/>
                                        <p:tgtEl>
                                          <p:spTgt spid="14234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42355"/>
                                        </p:tgtEl>
                                        <p:attrNameLst>
                                          <p:attrName>style.visibility</p:attrName>
                                        </p:attrNameLst>
                                      </p:cBhvr>
                                      <p:to>
                                        <p:strVal val="visible"/>
                                      </p:to>
                                    </p:set>
                                    <p:anim calcmode="lin" valueType="num">
                                      <p:cBhvr>
                                        <p:cTn id="42" dur="500" fill="hold"/>
                                        <p:tgtEl>
                                          <p:spTgt spid="142355"/>
                                        </p:tgtEl>
                                        <p:attrNameLst>
                                          <p:attrName>ppt_w</p:attrName>
                                        </p:attrNameLst>
                                      </p:cBhvr>
                                      <p:tavLst>
                                        <p:tav tm="0">
                                          <p:val>
                                            <p:fltVal val="0"/>
                                          </p:val>
                                        </p:tav>
                                        <p:tav tm="100000">
                                          <p:val>
                                            <p:strVal val="#ppt_w"/>
                                          </p:val>
                                        </p:tav>
                                      </p:tavLst>
                                    </p:anim>
                                    <p:anim calcmode="lin" valueType="num">
                                      <p:cBhvr>
                                        <p:cTn id="43" dur="500" fill="hold"/>
                                        <p:tgtEl>
                                          <p:spTgt spid="14235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9" presetClass="entr" presetSubtype="0" fill="hold" grpId="0" nodeType="afterEffect">
                                  <p:stCondLst>
                                    <p:cond delay="100"/>
                                  </p:stCondLst>
                                  <p:childTnLst>
                                    <p:set>
                                      <p:cBhvr>
                                        <p:cTn id="46" dur="1" fill="hold">
                                          <p:stCondLst>
                                            <p:cond delay="0"/>
                                          </p:stCondLst>
                                        </p:cTn>
                                        <p:tgtEl>
                                          <p:spTgt spid="142344"/>
                                        </p:tgtEl>
                                        <p:attrNameLst>
                                          <p:attrName>style.visibility</p:attrName>
                                        </p:attrNameLst>
                                      </p:cBhvr>
                                      <p:to>
                                        <p:strVal val="visible"/>
                                      </p:to>
                                    </p:set>
                                    <p:animEffect transition="in" filter="dissolve">
                                      <p:cBhvr>
                                        <p:cTn id="47" dur="500"/>
                                        <p:tgtEl>
                                          <p:spTgt spid="142344"/>
                                        </p:tgtEl>
                                      </p:cBhvr>
                                    </p:animEffect>
                                  </p:childTnLst>
                                </p:cTn>
                              </p:par>
                              <p:par>
                                <p:cTn id="48" presetID="9" presetClass="entr" presetSubtype="0" fill="hold" grpId="0" nodeType="withEffect">
                                  <p:stCondLst>
                                    <p:cond delay="100"/>
                                  </p:stCondLst>
                                  <p:childTnLst>
                                    <p:set>
                                      <p:cBhvr>
                                        <p:cTn id="49" dur="1" fill="hold">
                                          <p:stCondLst>
                                            <p:cond delay="0"/>
                                          </p:stCondLst>
                                        </p:cTn>
                                        <p:tgtEl>
                                          <p:spTgt spid="142345"/>
                                        </p:tgtEl>
                                        <p:attrNameLst>
                                          <p:attrName>style.visibility</p:attrName>
                                        </p:attrNameLst>
                                      </p:cBhvr>
                                      <p:to>
                                        <p:strVal val="visible"/>
                                      </p:to>
                                    </p:set>
                                    <p:animEffect transition="in" filter="dissolve">
                                      <p:cBhvr>
                                        <p:cTn id="50" dur="500"/>
                                        <p:tgtEl>
                                          <p:spTgt spid="142345"/>
                                        </p:tgtEl>
                                      </p:cBhvr>
                                    </p:animEffect>
                                  </p:childTnLst>
                                </p:cTn>
                              </p:par>
                              <p:par>
                                <p:cTn id="51" presetID="9" presetClass="entr" presetSubtype="0" fill="hold" grpId="0" nodeType="withEffect">
                                  <p:stCondLst>
                                    <p:cond delay="100"/>
                                  </p:stCondLst>
                                  <p:childTnLst>
                                    <p:set>
                                      <p:cBhvr>
                                        <p:cTn id="52" dur="1" fill="hold">
                                          <p:stCondLst>
                                            <p:cond delay="0"/>
                                          </p:stCondLst>
                                        </p:cTn>
                                        <p:tgtEl>
                                          <p:spTgt spid="142347"/>
                                        </p:tgtEl>
                                        <p:attrNameLst>
                                          <p:attrName>style.visibility</p:attrName>
                                        </p:attrNameLst>
                                      </p:cBhvr>
                                      <p:to>
                                        <p:strVal val="visible"/>
                                      </p:to>
                                    </p:set>
                                    <p:animEffect transition="in" filter="dissolve">
                                      <p:cBhvr>
                                        <p:cTn id="53" dur="500"/>
                                        <p:tgtEl>
                                          <p:spTgt spid="142347"/>
                                        </p:tgtEl>
                                      </p:cBhvr>
                                    </p:animEffect>
                                  </p:childTnLst>
                                </p:cTn>
                              </p:par>
                              <p:par>
                                <p:cTn id="54" presetID="9" presetClass="entr" presetSubtype="0" fill="hold" grpId="0" nodeType="withEffect">
                                  <p:stCondLst>
                                    <p:cond delay="100"/>
                                  </p:stCondLst>
                                  <p:childTnLst>
                                    <p:set>
                                      <p:cBhvr>
                                        <p:cTn id="55" dur="1" fill="hold">
                                          <p:stCondLst>
                                            <p:cond delay="0"/>
                                          </p:stCondLst>
                                        </p:cTn>
                                        <p:tgtEl>
                                          <p:spTgt spid="142348"/>
                                        </p:tgtEl>
                                        <p:attrNameLst>
                                          <p:attrName>style.visibility</p:attrName>
                                        </p:attrNameLst>
                                      </p:cBhvr>
                                      <p:to>
                                        <p:strVal val="visible"/>
                                      </p:to>
                                    </p:set>
                                    <p:animEffect transition="in" filter="dissolve">
                                      <p:cBhvr>
                                        <p:cTn id="56" dur="500"/>
                                        <p:tgtEl>
                                          <p:spTgt spid="142348"/>
                                        </p:tgtEl>
                                      </p:cBhvr>
                                    </p:animEffect>
                                  </p:childTnLst>
                                </p:cTn>
                              </p:par>
                              <p:par>
                                <p:cTn id="57" presetID="9" presetClass="entr" presetSubtype="0" fill="hold" grpId="0" nodeType="withEffect">
                                  <p:stCondLst>
                                    <p:cond delay="100"/>
                                  </p:stCondLst>
                                  <p:childTnLst>
                                    <p:set>
                                      <p:cBhvr>
                                        <p:cTn id="58" dur="1" fill="hold">
                                          <p:stCondLst>
                                            <p:cond delay="0"/>
                                          </p:stCondLst>
                                        </p:cTn>
                                        <p:tgtEl>
                                          <p:spTgt spid="142349"/>
                                        </p:tgtEl>
                                        <p:attrNameLst>
                                          <p:attrName>style.visibility</p:attrName>
                                        </p:attrNameLst>
                                      </p:cBhvr>
                                      <p:to>
                                        <p:strVal val="visible"/>
                                      </p:to>
                                    </p:set>
                                    <p:animEffect transition="in" filter="dissolve">
                                      <p:cBhvr>
                                        <p:cTn id="59" dur="500"/>
                                        <p:tgtEl>
                                          <p:spTgt spid="142349"/>
                                        </p:tgtEl>
                                      </p:cBhvr>
                                    </p:animEffect>
                                  </p:childTnLst>
                                </p:cTn>
                              </p:par>
                              <p:par>
                                <p:cTn id="60" presetID="9" presetClass="entr" presetSubtype="0" fill="hold" grpId="0" nodeType="withEffect">
                                  <p:stCondLst>
                                    <p:cond delay="100"/>
                                  </p:stCondLst>
                                  <p:childTnLst>
                                    <p:set>
                                      <p:cBhvr>
                                        <p:cTn id="61" dur="1" fill="hold">
                                          <p:stCondLst>
                                            <p:cond delay="0"/>
                                          </p:stCondLst>
                                        </p:cTn>
                                        <p:tgtEl>
                                          <p:spTgt spid="142350"/>
                                        </p:tgtEl>
                                        <p:attrNameLst>
                                          <p:attrName>style.visibility</p:attrName>
                                        </p:attrNameLst>
                                      </p:cBhvr>
                                      <p:to>
                                        <p:strVal val="visible"/>
                                      </p:to>
                                    </p:set>
                                    <p:animEffect transition="in" filter="dissolve">
                                      <p:cBhvr>
                                        <p:cTn id="62" dur="500"/>
                                        <p:tgtEl>
                                          <p:spTgt spid="142350"/>
                                        </p:tgtEl>
                                      </p:cBhvr>
                                    </p:animEffect>
                                  </p:childTnLst>
                                </p:cTn>
                              </p:par>
                              <p:par>
                                <p:cTn id="63" presetID="9" presetClass="entr" presetSubtype="0" fill="hold" grpId="0" nodeType="withEffect">
                                  <p:stCondLst>
                                    <p:cond delay="100"/>
                                  </p:stCondLst>
                                  <p:childTnLst>
                                    <p:set>
                                      <p:cBhvr>
                                        <p:cTn id="64" dur="1" fill="hold">
                                          <p:stCondLst>
                                            <p:cond delay="0"/>
                                          </p:stCondLst>
                                        </p:cTn>
                                        <p:tgtEl>
                                          <p:spTgt spid="142351"/>
                                        </p:tgtEl>
                                        <p:attrNameLst>
                                          <p:attrName>style.visibility</p:attrName>
                                        </p:attrNameLst>
                                      </p:cBhvr>
                                      <p:to>
                                        <p:strVal val="visible"/>
                                      </p:to>
                                    </p:set>
                                    <p:animEffect transition="in" filter="dissolve">
                                      <p:cBhvr>
                                        <p:cTn id="65" dur="500"/>
                                        <p:tgtEl>
                                          <p:spTgt spid="142351"/>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42352"/>
                                        </p:tgtEl>
                                        <p:attrNameLst>
                                          <p:attrName>style.visibility</p:attrName>
                                        </p:attrNameLst>
                                      </p:cBhvr>
                                      <p:to>
                                        <p:strVal val="visible"/>
                                      </p:to>
                                    </p:set>
                                    <p:animEffect transition="in" filter="dissolve">
                                      <p:cBhvr>
                                        <p:cTn id="68" dur="500"/>
                                        <p:tgtEl>
                                          <p:spTgt spid="14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animBg="1" autoUpdateAnimBg="0"/>
      <p:bldP spid="142341" grpId="0" animBg="1" autoUpdateAnimBg="0"/>
      <p:bldP spid="142342" grpId="0" animBg="1" autoUpdateAnimBg="0"/>
      <p:bldP spid="142343" grpId="0" animBg="1" autoUpdateAnimBg="0"/>
      <p:bldP spid="142344" grpId="0" autoUpdateAnimBg="0"/>
      <p:bldP spid="142345" grpId="0" autoUpdateAnimBg="0"/>
      <p:bldP spid="142346" grpId="0" autoUpdateAnimBg="0"/>
      <p:bldP spid="142347" grpId="0" autoUpdateAnimBg="0"/>
      <p:bldP spid="142348" grpId="0" autoUpdateAnimBg="0"/>
      <p:bldP spid="142349" grpId="0" autoUpdateAnimBg="0"/>
      <p:bldP spid="142350" grpId="0" autoUpdateAnimBg="0"/>
      <p:bldP spid="142351" grpId="0" autoUpdateAnimBg="0"/>
      <p:bldP spid="142352" grpId="0" autoUpdateAnimBg="0"/>
      <p:bldP spid="142353" grpId="0" autoUpdateAnimBg="0"/>
      <p:bldP spid="142354" grpId="0" autoUpdateAnimBg="0"/>
      <p:bldP spid="142355"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2"/>
          <p:cNvSpPr>
            <a:spLocks noChangeShapeType="1"/>
          </p:cNvSpPr>
          <p:nvPr/>
        </p:nvSpPr>
        <p:spPr bwMode="auto">
          <a:xfrm flipV="1">
            <a:off x="3313808" y="4302323"/>
            <a:ext cx="3534370"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3" name="Line 3"/>
          <p:cNvSpPr>
            <a:spLocks noChangeShapeType="1"/>
          </p:cNvSpPr>
          <p:nvPr/>
        </p:nvSpPr>
        <p:spPr bwMode="auto">
          <a:xfrm>
            <a:off x="3314700" y="5210473"/>
            <a:ext cx="3150394"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4" name="Line 4"/>
          <p:cNvSpPr>
            <a:spLocks noChangeShapeType="1"/>
          </p:cNvSpPr>
          <p:nvPr/>
        </p:nvSpPr>
        <p:spPr bwMode="auto">
          <a:xfrm>
            <a:off x="3313808" y="6117729"/>
            <a:ext cx="2654796"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5" name="Line 5"/>
          <p:cNvSpPr>
            <a:spLocks noChangeShapeType="1"/>
          </p:cNvSpPr>
          <p:nvPr/>
        </p:nvSpPr>
        <p:spPr bwMode="auto">
          <a:xfrm>
            <a:off x="3313808" y="7024985"/>
            <a:ext cx="2654796"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6" name="AutoShape 6"/>
          <p:cNvSpPr>
            <a:spLocks/>
          </p:cNvSpPr>
          <p:nvPr/>
        </p:nvSpPr>
        <p:spPr bwMode="auto">
          <a:xfrm>
            <a:off x="6256139" y="4073723"/>
            <a:ext cx="2148483" cy="472381"/>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67" name="AutoShape 7"/>
          <p:cNvSpPr>
            <a:spLocks/>
          </p:cNvSpPr>
          <p:nvPr/>
        </p:nvSpPr>
        <p:spPr bwMode="auto">
          <a:xfrm>
            <a:off x="8835033" y="4096048"/>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68" name="AutoShape 8"/>
          <p:cNvSpPr>
            <a:spLocks/>
          </p:cNvSpPr>
          <p:nvPr/>
        </p:nvSpPr>
        <p:spPr bwMode="auto">
          <a:xfrm>
            <a:off x="5849839" y="4980980"/>
            <a:ext cx="2147590" cy="472381"/>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69" name="AutoShape 9"/>
          <p:cNvSpPr>
            <a:spLocks/>
          </p:cNvSpPr>
          <p:nvPr/>
        </p:nvSpPr>
        <p:spPr bwMode="auto">
          <a:xfrm>
            <a:off x="5442645" y="5881092"/>
            <a:ext cx="2147590" cy="472381"/>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3370" name="AutoShape 10"/>
          <p:cNvSpPr>
            <a:spLocks/>
          </p:cNvSpPr>
          <p:nvPr/>
        </p:nvSpPr>
        <p:spPr bwMode="auto">
          <a:xfrm>
            <a:off x="4947940" y="6789241"/>
            <a:ext cx="2148483" cy="471488"/>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3371" name="AutoShape 11"/>
          <p:cNvSpPr>
            <a:spLocks/>
          </p:cNvSpPr>
          <p:nvPr/>
        </p:nvSpPr>
        <p:spPr bwMode="auto">
          <a:xfrm>
            <a:off x="8427840" y="4999732"/>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72" name="AutoShape 12"/>
          <p:cNvSpPr>
            <a:spLocks/>
          </p:cNvSpPr>
          <p:nvPr/>
        </p:nvSpPr>
        <p:spPr bwMode="auto">
          <a:xfrm>
            <a:off x="8023325" y="5896273"/>
            <a:ext cx="40772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73" name="AutoShape 13"/>
          <p:cNvSpPr>
            <a:spLocks/>
          </p:cNvSpPr>
          <p:nvPr/>
        </p:nvSpPr>
        <p:spPr bwMode="auto">
          <a:xfrm>
            <a:off x="7526834" y="6810673"/>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74" name="AutoShape 14"/>
          <p:cNvSpPr>
            <a:spLocks/>
          </p:cNvSpPr>
          <p:nvPr/>
        </p:nvSpPr>
        <p:spPr bwMode="auto">
          <a:xfrm>
            <a:off x="5010448" y="3941564"/>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75" name="AutoShape 15"/>
          <p:cNvSpPr>
            <a:spLocks/>
          </p:cNvSpPr>
          <p:nvPr/>
        </p:nvSpPr>
        <p:spPr bwMode="auto">
          <a:xfrm>
            <a:off x="4641652" y="4845249"/>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76" name="AutoShape 16"/>
          <p:cNvSpPr>
            <a:spLocks/>
          </p:cNvSpPr>
          <p:nvPr/>
        </p:nvSpPr>
        <p:spPr bwMode="auto">
          <a:xfrm>
            <a:off x="4271963" y="5748933"/>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3377" name="AutoShape 17"/>
          <p:cNvSpPr>
            <a:spLocks/>
          </p:cNvSpPr>
          <p:nvPr/>
        </p:nvSpPr>
        <p:spPr bwMode="auto">
          <a:xfrm>
            <a:off x="3903167" y="6641902"/>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3378" name="AutoShape 18"/>
          <p:cNvSpPr>
            <a:spLocks/>
          </p:cNvSpPr>
          <p:nvPr/>
        </p:nvSpPr>
        <p:spPr bwMode="auto">
          <a:xfrm>
            <a:off x="6737450" y="4184451"/>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79" name="AutoShape 19"/>
          <p:cNvSpPr>
            <a:spLocks/>
          </p:cNvSpPr>
          <p:nvPr/>
        </p:nvSpPr>
        <p:spPr bwMode="auto">
          <a:xfrm>
            <a:off x="6264176" y="5096173"/>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80" name="AutoShape 20"/>
          <p:cNvSpPr>
            <a:spLocks/>
          </p:cNvSpPr>
          <p:nvPr/>
        </p:nvSpPr>
        <p:spPr bwMode="auto">
          <a:xfrm>
            <a:off x="5922169" y="5979319"/>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81" name="AutoShape 21"/>
          <p:cNvSpPr>
            <a:spLocks/>
          </p:cNvSpPr>
          <p:nvPr/>
        </p:nvSpPr>
        <p:spPr bwMode="auto">
          <a:xfrm>
            <a:off x="5428357" y="6903542"/>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82" name="AutoShape 22"/>
          <p:cNvSpPr>
            <a:spLocks/>
          </p:cNvSpPr>
          <p:nvPr/>
        </p:nvSpPr>
        <p:spPr bwMode="auto">
          <a:xfrm>
            <a:off x="5163146" y="4184452"/>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rPr>
              <a:t>60%</a:t>
            </a:r>
            <a:endParaRPr lang="id-ID" sz="4275" dirty="0"/>
          </a:p>
        </p:txBody>
      </p:sp>
      <p:sp>
        <p:nvSpPr>
          <p:cNvPr id="143383" name="AutoShape 23"/>
          <p:cNvSpPr>
            <a:spLocks/>
          </p:cNvSpPr>
          <p:nvPr/>
        </p:nvSpPr>
        <p:spPr bwMode="auto">
          <a:xfrm>
            <a:off x="4794349" y="5081885"/>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12%</a:t>
            </a:r>
            <a:endParaRPr lang="id-ID" sz="4275"/>
          </a:p>
        </p:txBody>
      </p:sp>
      <p:sp>
        <p:nvSpPr>
          <p:cNvPr id="143384" name="AutoShape 24"/>
          <p:cNvSpPr>
            <a:spLocks/>
          </p:cNvSpPr>
          <p:nvPr/>
        </p:nvSpPr>
        <p:spPr bwMode="auto">
          <a:xfrm>
            <a:off x="4425554" y="6007001"/>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83%</a:t>
            </a:r>
            <a:endParaRPr lang="id-ID" sz="4275"/>
          </a:p>
        </p:txBody>
      </p:sp>
      <p:sp>
        <p:nvSpPr>
          <p:cNvPr id="143385" name="AutoShape 25"/>
          <p:cNvSpPr>
            <a:spLocks/>
          </p:cNvSpPr>
          <p:nvPr/>
        </p:nvSpPr>
        <p:spPr bwMode="auto">
          <a:xfrm>
            <a:off x="4056757" y="6892826"/>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54%</a:t>
            </a:r>
            <a:endParaRPr lang="id-ID" sz="4275"/>
          </a:p>
        </p:txBody>
      </p:sp>
      <p:pic>
        <p:nvPicPr>
          <p:cNvPr id="143386" name="Picture 26" descr="pasted-image.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45704" y="3227189"/>
            <a:ext cx="2251174" cy="51890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136</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wipe(left)">
                                      <p:cBhvr>
                                        <p:cTn id="7" dur="500"/>
                                        <p:tgtEl>
                                          <p:spTgt spid="14336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3374"/>
                                        </p:tgtEl>
                                        <p:attrNameLst>
                                          <p:attrName>style.visibility</p:attrName>
                                        </p:attrNameLst>
                                      </p:cBhvr>
                                      <p:to>
                                        <p:strVal val="visible"/>
                                      </p:to>
                                    </p:set>
                                    <p:anim calcmode="lin" valueType="num">
                                      <p:cBhvr>
                                        <p:cTn id="11" dur="500" fill="hold"/>
                                        <p:tgtEl>
                                          <p:spTgt spid="143374"/>
                                        </p:tgtEl>
                                        <p:attrNameLst>
                                          <p:attrName>ppt_w</p:attrName>
                                        </p:attrNameLst>
                                      </p:cBhvr>
                                      <p:tavLst>
                                        <p:tav tm="0">
                                          <p:val>
                                            <p:fltVal val="0"/>
                                          </p:val>
                                        </p:tav>
                                        <p:tav tm="100000">
                                          <p:val>
                                            <p:strVal val="#ppt_w"/>
                                          </p:val>
                                        </p:tav>
                                      </p:tavLst>
                                    </p:anim>
                                    <p:anim calcmode="lin" valueType="num">
                                      <p:cBhvr>
                                        <p:cTn id="12" dur="500" fill="hold"/>
                                        <p:tgtEl>
                                          <p:spTgt spid="143374"/>
                                        </p:tgtEl>
                                        <p:attrNameLst>
                                          <p:attrName>ppt_h</p:attrName>
                                        </p:attrNameLst>
                                      </p:cBhvr>
                                      <p:tavLst>
                                        <p:tav tm="0">
                                          <p:val>
                                            <p:fltVal val="0"/>
                                          </p:val>
                                        </p:tav>
                                        <p:tav tm="100000">
                                          <p:val>
                                            <p:strVal val="#ppt_h"/>
                                          </p:val>
                                        </p:tav>
                                      </p:tavLst>
                                    </p:anim>
                                    <p:animEffect transition="in" filter="fade">
                                      <p:cBhvr>
                                        <p:cTn id="13" dur="500"/>
                                        <p:tgtEl>
                                          <p:spTgt spid="14337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3382"/>
                                        </p:tgtEl>
                                        <p:attrNameLst>
                                          <p:attrName>style.visibility</p:attrName>
                                        </p:attrNameLst>
                                      </p:cBhvr>
                                      <p:to>
                                        <p:strVal val="visible"/>
                                      </p:to>
                                    </p:set>
                                    <p:anim calcmode="lin" valueType="num">
                                      <p:cBhvr>
                                        <p:cTn id="16" dur="500" fill="hold"/>
                                        <p:tgtEl>
                                          <p:spTgt spid="143382"/>
                                        </p:tgtEl>
                                        <p:attrNameLst>
                                          <p:attrName>ppt_w</p:attrName>
                                        </p:attrNameLst>
                                      </p:cBhvr>
                                      <p:tavLst>
                                        <p:tav tm="0">
                                          <p:val>
                                            <p:fltVal val="0"/>
                                          </p:val>
                                        </p:tav>
                                        <p:tav tm="100000">
                                          <p:val>
                                            <p:strVal val="#ppt_w"/>
                                          </p:val>
                                        </p:tav>
                                      </p:tavLst>
                                    </p:anim>
                                    <p:anim calcmode="lin" valueType="num">
                                      <p:cBhvr>
                                        <p:cTn id="17" dur="500" fill="hold"/>
                                        <p:tgtEl>
                                          <p:spTgt spid="143382"/>
                                        </p:tgtEl>
                                        <p:attrNameLst>
                                          <p:attrName>ppt_h</p:attrName>
                                        </p:attrNameLst>
                                      </p:cBhvr>
                                      <p:tavLst>
                                        <p:tav tm="0">
                                          <p:val>
                                            <p:fltVal val="0"/>
                                          </p:val>
                                        </p:tav>
                                        <p:tav tm="100000">
                                          <p:val>
                                            <p:strVal val="#ppt_h"/>
                                          </p:val>
                                        </p:tav>
                                      </p:tavLst>
                                    </p:anim>
                                    <p:animEffect transition="in" filter="fade">
                                      <p:cBhvr>
                                        <p:cTn id="18" dur="500"/>
                                        <p:tgtEl>
                                          <p:spTgt spid="14338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3366"/>
                                        </p:tgtEl>
                                        <p:attrNameLst>
                                          <p:attrName>style.visibility</p:attrName>
                                        </p:attrNameLst>
                                      </p:cBhvr>
                                      <p:to>
                                        <p:strVal val="visible"/>
                                      </p:to>
                                    </p:set>
                                    <p:animEffect transition="in" filter="wipe(left)">
                                      <p:cBhvr>
                                        <p:cTn id="22" dur="500"/>
                                        <p:tgtEl>
                                          <p:spTgt spid="143366"/>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43378"/>
                                        </p:tgtEl>
                                        <p:attrNameLst>
                                          <p:attrName>style.visibility</p:attrName>
                                        </p:attrNameLst>
                                      </p:cBhvr>
                                      <p:to>
                                        <p:strVal val="visible"/>
                                      </p:to>
                                    </p:set>
                                    <p:animEffect transition="in" filter="wipe(left)">
                                      <p:cBhvr>
                                        <p:cTn id="26" dur="500"/>
                                        <p:tgtEl>
                                          <p:spTgt spid="143378"/>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43367"/>
                                        </p:tgtEl>
                                        <p:attrNameLst>
                                          <p:attrName>style.visibility</p:attrName>
                                        </p:attrNameLst>
                                      </p:cBhvr>
                                      <p:to>
                                        <p:strVal val="visible"/>
                                      </p:to>
                                    </p:set>
                                    <p:animEffect transition="in" filter="wipe(down)">
                                      <p:cBhvr>
                                        <p:cTn id="30" dur="500"/>
                                        <p:tgtEl>
                                          <p:spTgt spid="14336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3363"/>
                                        </p:tgtEl>
                                        <p:attrNameLst>
                                          <p:attrName>style.visibility</p:attrName>
                                        </p:attrNameLst>
                                      </p:cBhvr>
                                      <p:to>
                                        <p:strVal val="visible"/>
                                      </p:to>
                                    </p:set>
                                    <p:animEffect transition="in" filter="wipe(left)">
                                      <p:cBhvr>
                                        <p:cTn id="34" dur="500"/>
                                        <p:tgtEl>
                                          <p:spTgt spid="143363"/>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43375"/>
                                        </p:tgtEl>
                                        <p:attrNameLst>
                                          <p:attrName>style.visibility</p:attrName>
                                        </p:attrNameLst>
                                      </p:cBhvr>
                                      <p:to>
                                        <p:strVal val="visible"/>
                                      </p:to>
                                    </p:set>
                                    <p:anim calcmode="lin" valueType="num">
                                      <p:cBhvr>
                                        <p:cTn id="38" dur="500" fill="hold"/>
                                        <p:tgtEl>
                                          <p:spTgt spid="143375"/>
                                        </p:tgtEl>
                                        <p:attrNameLst>
                                          <p:attrName>ppt_w</p:attrName>
                                        </p:attrNameLst>
                                      </p:cBhvr>
                                      <p:tavLst>
                                        <p:tav tm="0">
                                          <p:val>
                                            <p:fltVal val="0"/>
                                          </p:val>
                                        </p:tav>
                                        <p:tav tm="100000">
                                          <p:val>
                                            <p:strVal val="#ppt_w"/>
                                          </p:val>
                                        </p:tav>
                                      </p:tavLst>
                                    </p:anim>
                                    <p:anim calcmode="lin" valueType="num">
                                      <p:cBhvr>
                                        <p:cTn id="39" dur="500" fill="hold"/>
                                        <p:tgtEl>
                                          <p:spTgt spid="143375"/>
                                        </p:tgtEl>
                                        <p:attrNameLst>
                                          <p:attrName>ppt_h</p:attrName>
                                        </p:attrNameLst>
                                      </p:cBhvr>
                                      <p:tavLst>
                                        <p:tav tm="0">
                                          <p:val>
                                            <p:fltVal val="0"/>
                                          </p:val>
                                        </p:tav>
                                        <p:tav tm="100000">
                                          <p:val>
                                            <p:strVal val="#ppt_h"/>
                                          </p:val>
                                        </p:tav>
                                      </p:tavLst>
                                    </p:anim>
                                    <p:animEffect transition="in" filter="fade">
                                      <p:cBhvr>
                                        <p:cTn id="40" dur="500"/>
                                        <p:tgtEl>
                                          <p:spTgt spid="1433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43383"/>
                                        </p:tgtEl>
                                        <p:attrNameLst>
                                          <p:attrName>style.visibility</p:attrName>
                                        </p:attrNameLst>
                                      </p:cBhvr>
                                      <p:to>
                                        <p:strVal val="visible"/>
                                      </p:to>
                                    </p:set>
                                    <p:anim calcmode="lin" valueType="num">
                                      <p:cBhvr>
                                        <p:cTn id="43" dur="500" fill="hold"/>
                                        <p:tgtEl>
                                          <p:spTgt spid="143383"/>
                                        </p:tgtEl>
                                        <p:attrNameLst>
                                          <p:attrName>ppt_w</p:attrName>
                                        </p:attrNameLst>
                                      </p:cBhvr>
                                      <p:tavLst>
                                        <p:tav tm="0">
                                          <p:val>
                                            <p:fltVal val="0"/>
                                          </p:val>
                                        </p:tav>
                                        <p:tav tm="100000">
                                          <p:val>
                                            <p:strVal val="#ppt_w"/>
                                          </p:val>
                                        </p:tav>
                                      </p:tavLst>
                                    </p:anim>
                                    <p:anim calcmode="lin" valueType="num">
                                      <p:cBhvr>
                                        <p:cTn id="44" dur="500" fill="hold"/>
                                        <p:tgtEl>
                                          <p:spTgt spid="143383"/>
                                        </p:tgtEl>
                                        <p:attrNameLst>
                                          <p:attrName>ppt_h</p:attrName>
                                        </p:attrNameLst>
                                      </p:cBhvr>
                                      <p:tavLst>
                                        <p:tav tm="0">
                                          <p:val>
                                            <p:fltVal val="0"/>
                                          </p:val>
                                        </p:tav>
                                        <p:tav tm="100000">
                                          <p:val>
                                            <p:strVal val="#ppt_h"/>
                                          </p:val>
                                        </p:tav>
                                      </p:tavLst>
                                    </p:anim>
                                    <p:animEffect transition="in" filter="fade">
                                      <p:cBhvr>
                                        <p:cTn id="45" dur="500"/>
                                        <p:tgtEl>
                                          <p:spTgt spid="143383"/>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43368"/>
                                        </p:tgtEl>
                                        <p:attrNameLst>
                                          <p:attrName>style.visibility</p:attrName>
                                        </p:attrNameLst>
                                      </p:cBhvr>
                                      <p:to>
                                        <p:strVal val="visible"/>
                                      </p:to>
                                    </p:set>
                                    <p:animEffect transition="in" filter="wipe(left)">
                                      <p:cBhvr>
                                        <p:cTn id="49" dur="500"/>
                                        <p:tgtEl>
                                          <p:spTgt spid="143368"/>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43379"/>
                                        </p:tgtEl>
                                        <p:attrNameLst>
                                          <p:attrName>style.visibility</p:attrName>
                                        </p:attrNameLst>
                                      </p:cBhvr>
                                      <p:to>
                                        <p:strVal val="visible"/>
                                      </p:to>
                                    </p:set>
                                    <p:animEffect transition="in" filter="wipe(left)">
                                      <p:cBhvr>
                                        <p:cTn id="53" dur="500"/>
                                        <p:tgtEl>
                                          <p:spTgt spid="143379"/>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43371"/>
                                        </p:tgtEl>
                                        <p:attrNameLst>
                                          <p:attrName>style.visibility</p:attrName>
                                        </p:attrNameLst>
                                      </p:cBhvr>
                                      <p:to>
                                        <p:strVal val="visible"/>
                                      </p:to>
                                    </p:set>
                                    <p:animEffect transition="in" filter="wipe(down)">
                                      <p:cBhvr>
                                        <p:cTn id="57" dur="500"/>
                                        <p:tgtEl>
                                          <p:spTgt spid="143371"/>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43364"/>
                                        </p:tgtEl>
                                        <p:attrNameLst>
                                          <p:attrName>style.visibility</p:attrName>
                                        </p:attrNameLst>
                                      </p:cBhvr>
                                      <p:to>
                                        <p:strVal val="visible"/>
                                      </p:to>
                                    </p:set>
                                    <p:animEffect transition="in" filter="wipe(left)">
                                      <p:cBhvr>
                                        <p:cTn id="61" dur="500"/>
                                        <p:tgtEl>
                                          <p:spTgt spid="14336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43376"/>
                                        </p:tgtEl>
                                        <p:attrNameLst>
                                          <p:attrName>style.visibility</p:attrName>
                                        </p:attrNameLst>
                                      </p:cBhvr>
                                      <p:to>
                                        <p:strVal val="visible"/>
                                      </p:to>
                                    </p:set>
                                    <p:anim calcmode="lin" valueType="num">
                                      <p:cBhvr>
                                        <p:cTn id="65" dur="500" fill="hold"/>
                                        <p:tgtEl>
                                          <p:spTgt spid="143376"/>
                                        </p:tgtEl>
                                        <p:attrNameLst>
                                          <p:attrName>ppt_w</p:attrName>
                                        </p:attrNameLst>
                                      </p:cBhvr>
                                      <p:tavLst>
                                        <p:tav tm="0">
                                          <p:val>
                                            <p:fltVal val="0"/>
                                          </p:val>
                                        </p:tav>
                                        <p:tav tm="100000">
                                          <p:val>
                                            <p:strVal val="#ppt_w"/>
                                          </p:val>
                                        </p:tav>
                                      </p:tavLst>
                                    </p:anim>
                                    <p:anim calcmode="lin" valueType="num">
                                      <p:cBhvr>
                                        <p:cTn id="66" dur="500" fill="hold"/>
                                        <p:tgtEl>
                                          <p:spTgt spid="143376"/>
                                        </p:tgtEl>
                                        <p:attrNameLst>
                                          <p:attrName>ppt_h</p:attrName>
                                        </p:attrNameLst>
                                      </p:cBhvr>
                                      <p:tavLst>
                                        <p:tav tm="0">
                                          <p:val>
                                            <p:fltVal val="0"/>
                                          </p:val>
                                        </p:tav>
                                        <p:tav tm="100000">
                                          <p:val>
                                            <p:strVal val="#ppt_h"/>
                                          </p:val>
                                        </p:tav>
                                      </p:tavLst>
                                    </p:anim>
                                    <p:animEffect transition="in" filter="fade">
                                      <p:cBhvr>
                                        <p:cTn id="67" dur="500"/>
                                        <p:tgtEl>
                                          <p:spTgt spid="14337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43384"/>
                                        </p:tgtEl>
                                        <p:attrNameLst>
                                          <p:attrName>style.visibility</p:attrName>
                                        </p:attrNameLst>
                                      </p:cBhvr>
                                      <p:to>
                                        <p:strVal val="visible"/>
                                      </p:to>
                                    </p:set>
                                    <p:anim calcmode="lin" valueType="num">
                                      <p:cBhvr>
                                        <p:cTn id="70" dur="500" fill="hold"/>
                                        <p:tgtEl>
                                          <p:spTgt spid="143384"/>
                                        </p:tgtEl>
                                        <p:attrNameLst>
                                          <p:attrName>ppt_w</p:attrName>
                                        </p:attrNameLst>
                                      </p:cBhvr>
                                      <p:tavLst>
                                        <p:tav tm="0">
                                          <p:val>
                                            <p:fltVal val="0"/>
                                          </p:val>
                                        </p:tav>
                                        <p:tav tm="100000">
                                          <p:val>
                                            <p:strVal val="#ppt_w"/>
                                          </p:val>
                                        </p:tav>
                                      </p:tavLst>
                                    </p:anim>
                                    <p:anim calcmode="lin" valueType="num">
                                      <p:cBhvr>
                                        <p:cTn id="71" dur="500" fill="hold"/>
                                        <p:tgtEl>
                                          <p:spTgt spid="143384"/>
                                        </p:tgtEl>
                                        <p:attrNameLst>
                                          <p:attrName>ppt_h</p:attrName>
                                        </p:attrNameLst>
                                      </p:cBhvr>
                                      <p:tavLst>
                                        <p:tav tm="0">
                                          <p:val>
                                            <p:fltVal val="0"/>
                                          </p:val>
                                        </p:tav>
                                        <p:tav tm="100000">
                                          <p:val>
                                            <p:strVal val="#ppt_h"/>
                                          </p:val>
                                        </p:tav>
                                      </p:tavLst>
                                    </p:anim>
                                    <p:animEffect transition="in" filter="fade">
                                      <p:cBhvr>
                                        <p:cTn id="72" dur="500"/>
                                        <p:tgtEl>
                                          <p:spTgt spid="143384"/>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143369"/>
                                        </p:tgtEl>
                                        <p:attrNameLst>
                                          <p:attrName>style.visibility</p:attrName>
                                        </p:attrNameLst>
                                      </p:cBhvr>
                                      <p:to>
                                        <p:strVal val="visible"/>
                                      </p:to>
                                    </p:set>
                                    <p:animEffect transition="in" filter="wipe(left)">
                                      <p:cBhvr>
                                        <p:cTn id="76" dur="500"/>
                                        <p:tgtEl>
                                          <p:spTgt spid="143369"/>
                                        </p:tgtEl>
                                      </p:cBhvr>
                                    </p:animEffect>
                                  </p:childTnLst>
                                </p:cTn>
                              </p:par>
                            </p:childTnLst>
                          </p:cTn>
                        </p:par>
                        <p:par>
                          <p:cTn id="77" fill="hold">
                            <p:stCondLst>
                              <p:cond delay="7000"/>
                            </p:stCondLst>
                            <p:childTnLst>
                              <p:par>
                                <p:cTn id="78" presetID="22" presetClass="entr" presetSubtype="8" fill="hold" grpId="0" nodeType="afterEffect">
                                  <p:stCondLst>
                                    <p:cond delay="0"/>
                                  </p:stCondLst>
                                  <p:childTnLst>
                                    <p:set>
                                      <p:cBhvr>
                                        <p:cTn id="79" dur="1" fill="hold">
                                          <p:stCondLst>
                                            <p:cond delay="0"/>
                                          </p:stCondLst>
                                        </p:cTn>
                                        <p:tgtEl>
                                          <p:spTgt spid="143380"/>
                                        </p:tgtEl>
                                        <p:attrNameLst>
                                          <p:attrName>style.visibility</p:attrName>
                                        </p:attrNameLst>
                                      </p:cBhvr>
                                      <p:to>
                                        <p:strVal val="visible"/>
                                      </p:to>
                                    </p:set>
                                    <p:animEffect transition="in" filter="wipe(left)">
                                      <p:cBhvr>
                                        <p:cTn id="80" dur="500"/>
                                        <p:tgtEl>
                                          <p:spTgt spid="143380"/>
                                        </p:tgtEl>
                                      </p:cBhvr>
                                    </p:animEffect>
                                  </p:childTnLst>
                                </p:cTn>
                              </p:par>
                            </p:childTnLst>
                          </p:cTn>
                        </p:par>
                        <p:par>
                          <p:cTn id="81" fill="hold">
                            <p:stCondLst>
                              <p:cond delay="7500"/>
                            </p:stCondLst>
                            <p:childTnLst>
                              <p:par>
                                <p:cTn id="82" presetID="22" presetClass="entr" presetSubtype="4" fill="hold" grpId="0" nodeType="afterEffect">
                                  <p:stCondLst>
                                    <p:cond delay="0"/>
                                  </p:stCondLst>
                                  <p:childTnLst>
                                    <p:set>
                                      <p:cBhvr>
                                        <p:cTn id="83" dur="1" fill="hold">
                                          <p:stCondLst>
                                            <p:cond delay="0"/>
                                          </p:stCondLst>
                                        </p:cTn>
                                        <p:tgtEl>
                                          <p:spTgt spid="143372"/>
                                        </p:tgtEl>
                                        <p:attrNameLst>
                                          <p:attrName>style.visibility</p:attrName>
                                        </p:attrNameLst>
                                      </p:cBhvr>
                                      <p:to>
                                        <p:strVal val="visible"/>
                                      </p:to>
                                    </p:set>
                                    <p:animEffect transition="in" filter="wipe(down)">
                                      <p:cBhvr>
                                        <p:cTn id="84" dur="500"/>
                                        <p:tgtEl>
                                          <p:spTgt spid="143372"/>
                                        </p:tgtEl>
                                      </p:cBhvr>
                                    </p:animEffect>
                                  </p:childTnLst>
                                </p:cTn>
                              </p:par>
                            </p:childTnLst>
                          </p:cTn>
                        </p:par>
                        <p:par>
                          <p:cTn id="85" fill="hold">
                            <p:stCondLst>
                              <p:cond delay="8000"/>
                            </p:stCondLst>
                            <p:childTnLst>
                              <p:par>
                                <p:cTn id="86" presetID="22" presetClass="entr" presetSubtype="8" fill="hold" grpId="0" nodeType="afterEffect">
                                  <p:stCondLst>
                                    <p:cond delay="0"/>
                                  </p:stCondLst>
                                  <p:childTnLst>
                                    <p:set>
                                      <p:cBhvr>
                                        <p:cTn id="87" dur="1" fill="hold">
                                          <p:stCondLst>
                                            <p:cond delay="0"/>
                                          </p:stCondLst>
                                        </p:cTn>
                                        <p:tgtEl>
                                          <p:spTgt spid="143365"/>
                                        </p:tgtEl>
                                        <p:attrNameLst>
                                          <p:attrName>style.visibility</p:attrName>
                                        </p:attrNameLst>
                                      </p:cBhvr>
                                      <p:to>
                                        <p:strVal val="visible"/>
                                      </p:to>
                                    </p:set>
                                    <p:animEffect transition="in" filter="wipe(left)">
                                      <p:cBhvr>
                                        <p:cTn id="88" dur="500"/>
                                        <p:tgtEl>
                                          <p:spTgt spid="143365"/>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43377"/>
                                        </p:tgtEl>
                                        <p:attrNameLst>
                                          <p:attrName>style.visibility</p:attrName>
                                        </p:attrNameLst>
                                      </p:cBhvr>
                                      <p:to>
                                        <p:strVal val="visible"/>
                                      </p:to>
                                    </p:set>
                                    <p:anim calcmode="lin" valueType="num">
                                      <p:cBhvr>
                                        <p:cTn id="92" dur="500" fill="hold"/>
                                        <p:tgtEl>
                                          <p:spTgt spid="143377"/>
                                        </p:tgtEl>
                                        <p:attrNameLst>
                                          <p:attrName>ppt_w</p:attrName>
                                        </p:attrNameLst>
                                      </p:cBhvr>
                                      <p:tavLst>
                                        <p:tav tm="0">
                                          <p:val>
                                            <p:fltVal val="0"/>
                                          </p:val>
                                        </p:tav>
                                        <p:tav tm="100000">
                                          <p:val>
                                            <p:strVal val="#ppt_w"/>
                                          </p:val>
                                        </p:tav>
                                      </p:tavLst>
                                    </p:anim>
                                    <p:anim calcmode="lin" valueType="num">
                                      <p:cBhvr>
                                        <p:cTn id="93" dur="500" fill="hold"/>
                                        <p:tgtEl>
                                          <p:spTgt spid="143377"/>
                                        </p:tgtEl>
                                        <p:attrNameLst>
                                          <p:attrName>ppt_h</p:attrName>
                                        </p:attrNameLst>
                                      </p:cBhvr>
                                      <p:tavLst>
                                        <p:tav tm="0">
                                          <p:val>
                                            <p:fltVal val="0"/>
                                          </p:val>
                                        </p:tav>
                                        <p:tav tm="100000">
                                          <p:val>
                                            <p:strVal val="#ppt_h"/>
                                          </p:val>
                                        </p:tav>
                                      </p:tavLst>
                                    </p:anim>
                                    <p:animEffect transition="in" filter="fade">
                                      <p:cBhvr>
                                        <p:cTn id="94" dur="500"/>
                                        <p:tgtEl>
                                          <p:spTgt spid="1433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5"/>
                                        </p:tgtEl>
                                        <p:attrNameLst>
                                          <p:attrName>style.visibility</p:attrName>
                                        </p:attrNameLst>
                                      </p:cBhvr>
                                      <p:to>
                                        <p:strVal val="visible"/>
                                      </p:to>
                                    </p:set>
                                    <p:anim calcmode="lin" valueType="num">
                                      <p:cBhvr>
                                        <p:cTn id="97" dur="500" fill="hold"/>
                                        <p:tgtEl>
                                          <p:spTgt spid="143385"/>
                                        </p:tgtEl>
                                        <p:attrNameLst>
                                          <p:attrName>ppt_w</p:attrName>
                                        </p:attrNameLst>
                                      </p:cBhvr>
                                      <p:tavLst>
                                        <p:tav tm="0">
                                          <p:val>
                                            <p:fltVal val="0"/>
                                          </p:val>
                                        </p:tav>
                                        <p:tav tm="100000">
                                          <p:val>
                                            <p:strVal val="#ppt_w"/>
                                          </p:val>
                                        </p:tav>
                                      </p:tavLst>
                                    </p:anim>
                                    <p:anim calcmode="lin" valueType="num">
                                      <p:cBhvr>
                                        <p:cTn id="98" dur="500" fill="hold"/>
                                        <p:tgtEl>
                                          <p:spTgt spid="143385"/>
                                        </p:tgtEl>
                                        <p:attrNameLst>
                                          <p:attrName>ppt_h</p:attrName>
                                        </p:attrNameLst>
                                      </p:cBhvr>
                                      <p:tavLst>
                                        <p:tav tm="0">
                                          <p:val>
                                            <p:fltVal val="0"/>
                                          </p:val>
                                        </p:tav>
                                        <p:tav tm="100000">
                                          <p:val>
                                            <p:strVal val="#ppt_h"/>
                                          </p:val>
                                        </p:tav>
                                      </p:tavLst>
                                    </p:anim>
                                    <p:animEffect transition="in" filter="fade">
                                      <p:cBhvr>
                                        <p:cTn id="99" dur="500"/>
                                        <p:tgtEl>
                                          <p:spTgt spid="143385"/>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143370"/>
                                        </p:tgtEl>
                                        <p:attrNameLst>
                                          <p:attrName>style.visibility</p:attrName>
                                        </p:attrNameLst>
                                      </p:cBhvr>
                                      <p:to>
                                        <p:strVal val="visible"/>
                                      </p:to>
                                    </p:set>
                                    <p:animEffect transition="in" filter="wipe(left)">
                                      <p:cBhvr>
                                        <p:cTn id="103" dur="500"/>
                                        <p:tgtEl>
                                          <p:spTgt spid="143370"/>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43381"/>
                                        </p:tgtEl>
                                        <p:attrNameLst>
                                          <p:attrName>style.visibility</p:attrName>
                                        </p:attrNameLst>
                                      </p:cBhvr>
                                      <p:to>
                                        <p:strVal val="visible"/>
                                      </p:to>
                                    </p:set>
                                    <p:animEffect transition="in" filter="wipe(left)">
                                      <p:cBhvr>
                                        <p:cTn id="106" dur="500"/>
                                        <p:tgtEl>
                                          <p:spTgt spid="143381"/>
                                        </p:tgtEl>
                                      </p:cBhvr>
                                    </p:animEffect>
                                  </p:childTnLst>
                                </p:cTn>
                              </p:par>
                            </p:childTnLst>
                          </p:cTn>
                        </p:par>
                        <p:par>
                          <p:cTn id="107" fill="hold">
                            <p:stCondLst>
                              <p:cond delay="9500"/>
                            </p:stCondLst>
                            <p:childTnLst>
                              <p:par>
                                <p:cTn id="108" presetID="22" presetClass="entr" presetSubtype="4" fill="hold" grpId="0" nodeType="afterEffect">
                                  <p:stCondLst>
                                    <p:cond delay="0"/>
                                  </p:stCondLst>
                                  <p:childTnLst>
                                    <p:set>
                                      <p:cBhvr>
                                        <p:cTn id="109" dur="1" fill="hold">
                                          <p:stCondLst>
                                            <p:cond delay="0"/>
                                          </p:stCondLst>
                                        </p:cTn>
                                        <p:tgtEl>
                                          <p:spTgt spid="143373"/>
                                        </p:tgtEl>
                                        <p:attrNameLst>
                                          <p:attrName>style.visibility</p:attrName>
                                        </p:attrNameLst>
                                      </p:cBhvr>
                                      <p:to>
                                        <p:strVal val="visible"/>
                                      </p:to>
                                    </p:set>
                                    <p:animEffect transition="in" filter="wipe(down)">
                                      <p:cBhvr>
                                        <p:cTn id="110" dur="500"/>
                                        <p:tgtEl>
                                          <p:spTgt spid="143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nimBg="1"/>
      <p:bldP spid="143363" grpId="0" animBg="1"/>
      <p:bldP spid="143364" grpId="0" animBg="1"/>
      <p:bldP spid="143365" grpId="0" animBg="1"/>
      <p:bldP spid="143366" grpId="0" animBg="1"/>
      <p:bldP spid="143367" grpId="0"/>
      <p:bldP spid="143368" grpId="0" animBg="1"/>
      <p:bldP spid="143369" grpId="0" animBg="1"/>
      <p:bldP spid="143370" grpId="0" animBg="1"/>
      <p:bldP spid="143371" grpId="0"/>
      <p:bldP spid="143372" grpId="0"/>
      <p:bldP spid="143373" grpId="0"/>
      <p:bldP spid="143374" grpId="0" animBg="1"/>
      <p:bldP spid="143375" grpId="0" animBg="1"/>
      <p:bldP spid="143376" grpId="0" animBg="1"/>
      <p:bldP spid="143377" grpId="0" animBg="1"/>
      <p:bldP spid="143378" grpId="0"/>
      <p:bldP spid="143379" grpId="0"/>
      <p:bldP spid="143380" grpId="0"/>
      <p:bldP spid="143381" grpId="0"/>
      <p:bldP spid="143382" grpId="0"/>
      <p:bldP spid="143383" grpId="0"/>
      <p:bldP spid="143384" grpId="0"/>
      <p:bldP spid="14338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8" name="Picture 4" descr="pasted-image.pdf"/>
          <p:cNvPicPr>
            <a:picLocks noChangeAspect="1"/>
          </p:cNvPicPr>
          <p:nvPr/>
        </p:nvPicPr>
        <p:blipFill>
          <a:blip r:embed="rId2">
            <a:extLst>
              <a:ext uri="{28A0092B-C50C-407E-A947-70E740481C1C}">
                <a14:useLocalDpi xmlns:a14="http://schemas.microsoft.com/office/drawing/2010/main" val="0"/>
              </a:ext>
            </a:extLst>
          </a:blip>
          <a:srcRect b="7729"/>
          <a:stretch>
            <a:fillRect/>
          </a:stretch>
        </p:blipFill>
        <p:spPr bwMode="auto">
          <a:xfrm>
            <a:off x="5652492" y="3128070"/>
            <a:ext cx="2557463" cy="54399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 name="Picture Placeholder 4"/>
          <p:cNvSpPr>
            <a:spLocks noGrp="1"/>
          </p:cNvSpPr>
          <p:nvPr>
            <p:ph type="pic" sz="quarter" idx="12"/>
          </p:nvPr>
        </p:nvSpPr>
        <p:spPr/>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137</a:t>
            </a:fld>
            <a:endParaRPr lang="id-ID" dirty="0"/>
          </a:p>
        </p:txBody>
      </p:sp>
      <p:sp>
        <p:nvSpPr>
          <p:cNvPr id="4" name="Text Placeholder 3"/>
          <p:cNvSpPr>
            <a:spLocks noGrp="1"/>
          </p:cNvSpPr>
          <p:nvPr>
            <p:ph type="body" sz="quarter" idx="11"/>
          </p:nvPr>
        </p:nvSpPr>
        <p:spPr/>
        <p:txBody>
          <a:bodyPr/>
          <a:lstStyle/>
          <a:p>
            <a:endParaRPr lang="id-ID"/>
          </a:p>
        </p:txBody>
      </p:sp>
      <p:sp>
        <p:nvSpPr>
          <p:cNvPr id="144390" name="AutoShape 6"/>
          <p:cNvSpPr>
            <a:spLocks/>
          </p:cNvSpPr>
          <p:nvPr/>
        </p:nvSpPr>
        <p:spPr bwMode="auto">
          <a:xfrm>
            <a:off x="7228582" y="3913883"/>
            <a:ext cx="1551980" cy="3223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1" name="AutoShape 7"/>
          <p:cNvSpPr>
            <a:spLocks/>
          </p:cNvSpPr>
          <p:nvPr/>
        </p:nvSpPr>
        <p:spPr bwMode="auto">
          <a:xfrm rot="10800000" flipH="1">
            <a:off x="5244406" y="6915150"/>
            <a:ext cx="1593949"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2923" y="21599"/>
                </a:lnTo>
                <a:lnTo>
                  <a:pt x="0" y="21599"/>
                </a:lnTo>
              </a:path>
            </a:pathLst>
          </a:custGeom>
          <a:noFill/>
          <a:ln w="508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2" name="AutoShape 8"/>
          <p:cNvSpPr>
            <a:spLocks/>
          </p:cNvSpPr>
          <p:nvPr/>
        </p:nvSpPr>
        <p:spPr bwMode="auto">
          <a:xfrm>
            <a:off x="4196953" y="4940796"/>
            <a:ext cx="2078831"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0014" y="0"/>
                </a:lnTo>
                <a:lnTo>
                  <a:pt x="0"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3" name="Line 9"/>
          <p:cNvSpPr>
            <a:spLocks noChangeShapeType="1"/>
          </p:cNvSpPr>
          <p:nvPr/>
        </p:nvSpPr>
        <p:spPr bwMode="auto">
          <a:xfrm>
            <a:off x="7866162" y="6026646"/>
            <a:ext cx="874216" cy="0"/>
          </a:xfrm>
          <a:prstGeom prst="line">
            <a:avLst/>
          </a:prstGeom>
          <a:noFill/>
          <a:ln w="50800" cap="flat" cmpd="sng">
            <a:solidFill>
              <a:schemeClr val="accent4"/>
            </a:solidFill>
            <a:prstDash val="solid"/>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4" name="AutoShape 10"/>
          <p:cNvSpPr>
            <a:spLocks/>
          </p:cNvSpPr>
          <p:nvPr/>
        </p:nvSpPr>
        <p:spPr bwMode="auto">
          <a:xfrm>
            <a:off x="2177951" y="464790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44395" name="AutoShape 11"/>
          <p:cNvSpPr>
            <a:spLocks/>
          </p:cNvSpPr>
          <p:nvPr/>
        </p:nvSpPr>
        <p:spPr bwMode="auto">
          <a:xfrm>
            <a:off x="1414463" y="496312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44396" name="AutoShape 12"/>
          <p:cNvSpPr>
            <a:spLocks/>
          </p:cNvSpPr>
          <p:nvPr/>
        </p:nvSpPr>
        <p:spPr bwMode="auto">
          <a:xfrm>
            <a:off x="9030593" y="371742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44397" name="AutoShape 13"/>
          <p:cNvSpPr>
            <a:spLocks/>
          </p:cNvSpPr>
          <p:nvPr/>
        </p:nvSpPr>
        <p:spPr bwMode="auto">
          <a:xfrm>
            <a:off x="9030594" y="4032647"/>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44398" name="AutoShape 14"/>
          <p:cNvSpPr>
            <a:spLocks/>
          </p:cNvSpPr>
          <p:nvPr/>
        </p:nvSpPr>
        <p:spPr bwMode="auto">
          <a:xfrm>
            <a:off x="9030593" y="574893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44399" name="AutoShape 15"/>
          <p:cNvSpPr>
            <a:spLocks/>
          </p:cNvSpPr>
          <p:nvPr/>
        </p:nvSpPr>
        <p:spPr bwMode="auto">
          <a:xfrm>
            <a:off x="9030594" y="6065044"/>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44400" name="AutoShape 16"/>
          <p:cNvSpPr>
            <a:spLocks/>
          </p:cNvSpPr>
          <p:nvPr/>
        </p:nvSpPr>
        <p:spPr bwMode="auto">
          <a:xfrm>
            <a:off x="3133428" y="654188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44401" name="AutoShape 17"/>
          <p:cNvSpPr>
            <a:spLocks/>
          </p:cNvSpPr>
          <p:nvPr/>
        </p:nvSpPr>
        <p:spPr bwMode="auto">
          <a:xfrm>
            <a:off x="2369940" y="6857107"/>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AutoShape 1"/>
          <p:cNvSpPr>
            <a:spLocks/>
          </p:cNvSpPr>
          <p:nvPr/>
        </p:nvSpPr>
        <p:spPr bwMode="auto">
          <a:xfrm>
            <a:off x="0" y="0"/>
            <a:ext cx="13716000" cy="655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0" y="0"/>
            <a:ext cx="13716000" cy="6571429"/>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grpSp>
        <p:nvGrpSpPr>
          <p:cNvPr id="2" name="Group 1"/>
          <p:cNvGrpSpPr/>
          <p:nvPr/>
        </p:nvGrpSpPr>
        <p:grpSpPr>
          <a:xfrm>
            <a:off x="4651475" y="2699445"/>
            <a:ext cx="4412158" cy="3858518"/>
            <a:chOff x="8269288" y="2513013"/>
            <a:chExt cx="7843837" cy="6859587"/>
          </a:xfrm>
        </p:grpSpPr>
        <p:pic>
          <p:nvPicPr>
            <p:cNvPr id="145411" name="Picture 3" descr="tablet_PNG8573.png"/>
            <p:cNvPicPr>
              <a:picLocks noChangeAspect="1"/>
            </p:cNvPicPr>
            <p:nvPr/>
          </p:nvPicPr>
          <p:blipFill>
            <a:blip r:embed="rId3">
              <a:extLst>
                <a:ext uri="{28A0092B-C50C-407E-A947-70E740481C1C}">
                  <a14:useLocalDpi xmlns:a14="http://schemas.microsoft.com/office/drawing/2010/main" val="0"/>
                </a:ext>
              </a:extLst>
            </a:blip>
            <a:srcRect l="9265" r="18422" b="36763"/>
            <a:stretch>
              <a:fillRect/>
            </a:stretch>
          </p:blipFill>
          <p:spPr bwMode="auto">
            <a:xfrm>
              <a:off x="8269288" y="2513013"/>
              <a:ext cx="7843837" cy="6859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5412" name="AutoShape 4"/>
            <p:cNvSpPr>
              <a:spLocks/>
            </p:cNvSpPr>
            <p:nvPr/>
          </p:nvSpPr>
          <p:spPr bwMode="auto">
            <a:xfrm>
              <a:off x="9193213" y="3517900"/>
              <a:ext cx="5737225" cy="585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3C404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grpSp>
      <p:sp>
        <p:nvSpPr>
          <p:cNvPr id="145413" name="AutoShape 5"/>
          <p:cNvSpPr>
            <a:spLocks/>
          </p:cNvSpPr>
          <p:nvPr/>
        </p:nvSpPr>
        <p:spPr bwMode="auto">
          <a:xfrm>
            <a:off x="1230511" y="7386638"/>
            <a:ext cx="11108531" cy="76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636463"/>
                </a:solidFill>
                <a:latin typeface="Roboto" panose="02000000000000000000" pitchFamily="2" charset="0"/>
                <a:sym typeface="Roboto" panose="02000000000000000000" pitchFamily="2" charset="0"/>
              </a:rPr>
              <a:t>Randomised words which don't look even slightly beration. by injected humour, words look even slightly. randomised which don't look even slightly humour injected humour Randomised words which don't look even slightly beration.  by injected hitten up a tree, And I feel like I'm clingin' to a cloud, I can' t Randomised words which don't humour injected humour Randomised words which</a:t>
            </a:r>
            <a:endParaRPr lang="id-ID" sz="4275" dirty="0"/>
          </a:p>
        </p:txBody>
      </p:sp>
      <p:sp>
        <p:nvSpPr>
          <p:cNvPr id="145414" name="AutoShape 6"/>
          <p:cNvSpPr>
            <a:spLocks/>
          </p:cNvSpPr>
          <p:nvPr/>
        </p:nvSpPr>
        <p:spPr bwMode="auto">
          <a:xfrm>
            <a:off x="9297591" y="4563963"/>
            <a:ext cx="176807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5" name="AutoShape 7"/>
          <p:cNvSpPr>
            <a:spLocks/>
          </p:cNvSpPr>
          <p:nvPr/>
        </p:nvSpPr>
        <p:spPr bwMode="auto">
          <a:xfrm>
            <a:off x="9263658" y="4799707"/>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6" name="AutoShape 8"/>
          <p:cNvSpPr>
            <a:spLocks/>
          </p:cNvSpPr>
          <p:nvPr/>
        </p:nvSpPr>
        <p:spPr bwMode="auto">
          <a:xfrm>
            <a:off x="2683371" y="4504134"/>
            <a:ext cx="176807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7" name="AutoShape 9"/>
          <p:cNvSpPr>
            <a:spLocks/>
          </p:cNvSpPr>
          <p:nvPr/>
        </p:nvSpPr>
        <p:spPr bwMode="auto">
          <a:xfrm>
            <a:off x="1333203" y="4799707"/>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8" name="AutoShape 10"/>
          <p:cNvSpPr>
            <a:spLocks/>
          </p:cNvSpPr>
          <p:nvPr/>
        </p:nvSpPr>
        <p:spPr bwMode="auto">
          <a:xfrm>
            <a:off x="335309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5419" name="AutoShape 11"/>
          <p:cNvSpPr>
            <a:spLocks/>
          </p:cNvSpPr>
          <p:nvPr/>
        </p:nvSpPr>
        <p:spPr bwMode="auto">
          <a:xfrm>
            <a:off x="926365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5420" name="AutoShape 12"/>
          <p:cNvSpPr>
            <a:spLocks/>
          </p:cNvSpPr>
          <p:nvPr/>
        </p:nvSpPr>
        <p:spPr bwMode="auto">
          <a:xfrm>
            <a:off x="5695355" y="6911578"/>
            <a:ext cx="2238673"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r>
              <a:rPr lang="id-ID" sz="1688" dirty="0">
                <a:solidFill>
                  <a:srgbClr val="53585F"/>
                </a:solidFill>
                <a:latin typeface="Roboto" panose="02000000000000000000" pitchFamily="2" charset="0"/>
                <a:sym typeface="Roboto" panose="02000000000000000000" pitchFamily="2" charset="0"/>
              </a:rPr>
              <a:t>Add Your title Here</a:t>
            </a:r>
            <a:endParaRPr lang="id-ID" sz="4275" dirty="0"/>
          </a:p>
        </p:txBody>
      </p:sp>
      <p:sp>
        <p:nvSpPr>
          <p:cNvPr id="145421" name="AutoShape 13"/>
          <p:cNvSpPr>
            <a:spLocks/>
          </p:cNvSpPr>
          <p:nvPr/>
        </p:nvSpPr>
        <p:spPr bwMode="auto">
          <a:xfrm>
            <a:off x="3728145" y="3627239"/>
            <a:ext cx="348258" cy="3723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5422" name="AutoShape 14"/>
          <p:cNvSpPr>
            <a:spLocks/>
          </p:cNvSpPr>
          <p:nvPr/>
        </p:nvSpPr>
        <p:spPr bwMode="auto">
          <a:xfrm>
            <a:off x="9598521" y="3636169"/>
            <a:ext cx="428625" cy="3545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3" y="7834"/>
                </a:lnTo>
                <a:lnTo>
                  <a:pt x="7868" y="13653"/>
                </a:lnTo>
                <a:lnTo>
                  <a:pt x="18236" y="0"/>
                </a:lnTo>
                <a:lnTo>
                  <a:pt x="21600" y="3693"/>
                </a:lnTo>
                <a:cubicBezTo>
                  <a:pt x="21600" y="3693"/>
                  <a:pt x="8393" y="21600"/>
                  <a:pt x="839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5414"/>
                                        </p:tgtEl>
                                        <p:attrNameLst>
                                          <p:attrName>style.visibility</p:attrName>
                                        </p:attrNameLst>
                                      </p:cBhvr>
                                      <p:to>
                                        <p:strVal val="visible"/>
                                      </p:to>
                                    </p:set>
                                    <p:animEffect transition="in" filter="wipe(down)">
                                      <p:cBhvr>
                                        <p:cTn id="11" dur="500"/>
                                        <p:tgtEl>
                                          <p:spTgt spid="1454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45415"/>
                                        </p:tgtEl>
                                        <p:attrNameLst>
                                          <p:attrName>style.visibility</p:attrName>
                                        </p:attrNameLst>
                                      </p:cBhvr>
                                      <p:to>
                                        <p:strVal val="visible"/>
                                      </p:to>
                                    </p:set>
                                    <p:animEffect transition="in" filter="wipe(down)">
                                      <p:cBhvr>
                                        <p:cTn id="14" dur="500"/>
                                        <p:tgtEl>
                                          <p:spTgt spid="14541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5419"/>
                                        </p:tgtEl>
                                        <p:attrNameLst>
                                          <p:attrName>style.visibility</p:attrName>
                                        </p:attrNameLst>
                                      </p:cBhvr>
                                      <p:to>
                                        <p:strVal val="visible"/>
                                      </p:to>
                                    </p:set>
                                    <p:animEffect transition="in" filter="wipe(down)">
                                      <p:cBhvr>
                                        <p:cTn id="17" dur="500"/>
                                        <p:tgtEl>
                                          <p:spTgt spid="14541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5422"/>
                                        </p:tgtEl>
                                        <p:attrNameLst>
                                          <p:attrName>style.visibility</p:attrName>
                                        </p:attrNameLst>
                                      </p:cBhvr>
                                      <p:to>
                                        <p:strVal val="visible"/>
                                      </p:to>
                                    </p:set>
                                    <p:animEffect transition="in" filter="wipe(down)">
                                      <p:cBhvr>
                                        <p:cTn id="20" dur="500"/>
                                        <p:tgtEl>
                                          <p:spTgt spid="145422"/>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45416"/>
                                        </p:tgtEl>
                                        <p:attrNameLst>
                                          <p:attrName>style.visibility</p:attrName>
                                        </p:attrNameLst>
                                      </p:cBhvr>
                                      <p:to>
                                        <p:strVal val="visible"/>
                                      </p:to>
                                    </p:set>
                                    <p:animEffect transition="in" filter="wipe(down)">
                                      <p:cBhvr>
                                        <p:cTn id="24" dur="500"/>
                                        <p:tgtEl>
                                          <p:spTgt spid="14541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45417"/>
                                        </p:tgtEl>
                                        <p:attrNameLst>
                                          <p:attrName>style.visibility</p:attrName>
                                        </p:attrNameLst>
                                      </p:cBhvr>
                                      <p:to>
                                        <p:strVal val="visible"/>
                                      </p:to>
                                    </p:set>
                                    <p:animEffect transition="in" filter="wipe(down)">
                                      <p:cBhvr>
                                        <p:cTn id="27" dur="500"/>
                                        <p:tgtEl>
                                          <p:spTgt spid="1454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45418"/>
                                        </p:tgtEl>
                                        <p:attrNameLst>
                                          <p:attrName>style.visibility</p:attrName>
                                        </p:attrNameLst>
                                      </p:cBhvr>
                                      <p:to>
                                        <p:strVal val="visible"/>
                                      </p:to>
                                    </p:set>
                                    <p:animEffect transition="in" filter="wipe(down)">
                                      <p:cBhvr>
                                        <p:cTn id="30" dur="500"/>
                                        <p:tgtEl>
                                          <p:spTgt spid="14541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5421"/>
                                        </p:tgtEl>
                                        <p:attrNameLst>
                                          <p:attrName>style.visibility</p:attrName>
                                        </p:attrNameLst>
                                      </p:cBhvr>
                                      <p:to>
                                        <p:strVal val="visible"/>
                                      </p:to>
                                    </p:set>
                                    <p:animEffect transition="in" filter="wipe(down)">
                                      <p:cBhvr>
                                        <p:cTn id="33" dur="500"/>
                                        <p:tgtEl>
                                          <p:spTgt spid="145421"/>
                                        </p:tgtEl>
                                      </p:cBhvr>
                                    </p:animEffect>
                                  </p:childTnLst>
                                </p:cTn>
                              </p:par>
                            </p:childTnLst>
                          </p:cTn>
                        </p:par>
                        <p:par>
                          <p:cTn id="34" fill="hold">
                            <p:stCondLst>
                              <p:cond delay="1500"/>
                            </p:stCondLst>
                            <p:childTnLst>
                              <p:par>
                                <p:cTn id="35" presetID="14" presetClass="entr" presetSubtype="10" fill="hold" grpId="0" nodeType="afterEffect">
                                  <p:stCondLst>
                                    <p:cond delay="0"/>
                                  </p:stCondLst>
                                  <p:childTnLst>
                                    <p:set>
                                      <p:cBhvr>
                                        <p:cTn id="36" dur="1" fill="hold">
                                          <p:stCondLst>
                                            <p:cond delay="0"/>
                                          </p:stCondLst>
                                        </p:cTn>
                                        <p:tgtEl>
                                          <p:spTgt spid="145420"/>
                                        </p:tgtEl>
                                        <p:attrNameLst>
                                          <p:attrName>style.visibility</p:attrName>
                                        </p:attrNameLst>
                                      </p:cBhvr>
                                      <p:to>
                                        <p:strVal val="visible"/>
                                      </p:to>
                                    </p:set>
                                    <p:animEffect transition="in" filter="randombar(horizontal)">
                                      <p:cBhvr>
                                        <p:cTn id="37" dur="500"/>
                                        <p:tgtEl>
                                          <p:spTgt spid="14542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145413"/>
                                        </p:tgtEl>
                                        <p:attrNameLst>
                                          <p:attrName>style.visibility</p:attrName>
                                        </p:attrNameLst>
                                      </p:cBhvr>
                                      <p:to>
                                        <p:strVal val="visible"/>
                                      </p:to>
                                    </p:set>
                                    <p:animEffect transition="in" filter="randombar(horizontal)">
                                      <p:cBhvr>
                                        <p:cTn id="40"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P spid="145414" grpId="0"/>
      <p:bldP spid="145415" grpId="0"/>
      <p:bldP spid="145416" grpId="0"/>
      <p:bldP spid="145417" grpId="0"/>
      <p:bldP spid="145418" grpId="0" animBg="1"/>
      <p:bldP spid="145419" grpId="0" animBg="1"/>
      <p:bldP spid="145420" grpId="0"/>
      <p:bldP spid="145421" grpId="0" animBg="1"/>
      <p:bldP spid="1454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p:cNvSpPr>
            <a:spLocks noGrp="1"/>
          </p:cNvSpPr>
          <p:nvPr>
            <p:ph type="pic" sz="quarter" idx="12"/>
          </p:nvPr>
        </p:nvSpPr>
        <p:spPr/>
      </p:sp>
      <p:sp>
        <p:nvSpPr>
          <p:cNvPr id="22" name="Picture Placeholder 21"/>
          <p:cNvSpPr>
            <a:spLocks noGrp="1"/>
          </p:cNvSpPr>
          <p:nvPr>
            <p:ph type="pic" sz="quarter" idx="13"/>
          </p:nvPr>
        </p:nvSpPr>
        <p:spPr/>
      </p:sp>
      <p:sp>
        <p:nvSpPr>
          <p:cNvPr id="23" name="Picture Placeholder 22"/>
          <p:cNvSpPr>
            <a:spLocks noGrp="1"/>
          </p:cNvSpPr>
          <p:nvPr>
            <p:ph type="pic" sz="quarter" idx="14"/>
          </p:nvPr>
        </p:nvSpPr>
        <p:spPr/>
      </p:sp>
      <p:sp>
        <p:nvSpPr>
          <p:cNvPr id="24" name="Picture Placeholder 23"/>
          <p:cNvSpPr>
            <a:spLocks noGrp="1"/>
          </p:cNvSpPr>
          <p:nvPr>
            <p:ph type="pic" sz="quarter" idx="15"/>
          </p:nvPr>
        </p:nvSpPr>
        <p:spPr/>
      </p:sp>
      <p:sp>
        <p:nvSpPr>
          <p:cNvPr id="25" name="Picture Placeholder 24"/>
          <p:cNvSpPr>
            <a:spLocks noGrp="1"/>
          </p:cNvSpPr>
          <p:nvPr>
            <p:ph type="pic" sz="quarter" idx="16"/>
          </p:nvPr>
        </p:nvSpPr>
        <p:spPr/>
      </p:sp>
      <p:sp>
        <p:nvSpPr>
          <p:cNvPr id="26" name="Picture Placeholder 25"/>
          <p:cNvSpPr>
            <a:spLocks noGrp="1"/>
          </p:cNvSpPr>
          <p:nvPr>
            <p:ph type="pic" sz="quarter" idx="17"/>
          </p:nvPr>
        </p:nvSpPr>
        <p:spPr/>
      </p:sp>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139</a:t>
            </a:fld>
            <a:endParaRPr lang="id-ID" dirty="0"/>
          </a:p>
        </p:txBody>
      </p:sp>
      <p:sp>
        <p:nvSpPr>
          <p:cNvPr id="20" name="Text Placeholder 19"/>
          <p:cNvSpPr>
            <a:spLocks noGrp="1"/>
          </p:cNvSpPr>
          <p:nvPr>
            <p:ph type="body" sz="quarter" idx="11"/>
          </p:nvPr>
        </p:nvSpPr>
        <p:spPr/>
        <p:txBody>
          <a:bodyPr/>
          <a:lstStyle/>
          <a:p>
            <a:endParaRPr lang="id-ID"/>
          </a:p>
        </p:txBody>
      </p:sp>
      <p:sp>
        <p:nvSpPr>
          <p:cNvPr id="146440" name="AutoShape 8"/>
          <p:cNvSpPr>
            <a:spLocks/>
          </p:cNvSpPr>
          <p:nvPr/>
        </p:nvSpPr>
        <p:spPr bwMode="auto">
          <a:xfrm>
            <a:off x="1869877" y="4962258"/>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6441" name="AutoShape 9"/>
          <p:cNvSpPr>
            <a:spLocks/>
          </p:cNvSpPr>
          <p:nvPr/>
        </p:nvSpPr>
        <p:spPr bwMode="auto">
          <a:xfrm>
            <a:off x="2085975"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2" name="AutoShape 10"/>
          <p:cNvSpPr>
            <a:spLocks/>
          </p:cNvSpPr>
          <p:nvPr/>
        </p:nvSpPr>
        <p:spPr bwMode="auto">
          <a:xfrm>
            <a:off x="5298877" y="4962258"/>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6443" name="AutoShape 11"/>
          <p:cNvSpPr>
            <a:spLocks/>
          </p:cNvSpPr>
          <p:nvPr/>
        </p:nvSpPr>
        <p:spPr bwMode="auto">
          <a:xfrm>
            <a:off x="5514082"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4" name="AutoShape 12"/>
          <p:cNvSpPr>
            <a:spLocks/>
          </p:cNvSpPr>
          <p:nvPr/>
        </p:nvSpPr>
        <p:spPr bwMode="auto">
          <a:xfrm>
            <a:off x="8726984" y="4962258"/>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6445" name="AutoShape 13"/>
          <p:cNvSpPr>
            <a:spLocks/>
          </p:cNvSpPr>
          <p:nvPr/>
        </p:nvSpPr>
        <p:spPr bwMode="auto">
          <a:xfrm>
            <a:off x="8942189" y="5087273"/>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6" name="AutoShape 14"/>
          <p:cNvSpPr>
            <a:spLocks/>
          </p:cNvSpPr>
          <p:nvPr/>
        </p:nvSpPr>
        <p:spPr bwMode="auto">
          <a:xfrm>
            <a:off x="1869877" y="8685075"/>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6447" name="AutoShape 15"/>
          <p:cNvSpPr>
            <a:spLocks/>
          </p:cNvSpPr>
          <p:nvPr/>
        </p:nvSpPr>
        <p:spPr bwMode="auto">
          <a:xfrm>
            <a:off x="2085975"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8" name="AutoShape 16"/>
          <p:cNvSpPr>
            <a:spLocks/>
          </p:cNvSpPr>
          <p:nvPr/>
        </p:nvSpPr>
        <p:spPr bwMode="auto">
          <a:xfrm>
            <a:off x="5298877" y="8685075"/>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6449" name="AutoShape 17"/>
          <p:cNvSpPr>
            <a:spLocks/>
          </p:cNvSpPr>
          <p:nvPr/>
        </p:nvSpPr>
        <p:spPr bwMode="auto">
          <a:xfrm>
            <a:off x="5514082"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50" name="AutoShape 18"/>
          <p:cNvSpPr>
            <a:spLocks/>
          </p:cNvSpPr>
          <p:nvPr/>
        </p:nvSpPr>
        <p:spPr bwMode="auto">
          <a:xfrm>
            <a:off x="8726984" y="8685075"/>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6451" name="AutoShape 19"/>
          <p:cNvSpPr>
            <a:spLocks/>
          </p:cNvSpPr>
          <p:nvPr/>
        </p:nvSpPr>
        <p:spPr bwMode="auto">
          <a:xfrm>
            <a:off x="8942189" y="8810090"/>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a:xfrm>
            <a:off x="6641976" y="-1"/>
            <a:ext cx="7074024" cy="10287001"/>
          </a:xfrm>
          <a:prstGeom prst="rect">
            <a:avLst/>
          </a:prstGeom>
        </p:spPr>
      </p:sp>
      <p:sp>
        <p:nvSpPr>
          <p:cNvPr id="18434" name="AutoShape 2"/>
          <p:cNvSpPr>
            <a:spLocks/>
          </p:cNvSpPr>
          <p:nvPr/>
        </p:nvSpPr>
        <p:spPr bwMode="auto">
          <a:xfrm>
            <a:off x="8725198" y="6779419"/>
            <a:ext cx="2457450" cy="1545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83" y="294"/>
                </a:moveTo>
                <a:lnTo>
                  <a:pt x="0" y="21599"/>
                </a:lnTo>
                <a:lnTo>
                  <a:pt x="21599" y="21355"/>
                </a:lnTo>
                <a:lnTo>
                  <a:pt x="21509" y="0"/>
                </a:lnTo>
                <a:lnTo>
                  <a:pt x="283" y="294"/>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36" name="AutoShape 4"/>
          <p:cNvSpPr>
            <a:spLocks/>
          </p:cNvSpPr>
          <p:nvPr/>
        </p:nvSpPr>
        <p:spPr bwMode="auto">
          <a:xfrm>
            <a:off x="9505652" y="7104460"/>
            <a:ext cx="896541" cy="8956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18437" name="AutoShape 5"/>
          <p:cNvSpPr>
            <a:spLocks/>
          </p:cNvSpPr>
          <p:nvPr/>
        </p:nvSpPr>
        <p:spPr bwMode="auto">
          <a:xfrm>
            <a:off x="9692813" y="7389542"/>
            <a:ext cx="522219" cy="325482"/>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39" name="AutoShape 7"/>
          <p:cNvSpPr>
            <a:spLocks/>
          </p:cNvSpPr>
          <p:nvPr/>
        </p:nvSpPr>
        <p:spPr bwMode="auto">
          <a:xfrm>
            <a:off x="4995267" y="4831854"/>
            <a:ext cx="1932384" cy="193238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40" name="AutoShape 8"/>
          <p:cNvSpPr>
            <a:spLocks/>
          </p:cNvSpPr>
          <p:nvPr/>
        </p:nvSpPr>
        <p:spPr bwMode="auto">
          <a:xfrm>
            <a:off x="5603948" y="5440535"/>
            <a:ext cx="715023" cy="715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42" name="AutoShape 10"/>
          <p:cNvSpPr>
            <a:spLocks/>
          </p:cNvSpPr>
          <p:nvPr/>
        </p:nvSpPr>
        <p:spPr bwMode="auto">
          <a:xfrm>
            <a:off x="9126141" y="5690890"/>
            <a:ext cx="827782" cy="8277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8443" name="AutoShape 11"/>
          <p:cNvSpPr>
            <a:spLocks/>
          </p:cNvSpPr>
          <p:nvPr/>
        </p:nvSpPr>
        <p:spPr bwMode="auto">
          <a:xfrm>
            <a:off x="9377904" y="5942647"/>
            <a:ext cx="324256" cy="3242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599" y="10800"/>
                </a:moveTo>
                <a:cubicBezTo>
                  <a:pt x="21599" y="16747"/>
                  <a:pt x="16748" y="21599"/>
                  <a:pt x="10799" y="21599"/>
                </a:cubicBezTo>
                <a:cubicBezTo>
                  <a:pt x="4818" y="21599"/>
                  <a:pt x="0" y="16747"/>
                  <a:pt x="0" y="10800"/>
                </a:cubicBezTo>
                <a:cubicBezTo>
                  <a:pt x="0" y="4818"/>
                  <a:pt x="4818" y="0"/>
                  <a:pt x="10799" y="0"/>
                </a:cubicBezTo>
                <a:cubicBezTo>
                  <a:pt x="16748" y="0"/>
                  <a:pt x="21599" y="4818"/>
                  <a:pt x="21599"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45" name="AutoShape 13"/>
          <p:cNvSpPr>
            <a:spLocks/>
          </p:cNvSpPr>
          <p:nvPr/>
        </p:nvSpPr>
        <p:spPr bwMode="auto">
          <a:xfrm>
            <a:off x="7283053" y="4354115"/>
            <a:ext cx="1335881" cy="1336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46" name="AutoShape 14"/>
          <p:cNvSpPr>
            <a:spLocks/>
          </p:cNvSpPr>
          <p:nvPr/>
        </p:nvSpPr>
        <p:spPr bwMode="auto">
          <a:xfrm>
            <a:off x="7732018" y="4782839"/>
            <a:ext cx="437951" cy="479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48" name="AutoShape 16"/>
          <p:cNvSpPr>
            <a:spLocks/>
          </p:cNvSpPr>
          <p:nvPr/>
        </p:nvSpPr>
        <p:spPr bwMode="auto">
          <a:xfrm>
            <a:off x="7142858" y="7104460"/>
            <a:ext cx="1071562" cy="10715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8449" name="AutoShape 17"/>
          <p:cNvSpPr>
            <a:spLocks/>
          </p:cNvSpPr>
          <p:nvPr/>
        </p:nvSpPr>
        <p:spPr bwMode="auto">
          <a:xfrm>
            <a:off x="7470376" y="7479932"/>
            <a:ext cx="416527" cy="387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299"/>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20"/>
                  <a:pt x="17011" y="21600"/>
                  <a:pt x="18217" y="21600"/>
                </a:cubicBezTo>
                <a:cubicBezTo>
                  <a:pt x="19456" y="21600"/>
                  <a:pt x="20460" y="20520"/>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5"/>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5"/>
                </a:moveTo>
                <a:lnTo>
                  <a:pt x="7367" y="8892"/>
                </a:lnTo>
                <a:lnTo>
                  <a:pt x="10649" y="8892"/>
                </a:lnTo>
                <a:lnTo>
                  <a:pt x="10649" y="5903"/>
                </a:lnTo>
                <a:cubicBezTo>
                  <a:pt x="10649" y="5903"/>
                  <a:pt x="6362" y="5615"/>
                  <a:pt x="6362" y="5615"/>
                </a:cubicBezTo>
                <a:close/>
                <a:moveTo>
                  <a:pt x="7367" y="16775"/>
                </a:moveTo>
                <a:cubicBezTo>
                  <a:pt x="6127" y="16775"/>
                  <a:pt x="5124" y="17855"/>
                  <a:pt x="5124" y="19188"/>
                </a:cubicBezTo>
                <a:cubicBezTo>
                  <a:pt x="5124" y="20520"/>
                  <a:pt x="6127" y="21600"/>
                  <a:pt x="7367" y="21600"/>
                </a:cubicBezTo>
                <a:cubicBezTo>
                  <a:pt x="8606" y="21600"/>
                  <a:pt x="9610" y="20520"/>
                  <a:pt x="9610" y="19188"/>
                </a:cubicBezTo>
                <a:cubicBezTo>
                  <a:pt x="9610" y="17855"/>
                  <a:pt x="8606" y="16775"/>
                  <a:pt x="7367" y="16775"/>
                </a:cubicBezTo>
                <a:close/>
                <a:moveTo>
                  <a:pt x="21600" y="5507"/>
                </a:moveTo>
                <a:lnTo>
                  <a:pt x="21600" y="13608"/>
                </a:lnTo>
                <a:cubicBezTo>
                  <a:pt x="21600" y="14435"/>
                  <a:pt x="20996" y="15083"/>
                  <a:pt x="20226" y="15083"/>
                </a:cubicBezTo>
                <a:lnTo>
                  <a:pt x="7434" y="15083"/>
                </a:lnTo>
                <a:cubicBezTo>
                  <a:pt x="6797" y="15083"/>
                  <a:pt x="6228" y="14543"/>
                  <a:pt x="6127" y="13859"/>
                </a:cubicBezTo>
                <a:lnTo>
                  <a:pt x="3750" y="4715"/>
                </a:lnTo>
                <a:cubicBezTo>
                  <a:pt x="3750" y="4715"/>
                  <a:pt x="3348" y="3059"/>
                  <a:pt x="2645" y="2843"/>
                </a:cubicBezTo>
                <a:cubicBezTo>
                  <a:pt x="1540" y="2519"/>
                  <a:pt x="0" y="3167"/>
                  <a:pt x="0" y="1259"/>
                </a:cubicBezTo>
                <a:cubicBezTo>
                  <a:pt x="0" y="35"/>
                  <a:pt x="1037" y="35"/>
                  <a:pt x="1037" y="35"/>
                </a:cubicBezTo>
                <a:cubicBezTo>
                  <a:pt x="1071" y="35"/>
                  <a:pt x="1272" y="0"/>
                  <a:pt x="1540" y="0"/>
                </a:cubicBezTo>
                <a:cubicBezTo>
                  <a:pt x="3147" y="0"/>
                  <a:pt x="5056" y="647"/>
                  <a:pt x="5793" y="2951"/>
                </a:cubicBezTo>
                <a:lnTo>
                  <a:pt x="20293" y="4067"/>
                </a:lnTo>
                <a:cubicBezTo>
                  <a:pt x="21030" y="4103"/>
                  <a:pt x="21600" y="4715"/>
                  <a:pt x="21600" y="55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50" name="AutoShape 18"/>
          <p:cNvSpPr>
            <a:spLocks/>
          </p:cNvSpPr>
          <p:nvPr/>
        </p:nvSpPr>
        <p:spPr bwMode="auto">
          <a:xfrm>
            <a:off x="9653886" y="6502598"/>
            <a:ext cx="176808" cy="6188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200"/>
                  <a:pt x="14400" y="14399"/>
                  <a:pt x="21600" y="21599"/>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1" name="AutoShape 19"/>
          <p:cNvSpPr>
            <a:spLocks/>
          </p:cNvSpPr>
          <p:nvPr/>
        </p:nvSpPr>
        <p:spPr bwMode="auto">
          <a:xfrm>
            <a:off x="8366224" y="5546229"/>
            <a:ext cx="1309985" cy="16546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599"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2" name="AutoShape 20"/>
          <p:cNvSpPr>
            <a:spLocks/>
          </p:cNvSpPr>
          <p:nvPr/>
        </p:nvSpPr>
        <p:spPr bwMode="auto">
          <a:xfrm>
            <a:off x="6846392" y="6186487"/>
            <a:ext cx="2697658" cy="1185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600"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3" name="AutoShape 21"/>
          <p:cNvSpPr>
            <a:spLocks/>
          </p:cNvSpPr>
          <p:nvPr/>
        </p:nvSpPr>
        <p:spPr bwMode="auto">
          <a:xfrm>
            <a:off x="8213526" y="7569697"/>
            <a:ext cx="1293019" cy="50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199"/>
                  <a:pt x="21599" y="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4" name="AutoShape 22"/>
          <p:cNvSpPr>
            <a:spLocks/>
          </p:cNvSpPr>
          <p:nvPr/>
        </p:nvSpPr>
        <p:spPr bwMode="auto">
          <a:xfrm>
            <a:off x="700981" y="2190453"/>
            <a:ext cx="3632597"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About</a:t>
            </a:r>
          </a:p>
          <a:p>
            <a:pPr marL="0" indent="0" algn="l">
              <a:buSzTx/>
              <a:buNone/>
            </a:pPr>
            <a:r>
              <a:rPr lang="id-ID" sz="4275" dirty="0">
                <a:solidFill>
                  <a:srgbClr val="53585F"/>
                </a:solidFill>
              </a:rPr>
              <a:t>Our Company</a:t>
            </a:r>
            <a:endParaRPr lang="id-ID" sz="4275" dirty="0"/>
          </a:p>
        </p:txBody>
      </p:sp>
      <p:sp>
        <p:nvSpPr>
          <p:cNvPr id="18455" name="AutoShape 23"/>
          <p:cNvSpPr>
            <a:spLocks/>
          </p:cNvSpPr>
          <p:nvPr/>
        </p:nvSpPr>
        <p:spPr bwMode="auto">
          <a:xfrm>
            <a:off x="700981" y="3764756"/>
            <a:ext cx="320307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suame siamet doloro ziane tachos Ipsum dolor siamet suame added our della Randomised words which don't look even slightly be ration njected humour, words which look even swhich don't slightly words</a:t>
            </a:r>
            <a:endParaRPr lang="id-ID" sz="4275"/>
          </a:p>
        </p:txBody>
      </p:sp>
      <p:sp>
        <p:nvSpPr>
          <p:cNvPr id="18456" name="AutoShape 24"/>
          <p:cNvSpPr>
            <a:spLocks/>
          </p:cNvSpPr>
          <p:nvPr/>
        </p:nvSpPr>
        <p:spPr bwMode="auto">
          <a:xfrm>
            <a:off x="5505153" y="6879431"/>
            <a:ext cx="91261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Pie Chart</a:t>
            </a:r>
            <a:endParaRPr lang="id-ID" sz="4275"/>
          </a:p>
        </p:txBody>
      </p:sp>
      <p:sp>
        <p:nvSpPr>
          <p:cNvPr id="18457" name="AutoShape 25"/>
          <p:cNvSpPr>
            <a:spLocks/>
          </p:cNvSpPr>
          <p:nvPr/>
        </p:nvSpPr>
        <p:spPr bwMode="auto">
          <a:xfrm>
            <a:off x="7152680" y="8251031"/>
            <a:ext cx="105013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Marketplace</a:t>
            </a:r>
            <a:endParaRPr lang="id-ID" sz="4275"/>
          </a:p>
        </p:txBody>
      </p:sp>
      <p:sp>
        <p:nvSpPr>
          <p:cNvPr id="18458" name="AutoShape 26"/>
          <p:cNvSpPr>
            <a:spLocks/>
          </p:cNvSpPr>
          <p:nvPr/>
        </p:nvSpPr>
        <p:spPr bwMode="auto">
          <a:xfrm>
            <a:off x="9169004" y="5293519"/>
            <a:ext cx="7420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Timeline</a:t>
            </a:r>
            <a:endParaRPr lang="id-ID" sz="4275"/>
          </a:p>
        </p:txBody>
      </p:sp>
      <p:sp>
        <p:nvSpPr>
          <p:cNvPr id="18459" name="AutoShape 27"/>
          <p:cNvSpPr>
            <a:spLocks/>
          </p:cNvSpPr>
          <p:nvPr/>
        </p:nvSpPr>
        <p:spPr bwMode="auto">
          <a:xfrm>
            <a:off x="7598272" y="3999607"/>
            <a:ext cx="7054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Statistic</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454"/>
                                        </p:tgtEl>
                                        <p:attrNameLst>
                                          <p:attrName>style.visibility</p:attrName>
                                        </p:attrNameLst>
                                      </p:cBhvr>
                                      <p:to>
                                        <p:strVal val="visible"/>
                                      </p:to>
                                    </p:set>
                                    <p:animEffect transition="in" filter="fade">
                                      <p:cBhvr>
                                        <p:cTn id="7" dur="500"/>
                                        <p:tgtEl>
                                          <p:spTgt spid="184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55"/>
                                        </p:tgtEl>
                                        <p:attrNameLst>
                                          <p:attrName>style.visibility</p:attrName>
                                        </p:attrNameLst>
                                      </p:cBhvr>
                                      <p:to>
                                        <p:strVal val="visible"/>
                                      </p:to>
                                    </p:set>
                                    <p:animEffect transition="in" filter="fade">
                                      <p:cBhvr>
                                        <p:cTn id="11" dur="500"/>
                                        <p:tgtEl>
                                          <p:spTgt spid="18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4" grpId="0"/>
      <p:bldP spid="1845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20" name="Picture Placeholder 19"/>
          <p:cNvSpPr>
            <a:spLocks noGrp="1"/>
          </p:cNvSpPr>
          <p:nvPr>
            <p:ph type="pic" sz="quarter" idx="15"/>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140</a:t>
            </a:fld>
            <a:endParaRPr lang="id-ID" dirty="0"/>
          </a:p>
        </p:txBody>
      </p:sp>
      <p:sp>
        <p:nvSpPr>
          <p:cNvPr id="16" name="Text Placeholder 15"/>
          <p:cNvSpPr>
            <a:spLocks noGrp="1"/>
          </p:cNvSpPr>
          <p:nvPr>
            <p:ph type="body" sz="quarter" idx="11"/>
          </p:nvPr>
        </p:nvSpPr>
        <p:spPr/>
        <p:txBody>
          <a:bodyPr/>
          <a:lstStyle/>
          <a:p>
            <a:endParaRPr lang="id-ID"/>
          </a:p>
        </p:txBody>
      </p:sp>
      <p:sp>
        <p:nvSpPr>
          <p:cNvPr id="147460" name="AutoShape 4"/>
          <p:cNvSpPr>
            <a:spLocks/>
          </p:cNvSpPr>
          <p:nvPr/>
        </p:nvSpPr>
        <p:spPr bwMode="auto">
          <a:xfrm>
            <a:off x="5022950" y="8522738"/>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7461" name="AutoShape 5"/>
          <p:cNvSpPr>
            <a:spLocks/>
          </p:cNvSpPr>
          <p:nvPr/>
        </p:nvSpPr>
        <p:spPr bwMode="auto">
          <a:xfrm>
            <a:off x="7665244" y="8177159"/>
            <a:ext cx="763489"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7464" name="AutoShape 8"/>
          <p:cNvSpPr>
            <a:spLocks/>
          </p:cNvSpPr>
          <p:nvPr/>
        </p:nvSpPr>
        <p:spPr bwMode="auto">
          <a:xfrm>
            <a:off x="1106389"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5" name="AutoShape 9"/>
          <p:cNvSpPr>
            <a:spLocks/>
          </p:cNvSpPr>
          <p:nvPr/>
        </p:nvSpPr>
        <p:spPr bwMode="auto">
          <a:xfrm>
            <a:off x="3698677" y="7834259"/>
            <a:ext cx="762595"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6" name="AutoShape 10"/>
          <p:cNvSpPr>
            <a:spLocks/>
          </p:cNvSpPr>
          <p:nvPr/>
        </p:nvSpPr>
        <p:spPr bwMode="auto">
          <a:xfrm>
            <a:off x="5022950" y="4758078"/>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7" name="AutoShape 11"/>
          <p:cNvSpPr>
            <a:spLocks/>
          </p:cNvSpPr>
          <p:nvPr/>
        </p:nvSpPr>
        <p:spPr bwMode="auto">
          <a:xfrm>
            <a:off x="7665244" y="4376781"/>
            <a:ext cx="763489" cy="76259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8" name="AutoShape 12"/>
          <p:cNvSpPr>
            <a:spLocks/>
          </p:cNvSpPr>
          <p:nvPr/>
        </p:nvSpPr>
        <p:spPr bwMode="auto">
          <a:xfrm>
            <a:off x="8939511"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7469" name="AutoShape 13"/>
          <p:cNvSpPr>
            <a:spLocks/>
          </p:cNvSpPr>
          <p:nvPr/>
        </p:nvSpPr>
        <p:spPr bwMode="auto">
          <a:xfrm>
            <a:off x="11530906" y="7834259"/>
            <a:ext cx="763488"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7470" name="AutoShape 14"/>
          <p:cNvSpPr>
            <a:spLocks/>
          </p:cNvSpPr>
          <p:nvPr/>
        </p:nvSpPr>
        <p:spPr bwMode="auto">
          <a:xfrm>
            <a:off x="1517154" y="8364682"/>
            <a:ext cx="1424285"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Photography</a:t>
            </a:r>
            <a:endParaRPr lang="id-ID" sz="4275"/>
          </a:p>
        </p:txBody>
      </p:sp>
      <p:sp>
        <p:nvSpPr>
          <p:cNvPr id="147471" name="AutoShape 15"/>
          <p:cNvSpPr>
            <a:spLocks/>
          </p:cNvSpPr>
          <p:nvPr/>
        </p:nvSpPr>
        <p:spPr bwMode="auto">
          <a:xfrm>
            <a:off x="1517154" y="8728121"/>
            <a:ext cx="2944118" cy="755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Randomised words which don't look even slightly beration. by injected humour look even slightly.</a:t>
            </a:r>
            <a:endParaRPr lang="id-ID" sz="4275"/>
          </a:p>
        </p:txBody>
      </p:sp>
      <p:sp>
        <p:nvSpPr>
          <p:cNvPr id="147472" name="AutoShape 16"/>
          <p:cNvSpPr>
            <a:spLocks/>
          </p:cNvSpPr>
          <p:nvPr/>
        </p:nvSpPr>
        <p:spPr bwMode="auto">
          <a:xfrm>
            <a:off x="5385495" y="5218850"/>
            <a:ext cx="2944118"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words which don't look even slightly beration. by injected humour.</a:t>
            </a:r>
            <a:endParaRPr lang="id-ID" sz="4275"/>
          </a:p>
        </p:txBody>
      </p:sp>
      <p:sp>
        <p:nvSpPr>
          <p:cNvPr id="147473" name="AutoShape 17"/>
          <p:cNvSpPr>
            <a:spLocks/>
          </p:cNvSpPr>
          <p:nvPr/>
        </p:nvSpPr>
        <p:spPr bwMode="auto">
          <a:xfrm>
            <a:off x="5385495" y="4883987"/>
            <a:ext cx="836711" cy="302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Design</a:t>
            </a:r>
            <a:endParaRPr lang="id-ID" sz="4275"/>
          </a:p>
        </p:txBody>
      </p:sp>
      <p:sp>
        <p:nvSpPr>
          <p:cNvPr id="147474" name="AutoShape 18"/>
          <p:cNvSpPr>
            <a:spLocks/>
          </p:cNvSpPr>
          <p:nvPr/>
        </p:nvSpPr>
        <p:spPr bwMode="auto">
          <a:xfrm>
            <a:off x="5385495" y="8969222"/>
            <a:ext cx="2944118"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words which don't look even slightly beration. by injected humour.</a:t>
            </a:r>
            <a:endParaRPr lang="id-ID" sz="4275"/>
          </a:p>
        </p:txBody>
      </p:sp>
      <p:sp>
        <p:nvSpPr>
          <p:cNvPr id="147475" name="AutoShape 19"/>
          <p:cNvSpPr>
            <a:spLocks/>
          </p:cNvSpPr>
          <p:nvPr/>
        </p:nvSpPr>
        <p:spPr bwMode="auto">
          <a:xfrm>
            <a:off x="5385495" y="8645968"/>
            <a:ext cx="1201936"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Marketing</a:t>
            </a:r>
            <a:endParaRPr lang="id-ID" sz="4275"/>
          </a:p>
        </p:txBody>
      </p:sp>
      <p:sp>
        <p:nvSpPr>
          <p:cNvPr id="147476" name="AutoShape 20"/>
          <p:cNvSpPr>
            <a:spLocks/>
          </p:cNvSpPr>
          <p:nvPr/>
        </p:nvSpPr>
        <p:spPr bwMode="auto">
          <a:xfrm>
            <a:off x="9302056" y="8730799"/>
            <a:ext cx="2944118" cy="7545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Randomised words which don't look even slightly beration. by injected humour look even slightly.</a:t>
            </a:r>
            <a:endParaRPr lang="id-ID" sz="4275"/>
          </a:p>
        </p:txBody>
      </p:sp>
      <p:sp>
        <p:nvSpPr>
          <p:cNvPr id="147477" name="AutoShape 21"/>
          <p:cNvSpPr>
            <a:spLocks/>
          </p:cNvSpPr>
          <p:nvPr/>
        </p:nvSpPr>
        <p:spPr bwMode="auto">
          <a:xfrm>
            <a:off x="9302056" y="8366468"/>
            <a:ext cx="1355527"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Web Design</a:t>
            </a:r>
            <a:endParaRPr lang="id-ID" sz="4275"/>
          </a:p>
        </p:txBody>
      </p:sp>
      <p:sp>
        <p:nvSpPr>
          <p:cNvPr id="147478" name="AutoShape 22"/>
          <p:cNvSpPr>
            <a:spLocks/>
          </p:cNvSpPr>
          <p:nvPr/>
        </p:nvSpPr>
        <p:spPr bwMode="auto">
          <a:xfrm>
            <a:off x="3959424" y="8044999"/>
            <a:ext cx="2411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7479" name="AutoShape 23"/>
          <p:cNvSpPr>
            <a:spLocks/>
          </p:cNvSpPr>
          <p:nvPr/>
        </p:nvSpPr>
        <p:spPr bwMode="auto">
          <a:xfrm>
            <a:off x="7916169" y="8395937"/>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7480" name="AutoShape 24"/>
          <p:cNvSpPr>
            <a:spLocks/>
          </p:cNvSpPr>
          <p:nvPr/>
        </p:nvSpPr>
        <p:spPr bwMode="auto">
          <a:xfrm>
            <a:off x="7916168" y="4614311"/>
            <a:ext cx="252710"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7481" name="AutoShape 25"/>
          <p:cNvSpPr>
            <a:spLocks/>
          </p:cNvSpPr>
          <p:nvPr/>
        </p:nvSpPr>
        <p:spPr bwMode="auto">
          <a:xfrm>
            <a:off x="11757720" y="8048571"/>
            <a:ext cx="31075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AutoShape 2"/>
          <p:cNvSpPr>
            <a:spLocks/>
          </p:cNvSpPr>
          <p:nvPr/>
        </p:nvSpPr>
        <p:spPr bwMode="auto">
          <a:xfrm>
            <a:off x="4799708" y="3649563"/>
            <a:ext cx="1994892" cy="3628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462" y="0"/>
                </a:moveTo>
                <a:lnTo>
                  <a:pt x="17137" y="0"/>
                </a:lnTo>
                <a:cubicBezTo>
                  <a:pt x="19591" y="0"/>
                  <a:pt x="21599" y="1018"/>
                  <a:pt x="21599" y="2264"/>
                </a:cubicBezTo>
                <a:lnTo>
                  <a:pt x="21600" y="19335"/>
                </a:lnTo>
                <a:cubicBezTo>
                  <a:pt x="21600" y="20581"/>
                  <a:pt x="19591" y="21599"/>
                  <a:pt x="17137" y="21599"/>
                </a:cubicBezTo>
                <a:lnTo>
                  <a:pt x="4462" y="21599"/>
                </a:lnTo>
                <a:cubicBezTo>
                  <a:pt x="2008" y="21599"/>
                  <a:pt x="0" y="20581"/>
                  <a:pt x="0" y="19336"/>
                </a:cubicBezTo>
                <a:lnTo>
                  <a:pt x="0" y="2264"/>
                </a:lnTo>
                <a:cubicBezTo>
                  <a:pt x="0" y="1018"/>
                  <a:pt x="2007" y="0"/>
                  <a:pt x="4462"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483" name="AutoShape 3"/>
          <p:cNvSpPr>
            <a:spLocks/>
          </p:cNvSpPr>
          <p:nvPr/>
        </p:nvSpPr>
        <p:spPr bwMode="auto">
          <a:xfrm>
            <a:off x="4953298" y="3987106"/>
            <a:ext cx="1691283" cy="28923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 y="0"/>
                </a:moveTo>
                <a:lnTo>
                  <a:pt x="21523" y="0"/>
                </a:lnTo>
                <a:cubicBezTo>
                  <a:pt x="21565" y="0"/>
                  <a:pt x="21599" y="17"/>
                  <a:pt x="21599" y="38"/>
                </a:cubicBezTo>
                <a:lnTo>
                  <a:pt x="21600" y="21561"/>
                </a:lnTo>
                <a:cubicBezTo>
                  <a:pt x="21600" y="21582"/>
                  <a:pt x="21565" y="21599"/>
                  <a:pt x="21524" y="21599"/>
                </a:cubicBezTo>
                <a:lnTo>
                  <a:pt x="75" y="21599"/>
                </a:lnTo>
                <a:cubicBezTo>
                  <a:pt x="34" y="21599"/>
                  <a:pt x="0" y="21582"/>
                  <a:pt x="0" y="21561"/>
                </a:cubicBezTo>
                <a:lnTo>
                  <a:pt x="0" y="38"/>
                </a:lnTo>
                <a:cubicBezTo>
                  <a:pt x="0" y="17"/>
                  <a:pt x="34" y="0"/>
                  <a:pt x="75"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4" name="AutoShape 4"/>
          <p:cNvSpPr>
            <a:spLocks/>
          </p:cNvSpPr>
          <p:nvPr/>
        </p:nvSpPr>
        <p:spPr bwMode="auto">
          <a:xfrm>
            <a:off x="5483722" y="3763864"/>
            <a:ext cx="613469" cy="54471"/>
          </a:xfrm>
          <a:custGeom>
            <a:avLst/>
            <a:gdLst>
              <a:gd name="T0" fmla="+- 0 10800 1"/>
              <a:gd name="T1" fmla="*/ T0 w 21599"/>
              <a:gd name="T2" fmla="*/ 10800 h 21600"/>
              <a:gd name="T3" fmla="+- 0 10800 1"/>
              <a:gd name="T4" fmla="*/ T3 w 21599"/>
              <a:gd name="T5" fmla="*/ 10800 h 21600"/>
              <a:gd name="T6" fmla="+- 0 10800 1"/>
              <a:gd name="T7" fmla="*/ T6 w 21599"/>
              <a:gd name="T8" fmla="*/ 10800 h 21600"/>
              <a:gd name="T9" fmla="+- 0 10800 1"/>
              <a:gd name="T10" fmla="*/ T9 w 21599"/>
              <a:gd name="T11" fmla="*/ 10800 h 21600"/>
            </a:gdLst>
            <a:ahLst/>
            <a:cxnLst>
              <a:cxn ang="0">
                <a:pos x="T1" y="T2"/>
              </a:cxn>
              <a:cxn ang="0">
                <a:pos x="T4" y="T5"/>
              </a:cxn>
              <a:cxn ang="0">
                <a:pos x="T7" y="T8"/>
              </a:cxn>
              <a:cxn ang="0">
                <a:pos x="T10" y="T11"/>
              </a:cxn>
            </a:cxnLst>
            <a:rect l="0" t="0" r="r" b="b"/>
            <a:pathLst>
              <a:path w="21599" h="21600">
                <a:moveTo>
                  <a:pt x="968" y="0"/>
                </a:moveTo>
                <a:lnTo>
                  <a:pt x="20629" y="0"/>
                </a:lnTo>
                <a:cubicBezTo>
                  <a:pt x="21163" y="0"/>
                  <a:pt x="21599" y="4851"/>
                  <a:pt x="21599" y="10800"/>
                </a:cubicBezTo>
                <a:cubicBezTo>
                  <a:pt x="21599" y="16748"/>
                  <a:pt x="21163" y="21599"/>
                  <a:pt x="20630" y="21599"/>
                </a:cubicBezTo>
                <a:lnTo>
                  <a:pt x="969" y="21588"/>
                </a:lnTo>
                <a:cubicBezTo>
                  <a:pt x="436" y="21599"/>
                  <a:pt x="-1" y="16748"/>
                  <a:pt x="-1" y="10800"/>
                </a:cubicBezTo>
                <a:cubicBezTo>
                  <a:pt x="-1" y="4862"/>
                  <a:pt x="435" y="0"/>
                  <a:pt x="9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5" name="AutoShape 5"/>
          <p:cNvSpPr>
            <a:spLocks/>
          </p:cNvSpPr>
          <p:nvPr/>
        </p:nvSpPr>
        <p:spPr bwMode="auto">
          <a:xfrm>
            <a:off x="5715000" y="7002661"/>
            <a:ext cx="185738" cy="185738"/>
          </a:xfrm>
          <a:custGeom>
            <a:avLst/>
            <a:gdLst>
              <a:gd name="T0" fmla="+- 0 10801 3"/>
              <a:gd name="T1" fmla="*/ T0 w 21597"/>
              <a:gd name="T2" fmla="+- 0 10801 3"/>
              <a:gd name="T3" fmla="*/ 10801 h 21597"/>
              <a:gd name="T4" fmla="+- 0 10801 3"/>
              <a:gd name="T5" fmla="*/ T4 w 21597"/>
              <a:gd name="T6" fmla="+- 0 10801 3"/>
              <a:gd name="T7" fmla="*/ 10801 h 21597"/>
              <a:gd name="T8" fmla="+- 0 10801 3"/>
              <a:gd name="T9" fmla="*/ T8 w 21597"/>
              <a:gd name="T10" fmla="+- 0 10801 3"/>
              <a:gd name="T11" fmla="*/ 10801 h 21597"/>
              <a:gd name="T12" fmla="+- 0 10801 3"/>
              <a:gd name="T13" fmla="*/ T12 w 21597"/>
              <a:gd name="T14" fmla="+- 0 10801 3"/>
              <a:gd name="T15" fmla="*/ 10801 h 21597"/>
            </a:gdLst>
            <a:ahLst/>
            <a:cxnLst>
              <a:cxn ang="0">
                <a:pos x="T1" y="T3"/>
              </a:cxn>
              <a:cxn ang="0">
                <a:pos x="T5" y="T7"/>
              </a:cxn>
              <a:cxn ang="0">
                <a:pos x="T9" y="T11"/>
              </a:cxn>
              <a:cxn ang="0">
                <a:pos x="T13" y="T15"/>
              </a:cxn>
            </a:cxnLst>
            <a:rect l="0" t="0" r="r" b="b"/>
            <a:pathLst>
              <a:path w="21597" h="21597">
                <a:moveTo>
                  <a:pt x="10797" y="0"/>
                </a:moveTo>
                <a:cubicBezTo>
                  <a:pt x="16759" y="-3"/>
                  <a:pt x="21596" y="4832"/>
                  <a:pt x="21596" y="10798"/>
                </a:cubicBezTo>
                <a:cubicBezTo>
                  <a:pt x="21593" y="16761"/>
                  <a:pt x="16762" y="21596"/>
                  <a:pt x="10797" y="21596"/>
                </a:cubicBezTo>
                <a:cubicBezTo>
                  <a:pt x="4834" y="21596"/>
                  <a:pt x="0" y="16761"/>
                  <a:pt x="0" y="10798"/>
                </a:cubicBezTo>
                <a:cubicBezTo>
                  <a:pt x="-3" y="4835"/>
                  <a:pt x="4834" y="0"/>
                  <a:pt x="1079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6" name="AutoShape 6"/>
          <p:cNvSpPr>
            <a:spLocks/>
          </p:cNvSpPr>
          <p:nvPr/>
        </p:nvSpPr>
        <p:spPr bwMode="auto">
          <a:xfrm>
            <a:off x="7205365" y="3649564"/>
            <a:ext cx="1710035" cy="36450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599" y="779"/>
                  <a:pt x="21599" y="1741"/>
                </a:cubicBezTo>
                <a:lnTo>
                  <a:pt x="21599" y="19858"/>
                </a:lnTo>
                <a:cubicBezTo>
                  <a:pt x="21599" y="20820"/>
                  <a:pt x="19932" y="21600"/>
                  <a:pt x="17875" y="21600"/>
                </a:cubicBezTo>
                <a:lnTo>
                  <a:pt x="3724" y="21600"/>
                </a:lnTo>
                <a:cubicBezTo>
                  <a:pt x="1667" y="21600"/>
                  <a:pt x="0" y="20820"/>
                  <a:pt x="0" y="19858"/>
                </a:cubicBezTo>
                <a:lnTo>
                  <a:pt x="0" y="1741"/>
                </a:lnTo>
                <a:cubicBezTo>
                  <a:pt x="0" y="779"/>
                  <a:pt x="1667" y="0"/>
                  <a:pt x="3724" y="0"/>
                </a:cubicBezTo>
                <a:cubicBezTo>
                  <a:pt x="3724" y="0"/>
                  <a:pt x="3724" y="0"/>
                  <a:pt x="3724"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2B6334"/>
              </a:solidFill>
              <a:latin typeface="Helvetica Light" charset="0"/>
              <a:sym typeface="Helvetica Light" charset="0"/>
            </a:endParaRPr>
          </a:p>
        </p:txBody>
      </p:sp>
      <p:sp>
        <p:nvSpPr>
          <p:cNvPr id="148487" name="AutoShape 7"/>
          <p:cNvSpPr>
            <a:spLocks/>
          </p:cNvSpPr>
          <p:nvPr/>
        </p:nvSpPr>
        <p:spPr bwMode="auto">
          <a:xfrm>
            <a:off x="7323237" y="4179094"/>
            <a:ext cx="1474291" cy="258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8" name="AutoShape 8"/>
          <p:cNvSpPr>
            <a:spLocks/>
          </p:cNvSpPr>
          <p:nvPr/>
        </p:nvSpPr>
        <p:spPr bwMode="auto">
          <a:xfrm>
            <a:off x="7942065" y="6894612"/>
            <a:ext cx="2446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9" name="AutoShape 9"/>
          <p:cNvSpPr>
            <a:spLocks/>
          </p:cNvSpPr>
          <p:nvPr/>
        </p:nvSpPr>
        <p:spPr bwMode="auto">
          <a:xfrm>
            <a:off x="7795617" y="3913883"/>
            <a:ext cx="500956" cy="58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599" y="4835"/>
                  <a:pt x="21599" y="10800"/>
                </a:cubicBezTo>
                <a:cubicBezTo>
                  <a:pt x="21599"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90" name="AutoShape 10"/>
          <p:cNvSpPr>
            <a:spLocks/>
          </p:cNvSpPr>
          <p:nvPr/>
        </p:nvSpPr>
        <p:spPr bwMode="auto">
          <a:xfrm>
            <a:off x="9414570" y="3917454"/>
            <a:ext cx="336559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dirty="0">
                <a:solidFill>
                  <a:srgbClr val="53585F"/>
                </a:solidFill>
              </a:rPr>
              <a:t>Smartphone Tipe A</a:t>
            </a:r>
            <a:endParaRPr lang="id-ID" sz="4275" dirty="0"/>
          </a:p>
        </p:txBody>
      </p:sp>
      <p:sp>
        <p:nvSpPr>
          <p:cNvPr id="148491" name="AutoShape 11"/>
          <p:cNvSpPr>
            <a:spLocks/>
          </p:cNvSpPr>
          <p:nvPr/>
        </p:nvSpPr>
        <p:spPr bwMode="auto">
          <a:xfrm>
            <a:off x="9414570" y="4487169"/>
            <a:ext cx="33655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beration. by injected humour, words don't look even slightly humour, words ration look even slightly.</a:t>
            </a:r>
            <a:endParaRPr lang="id-ID" sz="4275" dirty="0"/>
          </a:p>
        </p:txBody>
      </p:sp>
      <p:sp>
        <p:nvSpPr>
          <p:cNvPr id="148492" name="AutoShape 12"/>
          <p:cNvSpPr>
            <a:spLocks/>
          </p:cNvSpPr>
          <p:nvPr/>
        </p:nvSpPr>
        <p:spPr bwMode="auto">
          <a:xfrm>
            <a:off x="9823550" y="6645474"/>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48493" name="AutoShape 13"/>
          <p:cNvSpPr>
            <a:spLocks/>
          </p:cNvSpPr>
          <p:nvPr/>
        </p:nvSpPr>
        <p:spPr bwMode="auto">
          <a:xfrm>
            <a:off x="9823550" y="6645474"/>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494" name="AutoShape 14"/>
          <p:cNvSpPr>
            <a:spLocks/>
          </p:cNvSpPr>
          <p:nvPr/>
        </p:nvSpPr>
        <p:spPr bwMode="auto">
          <a:xfrm>
            <a:off x="10267355" y="6932117"/>
            <a:ext cx="408980"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495" name="AutoShape 15"/>
          <p:cNvSpPr>
            <a:spLocks/>
          </p:cNvSpPr>
          <p:nvPr/>
        </p:nvSpPr>
        <p:spPr bwMode="auto">
          <a:xfrm>
            <a:off x="10722769"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8496" name="AutoShape 16"/>
          <p:cNvSpPr>
            <a:spLocks/>
          </p:cNvSpPr>
          <p:nvPr/>
        </p:nvSpPr>
        <p:spPr bwMode="auto">
          <a:xfrm>
            <a:off x="11179077" y="6756202"/>
            <a:ext cx="408086"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497" name="AutoShape 17"/>
          <p:cNvSpPr>
            <a:spLocks/>
          </p:cNvSpPr>
          <p:nvPr/>
        </p:nvSpPr>
        <p:spPr bwMode="auto">
          <a:xfrm>
            <a:off x="11634490" y="6073974"/>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498" name="AutoShape 18"/>
          <p:cNvSpPr>
            <a:spLocks/>
          </p:cNvSpPr>
          <p:nvPr/>
        </p:nvSpPr>
        <p:spPr bwMode="auto">
          <a:xfrm>
            <a:off x="1025352" y="3917454"/>
            <a:ext cx="3284115"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dirty="0">
                <a:solidFill>
                  <a:srgbClr val="53585F"/>
                </a:solidFill>
              </a:rPr>
              <a:t>Smartphone Tipe B</a:t>
            </a:r>
            <a:endParaRPr lang="id-ID" sz="4275" dirty="0"/>
          </a:p>
        </p:txBody>
      </p:sp>
      <p:sp>
        <p:nvSpPr>
          <p:cNvPr id="148499" name="AutoShape 19"/>
          <p:cNvSpPr>
            <a:spLocks/>
          </p:cNvSpPr>
          <p:nvPr/>
        </p:nvSpPr>
        <p:spPr bwMode="auto">
          <a:xfrm>
            <a:off x="944761" y="4487169"/>
            <a:ext cx="3364706"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Randomised words which don't look even slightly beration. by injected humour, words don't look even slightly humour, words ration look even slightly.</a:t>
            </a:r>
            <a:endParaRPr lang="id-ID" sz="4275" dirty="0"/>
          </a:p>
        </p:txBody>
      </p:sp>
      <p:sp>
        <p:nvSpPr>
          <p:cNvPr id="148500" name="AutoShape 20"/>
          <p:cNvSpPr>
            <a:spLocks/>
          </p:cNvSpPr>
          <p:nvPr/>
        </p:nvSpPr>
        <p:spPr bwMode="auto">
          <a:xfrm>
            <a:off x="1727895" y="6645474"/>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48501" name="AutoShape 21"/>
          <p:cNvSpPr>
            <a:spLocks/>
          </p:cNvSpPr>
          <p:nvPr/>
        </p:nvSpPr>
        <p:spPr bwMode="auto">
          <a:xfrm>
            <a:off x="1727895" y="6645474"/>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502" name="AutoShape 22"/>
          <p:cNvSpPr>
            <a:spLocks/>
          </p:cNvSpPr>
          <p:nvPr/>
        </p:nvSpPr>
        <p:spPr bwMode="auto">
          <a:xfrm>
            <a:off x="2171700" y="6073974"/>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503" name="AutoShape 23"/>
          <p:cNvSpPr>
            <a:spLocks/>
          </p:cNvSpPr>
          <p:nvPr/>
        </p:nvSpPr>
        <p:spPr bwMode="auto">
          <a:xfrm>
            <a:off x="2627114"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8504" name="AutoShape 24"/>
          <p:cNvSpPr>
            <a:spLocks/>
          </p:cNvSpPr>
          <p:nvPr/>
        </p:nvSpPr>
        <p:spPr bwMode="auto">
          <a:xfrm>
            <a:off x="3082528" y="6756202"/>
            <a:ext cx="408980"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505" name="AutoShape 25"/>
          <p:cNvSpPr>
            <a:spLocks/>
          </p:cNvSpPr>
          <p:nvPr/>
        </p:nvSpPr>
        <p:spPr bwMode="auto">
          <a:xfrm>
            <a:off x="3538836" y="6986588"/>
            <a:ext cx="40808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506" name="AutoShape 26"/>
          <p:cNvSpPr>
            <a:spLocks/>
          </p:cNvSpPr>
          <p:nvPr/>
        </p:nvSpPr>
        <p:spPr bwMode="auto">
          <a:xfrm>
            <a:off x="9823550"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Mei</a:t>
            </a:r>
            <a:endParaRPr lang="id-ID" sz="4275"/>
          </a:p>
        </p:txBody>
      </p:sp>
      <p:sp>
        <p:nvSpPr>
          <p:cNvPr id="148507" name="AutoShape 27"/>
          <p:cNvSpPr>
            <a:spLocks/>
          </p:cNvSpPr>
          <p:nvPr/>
        </p:nvSpPr>
        <p:spPr bwMode="auto">
          <a:xfrm>
            <a:off x="10248603"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Jun</a:t>
            </a:r>
            <a:endParaRPr lang="id-ID" sz="4275"/>
          </a:p>
        </p:txBody>
      </p:sp>
      <p:sp>
        <p:nvSpPr>
          <p:cNvPr id="148508" name="AutoShape 28"/>
          <p:cNvSpPr>
            <a:spLocks/>
          </p:cNvSpPr>
          <p:nvPr/>
        </p:nvSpPr>
        <p:spPr bwMode="auto">
          <a:xfrm>
            <a:off x="10720983"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Jul</a:t>
            </a:r>
            <a:endParaRPr lang="id-ID" sz="4275"/>
          </a:p>
        </p:txBody>
      </p:sp>
      <p:sp>
        <p:nvSpPr>
          <p:cNvPr id="148509" name="AutoShape 29"/>
          <p:cNvSpPr>
            <a:spLocks/>
          </p:cNvSpPr>
          <p:nvPr/>
        </p:nvSpPr>
        <p:spPr bwMode="auto">
          <a:xfrm>
            <a:off x="11146036"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Aug</a:t>
            </a:r>
            <a:endParaRPr lang="id-ID" sz="4275"/>
          </a:p>
        </p:txBody>
      </p:sp>
      <p:sp>
        <p:nvSpPr>
          <p:cNvPr id="148510" name="AutoShape 30"/>
          <p:cNvSpPr>
            <a:spLocks/>
          </p:cNvSpPr>
          <p:nvPr/>
        </p:nvSpPr>
        <p:spPr bwMode="auto">
          <a:xfrm>
            <a:off x="11618417"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Sep</a:t>
            </a:r>
            <a:endParaRPr lang="id-ID" sz="4275"/>
          </a:p>
        </p:txBody>
      </p:sp>
      <p:sp>
        <p:nvSpPr>
          <p:cNvPr id="148511" name="AutoShape 31"/>
          <p:cNvSpPr>
            <a:spLocks/>
          </p:cNvSpPr>
          <p:nvPr/>
        </p:nvSpPr>
        <p:spPr bwMode="auto">
          <a:xfrm>
            <a:off x="1727895"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Mei</a:t>
            </a:r>
            <a:endParaRPr lang="id-ID" sz="4275"/>
          </a:p>
        </p:txBody>
      </p:sp>
      <p:sp>
        <p:nvSpPr>
          <p:cNvPr id="148512" name="AutoShape 32"/>
          <p:cNvSpPr>
            <a:spLocks/>
          </p:cNvSpPr>
          <p:nvPr/>
        </p:nvSpPr>
        <p:spPr bwMode="auto">
          <a:xfrm>
            <a:off x="2152055"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Jun</a:t>
            </a:r>
            <a:endParaRPr lang="id-ID" sz="4275"/>
          </a:p>
        </p:txBody>
      </p:sp>
      <p:sp>
        <p:nvSpPr>
          <p:cNvPr id="148513" name="AutoShape 33"/>
          <p:cNvSpPr>
            <a:spLocks/>
          </p:cNvSpPr>
          <p:nvPr/>
        </p:nvSpPr>
        <p:spPr bwMode="auto">
          <a:xfrm>
            <a:off x="2625329"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Jul</a:t>
            </a:r>
            <a:endParaRPr lang="id-ID" sz="4275"/>
          </a:p>
        </p:txBody>
      </p:sp>
      <p:sp>
        <p:nvSpPr>
          <p:cNvPr id="148514" name="AutoShape 34"/>
          <p:cNvSpPr>
            <a:spLocks/>
          </p:cNvSpPr>
          <p:nvPr/>
        </p:nvSpPr>
        <p:spPr bwMode="auto">
          <a:xfrm>
            <a:off x="3049489"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Aug</a:t>
            </a:r>
            <a:endParaRPr lang="id-ID" sz="4275"/>
          </a:p>
        </p:txBody>
      </p:sp>
      <p:sp>
        <p:nvSpPr>
          <p:cNvPr id="148515" name="AutoShape 35"/>
          <p:cNvSpPr>
            <a:spLocks/>
          </p:cNvSpPr>
          <p:nvPr/>
        </p:nvSpPr>
        <p:spPr bwMode="auto">
          <a:xfrm>
            <a:off x="3522762"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Sep</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490"/>
                                        </p:tgtEl>
                                        <p:attrNameLst>
                                          <p:attrName>style.visibility</p:attrName>
                                        </p:attrNameLst>
                                      </p:cBhvr>
                                      <p:to>
                                        <p:strVal val="visible"/>
                                      </p:to>
                                    </p:set>
                                    <p:animEffect transition="in" filter="wipe(left)">
                                      <p:cBhvr>
                                        <p:cTn id="7" dur="500"/>
                                        <p:tgtEl>
                                          <p:spTgt spid="1484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48491"/>
                                        </p:tgtEl>
                                        <p:attrNameLst>
                                          <p:attrName>style.visibility</p:attrName>
                                        </p:attrNameLst>
                                      </p:cBhvr>
                                      <p:to>
                                        <p:strVal val="visible"/>
                                      </p:to>
                                    </p:set>
                                    <p:animEffect transition="in" filter="wipe(left)">
                                      <p:cBhvr>
                                        <p:cTn id="10" dur="500"/>
                                        <p:tgtEl>
                                          <p:spTgt spid="14849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8492"/>
                                        </p:tgtEl>
                                        <p:attrNameLst>
                                          <p:attrName>style.visibility</p:attrName>
                                        </p:attrNameLst>
                                      </p:cBhvr>
                                      <p:to>
                                        <p:strVal val="visible"/>
                                      </p:to>
                                    </p:set>
                                    <p:animEffect transition="in" filter="wipe(down)">
                                      <p:cBhvr>
                                        <p:cTn id="14" dur="500"/>
                                        <p:tgtEl>
                                          <p:spTgt spid="14849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8493"/>
                                        </p:tgtEl>
                                        <p:attrNameLst>
                                          <p:attrName>style.visibility</p:attrName>
                                        </p:attrNameLst>
                                      </p:cBhvr>
                                      <p:to>
                                        <p:strVal val="visible"/>
                                      </p:to>
                                    </p:set>
                                    <p:animEffect transition="in" filter="wipe(down)">
                                      <p:cBhvr>
                                        <p:cTn id="17" dur="500"/>
                                        <p:tgtEl>
                                          <p:spTgt spid="14849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8494"/>
                                        </p:tgtEl>
                                        <p:attrNameLst>
                                          <p:attrName>style.visibility</p:attrName>
                                        </p:attrNameLst>
                                      </p:cBhvr>
                                      <p:to>
                                        <p:strVal val="visible"/>
                                      </p:to>
                                    </p:set>
                                    <p:animEffect transition="in" filter="wipe(down)">
                                      <p:cBhvr>
                                        <p:cTn id="20" dur="500"/>
                                        <p:tgtEl>
                                          <p:spTgt spid="14849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8495"/>
                                        </p:tgtEl>
                                        <p:attrNameLst>
                                          <p:attrName>style.visibility</p:attrName>
                                        </p:attrNameLst>
                                      </p:cBhvr>
                                      <p:to>
                                        <p:strVal val="visible"/>
                                      </p:to>
                                    </p:set>
                                    <p:animEffect transition="in" filter="wipe(down)">
                                      <p:cBhvr>
                                        <p:cTn id="23" dur="500"/>
                                        <p:tgtEl>
                                          <p:spTgt spid="148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48496"/>
                                        </p:tgtEl>
                                        <p:attrNameLst>
                                          <p:attrName>style.visibility</p:attrName>
                                        </p:attrNameLst>
                                      </p:cBhvr>
                                      <p:to>
                                        <p:strVal val="visible"/>
                                      </p:to>
                                    </p:set>
                                    <p:animEffect transition="in" filter="wipe(down)">
                                      <p:cBhvr>
                                        <p:cTn id="26" dur="500"/>
                                        <p:tgtEl>
                                          <p:spTgt spid="148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48497"/>
                                        </p:tgtEl>
                                        <p:attrNameLst>
                                          <p:attrName>style.visibility</p:attrName>
                                        </p:attrNameLst>
                                      </p:cBhvr>
                                      <p:to>
                                        <p:strVal val="visible"/>
                                      </p:to>
                                    </p:set>
                                    <p:animEffect transition="in" filter="wipe(down)">
                                      <p:cBhvr>
                                        <p:cTn id="29" dur="500"/>
                                        <p:tgtEl>
                                          <p:spTgt spid="148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48506"/>
                                        </p:tgtEl>
                                        <p:attrNameLst>
                                          <p:attrName>style.visibility</p:attrName>
                                        </p:attrNameLst>
                                      </p:cBhvr>
                                      <p:to>
                                        <p:strVal val="visible"/>
                                      </p:to>
                                    </p:set>
                                    <p:animEffect transition="in" filter="wipe(down)">
                                      <p:cBhvr>
                                        <p:cTn id="32" dur="500"/>
                                        <p:tgtEl>
                                          <p:spTgt spid="14850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48507"/>
                                        </p:tgtEl>
                                        <p:attrNameLst>
                                          <p:attrName>style.visibility</p:attrName>
                                        </p:attrNameLst>
                                      </p:cBhvr>
                                      <p:to>
                                        <p:strVal val="visible"/>
                                      </p:to>
                                    </p:set>
                                    <p:animEffect transition="in" filter="wipe(down)">
                                      <p:cBhvr>
                                        <p:cTn id="35" dur="500"/>
                                        <p:tgtEl>
                                          <p:spTgt spid="14850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48508"/>
                                        </p:tgtEl>
                                        <p:attrNameLst>
                                          <p:attrName>style.visibility</p:attrName>
                                        </p:attrNameLst>
                                      </p:cBhvr>
                                      <p:to>
                                        <p:strVal val="visible"/>
                                      </p:to>
                                    </p:set>
                                    <p:animEffect transition="in" filter="wipe(down)">
                                      <p:cBhvr>
                                        <p:cTn id="38" dur="500"/>
                                        <p:tgtEl>
                                          <p:spTgt spid="14850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8509"/>
                                        </p:tgtEl>
                                        <p:attrNameLst>
                                          <p:attrName>style.visibility</p:attrName>
                                        </p:attrNameLst>
                                      </p:cBhvr>
                                      <p:to>
                                        <p:strVal val="visible"/>
                                      </p:to>
                                    </p:set>
                                    <p:animEffect transition="in" filter="wipe(down)">
                                      <p:cBhvr>
                                        <p:cTn id="41" dur="500"/>
                                        <p:tgtEl>
                                          <p:spTgt spid="14850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48510"/>
                                        </p:tgtEl>
                                        <p:attrNameLst>
                                          <p:attrName>style.visibility</p:attrName>
                                        </p:attrNameLst>
                                      </p:cBhvr>
                                      <p:to>
                                        <p:strVal val="visible"/>
                                      </p:to>
                                    </p:set>
                                    <p:animEffect transition="in" filter="wipe(down)">
                                      <p:cBhvr>
                                        <p:cTn id="44" dur="500"/>
                                        <p:tgtEl>
                                          <p:spTgt spid="1485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48498"/>
                                        </p:tgtEl>
                                        <p:attrNameLst>
                                          <p:attrName>style.visibility</p:attrName>
                                        </p:attrNameLst>
                                      </p:cBhvr>
                                      <p:to>
                                        <p:strVal val="visible"/>
                                      </p:to>
                                    </p:set>
                                    <p:animEffect transition="in" filter="wipe(right)">
                                      <p:cBhvr>
                                        <p:cTn id="48" dur="500"/>
                                        <p:tgtEl>
                                          <p:spTgt spid="14849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48499"/>
                                        </p:tgtEl>
                                        <p:attrNameLst>
                                          <p:attrName>style.visibility</p:attrName>
                                        </p:attrNameLst>
                                      </p:cBhvr>
                                      <p:to>
                                        <p:strVal val="visible"/>
                                      </p:to>
                                    </p:set>
                                    <p:animEffect transition="in" filter="wipe(right)">
                                      <p:cBhvr>
                                        <p:cTn id="51" dur="500"/>
                                        <p:tgtEl>
                                          <p:spTgt spid="148499"/>
                                        </p:tgtEl>
                                      </p:cBhvr>
                                    </p:animEffect>
                                  </p:childTnLst>
                                </p:cTn>
                              </p:par>
                            </p:childTnLst>
                          </p:cTn>
                        </p:par>
                        <p:par>
                          <p:cTn id="52" fill="hold">
                            <p:stCondLst>
                              <p:cond delay="1500"/>
                            </p:stCondLst>
                            <p:childTnLst>
                              <p:par>
                                <p:cTn id="53" presetID="22" presetClass="entr" presetSubtype="4" fill="hold" grpId="0" nodeType="afterEffect">
                                  <p:stCondLst>
                                    <p:cond delay="0"/>
                                  </p:stCondLst>
                                  <p:childTnLst>
                                    <p:set>
                                      <p:cBhvr>
                                        <p:cTn id="54" dur="1" fill="hold">
                                          <p:stCondLst>
                                            <p:cond delay="0"/>
                                          </p:stCondLst>
                                        </p:cTn>
                                        <p:tgtEl>
                                          <p:spTgt spid="148500"/>
                                        </p:tgtEl>
                                        <p:attrNameLst>
                                          <p:attrName>style.visibility</p:attrName>
                                        </p:attrNameLst>
                                      </p:cBhvr>
                                      <p:to>
                                        <p:strVal val="visible"/>
                                      </p:to>
                                    </p:set>
                                    <p:animEffect transition="in" filter="wipe(down)">
                                      <p:cBhvr>
                                        <p:cTn id="55" dur="500"/>
                                        <p:tgtEl>
                                          <p:spTgt spid="14850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48501"/>
                                        </p:tgtEl>
                                        <p:attrNameLst>
                                          <p:attrName>style.visibility</p:attrName>
                                        </p:attrNameLst>
                                      </p:cBhvr>
                                      <p:to>
                                        <p:strVal val="visible"/>
                                      </p:to>
                                    </p:set>
                                    <p:animEffect transition="in" filter="wipe(down)">
                                      <p:cBhvr>
                                        <p:cTn id="58" dur="500"/>
                                        <p:tgtEl>
                                          <p:spTgt spid="148501"/>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8502"/>
                                        </p:tgtEl>
                                        <p:attrNameLst>
                                          <p:attrName>style.visibility</p:attrName>
                                        </p:attrNameLst>
                                      </p:cBhvr>
                                      <p:to>
                                        <p:strVal val="visible"/>
                                      </p:to>
                                    </p:set>
                                    <p:animEffect transition="in" filter="wipe(down)">
                                      <p:cBhvr>
                                        <p:cTn id="61" dur="500"/>
                                        <p:tgtEl>
                                          <p:spTgt spid="14850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48503"/>
                                        </p:tgtEl>
                                        <p:attrNameLst>
                                          <p:attrName>style.visibility</p:attrName>
                                        </p:attrNameLst>
                                      </p:cBhvr>
                                      <p:to>
                                        <p:strVal val="visible"/>
                                      </p:to>
                                    </p:set>
                                    <p:animEffect transition="in" filter="wipe(down)">
                                      <p:cBhvr>
                                        <p:cTn id="64" dur="500"/>
                                        <p:tgtEl>
                                          <p:spTgt spid="14850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48504"/>
                                        </p:tgtEl>
                                        <p:attrNameLst>
                                          <p:attrName>style.visibility</p:attrName>
                                        </p:attrNameLst>
                                      </p:cBhvr>
                                      <p:to>
                                        <p:strVal val="visible"/>
                                      </p:to>
                                    </p:set>
                                    <p:animEffect transition="in" filter="wipe(down)">
                                      <p:cBhvr>
                                        <p:cTn id="67" dur="500"/>
                                        <p:tgtEl>
                                          <p:spTgt spid="148504"/>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48505"/>
                                        </p:tgtEl>
                                        <p:attrNameLst>
                                          <p:attrName>style.visibility</p:attrName>
                                        </p:attrNameLst>
                                      </p:cBhvr>
                                      <p:to>
                                        <p:strVal val="visible"/>
                                      </p:to>
                                    </p:set>
                                    <p:animEffect transition="in" filter="wipe(down)">
                                      <p:cBhvr>
                                        <p:cTn id="70" dur="500"/>
                                        <p:tgtEl>
                                          <p:spTgt spid="14850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48511"/>
                                        </p:tgtEl>
                                        <p:attrNameLst>
                                          <p:attrName>style.visibility</p:attrName>
                                        </p:attrNameLst>
                                      </p:cBhvr>
                                      <p:to>
                                        <p:strVal val="visible"/>
                                      </p:to>
                                    </p:set>
                                    <p:animEffect transition="in" filter="wipe(down)">
                                      <p:cBhvr>
                                        <p:cTn id="73" dur="500"/>
                                        <p:tgtEl>
                                          <p:spTgt spid="1485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48512"/>
                                        </p:tgtEl>
                                        <p:attrNameLst>
                                          <p:attrName>style.visibility</p:attrName>
                                        </p:attrNameLst>
                                      </p:cBhvr>
                                      <p:to>
                                        <p:strVal val="visible"/>
                                      </p:to>
                                    </p:set>
                                    <p:animEffect transition="in" filter="wipe(down)">
                                      <p:cBhvr>
                                        <p:cTn id="76" dur="500"/>
                                        <p:tgtEl>
                                          <p:spTgt spid="1485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48513"/>
                                        </p:tgtEl>
                                        <p:attrNameLst>
                                          <p:attrName>style.visibility</p:attrName>
                                        </p:attrNameLst>
                                      </p:cBhvr>
                                      <p:to>
                                        <p:strVal val="visible"/>
                                      </p:to>
                                    </p:set>
                                    <p:animEffect transition="in" filter="wipe(down)">
                                      <p:cBhvr>
                                        <p:cTn id="79" dur="500"/>
                                        <p:tgtEl>
                                          <p:spTgt spid="1485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48514"/>
                                        </p:tgtEl>
                                        <p:attrNameLst>
                                          <p:attrName>style.visibility</p:attrName>
                                        </p:attrNameLst>
                                      </p:cBhvr>
                                      <p:to>
                                        <p:strVal val="visible"/>
                                      </p:to>
                                    </p:set>
                                    <p:animEffect transition="in" filter="wipe(down)">
                                      <p:cBhvr>
                                        <p:cTn id="82" dur="500"/>
                                        <p:tgtEl>
                                          <p:spTgt spid="148514"/>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48515"/>
                                        </p:tgtEl>
                                        <p:attrNameLst>
                                          <p:attrName>style.visibility</p:attrName>
                                        </p:attrNameLst>
                                      </p:cBhvr>
                                      <p:to>
                                        <p:strVal val="visible"/>
                                      </p:to>
                                    </p:set>
                                    <p:animEffect transition="in" filter="wipe(down)">
                                      <p:cBhvr>
                                        <p:cTn id="85" dur="500"/>
                                        <p:tgtEl>
                                          <p:spTgt spid="1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90" grpId="0"/>
      <p:bldP spid="148491" grpId="0"/>
      <p:bldP spid="148492" grpId="0" animBg="1"/>
      <p:bldP spid="148493" grpId="0" animBg="1"/>
      <p:bldP spid="148494" grpId="0" animBg="1"/>
      <p:bldP spid="148495" grpId="0" animBg="1"/>
      <p:bldP spid="148496" grpId="0" animBg="1"/>
      <p:bldP spid="148497" grpId="0" animBg="1"/>
      <p:bldP spid="148498" grpId="0"/>
      <p:bldP spid="148499" grpId="0"/>
      <p:bldP spid="148500" grpId="0" animBg="1"/>
      <p:bldP spid="148501" grpId="0" animBg="1"/>
      <p:bldP spid="148502" grpId="0" animBg="1"/>
      <p:bldP spid="148503" grpId="0" animBg="1"/>
      <p:bldP spid="148504" grpId="0" animBg="1"/>
      <p:bldP spid="148505" grpId="0" animBg="1"/>
      <p:bldP spid="148506" grpId="0"/>
      <p:bldP spid="148507" grpId="0"/>
      <p:bldP spid="148508" grpId="0"/>
      <p:bldP spid="148509" grpId="0"/>
      <p:bldP spid="148510" grpId="0"/>
      <p:bldP spid="148511" grpId="0"/>
      <p:bldP spid="148512" grpId="0"/>
      <p:bldP spid="148513" grpId="0"/>
      <p:bldP spid="148514" grpId="0"/>
      <p:bldP spid="14851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8" name="Group 4"/>
          <p:cNvGrpSpPr>
            <a:grpSpLocks/>
          </p:cNvGrpSpPr>
          <p:nvPr/>
        </p:nvGrpSpPr>
        <p:grpSpPr bwMode="auto">
          <a:xfrm>
            <a:off x="5582840" y="3246834"/>
            <a:ext cx="2553891" cy="4841677"/>
            <a:chOff x="0" y="0"/>
            <a:chExt cx="4538898" cy="8608255"/>
          </a:xfrm>
        </p:grpSpPr>
        <p:sp>
          <p:nvSpPr>
            <p:cNvPr id="149509" name="AutoShape 5"/>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0" name="AutoShape 6"/>
            <p:cNvSpPr>
              <a:spLocks/>
            </p:cNvSpPr>
            <p:nvPr/>
          </p:nvSpPr>
          <p:spPr bwMode="auto">
            <a:xfrm>
              <a:off x="0" y="0"/>
              <a:ext cx="4538898" cy="86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2B6334"/>
                </a:solidFill>
                <a:latin typeface="Helvetica Light" charset="0"/>
                <a:sym typeface="Helvetica Light" charset="0"/>
              </a:endParaRPr>
            </a:p>
          </p:txBody>
        </p:sp>
        <p:sp>
          <p:nvSpPr>
            <p:cNvPr id="149511" name="AutoShape 7"/>
            <p:cNvSpPr>
              <a:spLocks/>
            </p:cNvSpPr>
            <p:nvPr/>
          </p:nvSpPr>
          <p:spPr bwMode="auto">
            <a:xfrm>
              <a:off x="1958046" y="7741053"/>
              <a:ext cx="601754" cy="6017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9512" name="AutoShape 8"/>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13384C"/>
                </a:solidFill>
                <a:latin typeface="Helvetica Light" charset="0"/>
                <a:sym typeface="Helvetica Light" charset="0"/>
              </a:endParaRPr>
            </a:p>
          </p:txBody>
        </p:sp>
      </p:grpSp>
      <p:sp>
        <p:nvSpPr>
          <p:cNvPr id="149513" name="AutoShape 9"/>
          <p:cNvSpPr>
            <a:spLocks/>
          </p:cNvSpPr>
          <p:nvPr/>
        </p:nvSpPr>
        <p:spPr bwMode="auto">
          <a:xfrm>
            <a:off x="5697141" y="381297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4" name="AutoShape 10"/>
          <p:cNvSpPr>
            <a:spLocks/>
          </p:cNvSpPr>
          <p:nvPr/>
        </p:nvSpPr>
        <p:spPr bwMode="auto">
          <a:xfrm>
            <a:off x="5697141" y="470326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5" name="AutoShape 11"/>
          <p:cNvSpPr>
            <a:spLocks/>
          </p:cNvSpPr>
          <p:nvPr/>
        </p:nvSpPr>
        <p:spPr bwMode="auto">
          <a:xfrm>
            <a:off x="5697141" y="559355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9516" name="AutoShape 12"/>
          <p:cNvSpPr>
            <a:spLocks/>
          </p:cNvSpPr>
          <p:nvPr/>
        </p:nvSpPr>
        <p:spPr bwMode="auto">
          <a:xfrm>
            <a:off x="5697141" y="648384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9517" name="AutoShape 13"/>
          <p:cNvSpPr>
            <a:spLocks/>
          </p:cNvSpPr>
          <p:nvPr/>
        </p:nvSpPr>
        <p:spPr bwMode="auto">
          <a:xfrm>
            <a:off x="7575947" y="3812977"/>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8" name="AutoShape 14"/>
          <p:cNvSpPr>
            <a:spLocks/>
          </p:cNvSpPr>
          <p:nvPr/>
        </p:nvSpPr>
        <p:spPr bwMode="auto">
          <a:xfrm>
            <a:off x="6561535" y="4135339"/>
            <a:ext cx="5973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E-mail</a:t>
            </a:r>
            <a:endParaRPr lang="id-ID" sz="4275"/>
          </a:p>
        </p:txBody>
      </p:sp>
      <p:sp>
        <p:nvSpPr>
          <p:cNvPr id="149519" name="AutoShape 15"/>
          <p:cNvSpPr>
            <a:spLocks/>
          </p:cNvSpPr>
          <p:nvPr/>
        </p:nvSpPr>
        <p:spPr bwMode="auto">
          <a:xfrm>
            <a:off x="6605291" y="5046167"/>
            <a:ext cx="50899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Sales</a:t>
            </a:r>
            <a:endParaRPr lang="id-ID" sz="4275"/>
          </a:p>
        </p:txBody>
      </p:sp>
      <p:sp>
        <p:nvSpPr>
          <p:cNvPr id="149520" name="AutoShape 16"/>
          <p:cNvSpPr>
            <a:spLocks/>
          </p:cNvSpPr>
          <p:nvPr/>
        </p:nvSpPr>
        <p:spPr bwMode="auto">
          <a:xfrm>
            <a:off x="6624042" y="5912346"/>
            <a:ext cx="47148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Data</a:t>
            </a:r>
            <a:endParaRPr lang="id-ID" sz="4275"/>
          </a:p>
        </p:txBody>
      </p:sp>
      <p:sp>
        <p:nvSpPr>
          <p:cNvPr id="149521" name="AutoShape 17"/>
          <p:cNvSpPr>
            <a:spLocks/>
          </p:cNvSpPr>
          <p:nvPr/>
        </p:nvSpPr>
        <p:spPr bwMode="auto">
          <a:xfrm>
            <a:off x="6318647" y="6791028"/>
            <a:ext cx="10822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Ecommerce</a:t>
            </a:r>
            <a:endParaRPr lang="id-ID" sz="4275"/>
          </a:p>
        </p:txBody>
      </p:sp>
      <p:sp>
        <p:nvSpPr>
          <p:cNvPr id="149522" name="AutoShape 18"/>
          <p:cNvSpPr>
            <a:spLocks/>
          </p:cNvSpPr>
          <p:nvPr/>
        </p:nvSpPr>
        <p:spPr bwMode="auto">
          <a:xfrm>
            <a:off x="5255122" y="4702374"/>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23" name="AutoShape 19"/>
          <p:cNvSpPr>
            <a:spLocks/>
          </p:cNvSpPr>
          <p:nvPr/>
        </p:nvSpPr>
        <p:spPr bwMode="auto">
          <a:xfrm>
            <a:off x="7575947" y="5592664"/>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9524" name="AutoShape 20"/>
          <p:cNvSpPr>
            <a:spLocks/>
          </p:cNvSpPr>
          <p:nvPr/>
        </p:nvSpPr>
        <p:spPr bwMode="auto">
          <a:xfrm>
            <a:off x="5255122" y="6483846"/>
            <a:ext cx="884039" cy="8902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9525" name="AutoShape 21"/>
          <p:cNvSpPr>
            <a:spLocks/>
          </p:cNvSpPr>
          <p:nvPr/>
        </p:nvSpPr>
        <p:spPr bwMode="auto">
          <a:xfrm>
            <a:off x="7683997" y="4129981"/>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11%</a:t>
            </a:r>
            <a:endParaRPr lang="id-ID" sz="4275"/>
          </a:p>
        </p:txBody>
      </p:sp>
      <p:sp>
        <p:nvSpPr>
          <p:cNvPr id="149526" name="AutoShape 22"/>
          <p:cNvSpPr>
            <a:spLocks/>
          </p:cNvSpPr>
          <p:nvPr/>
        </p:nvSpPr>
        <p:spPr bwMode="auto">
          <a:xfrm>
            <a:off x="5364064" y="5009555"/>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32%</a:t>
            </a:r>
            <a:endParaRPr lang="id-ID" sz="4275"/>
          </a:p>
        </p:txBody>
      </p:sp>
      <p:sp>
        <p:nvSpPr>
          <p:cNvPr id="149527" name="AutoShape 23"/>
          <p:cNvSpPr>
            <a:spLocks/>
          </p:cNvSpPr>
          <p:nvPr/>
        </p:nvSpPr>
        <p:spPr bwMode="auto">
          <a:xfrm>
            <a:off x="7683997" y="5906989"/>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24%</a:t>
            </a:r>
            <a:endParaRPr lang="id-ID" sz="4275"/>
          </a:p>
        </p:txBody>
      </p:sp>
      <p:sp>
        <p:nvSpPr>
          <p:cNvPr id="149528" name="AutoShape 24"/>
          <p:cNvSpPr>
            <a:spLocks/>
          </p:cNvSpPr>
          <p:nvPr/>
        </p:nvSpPr>
        <p:spPr bwMode="auto">
          <a:xfrm>
            <a:off x="5364064" y="6787456"/>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43%</a:t>
            </a:r>
            <a:endParaRPr lang="id-ID" sz="4275"/>
          </a:p>
        </p:txBody>
      </p:sp>
      <p:sp>
        <p:nvSpPr>
          <p:cNvPr id="149529" name="AutoShape 25"/>
          <p:cNvSpPr>
            <a:spLocks/>
          </p:cNvSpPr>
          <p:nvPr/>
        </p:nvSpPr>
        <p:spPr bwMode="auto">
          <a:xfrm>
            <a:off x="9268123" y="3952280"/>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Weakness</a:t>
            </a:r>
            <a:endParaRPr lang="id-ID" sz="4275"/>
          </a:p>
        </p:txBody>
      </p:sp>
      <p:sp>
        <p:nvSpPr>
          <p:cNvPr id="149530" name="AutoShape 26"/>
          <p:cNvSpPr>
            <a:spLocks/>
          </p:cNvSpPr>
          <p:nvPr/>
        </p:nvSpPr>
        <p:spPr bwMode="auto">
          <a:xfrm>
            <a:off x="9268123"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49531" name="AutoShape 27"/>
          <p:cNvSpPr>
            <a:spLocks/>
          </p:cNvSpPr>
          <p:nvPr/>
        </p:nvSpPr>
        <p:spPr bwMode="auto">
          <a:xfrm>
            <a:off x="9268123" y="6032897"/>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Opportunity</a:t>
            </a:r>
            <a:endParaRPr lang="id-ID" sz="4275"/>
          </a:p>
        </p:txBody>
      </p:sp>
      <p:sp>
        <p:nvSpPr>
          <p:cNvPr id="149532" name="AutoShape 28"/>
          <p:cNvSpPr>
            <a:spLocks/>
          </p:cNvSpPr>
          <p:nvPr/>
        </p:nvSpPr>
        <p:spPr bwMode="auto">
          <a:xfrm>
            <a:off x="9268123" y="6376690"/>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49533" name="AutoShape 29"/>
          <p:cNvSpPr>
            <a:spLocks/>
          </p:cNvSpPr>
          <p:nvPr/>
        </p:nvSpPr>
        <p:spPr bwMode="auto">
          <a:xfrm>
            <a:off x="3529013" y="3952280"/>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Strength</a:t>
            </a:r>
            <a:endParaRPr lang="id-ID" sz="4275"/>
          </a:p>
        </p:txBody>
      </p:sp>
      <p:sp>
        <p:nvSpPr>
          <p:cNvPr id="149534" name="AutoShape 30"/>
          <p:cNvSpPr>
            <a:spLocks/>
          </p:cNvSpPr>
          <p:nvPr/>
        </p:nvSpPr>
        <p:spPr bwMode="auto">
          <a:xfrm>
            <a:off x="828676"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49535" name="AutoShape 31"/>
          <p:cNvSpPr>
            <a:spLocks/>
          </p:cNvSpPr>
          <p:nvPr/>
        </p:nvSpPr>
        <p:spPr bwMode="auto">
          <a:xfrm>
            <a:off x="3596879" y="6032897"/>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Threath</a:t>
            </a:r>
            <a:endParaRPr lang="id-ID" sz="4275"/>
          </a:p>
        </p:txBody>
      </p:sp>
      <p:sp>
        <p:nvSpPr>
          <p:cNvPr id="149536" name="AutoShape 32"/>
          <p:cNvSpPr>
            <a:spLocks/>
          </p:cNvSpPr>
          <p:nvPr/>
        </p:nvSpPr>
        <p:spPr bwMode="auto">
          <a:xfrm>
            <a:off x="828676" y="6376690"/>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9529"/>
                                        </p:tgtEl>
                                        <p:attrNameLst>
                                          <p:attrName>style.visibility</p:attrName>
                                        </p:attrNameLst>
                                      </p:cBhvr>
                                      <p:to>
                                        <p:strVal val="visible"/>
                                      </p:to>
                                    </p:set>
                                    <p:animEffect transition="in" filter="wipe(down)">
                                      <p:cBhvr>
                                        <p:cTn id="7" dur="500"/>
                                        <p:tgtEl>
                                          <p:spTgt spid="14952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9530"/>
                                        </p:tgtEl>
                                        <p:attrNameLst>
                                          <p:attrName>style.visibility</p:attrName>
                                        </p:attrNameLst>
                                      </p:cBhvr>
                                      <p:to>
                                        <p:strVal val="visible"/>
                                      </p:to>
                                    </p:set>
                                    <p:animEffect transition="in" filter="wipe(down)">
                                      <p:cBhvr>
                                        <p:cTn id="10" dur="500"/>
                                        <p:tgtEl>
                                          <p:spTgt spid="14953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9531"/>
                                        </p:tgtEl>
                                        <p:attrNameLst>
                                          <p:attrName>style.visibility</p:attrName>
                                        </p:attrNameLst>
                                      </p:cBhvr>
                                      <p:to>
                                        <p:strVal val="visible"/>
                                      </p:to>
                                    </p:set>
                                    <p:animEffect transition="in" filter="wipe(down)">
                                      <p:cBhvr>
                                        <p:cTn id="13" dur="500"/>
                                        <p:tgtEl>
                                          <p:spTgt spid="14953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9532"/>
                                        </p:tgtEl>
                                        <p:attrNameLst>
                                          <p:attrName>style.visibility</p:attrName>
                                        </p:attrNameLst>
                                      </p:cBhvr>
                                      <p:to>
                                        <p:strVal val="visible"/>
                                      </p:to>
                                    </p:set>
                                    <p:animEffect transition="in" filter="wipe(down)">
                                      <p:cBhvr>
                                        <p:cTn id="16" dur="500"/>
                                        <p:tgtEl>
                                          <p:spTgt spid="14953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9533"/>
                                        </p:tgtEl>
                                        <p:attrNameLst>
                                          <p:attrName>style.visibility</p:attrName>
                                        </p:attrNameLst>
                                      </p:cBhvr>
                                      <p:to>
                                        <p:strVal val="visible"/>
                                      </p:to>
                                    </p:set>
                                    <p:animEffect transition="in" filter="wipe(down)">
                                      <p:cBhvr>
                                        <p:cTn id="19" dur="500"/>
                                        <p:tgtEl>
                                          <p:spTgt spid="14953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9534"/>
                                        </p:tgtEl>
                                        <p:attrNameLst>
                                          <p:attrName>style.visibility</p:attrName>
                                        </p:attrNameLst>
                                      </p:cBhvr>
                                      <p:to>
                                        <p:strVal val="visible"/>
                                      </p:to>
                                    </p:set>
                                    <p:animEffect transition="in" filter="wipe(down)">
                                      <p:cBhvr>
                                        <p:cTn id="22" dur="500"/>
                                        <p:tgtEl>
                                          <p:spTgt spid="14953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9535"/>
                                        </p:tgtEl>
                                        <p:attrNameLst>
                                          <p:attrName>style.visibility</p:attrName>
                                        </p:attrNameLst>
                                      </p:cBhvr>
                                      <p:to>
                                        <p:strVal val="visible"/>
                                      </p:to>
                                    </p:set>
                                    <p:animEffect transition="in" filter="wipe(down)">
                                      <p:cBhvr>
                                        <p:cTn id="25" dur="500"/>
                                        <p:tgtEl>
                                          <p:spTgt spid="1495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9536"/>
                                        </p:tgtEl>
                                        <p:attrNameLst>
                                          <p:attrName>style.visibility</p:attrName>
                                        </p:attrNameLst>
                                      </p:cBhvr>
                                      <p:to>
                                        <p:strVal val="visible"/>
                                      </p:to>
                                    </p:set>
                                    <p:animEffect transition="in" filter="wipe(down)">
                                      <p:cBhvr>
                                        <p:cTn id="28" dur="500"/>
                                        <p:tgtEl>
                                          <p:spTgt spid="149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29" grpId="0"/>
      <p:bldP spid="149530" grpId="0"/>
      <p:bldP spid="149531" grpId="0"/>
      <p:bldP spid="149532" grpId="0"/>
      <p:bldP spid="149533" grpId="0"/>
      <p:bldP spid="149534" grpId="0"/>
      <p:bldP spid="149535" grpId="0"/>
      <p:bldP spid="1495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29" name="Group 1"/>
          <p:cNvGrpSpPr>
            <a:grpSpLocks/>
          </p:cNvGrpSpPr>
          <p:nvPr/>
        </p:nvGrpSpPr>
        <p:grpSpPr bwMode="auto">
          <a:xfrm>
            <a:off x="1662708" y="3433465"/>
            <a:ext cx="1622525" cy="3374529"/>
            <a:chOff x="0" y="0"/>
            <a:chExt cx="2884091" cy="5999560"/>
          </a:xfrm>
        </p:grpSpPr>
        <p:sp>
          <p:nvSpPr>
            <p:cNvPr id="150530" name="AutoShape 2"/>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1" name="AutoShape 3"/>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2" name="AutoShape 4"/>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50533" name="Group 5"/>
          <p:cNvGrpSpPr>
            <a:grpSpLocks/>
          </p:cNvGrpSpPr>
          <p:nvPr/>
        </p:nvGrpSpPr>
        <p:grpSpPr bwMode="auto">
          <a:xfrm>
            <a:off x="4696123" y="3433465"/>
            <a:ext cx="1622524" cy="3374529"/>
            <a:chOff x="0" y="0"/>
            <a:chExt cx="2884091" cy="5999560"/>
          </a:xfrm>
        </p:grpSpPr>
        <p:sp>
          <p:nvSpPr>
            <p:cNvPr id="150534" name="AutoShape 6"/>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5" name="AutoShape 7"/>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6" name="AutoShape 8"/>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50537" name="Group 9"/>
          <p:cNvGrpSpPr>
            <a:grpSpLocks/>
          </p:cNvGrpSpPr>
          <p:nvPr/>
        </p:nvGrpSpPr>
        <p:grpSpPr bwMode="auto">
          <a:xfrm>
            <a:off x="7729537" y="3433465"/>
            <a:ext cx="1622525" cy="3374529"/>
            <a:chOff x="0" y="0"/>
            <a:chExt cx="2884091" cy="5999560"/>
          </a:xfrm>
        </p:grpSpPr>
        <p:sp>
          <p:nvSpPr>
            <p:cNvPr id="150538" name="AutoShape 10"/>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9" name="AutoShape 11"/>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0" name="AutoShape 12"/>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50541" name="Group 13"/>
          <p:cNvGrpSpPr>
            <a:grpSpLocks/>
          </p:cNvGrpSpPr>
          <p:nvPr/>
        </p:nvGrpSpPr>
        <p:grpSpPr bwMode="auto">
          <a:xfrm>
            <a:off x="10762953" y="3433465"/>
            <a:ext cx="1622524" cy="3374529"/>
            <a:chOff x="0" y="0"/>
            <a:chExt cx="2884091" cy="5999560"/>
          </a:xfrm>
        </p:grpSpPr>
        <p:sp>
          <p:nvSpPr>
            <p:cNvPr id="150542" name="AutoShape 14"/>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3" name="AutoShape 15"/>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4" name="AutoShape 16"/>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4" name="Group 3"/>
          <p:cNvGrpSpPr/>
          <p:nvPr/>
        </p:nvGrpSpPr>
        <p:grpSpPr>
          <a:xfrm>
            <a:off x="1764506" y="5531048"/>
            <a:ext cx="1437680" cy="868859"/>
            <a:chOff x="3136900" y="7546975"/>
            <a:chExt cx="2555875" cy="1544638"/>
          </a:xfrm>
        </p:grpSpPr>
        <p:sp>
          <p:nvSpPr>
            <p:cNvPr id="150545" name="AutoShape 17"/>
            <p:cNvSpPr>
              <a:spLocks/>
            </p:cNvSpPr>
            <p:nvPr/>
          </p:nvSpPr>
          <p:spPr bwMode="auto">
            <a:xfrm>
              <a:off x="3136900" y="8139113"/>
              <a:ext cx="25558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6" name="AutoShape 18"/>
            <p:cNvSpPr>
              <a:spLocks/>
            </p:cNvSpPr>
            <p:nvPr/>
          </p:nvSpPr>
          <p:spPr bwMode="auto">
            <a:xfrm>
              <a:off x="3136900" y="7546975"/>
              <a:ext cx="2555875"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5" name="Group 4"/>
          <p:cNvGrpSpPr/>
          <p:nvPr/>
        </p:nvGrpSpPr>
        <p:grpSpPr>
          <a:xfrm>
            <a:off x="4797922" y="4563963"/>
            <a:ext cx="1437680" cy="1835944"/>
            <a:chOff x="8529638" y="5827713"/>
            <a:chExt cx="2555875" cy="3263900"/>
          </a:xfrm>
        </p:grpSpPr>
        <p:sp>
          <p:nvSpPr>
            <p:cNvPr id="150547" name="AutoShape 19"/>
            <p:cNvSpPr>
              <a:spLocks/>
            </p:cNvSpPr>
            <p:nvPr/>
          </p:nvSpPr>
          <p:spPr bwMode="auto">
            <a:xfrm>
              <a:off x="8529638" y="6419850"/>
              <a:ext cx="255428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8" name="AutoShape 20"/>
            <p:cNvSpPr>
              <a:spLocks/>
            </p:cNvSpPr>
            <p:nvPr/>
          </p:nvSpPr>
          <p:spPr bwMode="auto">
            <a:xfrm>
              <a:off x="8529638" y="5827713"/>
              <a:ext cx="2555875" cy="592137"/>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6" name="Group 5"/>
          <p:cNvGrpSpPr/>
          <p:nvPr/>
        </p:nvGrpSpPr>
        <p:grpSpPr>
          <a:xfrm>
            <a:off x="7831336" y="5754291"/>
            <a:ext cx="1436787" cy="645617"/>
            <a:chOff x="13922375" y="7943850"/>
            <a:chExt cx="2554288" cy="1147763"/>
          </a:xfrm>
        </p:grpSpPr>
        <p:sp>
          <p:nvSpPr>
            <p:cNvPr id="150549" name="AutoShape 21"/>
            <p:cNvSpPr>
              <a:spLocks/>
            </p:cNvSpPr>
            <p:nvPr/>
          </p:nvSpPr>
          <p:spPr bwMode="auto">
            <a:xfrm>
              <a:off x="13922375" y="8535988"/>
              <a:ext cx="25542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0550" name="AutoShape 22"/>
            <p:cNvSpPr>
              <a:spLocks/>
            </p:cNvSpPr>
            <p:nvPr/>
          </p:nvSpPr>
          <p:spPr bwMode="auto">
            <a:xfrm>
              <a:off x="13922375" y="7943850"/>
              <a:ext cx="2554288"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7" name="Group 6"/>
          <p:cNvGrpSpPr/>
          <p:nvPr/>
        </p:nvGrpSpPr>
        <p:grpSpPr>
          <a:xfrm>
            <a:off x="10863858" y="4073723"/>
            <a:ext cx="1437680" cy="2326184"/>
            <a:chOff x="19313525" y="4956175"/>
            <a:chExt cx="2555875" cy="4135438"/>
          </a:xfrm>
        </p:grpSpPr>
        <p:sp>
          <p:nvSpPr>
            <p:cNvPr id="150551" name="AutoShape 23"/>
            <p:cNvSpPr>
              <a:spLocks/>
            </p:cNvSpPr>
            <p:nvPr/>
          </p:nvSpPr>
          <p:spPr bwMode="auto">
            <a:xfrm>
              <a:off x="19313525" y="5548313"/>
              <a:ext cx="2555875" cy="354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0552" name="AutoShape 24"/>
            <p:cNvSpPr>
              <a:spLocks/>
            </p:cNvSpPr>
            <p:nvPr/>
          </p:nvSpPr>
          <p:spPr bwMode="auto">
            <a:xfrm>
              <a:off x="19315113" y="4956175"/>
              <a:ext cx="2554287"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50554" name="AutoShape 26"/>
          <p:cNvSpPr>
            <a:spLocks/>
          </p:cNvSpPr>
          <p:nvPr/>
        </p:nvSpPr>
        <p:spPr bwMode="auto">
          <a:xfrm>
            <a:off x="1632347"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55" name="AutoShape 27"/>
          <p:cNvSpPr>
            <a:spLocks/>
          </p:cNvSpPr>
          <p:nvPr/>
        </p:nvSpPr>
        <p:spPr bwMode="auto">
          <a:xfrm>
            <a:off x="1086743" y="7367885"/>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56" name="AutoShape 28"/>
          <p:cNvSpPr>
            <a:spLocks/>
          </p:cNvSpPr>
          <p:nvPr/>
        </p:nvSpPr>
        <p:spPr bwMode="auto">
          <a:xfrm>
            <a:off x="2096691" y="5802511"/>
            <a:ext cx="732234"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51%</a:t>
            </a:r>
            <a:endParaRPr lang="id-ID" sz="4275"/>
          </a:p>
        </p:txBody>
      </p:sp>
      <p:sp>
        <p:nvSpPr>
          <p:cNvPr id="150557" name="AutoShape 29"/>
          <p:cNvSpPr>
            <a:spLocks/>
          </p:cNvSpPr>
          <p:nvPr/>
        </p:nvSpPr>
        <p:spPr bwMode="auto">
          <a:xfrm>
            <a:off x="4665762"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58" name="AutoShape 30"/>
          <p:cNvSpPr>
            <a:spLocks/>
          </p:cNvSpPr>
          <p:nvPr/>
        </p:nvSpPr>
        <p:spPr bwMode="auto">
          <a:xfrm>
            <a:off x="4120158" y="7367885"/>
            <a:ext cx="275123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59" name="AutoShape 31"/>
          <p:cNvSpPr>
            <a:spLocks/>
          </p:cNvSpPr>
          <p:nvPr/>
        </p:nvSpPr>
        <p:spPr bwMode="auto">
          <a:xfrm>
            <a:off x="5130106" y="5331024"/>
            <a:ext cx="731341"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70%</a:t>
            </a:r>
            <a:endParaRPr lang="id-ID" sz="4275"/>
          </a:p>
        </p:txBody>
      </p:sp>
      <p:sp>
        <p:nvSpPr>
          <p:cNvPr id="150560" name="AutoShape 32"/>
          <p:cNvSpPr>
            <a:spLocks/>
          </p:cNvSpPr>
          <p:nvPr/>
        </p:nvSpPr>
        <p:spPr bwMode="auto">
          <a:xfrm>
            <a:off x="7699177"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61" name="AutoShape 33"/>
          <p:cNvSpPr>
            <a:spLocks/>
          </p:cNvSpPr>
          <p:nvPr/>
        </p:nvSpPr>
        <p:spPr bwMode="auto">
          <a:xfrm>
            <a:off x="7153573" y="7367885"/>
            <a:ext cx="275123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62" name="AutoShape 34"/>
          <p:cNvSpPr>
            <a:spLocks/>
          </p:cNvSpPr>
          <p:nvPr/>
        </p:nvSpPr>
        <p:spPr bwMode="auto">
          <a:xfrm>
            <a:off x="8163520" y="5920383"/>
            <a:ext cx="731342"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23%</a:t>
            </a:r>
            <a:endParaRPr lang="id-ID" sz="4275"/>
          </a:p>
        </p:txBody>
      </p:sp>
      <p:sp>
        <p:nvSpPr>
          <p:cNvPr id="150563" name="AutoShape 35"/>
          <p:cNvSpPr>
            <a:spLocks/>
          </p:cNvSpPr>
          <p:nvPr/>
        </p:nvSpPr>
        <p:spPr bwMode="auto">
          <a:xfrm>
            <a:off x="10732592"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64" name="AutoShape 36"/>
          <p:cNvSpPr>
            <a:spLocks/>
          </p:cNvSpPr>
          <p:nvPr/>
        </p:nvSpPr>
        <p:spPr bwMode="auto">
          <a:xfrm>
            <a:off x="10186095" y="7367885"/>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65" name="AutoShape 37"/>
          <p:cNvSpPr>
            <a:spLocks/>
          </p:cNvSpPr>
          <p:nvPr/>
        </p:nvSpPr>
        <p:spPr bwMode="auto">
          <a:xfrm>
            <a:off x="11196936" y="5037237"/>
            <a:ext cx="731341"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96%</a:t>
            </a:r>
            <a:endParaRPr lang="id-ID" sz="4275"/>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143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14" presetClass="entr" presetSubtype="10" fill="hold" grpId="0" nodeType="afterEffect">
                                  <p:stCondLst>
                                    <p:cond delay="0"/>
                                  </p:stCondLst>
                                  <p:childTnLst>
                                    <p:set>
                                      <p:cBhvr>
                                        <p:cTn id="19" dur="1" fill="hold">
                                          <p:stCondLst>
                                            <p:cond delay="0"/>
                                          </p:stCondLst>
                                        </p:cTn>
                                        <p:tgtEl>
                                          <p:spTgt spid="150554"/>
                                        </p:tgtEl>
                                        <p:attrNameLst>
                                          <p:attrName>style.visibility</p:attrName>
                                        </p:attrNameLst>
                                      </p:cBhvr>
                                      <p:to>
                                        <p:strVal val="visible"/>
                                      </p:to>
                                    </p:set>
                                    <p:animEffect transition="in" filter="randombar(horizontal)">
                                      <p:cBhvr>
                                        <p:cTn id="20" dur="500"/>
                                        <p:tgtEl>
                                          <p:spTgt spid="150554"/>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0555"/>
                                        </p:tgtEl>
                                        <p:attrNameLst>
                                          <p:attrName>style.visibility</p:attrName>
                                        </p:attrNameLst>
                                      </p:cBhvr>
                                      <p:to>
                                        <p:strVal val="visible"/>
                                      </p:to>
                                    </p:set>
                                    <p:animEffect transition="in" filter="randombar(horizontal)">
                                      <p:cBhvr>
                                        <p:cTn id="23" dur="500"/>
                                        <p:tgtEl>
                                          <p:spTgt spid="15055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0557"/>
                                        </p:tgtEl>
                                        <p:attrNameLst>
                                          <p:attrName>style.visibility</p:attrName>
                                        </p:attrNameLst>
                                      </p:cBhvr>
                                      <p:to>
                                        <p:strVal val="visible"/>
                                      </p:to>
                                    </p:set>
                                    <p:animEffect transition="in" filter="randombar(horizontal)">
                                      <p:cBhvr>
                                        <p:cTn id="26" dur="500"/>
                                        <p:tgtEl>
                                          <p:spTgt spid="15055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50558"/>
                                        </p:tgtEl>
                                        <p:attrNameLst>
                                          <p:attrName>style.visibility</p:attrName>
                                        </p:attrNameLst>
                                      </p:cBhvr>
                                      <p:to>
                                        <p:strVal val="visible"/>
                                      </p:to>
                                    </p:set>
                                    <p:animEffect transition="in" filter="randombar(horizontal)">
                                      <p:cBhvr>
                                        <p:cTn id="29" dur="500"/>
                                        <p:tgtEl>
                                          <p:spTgt spid="15055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150560"/>
                                        </p:tgtEl>
                                        <p:attrNameLst>
                                          <p:attrName>style.visibility</p:attrName>
                                        </p:attrNameLst>
                                      </p:cBhvr>
                                      <p:to>
                                        <p:strVal val="visible"/>
                                      </p:to>
                                    </p:set>
                                    <p:animEffect transition="in" filter="randombar(horizontal)">
                                      <p:cBhvr>
                                        <p:cTn id="32" dur="500"/>
                                        <p:tgtEl>
                                          <p:spTgt spid="15056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50561"/>
                                        </p:tgtEl>
                                        <p:attrNameLst>
                                          <p:attrName>style.visibility</p:attrName>
                                        </p:attrNameLst>
                                      </p:cBhvr>
                                      <p:to>
                                        <p:strVal val="visible"/>
                                      </p:to>
                                    </p:set>
                                    <p:animEffect transition="in" filter="randombar(horizontal)">
                                      <p:cBhvr>
                                        <p:cTn id="35" dur="500"/>
                                        <p:tgtEl>
                                          <p:spTgt spid="1505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50563"/>
                                        </p:tgtEl>
                                        <p:attrNameLst>
                                          <p:attrName>style.visibility</p:attrName>
                                        </p:attrNameLst>
                                      </p:cBhvr>
                                      <p:to>
                                        <p:strVal val="visible"/>
                                      </p:to>
                                    </p:set>
                                    <p:animEffect transition="in" filter="randombar(horizontal)">
                                      <p:cBhvr>
                                        <p:cTn id="38" dur="500"/>
                                        <p:tgtEl>
                                          <p:spTgt spid="15056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50564"/>
                                        </p:tgtEl>
                                        <p:attrNameLst>
                                          <p:attrName>style.visibility</p:attrName>
                                        </p:attrNameLst>
                                      </p:cBhvr>
                                      <p:to>
                                        <p:strVal val="visible"/>
                                      </p:to>
                                    </p:set>
                                    <p:animEffect transition="in" filter="randombar(horizontal)">
                                      <p:cBhvr>
                                        <p:cTn id="41" dur="500"/>
                                        <p:tgtEl>
                                          <p:spTgt spid="150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54" grpId="0"/>
      <p:bldP spid="150555" grpId="0"/>
      <p:bldP spid="150557" grpId="0"/>
      <p:bldP spid="150558" grpId="0"/>
      <p:bldP spid="150560" grpId="0"/>
      <p:bldP spid="150561" grpId="0"/>
      <p:bldP spid="150563" grpId="0"/>
      <p:bldP spid="15056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AutoShape 2"/>
          <p:cNvSpPr>
            <a:spLocks/>
          </p:cNvSpPr>
          <p:nvPr/>
        </p:nvSpPr>
        <p:spPr bwMode="auto">
          <a:xfrm>
            <a:off x="8395692" y="3604022"/>
            <a:ext cx="1447503"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1555" name="AutoShape 3"/>
          <p:cNvSpPr>
            <a:spLocks/>
          </p:cNvSpPr>
          <p:nvPr/>
        </p:nvSpPr>
        <p:spPr bwMode="auto">
          <a:xfrm>
            <a:off x="8824317" y="3934420"/>
            <a:ext cx="590253" cy="7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56" name="AutoShape 4"/>
          <p:cNvSpPr>
            <a:spLocks/>
          </p:cNvSpPr>
          <p:nvPr/>
        </p:nvSpPr>
        <p:spPr bwMode="auto">
          <a:xfrm>
            <a:off x="10059293" y="4262141"/>
            <a:ext cx="2046684"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Feels something so wrong</a:t>
            </a:r>
            <a:endParaRPr lang="id-ID" sz="4275"/>
          </a:p>
        </p:txBody>
      </p:sp>
      <p:sp>
        <p:nvSpPr>
          <p:cNvPr id="151557" name="AutoShape 5"/>
          <p:cNvSpPr>
            <a:spLocks/>
          </p:cNvSpPr>
          <p:nvPr/>
        </p:nvSpPr>
        <p:spPr bwMode="auto">
          <a:xfrm>
            <a:off x="10059294" y="3819228"/>
            <a:ext cx="138678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48,568</a:t>
            </a:r>
            <a:endParaRPr lang="id-ID" sz="4275"/>
          </a:p>
        </p:txBody>
      </p:sp>
      <p:sp>
        <p:nvSpPr>
          <p:cNvPr id="151558" name="AutoShape 6"/>
          <p:cNvSpPr>
            <a:spLocks/>
          </p:cNvSpPr>
          <p:nvPr/>
        </p:nvSpPr>
        <p:spPr bwMode="auto">
          <a:xfrm>
            <a:off x="4636294" y="4374654"/>
            <a:ext cx="176361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 amet pretending</a:t>
            </a:r>
            <a:endParaRPr lang="id-ID" sz="4275"/>
          </a:p>
        </p:txBody>
      </p:sp>
      <p:sp>
        <p:nvSpPr>
          <p:cNvPr id="151559" name="AutoShape 7"/>
          <p:cNvSpPr>
            <a:spLocks/>
          </p:cNvSpPr>
          <p:nvPr/>
        </p:nvSpPr>
        <p:spPr bwMode="auto">
          <a:xfrm>
            <a:off x="4636294" y="3850481"/>
            <a:ext cx="1062633"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6,435</a:t>
            </a:r>
            <a:endParaRPr lang="id-ID" sz="4275"/>
          </a:p>
        </p:txBody>
      </p:sp>
      <p:sp>
        <p:nvSpPr>
          <p:cNvPr id="151560" name="AutoShape 8"/>
          <p:cNvSpPr>
            <a:spLocks/>
          </p:cNvSpPr>
          <p:nvPr/>
        </p:nvSpPr>
        <p:spPr bwMode="auto">
          <a:xfrm>
            <a:off x="2299395" y="3429893"/>
            <a:ext cx="2124372" cy="21252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1561" name="AutoShape 9"/>
          <p:cNvSpPr>
            <a:spLocks/>
          </p:cNvSpPr>
          <p:nvPr/>
        </p:nvSpPr>
        <p:spPr bwMode="auto">
          <a:xfrm>
            <a:off x="3069134" y="3908525"/>
            <a:ext cx="584894"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4050"/>
                </a:moveTo>
                <a:lnTo>
                  <a:pt x="1349" y="4050"/>
                </a:lnTo>
                <a:lnTo>
                  <a:pt x="1349"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600"/>
                </a:moveTo>
                <a:lnTo>
                  <a:pt x="2699" y="21600"/>
                </a:lnTo>
                <a:cubicBezTo>
                  <a:pt x="1208" y="21600"/>
                  <a:pt x="0" y="20995"/>
                  <a:pt x="0" y="20250"/>
                </a:cubicBezTo>
                <a:lnTo>
                  <a:pt x="0" y="1349"/>
                </a:lnTo>
                <a:cubicBezTo>
                  <a:pt x="0" y="604"/>
                  <a:pt x="1208" y="0"/>
                  <a:pt x="2699" y="0"/>
                </a:cubicBezTo>
                <a:lnTo>
                  <a:pt x="18899" y="0"/>
                </a:lnTo>
                <a:cubicBezTo>
                  <a:pt x="20391" y="0"/>
                  <a:pt x="21600" y="604"/>
                  <a:pt x="21600" y="1349"/>
                </a:cubicBezTo>
                <a:lnTo>
                  <a:pt x="21600" y="20250"/>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62" name="AutoShape 10"/>
          <p:cNvSpPr>
            <a:spLocks/>
          </p:cNvSpPr>
          <p:nvPr/>
        </p:nvSpPr>
        <p:spPr bwMode="auto">
          <a:xfrm>
            <a:off x="6616006" y="5338167"/>
            <a:ext cx="1447502"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1563" name="AutoShape 11"/>
          <p:cNvSpPr>
            <a:spLocks/>
          </p:cNvSpPr>
          <p:nvPr/>
        </p:nvSpPr>
        <p:spPr bwMode="auto">
          <a:xfrm>
            <a:off x="7084815" y="5722144"/>
            <a:ext cx="509885" cy="680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599" y="604"/>
                  <a:pt x="21599" y="1349"/>
                </a:cubicBezTo>
                <a:lnTo>
                  <a:pt x="21599" y="20250"/>
                </a:lnTo>
                <a:cubicBezTo>
                  <a:pt x="21599" y="20995"/>
                  <a:pt x="20793" y="21600"/>
                  <a:pt x="19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64" name="AutoShape 12"/>
          <p:cNvSpPr>
            <a:spLocks/>
          </p:cNvSpPr>
          <p:nvPr/>
        </p:nvSpPr>
        <p:spPr bwMode="auto">
          <a:xfrm>
            <a:off x="8276034" y="5996286"/>
            <a:ext cx="212526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Friends with the monster</a:t>
            </a:r>
            <a:endParaRPr lang="id-ID" sz="4275"/>
          </a:p>
        </p:txBody>
      </p:sp>
      <p:sp>
        <p:nvSpPr>
          <p:cNvPr id="151565" name="AutoShape 13"/>
          <p:cNvSpPr>
            <a:spLocks/>
          </p:cNvSpPr>
          <p:nvPr/>
        </p:nvSpPr>
        <p:spPr bwMode="auto">
          <a:xfrm>
            <a:off x="8276034" y="5555159"/>
            <a:ext cx="1546622"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23,768</a:t>
            </a:r>
            <a:endParaRPr lang="id-ID" sz="4275"/>
          </a:p>
        </p:txBody>
      </p:sp>
      <p:sp>
        <p:nvSpPr>
          <p:cNvPr id="151566" name="AutoShape 14"/>
          <p:cNvSpPr>
            <a:spLocks/>
          </p:cNvSpPr>
          <p:nvPr/>
        </p:nvSpPr>
        <p:spPr bwMode="auto">
          <a:xfrm>
            <a:off x="9505653" y="6835676"/>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1567" name="AutoShape 15"/>
          <p:cNvSpPr>
            <a:spLocks/>
          </p:cNvSpPr>
          <p:nvPr/>
        </p:nvSpPr>
        <p:spPr bwMode="auto">
          <a:xfrm>
            <a:off x="9894094" y="7069634"/>
            <a:ext cx="297359"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68" name="AutoShape 16"/>
          <p:cNvSpPr>
            <a:spLocks/>
          </p:cNvSpPr>
          <p:nvPr/>
        </p:nvSpPr>
        <p:spPr bwMode="auto">
          <a:xfrm>
            <a:off x="10796885" y="7300912"/>
            <a:ext cx="15466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Inside of my head</a:t>
            </a:r>
            <a:endParaRPr lang="id-ID" sz="4275"/>
          </a:p>
        </p:txBody>
      </p:sp>
      <p:sp>
        <p:nvSpPr>
          <p:cNvPr id="151569" name="AutoShape 17"/>
          <p:cNvSpPr>
            <a:spLocks/>
          </p:cNvSpPr>
          <p:nvPr/>
        </p:nvSpPr>
        <p:spPr bwMode="auto">
          <a:xfrm>
            <a:off x="10796886" y="6859786"/>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3,903</a:t>
            </a:r>
            <a:endParaRPr lang="id-ID" sz="4275"/>
          </a:p>
        </p:txBody>
      </p:sp>
      <p:sp>
        <p:nvSpPr>
          <p:cNvPr id="151570" name="AutoShape 18"/>
          <p:cNvSpPr>
            <a:spLocks/>
          </p:cNvSpPr>
          <p:nvPr/>
        </p:nvSpPr>
        <p:spPr bwMode="auto">
          <a:xfrm>
            <a:off x="2130624" y="6374011"/>
            <a:ext cx="1547515"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Well that’s not fair</a:t>
            </a:r>
            <a:endParaRPr lang="id-ID" sz="4275"/>
          </a:p>
        </p:txBody>
      </p:sp>
      <p:sp>
        <p:nvSpPr>
          <p:cNvPr id="151571" name="AutoShape 19"/>
          <p:cNvSpPr>
            <a:spLocks/>
          </p:cNvSpPr>
          <p:nvPr/>
        </p:nvSpPr>
        <p:spPr bwMode="auto">
          <a:xfrm>
            <a:off x="2128838" y="5930206"/>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12,753</a:t>
            </a:r>
            <a:endParaRPr lang="id-ID" sz="4275"/>
          </a:p>
        </p:txBody>
      </p:sp>
      <p:sp>
        <p:nvSpPr>
          <p:cNvPr id="151572" name="AutoShape 20"/>
          <p:cNvSpPr>
            <a:spLocks/>
          </p:cNvSpPr>
          <p:nvPr/>
        </p:nvSpPr>
        <p:spPr bwMode="auto">
          <a:xfrm>
            <a:off x="854571" y="5906989"/>
            <a:ext cx="1061740"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1573" name="AutoShape 21"/>
          <p:cNvSpPr>
            <a:spLocks/>
          </p:cNvSpPr>
          <p:nvPr/>
        </p:nvSpPr>
        <p:spPr bwMode="auto">
          <a:xfrm>
            <a:off x="1231405" y="6140946"/>
            <a:ext cx="297358" cy="5956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74" name="AutoShape 22"/>
          <p:cNvSpPr>
            <a:spLocks/>
          </p:cNvSpPr>
          <p:nvPr/>
        </p:nvSpPr>
        <p:spPr bwMode="auto">
          <a:xfrm>
            <a:off x="5553373" y="7251799"/>
            <a:ext cx="1062633"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Quo possim</a:t>
            </a:r>
            <a:endParaRPr lang="id-ID" sz="4275"/>
          </a:p>
        </p:txBody>
      </p:sp>
      <p:sp>
        <p:nvSpPr>
          <p:cNvPr id="151575" name="AutoShape 23"/>
          <p:cNvSpPr>
            <a:spLocks/>
          </p:cNvSpPr>
          <p:nvPr/>
        </p:nvSpPr>
        <p:spPr bwMode="auto">
          <a:xfrm>
            <a:off x="5553373" y="6808887"/>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3,900</a:t>
            </a:r>
            <a:endParaRPr lang="id-ID" sz="4275"/>
          </a:p>
        </p:txBody>
      </p:sp>
      <p:sp>
        <p:nvSpPr>
          <p:cNvPr id="151576" name="AutoShape 24"/>
          <p:cNvSpPr>
            <a:spLocks/>
          </p:cNvSpPr>
          <p:nvPr/>
        </p:nvSpPr>
        <p:spPr bwMode="auto">
          <a:xfrm>
            <a:off x="4276428" y="6785670"/>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1577" name="AutoShape 25"/>
          <p:cNvSpPr>
            <a:spLocks/>
          </p:cNvSpPr>
          <p:nvPr/>
        </p:nvSpPr>
        <p:spPr bwMode="auto">
          <a:xfrm>
            <a:off x="4612184" y="7072312"/>
            <a:ext cx="394692" cy="5259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100"/>
                                  </p:stCondLst>
                                  <p:childTnLst>
                                    <p:set>
                                      <p:cBhvr>
                                        <p:cTn id="6" dur="1" fill="hold">
                                          <p:stCondLst>
                                            <p:cond delay="0"/>
                                          </p:stCondLst>
                                        </p:cTn>
                                        <p:tgtEl>
                                          <p:spTgt spid="151557"/>
                                        </p:tgtEl>
                                        <p:attrNameLst>
                                          <p:attrName>style.visibility</p:attrName>
                                        </p:attrNameLst>
                                      </p:cBhvr>
                                      <p:to>
                                        <p:strVal val="visible"/>
                                      </p:to>
                                    </p:set>
                                    <p:anim calcmode="lin" valueType="num">
                                      <p:cBhvr>
                                        <p:cTn id="7" dur="500" fill="hold"/>
                                        <p:tgtEl>
                                          <p:spTgt spid="151557"/>
                                        </p:tgtEl>
                                        <p:attrNameLst>
                                          <p:attrName>ppt_w</p:attrName>
                                        </p:attrNameLst>
                                      </p:cBhvr>
                                      <p:tavLst>
                                        <p:tav tm="0">
                                          <p:val>
                                            <p:fltVal val="0"/>
                                          </p:val>
                                        </p:tav>
                                        <p:tav tm="100000">
                                          <p:val>
                                            <p:strVal val="#ppt_w"/>
                                          </p:val>
                                        </p:tav>
                                      </p:tavLst>
                                    </p:anim>
                                    <p:anim calcmode="lin" valueType="num">
                                      <p:cBhvr>
                                        <p:cTn id="8" dur="500" fill="hold"/>
                                        <p:tgtEl>
                                          <p:spTgt spid="1515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600"/>
                            </p:stCondLst>
                            <p:childTnLst>
                              <p:par>
                                <p:cTn id="10" presetID="23" presetClass="entr" presetSubtype="16" fill="hold" grpId="0" nodeType="afterEffect">
                                  <p:stCondLst>
                                    <p:cond delay="100"/>
                                  </p:stCondLst>
                                  <p:childTnLst>
                                    <p:set>
                                      <p:cBhvr>
                                        <p:cTn id="11" dur="1" fill="hold">
                                          <p:stCondLst>
                                            <p:cond delay="0"/>
                                          </p:stCondLst>
                                        </p:cTn>
                                        <p:tgtEl>
                                          <p:spTgt spid="151559"/>
                                        </p:tgtEl>
                                        <p:attrNameLst>
                                          <p:attrName>style.visibility</p:attrName>
                                        </p:attrNameLst>
                                      </p:cBhvr>
                                      <p:to>
                                        <p:strVal val="visible"/>
                                      </p:to>
                                    </p:set>
                                    <p:anim calcmode="lin" valueType="num">
                                      <p:cBhvr>
                                        <p:cTn id="12" dur="500" fill="hold"/>
                                        <p:tgtEl>
                                          <p:spTgt spid="151559"/>
                                        </p:tgtEl>
                                        <p:attrNameLst>
                                          <p:attrName>ppt_w</p:attrName>
                                        </p:attrNameLst>
                                      </p:cBhvr>
                                      <p:tavLst>
                                        <p:tav tm="0">
                                          <p:val>
                                            <p:fltVal val="0"/>
                                          </p:val>
                                        </p:tav>
                                        <p:tav tm="100000">
                                          <p:val>
                                            <p:strVal val="#ppt_w"/>
                                          </p:val>
                                        </p:tav>
                                      </p:tavLst>
                                    </p:anim>
                                    <p:anim calcmode="lin" valueType="num">
                                      <p:cBhvr>
                                        <p:cTn id="13" dur="500" fill="hold"/>
                                        <p:tgtEl>
                                          <p:spTgt spid="1515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200"/>
                            </p:stCondLst>
                            <p:childTnLst>
                              <p:par>
                                <p:cTn id="15" presetID="23" presetClass="entr" presetSubtype="16" fill="hold" grpId="0" nodeType="afterEffect">
                                  <p:stCondLst>
                                    <p:cond delay="100"/>
                                  </p:stCondLst>
                                  <p:childTnLst>
                                    <p:set>
                                      <p:cBhvr>
                                        <p:cTn id="16" dur="1" fill="hold">
                                          <p:stCondLst>
                                            <p:cond delay="0"/>
                                          </p:stCondLst>
                                        </p:cTn>
                                        <p:tgtEl>
                                          <p:spTgt spid="151556"/>
                                        </p:tgtEl>
                                        <p:attrNameLst>
                                          <p:attrName>style.visibility</p:attrName>
                                        </p:attrNameLst>
                                      </p:cBhvr>
                                      <p:to>
                                        <p:strVal val="visible"/>
                                      </p:to>
                                    </p:set>
                                    <p:anim calcmode="lin" valueType="num">
                                      <p:cBhvr>
                                        <p:cTn id="17" dur="500" fill="hold"/>
                                        <p:tgtEl>
                                          <p:spTgt spid="151556"/>
                                        </p:tgtEl>
                                        <p:attrNameLst>
                                          <p:attrName>ppt_w</p:attrName>
                                        </p:attrNameLst>
                                      </p:cBhvr>
                                      <p:tavLst>
                                        <p:tav tm="0">
                                          <p:val>
                                            <p:fltVal val="0"/>
                                          </p:val>
                                        </p:tav>
                                        <p:tav tm="100000">
                                          <p:val>
                                            <p:strVal val="#ppt_w"/>
                                          </p:val>
                                        </p:tav>
                                      </p:tavLst>
                                    </p:anim>
                                    <p:anim calcmode="lin" valueType="num">
                                      <p:cBhvr>
                                        <p:cTn id="18" dur="500" fill="hold"/>
                                        <p:tgtEl>
                                          <p:spTgt spid="15155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800"/>
                            </p:stCondLst>
                            <p:childTnLst>
                              <p:par>
                                <p:cTn id="20" presetID="23" presetClass="entr" presetSubtype="16" fill="hold" grpId="0" nodeType="afterEffect">
                                  <p:stCondLst>
                                    <p:cond delay="100"/>
                                  </p:stCondLst>
                                  <p:childTnLst>
                                    <p:set>
                                      <p:cBhvr>
                                        <p:cTn id="21" dur="1" fill="hold">
                                          <p:stCondLst>
                                            <p:cond delay="0"/>
                                          </p:stCondLst>
                                        </p:cTn>
                                        <p:tgtEl>
                                          <p:spTgt spid="151558"/>
                                        </p:tgtEl>
                                        <p:attrNameLst>
                                          <p:attrName>style.visibility</p:attrName>
                                        </p:attrNameLst>
                                      </p:cBhvr>
                                      <p:to>
                                        <p:strVal val="visible"/>
                                      </p:to>
                                    </p:set>
                                    <p:anim calcmode="lin" valueType="num">
                                      <p:cBhvr>
                                        <p:cTn id="22" dur="500" fill="hold"/>
                                        <p:tgtEl>
                                          <p:spTgt spid="151558"/>
                                        </p:tgtEl>
                                        <p:attrNameLst>
                                          <p:attrName>ppt_w</p:attrName>
                                        </p:attrNameLst>
                                      </p:cBhvr>
                                      <p:tavLst>
                                        <p:tav tm="0">
                                          <p:val>
                                            <p:fltVal val="0"/>
                                          </p:val>
                                        </p:tav>
                                        <p:tav tm="100000">
                                          <p:val>
                                            <p:strVal val="#ppt_w"/>
                                          </p:val>
                                        </p:tav>
                                      </p:tavLst>
                                    </p:anim>
                                    <p:anim calcmode="lin" valueType="num">
                                      <p:cBhvr>
                                        <p:cTn id="23" dur="500" fill="hold"/>
                                        <p:tgtEl>
                                          <p:spTgt spid="1515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400"/>
                            </p:stCondLst>
                            <p:childTnLst>
                              <p:par>
                                <p:cTn id="25" presetID="23" presetClass="entr" presetSubtype="16" fill="hold" grpId="0" nodeType="afterEffect">
                                  <p:stCondLst>
                                    <p:cond delay="100"/>
                                  </p:stCondLst>
                                  <p:childTnLst>
                                    <p:set>
                                      <p:cBhvr>
                                        <p:cTn id="26" dur="1" fill="hold">
                                          <p:stCondLst>
                                            <p:cond delay="0"/>
                                          </p:stCondLst>
                                        </p:cTn>
                                        <p:tgtEl>
                                          <p:spTgt spid="151565"/>
                                        </p:tgtEl>
                                        <p:attrNameLst>
                                          <p:attrName>style.visibility</p:attrName>
                                        </p:attrNameLst>
                                      </p:cBhvr>
                                      <p:to>
                                        <p:strVal val="visible"/>
                                      </p:to>
                                    </p:set>
                                    <p:anim calcmode="lin" valueType="num">
                                      <p:cBhvr>
                                        <p:cTn id="27" dur="500" fill="hold"/>
                                        <p:tgtEl>
                                          <p:spTgt spid="151565"/>
                                        </p:tgtEl>
                                        <p:attrNameLst>
                                          <p:attrName>ppt_w</p:attrName>
                                        </p:attrNameLst>
                                      </p:cBhvr>
                                      <p:tavLst>
                                        <p:tav tm="0">
                                          <p:val>
                                            <p:fltVal val="0"/>
                                          </p:val>
                                        </p:tav>
                                        <p:tav tm="100000">
                                          <p:val>
                                            <p:strVal val="#ppt_w"/>
                                          </p:val>
                                        </p:tav>
                                      </p:tavLst>
                                    </p:anim>
                                    <p:anim calcmode="lin" valueType="num">
                                      <p:cBhvr>
                                        <p:cTn id="28" dur="500" fill="hold"/>
                                        <p:tgtEl>
                                          <p:spTgt spid="15156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grpId="0" nodeType="afterEffect">
                                  <p:stCondLst>
                                    <p:cond delay="100"/>
                                  </p:stCondLst>
                                  <p:childTnLst>
                                    <p:set>
                                      <p:cBhvr>
                                        <p:cTn id="31" dur="1" fill="hold">
                                          <p:stCondLst>
                                            <p:cond delay="0"/>
                                          </p:stCondLst>
                                        </p:cTn>
                                        <p:tgtEl>
                                          <p:spTgt spid="151571"/>
                                        </p:tgtEl>
                                        <p:attrNameLst>
                                          <p:attrName>style.visibility</p:attrName>
                                        </p:attrNameLst>
                                      </p:cBhvr>
                                      <p:to>
                                        <p:strVal val="visible"/>
                                      </p:to>
                                    </p:set>
                                    <p:anim calcmode="lin" valueType="num">
                                      <p:cBhvr>
                                        <p:cTn id="32" dur="500" fill="hold"/>
                                        <p:tgtEl>
                                          <p:spTgt spid="151571"/>
                                        </p:tgtEl>
                                        <p:attrNameLst>
                                          <p:attrName>ppt_w</p:attrName>
                                        </p:attrNameLst>
                                      </p:cBhvr>
                                      <p:tavLst>
                                        <p:tav tm="0">
                                          <p:val>
                                            <p:fltVal val="0"/>
                                          </p:val>
                                        </p:tav>
                                        <p:tav tm="100000">
                                          <p:val>
                                            <p:strVal val="#ppt_w"/>
                                          </p:val>
                                        </p:tav>
                                      </p:tavLst>
                                    </p:anim>
                                    <p:anim calcmode="lin" valueType="num">
                                      <p:cBhvr>
                                        <p:cTn id="33" dur="500" fill="hold"/>
                                        <p:tgtEl>
                                          <p:spTgt spid="15157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600"/>
                            </p:stCondLst>
                            <p:childTnLst>
                              <p:par>
                                <p:cTn id="35" presetID="23" presetClass="entr" presetSubtype="16" fill="hold" grpId="0" nodeType="afterEffect">
                                  <p:stCondLst>
                                    <p:cond delay="100"/>
                                  </p:stCondLst>
                                  <p:childTnLst>
                                    <p:set>
                                      <p:cBhvr>
                                        <p:cTn id="36" dur="1" fill="hold">
                                          <p:stCondLst>
                                            <p:cond delay="0"/>
                                          </p:stCondLst>
                                        </p:cTn>
                                        <p:tgtEl>
                                          <p:spTgt spid="151564"/>
                                        </p:tgtEl>
                                        <p:attrNameLst>
                                          <p:attrName>style.visibility</p:attrName>
                                        </p:attrNameLst>
                                      </p:cBhvr>
                                      <p:to>
                                        <p:strVal val="visible"/>
                                      </p:to>
                                    </p:set>
                                    <p:anim calcmode="lin" valueType="num">
                                      <p:cBhvr>
                                        <p:cTn id="37" dur="500" fill="hold"/>
                                        <p:tgtEl>
                                          <p:spTgt spid="151564"/>
                                        </p:tgtEl>
                                        <p:attrNameLst>
                                          <p:attrName>ppt_w</p:attrName>
                                        </p:attrNameLst>
                                      </p:cBhvr>
                                      <p:tavLst>
                                        <p:tav tm="0">
                                          <p:val>
                                            <p:fltVal val="0"/>
                                          </p:val>
                                        </p:tav>
                                        <p:tav tm="100000">
                                          <p:val>
                                            <p:strVal val="#ppt_w"/>
                                          </p:val>
                                        </p:tav>
                                      </p:tavLst>
                                    </p:anim>
                                    <p:anim calcmode="lin" valueType="num">
                                      <p:cBhvr>
                                        <p:cTn id="38" dur="500" fill="hold"/>
                                        <p:tgtEl>
                                          <p:spTgt spid="1515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200"/>
                            </p:stCondLst>
                            <p:childTnLst>
                              <p:par>
                                <p:cTn id="40" presetID="23" presetClass="entr" presetSubtype="16" fill="hold" grpId="0" nodeType="afterEffect">
                                  <p:stCondLst>
                                    <p:cond delay="100"/>
                                  </p:stCondLst>
                                  <p:childTnLst>
                                    <p:set>
                                      <p:cBhvr>
                                        <p:cTn id="41" dur="1" fill="hold">
                                          <p:stCondLst>
                                            <p:cond delay="0"/>
                                          </p:stCondLst>
                                        </p:cTn>
                                        <p:tgtEl>
                                          <p:spTgt spid="151570"/>
                                        </p:tgtEl>
                                        <p:attrNameLst>
                                          <p:attrName>style.visibility</p:attrName>
                                        </p:attrNameLst>
                                      </p:cBhvr>
                                      <p:to>
                                        <p:strVal val="visible"/>
                                      </p:to>
                                    </p:set>
                                    <p:anim calcmode="lin" valueType="num">
                                      <p:cBhvr>
                                        <p:cTn id="42" dur="500" fill="hold"/>
                                        <p:tgtEl>
                                          <p:spTgt spid="151570"/>
                                        </p:tgtEl>
                                        <p:attrNameLst>
                                          <p:attrName>ppt_w</p:attrName>
                                        </p:attrNameLst>
                                      </p:cBhvr>
                                      <p:tavLst>
                                        <p:tav tm="0">
                                          <p:val>
                                            <p:fltVal val="0"/>
                                          </p:val>
                                        </p:tav>
                                        <p:tav tm="100000">
                                          <p:val>
                                            <p:strVal val="#ppt_w"/>
                                          </p:val>
                                        </p:tav>
                                      </p:tavLst>
                                    </p:anim>
                                    <p:anim calcmode="lin" valueType="num">
                                      <p:cBhvr>
                                        <p:cTn id="43" dur="500" fill="hold"/>
                                        <p:tgtEl>
                                          <p:spTgt spid="151570"/>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800"/>
                            </p:stCondLst>
                            <p:childTnLst>
                              <p:par>
                                <p:cTn id="45" presetID="23" presetClass="entr" presetSubtype="16" fill="hold" grpId="0" nodeType="afterEffect">
                                  <p:stCondLst>
                                    <p:cond delay="100"/>
                                  </p:stCondLst>
                                  <p:childTnLst>
                                    <p:set>
                                      <p:cBhvr>
                                        <p:cTn id="46" dur="1" fill="hold">
                                          <p:stCondLst>
                                            <p:cond delay="0"/>
                                          </p:stCondLst>
                                        </p:cTn>
                                        <p:tgtEl>
                                          <p:spTgt spid="151575"/>
                                        </p:tgtEl>
                                        <p:attrNameLst>
                                          <p:attrName>style.visibility</p:attrName>
                                        </p:attrNameLst>
                                      </p:cBhvr>
                                      <p:to>
                                        <p:strVal val="visible"/>
                                      </p:to>
                                    </p:set>
                                    <p:anim calcmode="lin" valueType="num">
                                      <p:cBhvr>
                                        <p:cTn id="47" dur="500" fill="hold"/>
                                        <p:tgtEl>
                                          <p:spTgt spid="151575"/>
                                        </p:tgtEl>
                                        <p:attrNameLst>
                                          <p:attrName>ppt_w</p:attrName>
                                        </p:attrNameLst>
                                      </p:cBhvr>
                                      <p:tavLst>
                                        <p:tav tm="0">
                                          <p:val>
                                            <p:fltVal val="0"/>
                                          </p:val>
                                        </p:tav>
                                        <p:tav tm="100000">
                                          <p:val>
                                            <p:strVal val="#ppt_w"/>
                                          </p:val>
                                        </p:tav>
                                      </p:tavLst>
                                    </p:anim>
                                    <p:anim calcmode="lin" valueType="num">
                                      <p:cBhvr>
                                        <p:cTn id="48" dur="500" fill="hold"/>
                                        <p:tgtEl>
                                          <p:spTgt spid="15157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400"/>
                            </p:stCondLst>
                            <p:childTnLst>
                              <p:par>
                                <p:cTn id="50" presetID="23" presetClass="entr" presetSubtype="16" fill="hold" grpId="0" nodeType="afterEffect">
                                  <p:stCondLst>
                                    <p:cond delay="100"/>
                                  </p:stCondLst>
                                  <p:childTnLst>
                                    <p:set>
                                      <p:cBhvr>
                                        <p:cTn id="51" dur="1" fill="hold">
                                          <p:stCondLst>
                                            <p:cond delay="0"/>
                                          </p:stCondLst>
                                        </p:cTn>
                                        <p:tgtEl>
                                          <p:spTgt spid="151569"/>
                                        </p:tgtEl>
                                        <p:attrNameLst>
                                          <p:attrName>style.visibility</p:attrName>
                                        </p:attrNameLst>
                                      </p:cBhvr>
                                      <p:to>
                                        <p:strVal val="visible"/>
                                      </p:to>
                                    </p:set>
                                    <p:anim calcmode="lin" valueType="num">
                                      <p:cBhvr>
                                        <p:cTn id="52" dur="500" fill="hold"/>
                                        <p:tgtEl>
                                          <p:spTgt spid="151569"/>
                                        </p:tgtEl>
                                        <p:attrNameLst>
                                          <p:attrName>ppt_w</p:attrName>
                                        </p:attrNameLst>
                                      </p:cBhvr>
                                      <p:tavLst>
                                        <p:tav tm="0">
                                          <p:val>
                                            <p:fltVal val="0"/>
                                          </p:val>
                                        </p:tav>
                                        <p:tav tm="100000">
                                          <p:val>
                                            <p:strVal val="#ppt_w"/>
                                          </p:val>
                                        </p:tav>
                                      </p:tavLst>
                                    </p:anim>
                                    <p:anim calcmode="lin" valueType="num">
                                      <p:cBhvr>
                                        <p:cTn id="53" dur="500" fill="hold"/>
                                        <p:tgtEl>
                                          <p:spTgt spid="15156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000"/>
                            </p:stCondLst>
                            <p:childTnLst>
                              <p:par>
                                <p:cTn id="55" presetID="23" presetClass="entr" presetSubtype="16" fill="hold" grpId="0" nodeType="afterEffect">
                                  <p:stCondLst>
                                    <p:cond delay="100"/>
                                  </p:stCondLst>
                                  <p:childTnLst>
                                    <p:set>
                                      <p:cBhvr>
                                        <p:cTn id="56" dur="1" fill="hold">
                                          <p:stCondLst>
                                            <p:cond delay="0"/>
                                          </p:stCondLst>
                                        </p:cTn>
                                        <p:tgtEl>
                                          <p:spTgt spid="151574"/>
                                        </p:tgtEl>
                                        <p:attrNameLst>
                                          <p:attrName>style.visibility</p:attrName>
                                        </p:attrNameLst>
                                      </p:cBhvr>
                                      <p:to>
                                        <p:strVal val="visible"/>
                                      </p:to>
                                    </p:set>
                                    <p:anim calcmode="lin" valueType="num">
                                      <p:cBhvr>
                                        <p:cTn id="57" dur="500" fill="hold"/>
                                        <p:tgtEl>
                                          <p:spTgt spid="151574"/>
                                        </p:tgtEl>
                                        <p:attrNameLst>
                                          <p:attrName>ppt_w</p:attrName>
                                        </p:attrNameLst>
                                      </p:cBhvr>
                                      <p:tavLst>
                                        <p:tav tm="0">
                                          <p:val>
                                            <p:fltVal val="0"/>
                                          </p:val>
                                        </p:tav>
                                        <p:tav tm="100000">
                                          <p:val>
                                            <p:strVal val="#ppt_w"/>
                                          </p:val>
                                        </p:tav>
                                      </p:tavLst>
                                    </p:anim>
                                    <p:anim calcmode="lin" valueType="num">
                                      <p:cBhvr>
                                        <p:cTn id="58" dur="500" fill="hold"/>
                                        <p:tgtEl>
                                          <p:spTgt spid="151574"/>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600"/>
                            </p:stCondLst>
                            <p:childTnLst>
                              <p:par>
                                <p:cTn id="60" presetID="23" presetClass="entr" presetSubtype="16" fill="hold" grpId="0" nodeType="afterEffect">
                                  <p:stCondLst>
                                    <p:cond delay="100"/>
                                  </p:stCondLst>
                                  <p:childTnLst>
                                    <p:set>
                                      <p:cBhvr>
                                        <p:cTn id="61" dur="1" fill="hold">
                                          <p:stCondLst>
                                            <p:cond delay="0"/>
                                          </p:stCondLst>
                                        </p:cTn>
                                        <p:tgtEl>
                                          <p:spTgt spid="151568"/>
                                        </p:tgtEl>
                                        <p:attrNameLst>
                                          <p:attrName>style.visibility</p:attrName>
                                        </p:attrNameLst>
                                      </p:cBhvr>
                                      <p:to>
                                        <p:strVal val="visible"/>
                                      </p:to>
                                    </p:set>
                                    <p:anim calcmode="lin" valueType="num">
                                      <p:cBhvr>
                                        <p:cTn id="62" dur="500" fill="hold"/>
                                        <p:tgtEl>
                                          <p:spTgt spid="151568"/>
                                        </p:tgtEl>
                                        <p:attrNameLst>
                                          <p:attrName>ppt_w</p:attrName>
                                        </p:attrNameLst>
                                      </p:cBhvr>
                                      <p:tavLst>
                                        <p:tav tm="0">
                                          <p:val>
                                            <p:fltVal val="0"/>
                                          </p:val>
                                        </p:tav>
                                        <p:tav tm="100000">
                                          <p:val>
                                            <p:strVal val="#ppt_w"/>
                                          </p:val>
                                        </p:tav>
                                      </p:tavLst>
                                    </p:anim>
                                    <p:anim calcmode="lin" valueType="num">
                                      <p:cBhvr>
                                        <p:cTn id="63" dur="500" fill="hold"/>
                                        <p:tgtEl>
                                          <p:spTgt spid="1515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6" grpId="0" autoUpdateAnimBg="0"/>
      <p:bldP spid="151557" grpId="0" autoUpdateAnimBg="0"/>
      <p:bldP spid="151558" grpId="0" autoUpdateAnimBg="0"/>
      <p:bldP spid="151559" grpId="0" autoUpdateAnimBg="0"/>
      <p:bldP spid="151564" grpId="0" autoUpdateAnimBg="0"/>
      <p:bldP spid="151565" grpId="0" autoUpdateAnimBg="0"/>
      <p:bldP spid="151568" grpId="0" autoUpdateAnimBg="0"/>
      <p:bldP spid="151569" grpId="0" autoUpdateAnimBg="0"/>
      <p:bldP spid="151570" grpId="0" autoUpdateAnimBg="0"/>
      <p:bldP spid="151571" grpId="0" autoUpdateAnimBg="0"/>
      <p:bldP spid="151574" grpId="0" autoUpdateAnimBg="0"/>
      <p:bldP spid="15157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ipad_real.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45599" y="3464719"/>
            <a:ext cx="3041452" cy="41460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79" name="AutoShape 3"/>
          <p:cNvSpPr>
            <a:spLocks/>
          </p:cNvSpPr>
          <p:nvPr/>
        </p:nvSpPr>
        <p:spPr bwMode="auto">
          <a:xfrm>
            <a:off x="7967067" y="3807619"/>
            <a:ext cx="2397621"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pic>
        <p:nvPicPr>
          <p:cNvPr id="152580" name="Picture 4" descr="iphone_real-filtered.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32630" y="4271070"/>
            <a:ext cx="1926133" cy="33468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2581" name="Picture 5" descr="macbookair-filtered.png"/>
          <p:cNvPicPr>
            <a:picLocks noChangeAspect="1"/>
          </p:cNvPicPr>
          <p:nvPr/>
        </p:nvPicPr>
        <p:blipFill>
          <a:blip r:embed="rId5">
            <a:extLst>
              <a:ext uri="{28A0092B-C50C-407E-A947-70E740481C1C}">
                <a14:useLocalDpi xmlns:a14="http://schemas.microsoft.com/office/drawing/2010/main" val="0"/>
              </a:ext>
            </a:extLst>
          </a:blip>
          <a:srcRect l="14674" t="22490" r="14674" b="13432"/>
          <a:stretch>
            <a:fillRect/>
          </a:stretch>
        </p:blipFill>
        <p:spPr bwMode="auto">
          <a:xfrm>
            <a:off x="112514" y="3215581"/>
            <a:ext cx="7951887" cy="4506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82" name="AutoShape 6"/>
          <p:cNvSpPr>
            <a:spLocks/>
          </p:cNvSpPr>
          <p:nvPr/>
        </p:nvSpPr>
        <p:spPr bwMode="auto">
          <a:xfrm>
            <a:off x="1425179" y="3633490"/>
            <a:ext cx="5060454"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2583" name="AutoShape 7"/>
          <p:cNvSpPr>
            <a:spLocks/>
          </p:cNvSpPr>
          <p:nvPr/>
        </p:nvSpPr>
        <p:spPr bwMode="auto">
          <a:xfrm>
            <a:off x="2867323" y="7722394"/>
            <a:ext cx="24413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rgbClr val="6D6E6D"/>
                </a:solidFill>
                <a:latin typeface="Roboto" panose="02000000000000000000" pitchFamily="2" charset="0"/>
                <a:sym typeface="Roboto" panose="02000000000000000000" pitchFamily="2" charset="0"/>
              </a:rPr>
              <a:t>MacBook Air Screen Optimize</a:t>
            </a:r>
            <a:endParaRPr lang="id-ID" sz="4275"/>
          </a:p>
        </p:txBody>
      </p:sp>
      <p:sp>
        <p:nvSpPr>
          <p:cNvPr id="152584" name="AutoShape 8"/>
          <p:cNvSpPr>
            <a:spLocks/>
          </p:cNvSpPr>
          <p:nvPr/>
        </p:nvSpPr>
        <p:spPr bwMode="auto">
          <a:xfrm>
            <a:off x="8351044" y="7722394"/>
            <a:ext cx="16412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rgbClr val="6D6E6D"/>
                </a:solidFill>
                <a:latin typeface="Roboto" panose="02000000000000000000" pitchFamily="2" charset="0"/>
                <a:sym typeface="Roboto" panose="02000000000000000000" pitchFamily="2" charset="0"/>
              </a:rPr>
              <a:t>iPad Screen Optimize</a:t>
            </a:r>
            <a:endParaRPr lang="id-ID" sz="4275"/>
          </a:p>
        </p:txBody>
      </p:sp>
      <p:sp>
        <p:nvSpPr>
          <p:cNvPr id="152585" name="AutoShape 9"/>
          <p:cNvSpPr>
            <a:spLocks/>
          </p:cNvSpPr>
          <p:nvPr/>
        </p:nvSpPr>
        <p:spPr bwMode="auto">
          <a:xfrm>
            <a:off x="11032630" y="7722394"/>
            <a:ext cx="1926133"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rgbClr val="6D6E6D"/>
                </a:solidFill>
                <a:latin typeface="Roboto" panose="02000000000000000000" pitchFamily="2" charset="0"/>
                <a:sym typeface="Roboto" panose="02000000000000000000" pitchFamily="2" charset="0"/>
              </a:rPr>
              <a:t>iPhone Screen Optimize</a:t>
            </a:r>
            <a:endParaRPr lang="id-ID" sz="4275"/>
          </a:p>
        </p:txBody>
      </p:sp>
      <p:sp>
        <p:nvSpPr>
          <p:cNvPr id="152586" name="AutoShape 10"/>
          <p:cNvSpPr>
            <a:spLocks/>
          </p:cNvSpPr>
          <p:nvPr/>
        </p:nvSpPr>
        <p:spPr bwMode="auto">
          <a:xfrm>
            <a:off x="11351419" y="4702374"/>
            <a:ext cx="1246584" cy="21842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145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09792"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3" name="Picture 3"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54996"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4" name="Picture 4"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00200"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8" name="Picture 8"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564588"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146</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p:cNvSpPr>
          <p:nvPr/>
        </p:nvSpPr>
        <p:spPr bwMode="auto">
          <a:xfrm>
            <a:off x="8201025" y="2981623"/>
            <a:ext cx="1676103" cy="16760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4629" name="AutoShape 5"/>
          <p:cNvSpPr>
            <a:spLocks/>
          </p:cNvSpPr>
          <p:nvPr/>
        </p:nvSpPr>
        <p:spPr bwMode="auto">
          <a:xfrm>
            <a:off x="5554266" y="2547800"/>
            <a:ext cx="2595860" cy="25948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4632" name="AutoShape 8"/>
          <p:cNvSpPr>
            <a:spLocks/>
          </p:cNvSpPr>
          <p:nvPr/>
        </p:nvSpPr>
        <p:spPr bwMode="auto">
          <a:xfrm>
            <a:off x="3846909" y="2990553"/>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4635" name="AutoShape 11"/>
          <p:cNvSpPr>
            <a:spLocks/>
          </p:cNvSpPr>
          <p:nvPr/>
        </p:nvSpPr>
        <p:spPr bwMode="auto">
          <a:xfrm>
            <a:off x="2508350" y="3165575"/>
            <a:ext cx="1311771" cy="13108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4638" name="AutoShape 14"/>
          <p:cNvSpPr>
            <a:spLocks/>
          </p:cNvSpPr>
          <p:nvPr/>
        </p:nvSpPr>
        <p:spPr bwMode="auto">
          <a:xfrm>
            <a:off x="9912847" y="3164681"/>
            <a:ext cx="1311771"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4640" name="AutoShape 16"/>
          <p:cNvSpPr>
            <a:spLocks/>
          </p:cNvSpPr>
          <p:nvPr/>
        </p:nvSpPr>
        <p:spPr bwMode="auto">
          <a:xfrm>
            <a:off x="5949851" y="5350669"/>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154641" name="AutoShape 17"/>
          <p:cNvSpPr>
            <a:spLocks/>
          </p:cNvSpPr>
          <p:nvPr/>
        </p:nvSpPr>
        <p:spPr bwMode="auto">
          <a:xfrm>
            <a:off x="5948065" y="565427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154642" name="AutoShape 18"/>
          <p:cNvSpPr>
            <a:spLocks/>
          </p:cNvSpPr>
          <p:nvPr/>
        </p:nvSpPr>
        <p:spPr bwMode="auto">
          <a:xfrm>
            <a:off x="2233315" y="6727676"/>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rgbClr val="53585F"/>
                </a:solidFill>
              </a:rPr>
              <a:t>“A Startup Corporate that make a Great Chance”</a:t>
            </a:r>
            <a:endParaRPr lang="id-ID" sz="4275" dirty="0"/>
          </a:p>
        </p:txBody>
      </p:sp>
      <p:sp>
        <p:nvSpPr>
          <p:cNvPr id="154643" name="AutoShape 19"/>
          <p:cNvSpPr>
            <a:spLocks/>
          </p:cNvSpPr>
          <p:nvPr/>
        </p:nvSpPr>
        <p:spPr bwMode="auto">
          <a:xfrm>
            <a:off x="2546747" y="7405440"/>
            <a:ext cx="8624292"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p>
        </p:txBody>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17" name="Picture Placeholder 16"/>
          <p:cNvSpPr>
            <a:spLocks noGrp="1"/>
          </p:cNvSpPr>
          <p:nvPr>
            <p:ph type="pic" sz="quarter" idx="14"/>
          </p:nvPr>
        </p:nvSpPr>
        <p:spPr/>
      </p:sp>
      <p:sp>
        <p:nvSpPr>
          <p:cNvPr id="20" name="Picture Placeholder 19"/>
          <p:cNvSpPr>
            <a:spLocks noGrp="1"/>
          </p:cNvSpPr>
          <p:nvPr>
            <p:ph type="pic" sz="quarter" idx="19"/>
          </p:nvPr>
        </p:nvSpPr>
        <p:spPr/>
      </p:sp>
      <p:sp>
        <p:nvSpPr>
          <p:cNvPr id="21" name="Picture Placeholder 20"/>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AutoShape 2"/>
          <p:cNvSpPr>
            <a:spLocks/>
          </p:cNvSpPr>
          <p:nvPr/>
        </p:nvSpPr>
        <p:spPr bwMode="auto">
          <a:xfrm>
            <a:off x="5535514" y="2509242"/>
            <a:ext cx="2632472" cy="2633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5652" name="AutoShape 4"/>
          <p:cNvSpPr>
            <a:spLocks/>
          </p:cNvSpPr>
          <p:nvPr/>
        </p:nvSpPr>
        <p:spPr bwMode="auto">
          <a:xfrm>
            <a:off x="2233315" y="6655668"/>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rgbClr val="53585F"/>
                </a:solidFill>
              </a:rPr>
              <a:t>“Different of Future for Your Bussines”</a:t>
            </a:r>
            <a:endParaRPr lang="id-ID" sz="4275" dirty="0"/>
          </a:p>
        </p:txBody>
      </p:sp>
      <p:sp>
        <p:nvSpPr>
          <p:cNvPr id="155653" name="AutoShape 5"/>
          <p:cNvSpPr>
            <a:spLocks/>
          </p:cNvSpPr>
          <p:nvPr/>
        </p:nvSpPr>
        <p:spPr bwMode="auto">
          <a:xfrm>
            <a:off x="2546747" y="7475413"/>
            <a:ext cx="862429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hac benefitsLoreuniga merida della stronghold is not simply fro random denis moberaciuen Samet shame quo vadis This Stanpurchag</a:t>
            </a:r>
            <a:endParaRPr lang="id-ID" sz="4275"/>
          </a:p>
        </p:txBody>
      </p:sp>
      <p:sp>
        <p:nvSpPr>
          <p:cNvPr id="155654" name="AutoShape 6"/>
          <p:cNvSpPr>
            <a:spLocks/>
          </p:cNvSpPr>
          <p:nvPr/>
        </p:nvSpPr>
        <p:spPr bwMode="auto">
          <a:xfrm>
            <a:off x="5949851" y="5350669"/>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Anna Humington</a:t>
            </a:r>
            <a:endParaRPr lang="id-ID" sz="4275"/>
          </a:p>
        </p:txBody>
      </p:sp>
      <p:sp>
        <p:nvSpPr>
          <p:cNvPr id="155655" name="AutoShape 7"/>
          <p:cNvSpPr>
            <a:spLocks/>
          </p:cNvSpPr>
          <p:nvPr/>
        </p:nvSpPr>
        <p:spPr bwMode="auto">
          <a:xfrm>
            <a:off x="5948065" y="565427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Sales Representative</a:t>
            </a:r>
            <a:endParaRPr lang="id-ID" sz="4275"/>
          </a:p>
        </p:txBody>
      </p:sp>
      <p:sp>
        <p:nvSpPr>
          <p:cNvPr id="155657" name="AutoShape 9"/>
          <p:cNvSpPr>
            <a:spLocks/>
          </p:cNvSpPr>
          <p:nvPr/>
        </p:nvSpPr>
        <p:spPr bwMode="auto">
          <a:xfrm>
            <a:off x="2505671" y="3165574"/>
            <a:ext cx="1309985" cy="13099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5660" name="AutoShape 12"/>
          <p:cNvSpPr>
            <a:spLocks/>
          </p:cNvSpPr>
          <p:nvPr/>
        </p:nvSpPr>
        <p:spPr bwMode="auto">
          <a:xfrm>
            <a:off x="9917311" y="3164681"/>
            <a:ext cx="1310878"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5663" name="AutoShape 15"/>
          <p:cNvSpPr>
            <a:spLocks/>
          </p:cNvSpPr>
          <p:nvPr/>
        </p:nvSpPr>
        <p:spPr bwMode="auto">
          <a:xfrm>
            <a:off x="8217992" y="2990553"/>
            <a:ext cx="1667172"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5666" name="AutoShape 18"/>
          <p:cNvSpPr>
            <a:spLocks/>
          </p:cNvSpPr>
          <p:nvPr/>
        </p:nvSpPr>
        <p:spPr bwMode="auto">
          <a:xfrm>
            <a:off x="3842445" y="3005532"/>
            <a:ext cx="1652885"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D8E51"/>
              </a:solidFill>
              <a:latin typeface="Helvetica Light" charset="0"/>
              <a:sym typeface="Helvetica Light" charset="0"/>
            </a:endParaRPr>
          </a:p>
        </p:txBody>
      </p:sp>
      <p:sp>
        <p:nvSpPr>
          <p:cNvPr id="17" name="Picture Placeholder 16"/>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6674" name="Group 2"/>
          <p:cNvGrpSpPr>
            <a:grpSpLocks/>
          </p:cNvGrpSpPr>
          <p:nvPr/>
        </p:nvGrpSpPr>
        <p:grpSpPr bwMode="auto">
          <a:xfrm>
            <a:off x="1548408" y="5837803"/>
            <a:ext cx="1620739" cy="1619845"/>
            <a:chOff x="0" y="0"/>
            <a:chExt cx="2880360" cy="2880360"/>
          </a:xfrm>
          <a:solidFill>
            <a:schemeClr val="accent1"/>
          </a:solidFill>
        </p:grpSpPr>
        <p:sp>
          <p:nvSpPr>
            <p:cNvPr id="156675" name="AutoShape 3"/>
            <p:cNvSpPr>
              <a:spLocks/>
            </p:cNvSpPr>
            <p:nvPr/>
          </p:nvSpPr>
          <p:spPr bwMode="auto">
            <a:xfrm>
              <a:off x="0" y="0"/>
              <a:ext cx="2880360" cy="28803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156676" name="AutoShape 4"/>
            <p:cNvSpPr>
              <a:spLocks/>
            </p:cNvSpPr>
            <p:nvPr/>
          </p:nvSpPr>
          <p:spPr bwMode="auto">
            <a:xfrm>
              <a:off x="601300" y="916813"/>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56677" name="AutoShape 5"/>
          <p:cNvSpPr>
            <a:spLocks/>
          </p:cNvSpPr>
          <p:nvPr/>
        </p:nvSpPr>
        <p:spPr bwMode="auto">
          <a:xfrm>
            <a:off x="3480793" y="7022048"/>
            <a:ext cx="830282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rgbClr val="53585F"/>
                </a:solidFill>
              </a:rPr>
              <a:t>Let’s Always on and stay connected with Us</a:t>
            </a:r>
            <a:endParaRPr lang="id-ID" sz="4275" dirty="0"/>
          </a:p>
        </p:txBody>
      </p:sp>
      <p:sp>
        <p:nvSpPr>
          <p:cNvPr id="156678" name="AutoShape 6"/>
          <p:cNvSpPr>
            <a:spLocks/>
          </p:cNvSpPr>
          <p:nvPr/>
        </p:nvSpPr>
        <p:spPr bwMode="auto">
          <a:xfrm>
            <a:off x="3480792" y="7648912"/>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rgbClr val="53585F"/>
                </a:solidFill>
              </a:rPr>
              <a:t>contact@yourcompany.com</a:t>
            </a:r>
            <a:endParaRPr lang="id-ID" sz="4275"/>
          </a:p>
        </p:txBody>
      </p:sp>
      <p:sp>
        <p:nvSpPr>
          <p:cNvPr id="156679" name="AutoShape 7"/>
          <p:cNvSpPr>
            <a:spLocks/>
          </p:cNvSpPr>
          <p:nvPr/>
        </p:nvSpPr>
        <p:spPr bwMode="auto">
          <a:xfrm>
            <a:off x="3480792" y="8002528"/>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rgbClr val="53585F"/>
                </a:solidFill>
              </a:rPr>
              <a:t>+123 45 67890 - 0948 25 36978</a:t>
            </a:r>
            <a:endParaRPr lang="id-ID" sz="4275"/>
          </a:p>
        </p:txBody>
      </p:sp>
      <p:sp>
        <p:nvSpPr>
          <p:cNvPr id="156680" name="AutoShape 8"/>
          <p:cNvSpPr>
            <a:spLocks/>
          </p:cNvSpPr>
          <p:nvPr/>
        </p:nvSpPr>
        <p:spPr bwMode="auto">
          <a:xfrm>
            <a:off x="3480792" y="8302566"/>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rgbClr val="53585F"/>
                </a:solidFill>
              </a:rPr>
              <a:t>Varazdin street Avenue,Croatia</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500" fill="hold"/>
                                        <p:tgtEl>
                                          <p:spTgt spid="156674"/>
                                        </p:tgtEl>
                                        <p:attrNameLst>
                                          <p:attrName>ppt_w</p:attrName>
                                        </p:attrNameLst>
                                      </p:cBhvr>
                                      <p:tavLst>
                                        <p:tav tm="0">
                                          <p:val>
                                            <p:fltVal val="0"/>
                                          </p:val>
                                        </p:tav>
                                        <p:tav tm="100000">
                                          <p:val>
                                            <p:strVal val="#ppt_w"/>
                                          </p:val>
                                        </p:tav>
                                      </p:tavLst>
                                    </p:anim>
                                    <p:anim calcmode="lin" valueType="num">
                                      <p:cBhvr>
                                        <p:cTn id="8" dur="500" fill="hold"/>
                                        <p:tgtEl>
                                          <p:spTgt spid="156674"/>
                                        </p:tgtEl>
                                        <p:attrNameLst>
                                          <p:attrName>ppt_h</p:attrName>
                                        </p:attrNameLst>
                                      </p:cBhvr>
                                      <p:tavLst>
                                        <p:tav tm="0">
                                          <p:val>
                                            <p:fltVal val="0"/>
                                          </p:val>
                                        </p:tav>
                                        <p:tav tm="100000">
                                          <p:val>
                                            <p:strVal val="#ppt_h"/>
                                          </p:val>
                                        </p:tav>
                                      </p:tavLst>
                                    </p:anim>
                                    <p:animEffect transition="in" filter="fade">
                                      <p:cBhvr>
                                        <p:cTn id="9" dur="500"/>
                                        <p:tgtEl>
                                          <p:spTgt spid="15667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56677"/>
                                        </p:tgtEl>
                                        <p:attrNameLst>
                                          <p:attrName>style.visibility</p:attrName>
                                        </p:attrNameLst>
                                      </p:cBhvr>
                                      <p:to>
                                        <p:strVal val="visible"/>
                                      </p:to>
                                    </p:set>
                                    <p:animEffect transition="in" filter="wipe(down)">
                                      <p:cBhvr>
                                        <p:cTn id="13" dur="500"/>
                                        <p:tgtEl>
                                          <p:spTgt spid="1566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56678"/>
                                        </p:tgtEl>
                                        <p:attrNameLst>
                                          <p:attrName>style.visibility</p:attrName>
                                        </p:attrNameLst>
                                      </p:cBhvr>
                                      <p:to>
                                        <p:strVal val="visible"/>
                                      </p:to>
                                    </p:set>
                                    <p:animEffect transition="in" filter="wipe(down)">
                                      <p:cBhvr>
                                        <p:cTn id="16" dur="500"/>
                                        <p:tgtEl>
                                          <p:spTgt spid="15667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6679"/>
                                        </p:tgtEl>
                                        <p:attrNameLst>
                                          <p:attrName>style.visibility</p:attrName>
                                        </p:attrNameLst>
                                      </p:cBhvr>
                                      <p:to>
                                        <p:strVal val="visible"/>
                                      </p:to>
                                    </p:set>
                                    <p:animEffect transition="in" filter="wipe(down)">
                                      <p:cBhvr>
                                        <p:cTn id="19" dur="500"/>
                                        <p:tgtEl>
                                          <p:spTgt spid="15667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6680"/>
                                        </p:tgtEl>
                                        <p:attrNameLst>
                                          <p:attrName>style.visibility</p:attrName>
                                        </p:attrNameLst>
                                      </p:cBhvr>
                                      <p:to>
                                        <p:strVal val="visible"/>
                                      </p:to>
                                    </p:set>
                                    <p:animEffect transition="in" filter="wipe(down)">
                                      <p:cBhvr>
                                        <p:cTn id="22" dur="500"/>
                                        <p:tgtEl>
                                          <p:spTgt spid="156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7" grpId="0"/>
      <p:bldP spid="156678" grpId="0"/>
      <p:bldP spid="156679" grpId="0"/>
      <p:bldP spid="1566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sp>
      <p:sp>
        <p:nvSpPr>
          <p:cNvPr id="19457" name="AutoShape 1"/>
          <p:cNvSpPr>
            <a:spLocks/>
          </p:cNvSpPr>
          <p:nvPr/>
        </p:nvSpPr>
        <p:spPr bwMode="auto">
          <a:xfrm>
            <a:off x="1011734" y="2767311"/>
            <a:ext cx="3549551"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rgbClr val="53585F"/>
                </a:solidFill>
              </a:rPr>
              <a:t>Our Vision will Revealed</a:t>
            </a:r>
            <a:endParaRPr lang="id-ID" sz="4275" dirty="0"/>
          </a:p>
        </p:txBody>
      </p:sp>
      <p:sp>
        <p:nvSpPr>
          <p:cNvPr id="19458" name="AutoShape 2"/>
          <p:cNvSpPr>
            <a:spLocks/>
          </p:cNvSpPr>
          <p:nvPr/>
        </p:nvSpPr>
        <p:spPr bwMode="auto">
          <a:xfrm>
            <a:off x="1016199" y="4355902"/>
            <a:ext cx="3545086"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 randomised </a:t>
            </a:r>
            <a:r>
              <a:rPr lang="id-ID" sz="135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l">
              <a:lnSpc>
                <a:spcPct val="120000"/>
              </a:lnSpc>
              <a:buSzTx/>
              <a:buNone/>
            </a:pPr>
            <a:endParaRPr lang="id-ID" sz="1238">
              <a:solidFill>
                <a:srgbClr val="53585F"/>
              </a:solidFill>
            </a:endParaRPr>
          </a:p>
          <a:p>
            <a:pPr marL="0" indent="0" algn="l">
              <a:lnSpc>
                <a:spcPct val="120000"/>
              </a:lnSpc>
              <a:buSzTx/>
              <a:buNone/>
            </a:pPr>
            <a:r>
              <a:rPr lang="id-ID" sz="1238">
                <a:solidFill>
                  <a:srgbClr val="53585F"/>
                </a:solidFill>
              </a:rPr>
              <a:t>Randomised words which don't look even slightly be ration njected humour, words which look don't slightly words</a:t>
            </a:r>
            <a:endParaRPr lang="id-ID" sz="4275"/>
          </a:p>
        </p:txBody>
      </p:sp>
      <p:sp>
        <p:nvSpPr>
          <p:cNvPr id="19460" name="AutoShape 4"/>
          <p:cNvSpPr>
            <a:spLocks/>
          </p:cNvSpPr>
          <p:nvPr/>
        </p:nvSpPr>
        <p:spPr bwMode="auto">
          <a:xfrm>
            <a:off x="6065912" y="-1"/>
            <a:ext cx="2592288" cy="10597973"/>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wipe(up)">
                                      <p:cBhvr>
                                        <p:cTn id="7" dur="500"/>
                                        <p:tgtEl>
                                          <p:spTgt spid="194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457"/>
                                        </p:tgtEl>
                                        <p:attrNameLst>
                                          <p:attrName>style.visibility</p:attrName>
                                        </p:attrNameLst>
                                      </p:cBhvr>
                                      <p:to>
                                        <p:strVal val="visible"/>
                                      </p:to>
                                    </p:set>
                                    <p:animEffect transition="in" filter="fade">
                                      <p:cBhvr>
                                        <p:cTn id="11" dur="500"/>
                                        <p:tgtEl>
                                          <p:spTgt spid="194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458"/>
                                        </p:tgtEl>
                                        <p:attrNameLst>
                                          <p:attrName>style.visibility</p:attrName>
                                        </p:attrNameLst>
                                      </p:cBhvr>
                                      <p:to>
                                        <p:strVal val="visible"/>
                                      </p:to>
                                    </p:set>
                                    <p:animEffect transition="in" filter="fade">
                                      <p:cBhvr>
                                        <p:cTn id="15"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8" grpId="0"/>
      <p:bldP spid="194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7" name="Group 1"/>
          <p:cNvGrpSpPr>
            <a:grpSpLocks/>
          </p:cNvGrpSpPr>
          <p:nvPr/>
        </p:nvGrpSpPr>
        <p:grpSpPr bwMode="auto">
          <a:xfrm>
            <a:off x="3863877" y="4502348"/>
            <a:ext cx="5748429" cy="1019801"/>
            <a:chOff x="0" y="-1"/>
            <a:chExt cx="10219409" cy="1812629"/>
          </a:xfrm>
        </p:grpSpPr>
        <p:sp>
          <p:nvSpPr>
            <p:cNvPr id="157698" name="AutoShape 2"/>
            <p:cNvSpPr>
              <a:spLocks/>
            </p:cNvSpPr>
            <p:nvPr/>
          </p:nvSpPr>
          <p:spPr bwMode="auto">
            <a:xfrm>
              <a:off x="0" y="47462"/>
              <a:ext cx="538091" cy="377647"/>
            </a:xfrm>
            <a:custGeom>
              <a:avLst/>
              <a:gdLst>
                <a:gd name="T0" fmla="+- 0 10806 12"/>
                <a:gd name="T1" fmla="*/ T0 w 21588"/>
                <a:gd name="T2" fmla="*/ 10792 h 21584"/>
                <a:gd name="T3" fmla="+- 0 10806 12"/>
                <a:gd name="T4" fmla="*/ T3 w 21588"/>
                <a:gd name="T5" fmla="*/ 10792 h 21584"/>
                <a:gd name="T6" fmla="+- 0 10806 12"/>
                <a:gd name="T7" fmla="*/ T6 w 21588"/>
                <a:gd name="T8" fmla="*/ 10792 h 21584"/>
                <a:gd name="T9" fmla="+- 0 10806 12"/>
                <a:gd name="T10" fmla="*/ T9 w 21588"/>
                <a:gd name="T11" fmla="*/ 10792 h 21584"/>
              </a:gdLst>
              <a:ahLst/>
              <a:cxnLst>
                <a:cxn ang="0">
                  <a:pos x="T1" y="T2"/>
                </a:cxn>
                <a:cxn ang="0">
                  <a:pos x="T4" y="T5"/>
                </a:cxn>
                <a:cxn ang="0">
                  <a:pos x="T7" y="T8"/>
                </a:cxn>
                <a:cxn ang="0">
                  <a:pos x="T10" y="T11"/>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7699" name="AutoShape 3"/>
            <p:cNvSpPr>
              <a:spLocks/>
            </p:cNvSpPr>
            <p:nvPr/>
          </p:nvSpPr>
          <p:spPr bwMode="auto">
            <a:xfrm>
              <a:off x="1026461" y="-1"/>
              <a:ext cx="3472422" cy="552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twitter.com/homepage</a:t>
              </a:r>
              <a:endParaRPr lang="id-ID" sz="4275" dirty="0"/>
            </a:p>
          </p:txBody>
        </p:sp>
        <p:sp>
          <p:nvSpPr>
            <p:cNvPr id="157700" name="AutoShape 4"/>
            <p:cNvSpPr>
              <a:spLocks/>
            </p:cNvSpPr>
            <p:nvPr/>
          </p:nvSpPr>
          <p:spPr bwMode="auto">
            <a:xfrm>
              <a:off x="183190" y="1274774"/>
              <a:ext cx="171711" cy="367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599" y="7049"/>
                  </a:lnTo>
                  <a:lnTo>
                    <a:pt x="14396" y="7049"/>
                  </a:lnTo>
                  <a:lnTo>
                    <a:pt x="14396" y="4914"/>
                  </a:lnTo>
                  <a:cubicBezTo>
                    <a:pt x="14396" y="4201"/>
                    <a:pt x="15282" y="3750"/>
                    <a:pt x="16749" y="3750"/>
                  </a:cubicBezTo>
                  <a:lnTo>
                    <a:pt x="21599" y="3750"/>
                  </a:lnTo>
                  <a:lnTo>
                    <a:pt x="21599" y="0"/>
                  </a:lnTo>
                  <a:lnTo>
                    <a:pt x="15087" y="0"/>
                  </a:lnTo>
                  <a:cubicBezTo>
                    <a:pt x="8571" y="0"/>
                    <a:pt x="4845" y="1434"/>
                    <a:pt x="4845" y="446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7701" name="AutoShape 5"/>
            <p:cNvSpPr>
              <a:spLocks/>
            </p:cNvSpPr>
            <p:nvPr/>
          </p:nvSpPr>
          <p:spPr bwMode="auto">
            <a:xfrm>
              <a:off x="1026462" y="1217283"/>
              <a:ext cx="3720350"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facebook.com/Profilename</a:t>
              </a:r>
              <a:endParaRPr lang="id-ID" sz="4275" dirty="0"/>
            </a:p>
          </p:txBody>
        </p:sp>
        <p:sp>
          <p:nvSpPr>
            <p:cNvPr id="157702" name="AutoShape 6"/>
            <p:cNvSpPr>
              <a:spLocks/>
            </p:cNvSpPr>
            <p:nvPr/>
          </p:nvSpPr>
          <p:spPr bwMode="auto">
            <a:xfrm>
              <a:off x="5761565" y="32182"/>
              <a:ext cx="258567" cy="394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600"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7703" name="AutoShape 7"/>
            <p:cNvSpPr>
              <a:spLocks/>
            </p:cNvSpPr>
            <p:nvPr/>
          </p:nvSpPr>
          <p:spPr bwMode="auto">
            <a:xfrm>
              <a:off x="6648265" y="0"/>
              <a:ext cx="3571144" cy="552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googleplus.com/Odegaard</a:t>
              </a:r>
              <a:endParaRPr lang="id-ID" sz="4275" dirty="0"/>
            </a:p>
          </p:txBody>
        </p:sp>
        <p:sp>
          <p:nvSpPr>
            <p:cNvPr id="157704" name="AutoShape 8"/>
            <p:cNvSpPr>
              <a:spLocks/>
            </p:cNvSpPr>
            <p:nvPr/>
          </p:nvSpPr>
          <p:spPr bwMode="auto">
            <a:xfrm>
              <a:off x="6680411" y="1217283"/>
              <a:ext cx="2911243"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linkedin.com/Details</a:t>
              </a:r>
              <a:endParaRPr lang="id-ID" sz="4275" dirty="0"/>
            </a:p>
          </p:txBody>
        </p:sp>
        <p:sp>
          <p:nvSpPr>
            <p:cNvPr id="157705" name="AutoShape 9"/>
            <p:cNvSpPr>
              <a:spLocks/>
            </p:cNvSpPr>
            <p:nvPr/>
          </p:nvSpPr>
          <p:spPr bwMode="auto">
            <a:xfrm>
              <a:off x="5761565" y="1296377"/>
              <a:ext cx="322859" cy="324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17" y="0"/>
                  </a:moveTo>
                  <a:cubicBezTo>
                    <a:pt x="1517" y="0"/>
                    <a:pt x="1226" y="20"/>
                    <a:pt x="1226" y="20"/>
                  </a:cubicBezTo>
                  <a:cubicBezTo>
                    <a:pt x="409" y="308"/>
                    <a:pt x="0" y="781"/>
                    <a:pt x="0" y="1468"/>
                  </a:cubicBezTo>
                  <a:lnTo>
                    <a:pt x="0" y="20110"/>
                  </a:lnTo>
                  <a:lnTo>
                    <a:pt x="41" y="20441"/>
                  </a:lnTo>
                  <a:cubicBezTo>
                    <a:pt x="355" y="21216"/>
                    <a:pt x="851" y="21599"/>
                    <a:pt x="1517" y="21599"/>
                  </a:cubicBezTo>
                  <a:lnTo>
                    <a:pt x="20144" y="21599"/>
                  </a:lnTo>
                  <a:cubicBezTo>
                    <a:pt x="20282" y="21600"/>
                    <a:pt x="20409" y="21580"/>
                    <a:pt x="20560" y="21517"/>
                  </a:cubicBezTo>
                  <a:cubicBezTo>
                    <a:pt x="21251" y="21241"/>
                    <a:pt x="21599" y="20715"/>
                    <a:pt x="21599" y="19965"/>
                  </a:cubicBezTo>
                  <a:lnTo>
                    <a:pt x="21599" y="1634"/>
                  </a:lnTo>
                  <a:lnTo>
                    <a:pt x="21558" y="1117"/>
                  </a:lnTo>
                  <a:cubicBezTo>
                    <a:pt x="21244" y="366"/>
                    <a:pt x="20772" y="0"/>
                    <a:pt x="20144" y="0"/>
                  </a:cubicBezTo>
                  <a:lnTo>
                    <a:pt x="1517" y="0"/>
                  </a:lnTo>
                  <a:close/>
                  <a:moveTo>
                    <a:pt x="4906" y="3620"/>
                  </a:moveTo>
                  <a:lnTo>
                    <a:pt x="5467" y="3662"/>
                  </a:lnTo>
                  <a:cubicBezTo>
                    <a:pt x="6334" y="3950"/>
                    <a:pt x="6777" y="4496"/>
                    <a:pt x="6777" y="5296"/>
                  </a:cubicBezTo>
                  <a:lnTo>
                    <a:pt x="6735" y="5668"/>
                  </a:lnTo>
                  <a:cubicBezTo>
                    <a:pt x="6433" y="6532"/>
                    <a:pt x="5885" y="6972"/>
                    <a:pt x="5093" y="6972"/>
                  </a:cubicBezTo>
                  <a:lnTo>
                    <a:pt x="4760" y="6972"/>
                  </a:lnTo>
                  <a:lnTo>
                    <a:pt x="4344" y="6910"/>
                  </a:lnTo>
                  <a:cubicBezTo>
                    <a:pt x="3527" y="6622"/>
                    <a:pt x="3118" y="6084"/>
                    <a:pt x="3118" y="5296"/>
                  </a:cubicBezTo>
                  <a:lnTo>
                    <a:pt x="3118" y="5234"/>
                  </a:lnTo>
                  <a:cubicBezTo>
                    <a:pt x="3118" y="5234"/>
                    <a:pt x="3180" y="4841"/>
                    <a:pt x="3180" y="4841"/>
                  </a:cubicBezTo>
                  <a:cubicBezTo>
                    <a:pt x="3482" y="4028"/>
                    <a:pt x="4051" y="3620"/>
                    <a:pt x="4906" y="3620"/>
                  </a:cubicBezTo>
                  <a:close/>
                  <a:moveTo>
                    <a:pt x="14490" y="8089"/>
                  </a:moveTo>
                  <a:cubicBezTo>
                    <a:pt x="14942" y="8089"/>
                    <a:pt x="15417" y="8167"/>
                    <a:pt x="15945" y="8317"/>
                  </a:cubicBezTo>
                  <a:cubicBezTo>
                    <a:pt x="17515" y="8892"/>
                    <a:pt x="18315" y="10360"/>
                    <a:pt x="18315" y="12724"/>
                  </a:cubicBezTo>
                  <a:lnTo>
                    <a:pt x="18315" y="18082"/>
                  </a:lnTo>
                  <a:lnTo>
                    <a:pt x="15051" y="18082"/>
                  </a:lnTo>
                  <a:lnTo>
                    <a:pt x="15051" y="12848"/>
                  </a:lnTo>
                  <a:cubicBezTo>
                    <a:pt x="15051" y="12585"/>
                    <a:pt x="15018" y="12275"/>
                    <a:pt x="14968" y="11937"/>
                  </a:cubicBezTo>
                  <a:cubicBezTo>
                    <a:pt x="14716" y="11075"/>
                    <a:pt x="14220" y="10655"/>
                    <a:pt x="13492" y="10655"/>
                  </a:cubicBezTo>
                  <a:lnTo>
                    <a:pt x="13284" y="10655"/>
                  </a:lnTo>
                  <a:cubicBezTo>
                    <a:pt x="12831" y="10655"/>
                    <a:pt x="12422" y="10858"/>
                    <a:pt x="12057" y="11296"/>
                  </a:cubicBezTo>
                  <a:cubicBezTo>
                    <a:pt x="11756" y="11496"/>
                    <a:pt x="11600" y="12092"/>
                    <a:pt x="11600" y="13055"/>
                  </a:cubicBezTo>
                  <a:lnTo>
                    <a:pt x="11600" y="18082"/>
                  </a:lnTo>
                  <a:lnTo>
                    <a:pt x="8378" y="18082"/>
                  </a:lnTo>
                  <a:lnTo>
                    <a:pt x="8378" y="8317"/>
                  </a:lnTo>
                  <a:lnTo>
                    <a:pt x="11600" y="8317"/>
                  </a:lnTo>
                  <a:lnTo>
                    <a:pt x="11600" y="9682"/>
                  </a:lnTo>
                  <a:lnTo>
                    <a:pt x="11641" y="9682"/>
                  </a:lnTo>
                  <a:cubicBezTo>
                    <a:pt x="12370" y="8631"/>
                    <a:pt x="13321" y="8089"/>
                    <a:pt x="14490" y="8089"/>
                  </a:cubicBezTo>
                  <a:close/>
                  <a:moveTo>
                    <a:pt x="3326" y="8317"/>
                  </a:moveTo>
                  <a:cubicBezTo>
                    <a:pt x="3326" y="8317"/>
                    <a:pt x="6548" y="8317"/>
                    <a:pt x="6548" y="8317"/>
                  </a:cubicBezTo>
                  <a:lnTo>
                    <a:pt x="6548" y="18082"/>
                  </a:lnTo>
                  <a:lnTo>
                    <a:pt x="3326" y="18082"/>
                  </a:lnTo>
                  <a:lnTo>
                    <a:pt x="3326" y="83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157706" name="Group 10"/>
          <p:cNvGrpSpPr>
            <a:grpSpLocks/>
          </p:cNvGrpSpPr>
          <p:nvPr/>
        </p:nvGrpSpPr>
        <p:grpSpPr bwMode="auto">
          <a:xfrm>
            <a:off x="4134446" y="2608362"/>
            <a:ext cx="5124748" cy="1018877"/>
            <a:chOff x="0" y="-1"/>
            <a:chExt cx="9110153" cy="1811269"/>
          </a:xfrm>
        </p:grpSpPr>
        <p:sp>
          <p:nvSpPr>
            <p:cNvPr id="157707" name="AutoShape 11"/>
            <p:cNvSpPr>
              <a:spLocks/>
            </p:cNvSpPr>
            <p:nvPr/>
          </p:nvSpPr>
          <p:spPr bwMode="auto">
            <a:xfrm>
              <a:off x="0" y="382267"/>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157708" name="AutoShape 12"/>
            <p:cNvSpPr>
              <a:spLocks/>
            </p:cNvSpPr>
            <p:nvPr/>
          </p:nvSpPr>
          <p:spPr bwMode="auto">
            <a:xfrm>
              <a:off x="2556854" y="-1"/>
              <a:ext cx="6553299" cy="1409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rgbClr val="53585F"/>
                  </a:solidFill>
                </a:rPr>
                <a:t>Norecon</a:t>
              </a:r>
              <a:endParaRPr lang="id-ID" sz="4275" dirty="0"/>
            </a:p>
          </p:txBody>
        </p:sp>
        <p:sp>
          <p:nvSpPr>
            <p:cNvPr id="157709" name="AutoShape 13"/>
            <p:cNvSpPr>
              <a:spLocks/>
            </p:cNvSpPr>
            <p:nvPr/>
          </p:nvSpPr>
          <p:spPr bwMode="auto">
            <a:xfrm>
              <a:off x="2556854" y="1290567"/>
              <a:ext cx="4565791" cy="520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Extra-Corporate Presentation</a:t>
              </a:r>
              <a:endParaRPr lang="id-ID" sz="4275"/>
            </a:p>
          </p:txBody>
        </p:sp>
      </p:grpSp>
      <p:sp>
        <p:nvSpPr>
          <p:cNvPr id="157710" name="Line 14"/>
          <p:cNvSpPr>
            <a:spLocks noChangeShapeType="1"/>
          </p:cNvSpPr>
          <p:nvPr/>
        </p:nvSpPr>
        <p:spPr bwMode="auto">
          <a:xfrm>
            <a:off x="3883521" y="4001393"/>
            <a:ext cx="5625703"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7706"/>
                                        </p:tgtEl>
                                        <p:attrNameLst>
                                          <p:attrName>style.visibility</p:attrName>
                                        </p:attrNameLst>
                                      </p:cBhvr>
                                      <p:to>
                                        <p:strVal val="visible"/>
                                      </p:to>
                                    </p:set>
                                    <p:animEffect transition="in" filter="wipe(down)">
                                      <p:cBhvr>
                                        <p:cTn id="7" dur="500"/>
                                        <p:tgtEl>
                                          <p:spTgt spid="1577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7710"/>
                                        </p:tgtEl>
                                        <p:attrNameLst>
                                          <p:attrName>style.visibility</p:attrName>
                                        </p:attrNameLst>
                                      </p:cBhvr>
                                      <p:to>
                                        <p:strVal val="visible"/>
                                      </p:to>
                                    </p:set>
                                    <p:animEffect transition="in" filter="wipe(left)">
                                      <p:cBhvr>
                                        <p:cTn id="11" dur="500"/>
                                        <p:tgtEl>
                                          <p:spTgt spid="157710"/>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157697"/>
                                        </p:tgtEl>
                                        <p:attrNameLst>
                                          <p:attrName>style.visibility</p:attrName>
                                        </p:attrNameLst>
                                      </p:cBhvr>
                                      <p:to>
                                        <p:strVal val="visible"/>
                                      </p:to>
                                    </p:set>
                                    <p:animEffect transition="in" filter="randombar(horizontal)">
                                      <p:cBhvr>
                                        <p:cTn id="15" dur="500"/>
                                        <p:tgtEl>
                                          <p:spTgt spid="157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p:sp>
      <p:sp>
        <p:nvSpPr>
          <p:cNvPr id="20481" name="AutoShape 1"/>
          <p:cNvSpPr>
            <a:spLocks/>
          </p:cNvSpPr>
          <p:nvPr/>
        </p:nvSpPr>
        <p:spPr bwMode="auto">
          <a:xfrm rot="10800000">
            <a:off x="5489848" y="-149029"/>
            <a:ext cx="2552676" cy="10436029"/>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20483" name="AutoShape 3"/>
          <p:cNvSpPr>
            <a:spLocks/>
          </p:cNvSpPr>
          <p:nvPr/>
        </p:nvSpPr>
        <p:spPr bwMode="auto">
          <a:xfrm>
            <a:off x="8949333" y="2740522"/>
            <a:ext cx="3548658" cy="1398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dirty="0">
                <a:solidFill>
                  <a:srgbClr val="53585F"/>
                </a:solidFill>
              </a:rPr>
              <a:t>Our Mission Completed</a:t>
            </a:r>
            <a:endParaRPr lang="id-ID" sz="4275" dirty="0"/>
          </a:p>
        </p:txBody>
      </p:sp>
      <p:sp>
        <p:nvSpPr>
          <p:cNvPr id="20484" name="AutoShape 4"/>
          <p:cNvSpPr>
            <a:spLocks/>
          </p:cNvSpPr>
          <p:nvPr/>
        </p:nvSpPr>
        <p:spPr bwMode="auto">
          <a:xfrm>
            <a:off x="8949333" y="4382691"/>
            <a:ext cx="3544193"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Lorem ipsum randomised </a:t>
            </a:r>
            <a:r>
              <a:rPr lang="id-ID" sz="135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r">
              <a:lnSpc>
                <a:spcPct val="120000"/>
              </a:lnSpc>
              <a:buSzTx/>
              <a:buNone/>
            </a:pPr>
            <a:endParaRPr lang="id-ID" sz="1350">
              <a:solidFill>
                <a:srgbClr val="53585F"/>
              </a:solidFill>
            </a:endParaRPr>
          </a:p>
          <a:p>
            <a:pPr marL="0" indent="0" algn="r">
              <a:lnSpc>
                <a:spcPct val="120000"/>
              </a:lnSpc>
              <a:buSzTx/>
              <a:buNone/>
            </a:pPr>
            <a:r>
              <a:rPr lang="id-ID" sz="1238">
                <a:solidFill>
                  <a:srgbClr val="53585F"/>
                </a:solidFill>
              </a:rPr>
              <a:t>Randomised words which don't look even slightly be ration njected humour, words which look don't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0481"/>
                                        </p:tgtEl>
                                        <p:attrNameLst>
                                          <p:attrName>style.visibility</p:attrName>
                                        </p:attrNameLst>
                                      </p:cBhvr>
                                      <p:to>
                                        <p:strVal val="visible"/>
                                      </p:to>
                                    </p:set>
                                    <p:animEffect transition="in" filter="wipe(down)">
                                      <p:cBhvr>
                                        <p:cTn id="7" dur="500"/>
                                        <p:tgtEl>
                                          <p:spTgt spid="204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483"/>
                                        </p:tgtEl>
                                        <p:attrNameLst>
                                          <p:attrName>style.visibility</p:attrName>
                                        </p:attrNameLst>
                                      </p:cBhvr>
                                      <p:to>
                                        <p:strVal val="visible"/>
                                      </p:to>
                                    </p:set>
                                    <p:animEffect transition="in" filter="wipe(down)">
                                      <p:cBhvr>
                                        <p:cTn id="11" dur="500"/>
                                        <p:tgtEl>
                                          <p:spTgt spid="2048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484"/>
                                        </p:tgtEl>
                                        <p:attrNameLst>
                                          <p:attrName>style.visibility</p:attrName>
                                        </p:attrNameLst>
                                      </p:cBhvr>
                                      <p:to>
                                        <p:strVal val="visible"/>
                                      </p:to>
                                    </p:set>
                                    <p:animEffect transition="in" filter="wipe(down)">
                                      <p:cBhvr>
                                        <p:cTn id="15"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1" grpId="0" animBg="1"/>
      <p:bldP spid="20483" grpId="0"/>
      <p:bldP spid="2048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1506" name="AutoShape 2"/>
          <p:cNvSpPr>
            <a:spLocks/>
          </p:cNvSpPr>
          <p:nvPr/>
        </p:nvSpPr>
        <p:spPr bwMode="auto">
          <a:xfrm>
            <a:off x="826889" y="2667298"/>
            <a:ext cx="6174879" cy="1418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rgbClr val="53585F"/>
                </a:solidFill>
              </a:rPr>
              <a:t>Le Dorem ipsome </a:t>
            </a:r>
            <a:r>
              <a:rPr lang="id-ID" sz="2813" b="1" dirty="0">
                <a:solidFill>
                  <a:schemeClr val="accent1"/>
                </a:solidFill>
              </a:rPr>
              <a:t>Parisiens</a:t>
            </a:r>
            <a:r>
              <a:rPr lang="id-ID" sz="2813" dirty="0">
                <a:solidFill>
                  <a:srgbClr val="53585F"/>
                </a:solidFill>
              </a:rPr>
              <a:t> due rein siamet </a:t>
            </a:r>
            <a:r>
              <a:rPr lang="id-ID" sz="2813" b="1" dirty="0">
                <a:solidFill>
                  <a:schemeClr val="accent2"/>
                </a:solidFill>
              </a:rPr>
              <a:t>sepuis</a:t>
            </a:r>
            <a:r>
              <a:rPr lang="id-ID" sz="2813" dirty="0">
                <a:solidFill>
                  <a:srgbClr val="53585F"/>
                </a:solidFill>
              </a:rPr>
              <a:t> longtemps </a:t>
            </a:r>
            <a:r>
              <a:rPr lang="id-ID" sz="2813" b="1" dirty="0">
                <a:solidFill>
                  <a:srgbClr val="53585F"/>
                </a:solidFill>
              </a:rPr>
              <a:t>travailler</a:t>
            </a:r>
            <a:r>
              <a:rPr lang="id-ID" sz="2813" dirty="0">
                <a:solidFill>
                  <a:srgbClr val="53585F"/>
                </a:solidFill>
              </a:rPr>
              <a:t> avecdu contenant</a:t>
            </a:r>
            <a:endParaRPr lang="id-ID" sz="4275" dirty="0"/>
          </a:p>
        </p:txBody>
      </p:sp>
      <p:sp>
        <p:nvSpPr>
          <p:cNvPr id="21507" name="AutoShape 3"/>
          <p:cNvSpPr>
            <a:spLocks/>
          </p:cNvSpPr>
          <p:nvPr/>
        </p:nvSpPr>
        <p:spPr bwMode="auto">
          <a:xfrm>
            <a:off x="3529906" y="4288036"/>
            <a:ext cx="76884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t>Quotes</a:t>
            </a:r>
            <a:endParaRPr lang="id-ID" sz="4275"/>
          </a:p>
        </p:txBody>
      </p:sp>
      <p:sp>
        <p:nvSpPr>
          <p:cNvPr id="21508" name="AutoShape 4"/>
          <p:cNvSpPr>
            <a:spLocks/>
          </p:cNvSpPr>
          <p:nvPr/>
        </p:nvSpPr>
        <p:spPr bwMode="auto">
          <a:xfrm>
            <a:off x="3714750" y="2000250"/>
            <a:ext cx="399157" cy="34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2" y="0"/>
                </a:moveTo>
                <a:cubicBezTo>
                  <a:pt x="4974" y="1447"/>
                  <a:pt x="2951" y="3115"/>
                  <a:pt x="1770" y="5003"/>
                </a:cubicBezTo>
                <a:cubicBezTo>
                  <a:pt x="589" y="6891"/>
                  <a:pt x="0" y="9468"/>
                  <a:pt x="0" y="12733"/>
                </a:cubicBezTo>
                <a:lnTo>
                  <a:pt x="0" y="21600"/>
                </a:lnTo>
                <a:lnTo>
                  <a:pt x="10005" y="21600"/>
                </a:lnTo>
                <a:cubicBezTo>
                  <a:pt x="10005" y="21600"/>
                  <a:pt x="10005" y="10904"/>
                  <a:pt x="10005" y="10904"/>
                </a:cubicBezTo>
                <a:lnTo>
                  <a:pt x="5221" y="10904"/>
                </a:lnTo>
                <a:cubicBezTo>
                  <a:pt x="5298" y="9616"/>
                  <a:pt x="5674" y="8502"/>
                  <a:pt x="6349" y="7558"/>
                </a:cubicBezTo>
                <a:cubicBezTo>
                  <a:pt x="7024" y="6614"/>
                  <a:pt x="8241" y="5663"/>
                  <a:pt x="10005" y="4710"/>
                </a:cubicBezTo>
                <a:lnTo>
                  <a:pt x="7842" y="0"/>
                </a:lnTo>
                <a:close/>
                <a:moveTo>
                  <a:pt x="19437" y="0"/>
                </a:moveTo>
                <a:cubicBezTo>
                  <a:pt x="16569" y="1447"/>
                  <a:pt x="14546" y="3115"/>
                  <a:pt x="13365" y="5003"/>
                </a:cubicBezTo>
                <a:cubicBezTo>
                  <a:pt x="12184" y="6891"/>
                  <a:pt x="11594" y="9468"/>
                  <a:pt x="11594" y="12733"/>
                </a:cubicBezTo>
                <a:lnTo>
                  <a:pt x="11594" y="21600"/>
                </a:lnTo>
                <a:lnTo>
                  <a:pt x="21599" y="21600"/>
                </a:lnTo>
                <a:cubicBezTo>
                  <a:pt x="21599" y="21600"/>
                  <a:pt x="21599" y="10904"/>
                  <a:pt x="21599" y="10904"/>
                </a:cubicBezTo>
                <a:lnTo>
                  <a:pt x="16816" y="10904"/>
                </a:lnTo>
                <a:cubicBezTo>
                  <a:pt x="16893" y="9616"/>
                  <a:pt x="17269" y="8502"/>
                  <a:pt x="17944" y="7558"/>
                </a:cubicBezTo>
                <a:cubicBezTo>
                  <a:pt x="18619" y="6614"/>
                  <a:pt x="19836" y="5663"/>
                  <a:pt x="21599" y="4710"/>
                </a:cubicBezTo>
                <a:lnTo>
                  <a:pt x="19437" y="0"/>
                </a:lnTo>
                <a:close/>
              </a:path>
            </a:pathLst>
          </a:custGeom>
          <a:solidFill>
            <a:srgbClr val="000000">
              <a:alpha val="1941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p:cNvSpPr>
          <p:nvPr/>
        </p:nvSpPr>
        <p:spPr bwMode="auto">
          <a:xfrm flipH="1">
            <a:off x="8929688" y="597664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29" name="AutoShape 1"/>
          <p:cNvSpPr>
            <a:spLocks/>
          </p:cNvSpPr>
          <p:nvPr/>
        </p:nvSpPr>
        <p:spPr bwMode="auto">
          <a:xfrm flipH="1">
            <a:off x="8683228" y="5741789"/>
            <a:ext cx="1120676"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31" y="4707"/>
                  <a:pt x="605" y="3222"/>
                </a:cubicBezTo>
                <a:cubicBezTo>
                  <a:pt x="978" y="1738"/>
                  <a:pt x="1495" y="820"/>
                  <a:pt x="2066" y="820"/>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2" name="AutoShape 4"/>
          <p:cNvSpPr>
            <a:spLocks/>
          </p:cNvSpPr>
          <p:nvPr/>
        </p:nvSpPr>
        <p:spPr bwMode="auto">
          <a:xfrm rot="16200000" flipH="1">
            <a:off x="7935367" y="6308378"/>
            <a:ext cx="139928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3" name="AutoShape 5"/>
          <p:cNvSpPr>
            <a:spLocks/>
          </p:cNvSpPr>
          <p:nvPr/>
        </p:nvSpPr>
        <p:spPr bwMode="auto">
          <a:xfrm rot="10800000">
            <a:off x="7099102" y="7083028"/>
            <a:ext cx="1399282"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85" y="4707"/>
                  <a:pt x="484" y="3222"/>
                </a:cubicBezTo>
                <a:cubicBezTo>
                  <a:pt x="784" y="1738"/>
                  <a:pt x="1197" y="820"/>
                  <a:pt x="1654" y="82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4" name="AutoShape 6"/>
          <p:cNvSpPr>
            <a:spLocks/>
          </p:cNvSpPr>
          <p:nvPr/>
        </p:nvSpPr>
        <p:spPr bwMode="auto">
          <a:xfrm>
            <a:off x="3163788" y="371117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36" name="AutoShape 8"/>
          <p:cNvSpPr>
            <a:spLocks/>
          </p:cNvSpPr>
          <p:nvPr/>
        </p:nvSpPr>
        <p:spPr bwMode="auto">
          <a:xfrm rot="10800000" flipH="1">
            <a:off x="5676603" y="4849713"/>
            <a:ext cx="111978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526"/>
                </a:lnTo>
                <a:cubicBezTo>
                  <a:pt x="0" y="6171"/>
                  <a:pt x="231" y="4040"/>
                  <a:pt x="605" y="2497"/>
                </a:cubicBezTo>
                <a:cubicBezTo>
                  <a:pt x="978" y="954"/>
                  <a:pt x="1495" y="0"/>
                  <a:pt x="2066" y="0"/>
                </a:cubicBezTo>
                <a:lnTo>
                  <a:pt x="21600" y="284"/>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7" name="AutoShape 9"/>
          <p:cNvSpPr>
            <a:spLocks/>
          </p:cNvSpPr>
          <p:nvPr/>
        </p:nvSpPr>
        <p:spPr bwMode="auto">
          <a:xfrm flipH="1">
            <a:off x="4905971" y="4596111"/>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8" name="Line 10"/>
          <p:cNvSpPr>
            <a:spLocks noChangeShapeType="1"/>
          </p:cNvSpPr>
          <p:nvPr/>
        </p:nvSpPr>
        <p:spPr bwMode="auto">
          <a:xfrm flipV="1">
            <a:off x="6806208" y="3544193"/>
            <a:ext cx="0" cy="1168896"/>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nvGrpSpPr>
          <p:cNvPr id="22539" name="Group 11"/>
          <p:cNvGrpSpPr>
            <a:grpSpLocks/>
          </p:cNvGrpSpPr>
          <p:nvPr/>
        </p:nvGrpSpPr>
        <p:grpSpPr bwMode="auto">
          <a:xfrm>
            <a:off x="6484739" y="7014270"/>
            <a:ext cx="642938" cy="642938"/>
            <a:chOff x="0" y="0"/>
            <a:chExt cx="1143001" cy="1143001"/>
          </a:xfrm>
        </p:grpSpPr>
        <p:sp>
          <p:nvSpPr>
            <p:cNvPr id="22540" name="AutoShape 1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41" name="AutoShape 13"/>
            <p:cNvSpPr>
              <a:spLocks/>
            </p:cNvSpPr>
            <p:nvPr/>
          </p:nvSpPr>
          <p:spPr bwMode="auto">
            <a:xfrm>
              <a:off x="384141" y="366576"/>
              <a:ext cx="374718" cy="409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22542" name="Group 14"/>
          <p:cNvGrpSpPr>
            <a:grpSpLocks/>
          </p:cNvGrpSpPr>
          <p:nvPr/>
        </p:nvGrpSpPr>
        <p:grpSpPr bwMode="auto">
          <a:xfrm>
            <a:off x="6484739" y="4810423"/>
            <a:ext cx="642938" cy="642938"/>
            <a:chOff x="0" y="0"/>
            <a:chExt cx="1143001" cy="1143001"/>
          </a:xfrm>
        </p:grpSpPr>
        <p:sp>
          <p:nvSpPr>
            <p:cNvPr id="22543" name="AutoShape 15"/>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44" name="AutoShape 16"/>
            <p:cNvSpPr>
              <a:spLocks/>
            </p:cNvSpPr>
            <p:nvPr/>
          </p:nvSpPr>
          <p:spPr bwMode="auto">
            <a:xfrm>
              <a:off x="360033" y="360033"/>
              <a:ext cx="422934" cy="4229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22545" name="AutoShape 17"/>
          <p:cNvSpPr>
            <a:spLocks/>
          </p:cNvSpPr>
          <p:nvPr/>
        </p:nvSpPr>
        <p:spPr bwMode="auto">
          <a:xfrm>
            <a:off x="6298109" y="5495329"/>
            <a:ext cx="101619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18 May 2011</a:t>
            </a:r>
            <a:endParaRPr lang="id-ID" sz="4275" dirty="0"/>
          </a:p>
        </p:txBody>
      </p:sp>
      <p:sp>
        <p:nvSpPr>
          <p:cNvPr id="22546" name="Line 18"/>
          <p:cNvSpPr>
            <a:spLocks noChangeShapeType="1"/>
          </p:cNvSpPr>
          <p:nvPr/>
        </p:nvSpPr>
        <p:spPr bwMode="auto">
          <a:xfrm flipV="1">
            <a:off x="6806208" y="5887343"/>
            <a:ext cx="0" cy="97601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47" name="AutoShape 19"/>
          <p:cNvSpPr>
            <a:spLocks/>
          </p:cNvSpPr>
          <p:nvPr/>
        </p:nvSpPr>
        <p:spPr bwMode="auto">
          <a:xfrm>
            <a:off x="6276678" y="7718822"/>
            <a:ext cx="105906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22 April 2013</a:t>
            </a:r>
            <a:endParaRPr lang="id-ID" sz="4275" dirty="0"/>
          </a:p>
        </p:txBody>
      </p:sp>
      <p:sp>
        <p:nvSpPr>
          <p:cNvPr id="22548" name="Line 20"/>
          <p:cNvSpPr>
            <a:spLocks noChangeShapeType="1"/>
          </p:cNvSpPr>
          <p:nvPr/>
        </p:nvSpPr>
        <p:spPr bwMode="auto">
          <a:xfrm flipV="1">
            <a:off x="6806208" y="8167985"/>
            <a:ext cx="0" cy="2151671"/>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49" name="AutoShape 21"/>
          <p:cNvSpPr>
            <a:spLocks/>
          </p:cNvSpPr>
          <p:nvPr/>
        </p:nvSpPr>
        <p:spPr bwMode="auto">
          <a:xfrm>
            <a:off x="3340596" y="2086868"/>
            <a:ext cx="691157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rgbClr val="53585F"/>
                </a:solidFill>
              </a:rPr>
              <a:t>in 2009,We Born and Tried to Make a Different of Startup Corporate</a:t>
            </a:r>
            <a:endParaRPr lang="id-ID" sz="4275" dirty="0"/>
          </a:p>
        </p:txBody>
      </p:sp>
      <p:sp>
        <p:nvSpPr>
          <p:cNvPr id="22550" name="AutoShape 22"/>
          <p:cNvSpPr>
            <a:spLocks/>
          </p:cNvSpPr>
          <p:nvPr/>
        </p:nvSpPr>
        <p:spPr bwMode="auto">
          <a:xfrm>
            <a:off x="2341364" y="5692676"/>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t>Find a Good Recipe</a:t>
            </a:r>
            <a:endParaRPr lang="id-ID" sz="4275"/>
          </a:p>
        </p:txBody>
      </p:sp>
      <p:sp>
        <p:nvSpPr>
          <p:cNvPr id="22551" name="AutoShape 23"/>
          <p:cNvSpPr>
            <a:spLocks/>
          </p:cNvSpPr>
          <p:nvPr/>
        </p:nvSpPr>
        <p:spPr bwMode="auto">
          <a:xfrm>
            <a:off x="2636044" y="604272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by look even slightly.</a:t>
            </a:r>
            <a:endParaRPr lang="id-ID" sz="4275"/>
          </a:p>
        </p:txBody>
      </p:sp>
      <p:sp>
        <p:nvSpPr>
          <p:cNvPr id="22552" name="AutoShape 24"/>
          <p:cNvSpPr>
            <a:spLocks/>
          </p:cNvSpPr>
          <p:nvPr/>
        </p:nvSpPr>
        <p:spPr bwMode="auto">
          <a:xfrm>
            <a:off x="8983266" y="4244281"/>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t>Larger than ours</a:t>
            </a:r>
            <a:endParaRPr lang="id-ID" sz="4275"/>
          </a:p>
        </p:txBody>
      </p:sp>
      <p:sp>
        <p:nvSpPr>
          <p:cNvPr id="22553" name="AutoShape 25"/>
          <p:cNvSpPr>
            <a:spLocks/>
          </p:cNvSpPr>
          <p:nvPr/>
        </p:nvSpPr>
        <p:spPr bwMode="auto">
          <a:xfrm>
            <a:off x="8983266" y="4594325"/>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by look even slightly.</a:t>
            </a:r>
            <a:endParaRPr lang="id-ID" sz="4275"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2549"/>
                                        </p:tgtEl>
                                        <p:attrNameLst>
                                          <p:attrName>style.visibility</p:attrName>
                                        </p:attrNameLst>
                                      </p:cBhvr>
                                      <p:to>
                                        <p:strVal val="visible"/>
                                      </p:to>
                                    </p:set>
                                    <p:animEffect transition="in" filter="wipe(down)">
                                      <p:cBhvr>
                                        <p:cTn id="7" dur="500"/>
                                        <p:tgtEl>
                                          <p:spTgt spid="225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2538"/>
                                        </p:tgtEl>
                                        <p:attrNameLst>
                                          <p:attrName>style.visibility</p:attrName>
                                        </p:attrNameLst>
                                      </p:cBhvr>
                                      <p:to>
                                        <p:strVal val="visible"/>
                                      </p:to>
                                    </p:set>
                                    <p:animEffect transition="in" filter="wipe(up)">
                                      <p:cBhvr>
                                        <p:cTn id="11" dur="500"/>
                                        <p:tgtEl>
                                          <p:spTgt spid="22538"/>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2542"/>
                                        </p:tgtEl>
                                        <p:attrNameLst>
                                          <p:attrName>style.visibility</p:attrName>
                                        </p:attrNameLst>
                                      </p:cBhvr>
                                      <p:to>
                                        <p:strVal val="visible"/>
                                      </p:to>
                                    </p:set>
                                    <p:anim calcmode="lin" valueType="num">
                                      <p:cBhvr>
                                        <p:cTn id="15" dur="500" fill="hold"/>
                                        <p:tgtEl>
                                          <p:spTgt spid="22542"/>
                                        </p:tgtEl>
                                        <p:attrNameLst>
                                          <p:attrName>ppt_w</p:attrName>
                                        </p:attrNameLst>
                                      </p:cBhvr>
                                      <p:tavLst>
                                        <p:tav tm="0">
                                          <p:val>
                                            <p:fltVal val="0"/>
                                          </p:val>
                                        </p:tav>
                                        <p:tav tm="100000">
                                          <p:val>
                                            <p:strVal val="#ppt_w"/>
                                          </p:val>
                                        </p:tav>
                                      </p:tavLst>
                                    </p:anim>
                                    <p:anim calcmode="lin" valueType="num">
                                      <p:cBhvr>
                                        <p:cTn id="16" dur="500" fill="hold"/>
                                        <p:tgtEl>
                                          <p:spTgt spid="22542"/>
                                        </p:tgtEl>
                                        <p:attrNameLst>
                                          <p:attrName>ppt_h</p:attrName>
                                        </p:attrNameLst>
                                      </p:cBhvr>
                                      <p:tavLst>
                                        <p:tav tm="0">
                                          <p:val>
                                            <p:fltVal val="0"/>
                                          </p:val>
                                        </p:tav>
                                        <p:tav tm="100000">
                                          <p:val>
                                            <p:strVal val="#ppt_h"/>
                                          </p:val>
                                        </p:tav>
                                      </p:tavLst>
                                    </p:anim>
                                    <p:animEffect transition="in" filter="fade">
                                      <p:cBhvr>
                                        <p:cTn id="17" dur="500"/>
                                        <p:tgtEl>
                                          <p:spTgt spid="2254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545"/>
                                        </p:tgtEl>
                                        <p:attrNameLst>
                                          <p:attrName>style.visibility</p:attrName>
                                        </p:attrNameLst>
                                      </p:cBhvr>
                                      <p:to>
                                        <p:strVal val="visible"/>
                                      </p:to>
                                    </p:set>
                                    <p:animEffect transition="in" filter="fade">
                                      <p:cBhvr>
                                        <p:cTn id="21" dur="500"/>
                                        <p:tgtEl>
                                          <p:spTgt spid="2254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536"/>
                                        </p:tgtEl>
                                        <p:attrNameLst>
                                          <p:attrName>style.visibility</p:attrName>
                                        </p:attrNameLst>
                                      </p:cBhvr>
                                      <p:to>
                                        <p:strVal val="visible"/>
                                      </p:to>
                                    </p:set>
                                    <p:animEffect transition="in" filter="wipe(left)">
                                      <p:cBhvr>
                                        <p:cTn id="25" dur="500"/>
                                        <p:tgtEl>
                                          <p:spTgt spid="2253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2537"/>
                                        </p:tgtEl>
                                        <p:attrNameLst>
                                          <p:attrName>style.visibility</p:attrName>
                                        </p:attrNameLst>
                                      </p:cBhvr>
                                      <p:to>
                                        <p:strVal val="visible"/>
                                      </p:to>
                                    </p:set>
                                    <p:animEffect transition="in" filter="wipe(right)">
                                      <p:cBhvr>
                                        <p:cTn id="28" dur="500"/>
                                        <p:tgtEl>
                                          <p:spTgt spid="225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2534"/>
                                        </p:tgtEl>
                                        <p:attrNameLst>
                                          <p:attrName>style.visibility</p:attrName>
                                        </p:attrNameLst>
                                      </p:cBhvr>
                                      <p:to>
                                        <p:strVal val="visible"/>
                                      </p:to>
                                    </p:set>
                                    <p:anim calcmode="lin" valueType="num">
                                      <p:cBhvr>
                                        <p:cTn id="32" dur="500" fill="hold"/>
                                        <p:tgtEl>
                                          <p:spTgt spid="22534"/>
                                        </p:tgtEl>
                                        <p:attrNameLst>
                                          <p:attrName>ppt_w</p:attrName>
                                        </p:attrNameLst>
                                      </p:cBhvr>
                                      <p:tavLst>
                                        <p:tav tm="0">
                                          <p:val>
                                            <p:fltVal val="0"/>
                                          </p:val>
                                        </p:tav>
                                        <p:tav tm="100000">
                                          <p:val>
                                            <p:strVal val="#ppt_w"/>
                                          </p:val>
                                        </p:tav>
                                      </p:tavLst>
                                    </p:anim>
                                    <p:anim calcmode="lin" valueType="num">
                                      <p:cBhvr>
                                        <p:cTn id="33" dur="500" fill="hold"/>
                                        <p:tgtEl>
                                          <p:spTgt spid="22534"/>
                                        </p:tgtEl>
                                        <p:attrNameLst>
                                          <p:attrName>ppt_h</p:attrName>
                                        </p:attrNameLst>
                                      </p:cBhvr>
                                      <p:tavLst>
                                        <p:tav tm="0">
                                          <p:val>
                                            <p:fltVal val="0"/>
                                          </p:val>
                                        </p:tav>
                                        <p:tav tm="100000">
                                          <p:val>
                                            <p:strVal val="#ppt_h"/>
                                          </p:val>
                                        </p:tav>
                                      </p:tavLst>
                                    </p:anim>
                                    <p:animEffect transition="in" filter="fade">
                                      <p:cBhvr>
                                        <p:cTn id="34" dur="500"/>
                                        <p:tgtEl>
                                          <p:spTgt spid="22534"/>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550"/>
                                        </p:tgtEl>
                                        <p:attrNameLst>
                                          <p:attrName>style.visibility</p:attrName>
                                        </p:attrNameLst>
                                      </p:cBhvr>
                                      <p:to>
                                        <p:strVal val="visible"/>
                                      </p:to>
                                    </p:set>
                                    <p:animEffect transition="in" filter="fade">
                                      <p:cBhvr>
                                        <p:cTn id="38" dur="500"/>
                                        <p:tgtEl>
                                          <p:spTgt spid="225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551"/>
                                        </p:tgtEl>
                                        <p:attrNameLst>
                                          <p:attrName>style.visibility</p:attrName>
                                        </p:attrNameLst>
                                      </p:cBhvr>
                                      <p:to>
                                        <p:strVal val="visible"/>
                                      </p:to>
                                    </p:set>
                                    <p:animEffect transition="in" filter="fade">
                                      <p:cBhvr>
                                        <p:cTn id="41" dur="500"/>
                                        <p:tgtEl>
                                          <p:spTgt spid="22551"/>
                                        </p:tgtEl>
                                      </p:cBhvr>
                                    </p:animEffect>
                                  </p:childTnLst>
                                </p:cTn>
                              </p:par>
                            </p:childTnLst>
                          </p:cTn>
                        </p:par>
                        <p:par>
                          <p:cTn id="42" fill="hold">
                            <p:stCondLst>
                              <p:cond delay="3500"/>
                            </p:stCondLst>
                            <p:childTnLst>
                              <p:par>
                                <p:cTn id="43" presetID="22" presetClass="entr" presetSubtype="1" fill="hold" grpId="0" nodeType="afterEffect">
                                  <p:stCondLst>
                                    <p:cond delay="0"/>
                                  </p:stCondLst>
                                  <p:childTnLst>
                                    <p:set>
                                      <p:cBhvr>
                                        <p:cTn id="44" dur="1" fill="hold">
                                          <p:stCondLst>
                                            <p:cond delay="0"/>
                                          </p:stCondLst>
                                        </p:cTn>
                                        <p:tgtEl>
                                          <p:spTgt spid="22546"/>
                                        </p:tgtEl>
                                        <p:attrNameLst>
                                          <p:attrName>style.visibility</p:attrName>
                                        </p:attrNameLst>
                                      </p:cBhvr>
                                      <p:to>
                                        <p:strVal val="visible"/>
                                      </p:to>
                                    </p:set>
                                    <p:animEffect transition="in" filter="wipe(up)">
                                      <p:cBhvr>
                                        <p:cTn id="45" dur="500"/>
                                        <p:tgtEl>
                                          <p:spTgt spid="22546"/>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22539"/>
                                        </p:tgtEl>
                                        <p:attrNameLst>
                                          <p:attrName>style.visibility</p:attrName>
                                        </p:attrNameLst>
                                      </p:cBhvr>
                                      <p:to>
                                        <p:strVal val="visible"/>
                                      </p:to>
                                    </p:set>
                                    <p:anim calcmode="lin" valueType="num">
                                      <p:cBhvr>
                                        <p:cTn id="49" dur="500" fill="hold"/>
                                        <p:tgtEl>
                                          <p:spTgt spid="22539"/>
                                        </p:tgtEl>
                                        <p:attrNameLst>
                                          <p:attrName>ppt_w</p:attrName>
                                        </p:attrNameLst>
                                      </p:cBhvr>
                                      <p:tavLst>
                                        <p:tav tm="0">
                                          <p:val>
                                            <p:fltVal val="0"/>
                                          </p:val>
                                        </p:tav>
                                        <p:tav tm="100000">
                                          <p:val>
                                            <p:strVal val="#ppt_w"/>
                                          </p:val>
                                        </p:tav>
                                      </p:tavLst>
                                    </p:anim>
                                    <p:anim calcmode="lin" valueType="num">
                                      <p:cBhvr>
                                        <p:cTn id="50" dur="500" fill="hold"/>
                                        <p:tgtEl>
                                          <p:spTgt spid="22539"/>
                                        </p:tgtEl>
                                        <p:attrNameLst>
                                          <p:attrName>ppt_h</p:attrName>
                                        </p:attrNameLst>
                                      </p:cBhvr>
                                      <p:tavLst>
                                        <p:tav tm="0">
                                          <p:val>
                                            <p:fltVal val="0"/>
                                          </p:val>
                                        </p:tav>
                                        <p:tav tm="100000">
                                          <p:val>
                                            <p:strVal val="#ppt_h"/>
                                          </p:val>
                                        </p:tav>
                                      </p:tavLst>
                                    </p:anim>
                                    <p:animEffect transition="in" filter="fade">
                                      <p:cBhvr>
                                        <p:cTn id="51" dur="500"/>
                                        <p:tgtEl>
                                          <p:spTgt spid="22539"/>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2547"/>
                                        </p:tgtEl>
                                        <p:attrNameLst>
                                          <p:attrName>style.visibility</p:attrName>
                                        </p:attrNameLst>
                                      </p:cBhvr>
                                      <p:to>
                                        <p:strVal val="visible"/>
                                      </p:to>
                                    </p:set>
                                    <p:animEffect transition="in" filter="fade">
                                      <p:cBhvr>
                                        <p:cTn id="55" dur="500"/>
                                        <p:tgtEl>
                                          <p:spTgt spid="2254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22533"/>
                                        </p:tgtEl>
                                        <p:attrNameLst>
                                          <p:attrName>style.visibility</p:attrName>
                                        </p:attrNameLst>
                                      </p:cBhvr>
                                      <p:to>
                                        <p:strVal val="visible"/>
                                      </p:to>
                                    </p:set>
                                    <p:animEffect transition="in" filter="wipe(left)">
                                      <p:cBhvr>
                                        <p:cTn id="59" dur="500"/>
                                        <p:tgtEl>
                                          <p:spTgt spid="22533"/>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22532"/>
                                        </p:tgtEl>
                                        <p:attrNameLst>
                                          <p:attrName>style.visibility</p:attrName>
                                        </p:attrNameLst>
                                      </p:cBhvr>
                                      <p:to>
                                        <p:strVal val="visible"/>
                                      </p:to>
                                    </p:set>
                                    <p:animEffect transition="in" filter="wipe(up)">
                                      <p:cBhvr>
                                        <p:cTn id="63" dur="500"/>
                                        <p:tgtEl>
                                          <p:spTgt spid="2253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2529"/>
                                        </p:tgtEl>
                                        <p:attrNameLst>
                                          <p:attrName>style.visibility</p:attrName>
                                        </p:attrNameLst>
                                      </p:cBhvr>
                                      <p:to>
                                        <p:strVal val="visible"/>
                                      </p:to>
                                    </p:set>
                                    <p:animEffect transition="in" filter="wipe(left)">
                                      <p:cBhvr>
                                        <p:cTn id="67" dur="500"/>
                                        <p:tgtEl>
                                          <p:spTgt spid="22529"/>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2530"/>
                                        </p:tgtEl>
                                        <p:attrNameLst>
                                          <p:attrName>style.visibility</p:attrName>
                                        </p:attrNameLst>
                                      </p:cBhvr>
                                      <p:to>
                                        <p:strVal val="visible"/>
                                      </p:to>
                                    </p:set>
                                    <p:anim calcmode="lin" valueType="num">
                                      <p:cBhvr>
                                        <p:cTn id="71" dur="500" fill="hold"/>
                                        <p:tgtEl>
                                          <p:spTgt spid="22530"/>
                                        </p:tgtEl>
                                        <p:attrNameLst>
                                          <p:attrName>ppt_w</p:attrName>
                                        </p:attrNameLst>
                                      </p:cBhvr>
                                      <p:tavLst>
                                        <p:tav tm="0">
                                          <p:val>
                                            <p:fltVal val="0"/>
                                          </p:val>
                                        </p:tav>
                                        <p:tav tm="100000">
                                          <p:val>
                                            <p:strVal val="#ppt_w"/>
                                          </p:val>
                                        </p:tav>
                                      </p:tavLst>
                                    </p:anim>
                                    <p:anim calcmode="lin" valueType="num">
                                      <p:cBhvr>
                                        <p:cTn id="72" dur="500" fill="hold"/>
                                        <p:tgtEl>
                                          <p:spTgt spid="22530"/>
                                        </p:tgtEl>
                                        <p:attrNameLst>
                                          <p:attrName>ppt_h</p:attrName>
                                        </p:attrNameLst>
                                      </p:cBhvr>
                                      <p:tavLst>
                                        <p:tav tm="0">
                                          <p:val>
                                            <p:fltVal val="0"/>
                                          </p:val>
                                        </p:tav>
                                        <p:tav tm="100000">
                                          <p:val>
                                            <p:strVal val="#ppt_h"/>
                                          </p:val>
                                        </p:tav>
                                      </p:tavLst>
                                    </p:anim>
                                    <p:animEffect transition="in" filter="fade">
                                      <p:cBhvr>
                                        <p:cTn id="73" dur="500"/>
                                        <p:tgtEl>
                                          <p:spTgt spid="22530"/>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2553"/>
                                        </p:tgtEl>
                                        <p:attrNameLst>
                                          <p:attrName>style.visibility</p:attrName>
                                        </p:attrNameLst>
                                      </p:cBhvr>
                                      <p:to>
                                        <p:strVal val="visible"/>
                                      </p:to>
                                    </p:set>
                                    <p:animEffect transition="in" filter="fade">
                                      <p:cBhvr>
                                        <p:cTn id="77" dur="500"/>
                                        <p:tgtEl>
                                          <p:spTgt spid="2255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2552"/>
                                        </p:tgtEl>
                                        <p:attrNameLst>
                                          <p:attrName>style.visibility</p:attrName>
                                        </p:attrNameLst>
                                      </p:cBhvr>
                                      <p:to>
                                        <p:strVal val="visible"/>
                                      </p:to>
                                    </p:set>
                                    <p:animEffect transition="in" filter="fade">
                                      <p:cBhvr>
                                        <p:cTn id="80" dur="500"/>
                                        <p:tgtEl>
                                          <p:spTgt spid="22552"/>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2548"/>
                                        </p:tgtEl>
                                        <p:attrNameLst>
                                          <p:attrName>style.visibility</p:attrName>
                                        </p:attrNameLst>
                                      </p:cBhvr>
                                      <p:to>
                                        <p:strVal val="visible"/>
                                      </p:to>
                                    </p:set>
                                    <p:animEffect transition="in" filter="wipe(up)">
                                      <p:cBhvr>
                                        <p:cTn id="84" dur="500"/>
                                        <p:tgtEl>
                                          <p:spTgt spid="22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29" grpId="0" animBg="1"/>
      <p:bldP spid="22532" grpId="0" animBg="1"/>
      <p:bldP spid="22533" grpId="0" animBg="1"/>
      <p:bldP spid="22534" grpId="0" animBg="1"/>
      <p:bldP spid="22536" grpId="0" animBg="1"/>
      <p:bldP spid="22537" grpId="0" animBg="1"/>
      <p:bldP spid="22538" grpId="0" animBg="1"/>
      <p:bldP spid="22545" grpId="0"/>
      <p:bldP spid="22546" grpId="0" animBg="1"/>
      <p:bldP spid="22547" grpId="0"/>
      <p:bldP spid="22548" grpId="0" animBg="1"/>
      <p:bldP spid="22549" grpId="0"/>
      <p:bldP spid="22550" grpId="0"/>
      <p:bldP spid="22551" grpId="0"/>
      <p:bldP spid="22552" grpId="0"/>
      <p:bldP spid="2255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AutoShape 1"/>
          <p:cNvSpPr>
            <a:spLocks/>
          </p:cNvSpPr>
          <p:nvPr/>
        </p:nvSpPr>
        <p:spPr bwMode="auto">
          <a:xfrm>
            <a:off x="7691140" y="6167736"/>
            <a:ext cx="128408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01" y="4707"/>
                  <a:pt x="527" y="3222"/>
                </a:cubicBezTo>
                <a:cubicBezTo>
                  <a:pt x="853" y="1738"/>
                  <a:pt x="1304" y="820"/>
                  <a:pt x="180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54" name="AutoShape 2"/>
          <p:cNvSpPr>
            <a:spLocks/>
          </p:cNvSpPr>
          <p:nvPr/>
        </p:nvSpPr>
        <p:spPr bwMode="auto">
          <a:xfrm flipH="1">
            <a:off x="8929688" y="528191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3556" name="AutoShape 4"/>
          <p:cNvSpPr>
            <a:spLocks/>
          </p:cNvSpPr>
          <p:nvPr/>
        </p:nvSpPr>
        <p:spPr bwMode="auto">
          <a:xfrm rot="10800000">
            <a:off x="7099102" y="6388299"/>
            <a:ext cx="59203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437" y="4707"/>
                  <a:pt x="1145" y="3222"/>
                </a:cubicBezTo>
                <a:cubicBezTo>
                  <a:pt x="1853" y="1738"/>
                  <a:pt x="2831" y="820"/>
                  <a:pt x="391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57" name="AutoShape 5"/>
          <p:cNvSpPr>
            <a:spLocks/>
          </p:cNvSpPr>
          <p:nvPr/>
        </p:nvSpPr>
        <p:spPr bwMode="auto">
          <a:xfrm>
            <a:off x="3163788" y="301644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3559" name="AutoShape 7"/>
          <p:cNvSpPr>
            <a:spLocks/>
          </p:cNvSpPr>
          <p:nvPr/>
        </p:nvSpPr>
        <p:spPr bwMode="auto">
          <a:xfrm rot="16200000">
            <a:off x="5945832" y="3873253"/>
            <a:ext cx="827782"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7534"/>
                </a:lnTo>
                <a:cubicBezTo>
                  <a:pt x="0" y="5454"/>
                  <a:pt x="313" y="3570"/>
                  <a:pt x="819" y="2206"/>
                </a:cubicBezTo>
                <a:cubicBezTo>
                  <a:pt x="1325" y="843"/>
                  <a:pt x="2024" y="0"/>
                  <a:pt x="2797" y="0"/>
                </a:cubicBezTo>
                <a:lnTo>
                  <a:pt x="21599" y="251"/>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0" name="AutoShape 8"/>
          <p:cNvSpPr>
            <a:spLocks/>
          </p:cNvSpPr>
          <p:nvPr/>
        </p:nvSpPr>
        <p:spPr bwMode="auto">
          <a:xfrm rot="10800000">
            <a:off x="4898827" y="3598664"/>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1" name="Line 9"/>
          <p:cNvSpPr>
            <a:spLocks noChangeShapeType="1"/>
          </p:cNvSpPr>
          <p:nvPr/>
        </p:nvSpPr>
        <p:spPr bwMode="auto">
          <a:xfrm flipV="1">
            <a:off x="6806208" y="14514"/>
            <a:ext cx="0" cy="408332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2" name="AutoShape 10"/>
          <p:cNvSpPr>
            <a:spLocks/>
          </p:cNvSpPr>
          <p:nvPr/>
        </p:nvSpPr>
        <p:spPr bwMode="auto">
          <a:xfrm>
            <a:off x="6288286" y="4800600"/>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04 June 2014</a:t>
            </a:r>
            <a:endParaRPr lang="id-ID" sz="4275" dirty="0"/>
          </a:p>
        </p:txBody>
      </p:sp>
      <p:sp>
        <p:nvSpPr>
          <p:cNvPr id="23563" name="Line 11"/>
          <p:cNvSpPr>
            <a:spLocks noChangeShapeType="1"/>
          </p:cNvSpPr>
          <p:nvPr/>
        </p:nvSpPr>
        <p:spPr bwMode="auto">
          <a:xfrm flipV="1">
            <a:off x="6806208" y="5192614"/>
            <a:ext cx="0" cy="97601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4" name="AutoShape 12"/>
          <p:cNvSpPr>
            <a:spLocks/>
          </p:cNvSpPr>
          <p:nvPr/>
        </p:nvSpPr>
        <p:spPr bwMode="auto">
          <a:xfrm>
            <a:off x="6052542" y="7024092"/>
            <a:ext cx="150643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30 November 2014</a:t>
            </a:r>
            <a:endParaRPr lang="id-ID" sz="4275" dirty="0"/>
          </a:p>
        </p:txBody>
      </p:sp>
      <p:sp>
        <p:nvSpPr>
          <p:cNvPr id="23565" name="Line 13"/>
          <p:cNvSpPr>
            <a:spLocks noChangeShapeType="1"/>
          </p:cNvSpPr>
          <p:nvPr/>
        </p:nvSpPr>
        <p:spPr bwMode="auto">
          <a:xfrm flipV="1">
            <a:off x="6806208" y="7519763"/>
            <a:ext cx="0" cy="277086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6" name="AutoShape 14"/>
          <p:cNvSpPr>
            <a:spLocks/>
          </p:cNvSpPr>
          <p:nvPr/>
        </p:nvSpPr>
        <p:spPr bwMode="auto">
          <a:xfrm>
            <a:off x="2009179" y="4997946"/>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t>Wide World will come</a:t>
            </a:r>
            <a:endParaRPr lang="id-ID" sz="4275" dirty="0"/>
          </a:p>
        </p:txBody>
      </p:sp>
      <p:sp>
        <p:nvSpPr>
          <p:cNvPr id="23567" name="AutoShape 15"/>
          <p:cNvSpPr>
            <a:spLocks/>
          </p:cNvSpPr>
          <p:nvPr/>
        </p:nvSpPr>
        <p:spPr bwMode="auto">
          <a:xfrm>
            <a:off x="2636044" y="534799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by look even slightly.</a:t>
            </a:r>
            <a:endParaRPr lang="id-ID" sz="4275"/>
          </a:p>
        </p:txBody>
      </p:sp>
      <p:sp>
        <p:nvSpPr>
          <p:cNvPr id="23568" name="AutoShape 16"/>
          <p:cNvSpPr>
            <a:spLocks/>
          </p:cNvSpPr>
          <p:nvPr/>
        </p:nvSpPr>
        <p:spPr bwMode="auto">
          <a:xfrm>
            <a:off x="8983266" y="3550444"/>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t>Stay Connected</a:t>
            </a:r>
            <a:endParaRPr lang="id-ID" sz="4275" dirty="0"/>
          </a:p>
        </p:txBody>
      </p:sp>
      <p:sp>
        <p:nvSpPr>
          <p:cNvPr id="23569" name="AutoShape 17"/>
          <p:cNvSpPr>
            <a:spLocks/>
          </p:cNvSpPr>
          <p:nvPr/>
        </p:nvSpPr>
        <p:spPr bwMode="auto">
          <a:xfrm>
            <a:off x="8983266" y="3900488"/>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by look even slightly.</a:t>
            </a:r>
            <a:endParaRPr lang="id-ID" sz="4275" dirty="0"/>
          </a:p>
        </p:txBody>
      </p:sp>
      <p:grpSp>
        <p:nvGrpSpPr>
          <p:cNvPr id="23570" name="Group 18"/>
          <p:cNvGrpSpPr>
            <a:grpSpLocks/>
          </p:cNvGrpSpPr>
          <p:nvPr/>
        </p:nvGrpSpPr>
        <p:grpSpPr bwMode="auto">
          <a:xfrm>
            <a:off x="6484739" y="4097834"/>
            <a:ext cx="642938" cy="642938"/>
            <a:chOff x="0" y="0"/>
            <a:chExt cx="1143001" cy="1143001"/>
          </a:xfrm>
        </p:grpSpPr>
        <p:sp>
          <p:nvSpPr>
            <p:cNvPr id="23571" name="AutoShape 19"/>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3572" name="AutoShape 20"/>
            <p:cNvSpPr>
              <a:spLocks/>
            </p:cNvSpPr>
            <p:nvPr/>
          </p:nvSpPr>
          <p:spPr bwMode="auto">
            <a:xfrm>
              <a:off x="347634" y="347625"/>
              <a:ext cx="447732" cy="4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600" y="10800"/>
                  </a:moveTo>
                  <a:cubicBezTo>
                    <a:pt x="21600" y="16747"/>
                    <a:pt x="16748" y="21599"/>
                    <a:pt x="10799" y="21599"/>
                  </a:cubicBezTo>
                  <a:cubicBezTo>
                    <a:pt x="4818" y="21599"/>
                    <a:pt x="0" y="16747"/>
                    <a:pt x="0" y="10800"/>
                  </a:cubicBezTo>
                  <a:cubicBezTo>
                    <a:pt x="0" y="4818"/>
                    <a:pt x="4818" y="0"/>
                    <a:pt x="10799" y="0"/>
                  </a:cubicBezTo>
                  <a:cubicBezTo>
                    <a:pt x="16748" y="0"/>
                    <a:pt x="21600" y="4818"/>
                    <a:pt x="2160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23573" name="Group 21"/>
          <p:cNvGrpSpPr>
            <a:grpSpLocks/>
          </p:cNvGrpSpPr>
          <p:nvPr/>
        </p:nvGrpSpPr>
        <p:grpSpPr bwMode="auto">
          <a:xfrm>
            <a:off x="6484739" y="6363295"/>
            <a:ext cx="642938" cy="642938"/>
            <a:chOff x="0" y="0"/>
            <a:chExt cx="1143001" cy="1143001"/>
          </a:xfrm>
        </p:grpSpPr>
        <p:sp>
          <p:nvSpPr>
            <p:cNvPr id="23574" name="AutoShape 2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3575" name="AutoShape 23"/>
            <p:cNvSpPr>
              <a:spLocks/>
            </p:cNvSpPr>
            <p:nvPr/>
          </p:nvSpPr>
          <p:spPr bwMode="auto">
            <a:xfrm>
              <a:off x="349352" y="400503"/>
              <a:ext cx="444296" cy="4132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300"/>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6"/>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6"/>
                  </a:moveTo>
                  <a:lnTo>
                    <a:pt x="7367" y="8892"/>
                  </a:lnTo>
                  <a:lnTo>
                    <a:pt x="10649" y="8892"/>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600" y="5508"/>
                  </a:moveTo>
                  <a:lnTo>
                    <a:pt x="21600" y="13607"/>
                  </a:lnTo>
                  <a:cubicBezTo>
                    <a:pt x="21600" y="14435"/>
                    <a:pt x="20996" y="15083"/>
                    <a:pt x="20226" y="15083"/>
                  </a:cubicBezTo>
                  <a:lnTo>
                    <a:pt x="7434" y="15083"/>
                  </a:lnTo>
                  <a:cubicBezTo>
                    <a:pt x="6797" y="15083"/>
                    <a:pt x="6228" y="14543"/>
                    <a:pt x="6127" y="13859"/>
                  </a:cubicBezTo>
                  <a:lnTo>
                    <a:pt x="3750" y="4716"/>
                  </a:lnTo>
                  <a:cubicBezTo>
                    <a:pt x="3750" y="4716"/>
                    <a:pt x="3348" y="3060"/>
                    <a:pt x="2645" y="2844"/>
                  </a:cubicBezTo>
                  <a:cubicBezTo>
                    <a:pt x="1540" y="2520"/>
                    <a:pt x="0" y="3168"/>
                    <a:pt x="0" y="1260"/>
                  </a:cubicBezTo>
                  <a:cubicBezTo>
                    <a:pt x="0" y="36"/>
                    <a:pt x="1037" y="36"/>
                    <a:pt x="1037" y="36"/>
                  </a:cubicBezTo>
                  <a:cubicBezTo>
                    <a:pt x="1071" y="36"/>
                    <a:pt x="1272" y="0"/>
                    <a:pt x="1540" y="0"/>
                  </a:cubicBezTo>
                  <a:cubicBezTo>
                    <a:pt x="3147" y="0"/>
                    <a:pt x="5056" y="648"/>
                    <a:pt x="5793" y="2952"/>
                  </a:cubicBezTo>
                  <a:lnTo>
                    <a:pt x="20293" y="4068"/>
                  </a:lnTo>
                  <a:cubicBezTo>
                    <a:pt x="21030" y="4104"/>
                    <a:pt x="21600" y="4716"/>
                    <a:pt x="21600"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23576" name="AutoShape 24"/>
          <p:cNvSpPr>
            <a:spLocks/>
          </p:cNvSpPr>
          <p:nvPr/>
        </p:nvSpPr>
        <p:spPr bwMode="auto">
          <a:xfrm>
            <a:off x="5670352" y="3347741"/>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77" name="AutoShape 25"/>
          <p:cNvSpPr>
            <a:spLocks/>
          </p:cNvSpPr>
          <p:nvPr/>
        </p:nvSpPr>
        <p:spPr bwMode="auto">
          <a:xfrm flipH="1">
            <a:off x="5937350" y="3347741"/>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 name="Picture Placeholder 2"/>
          <p:cNvSpPr>
            <a:spLocks noGrp="1"/>
          </p:cNvSpPr>
          <p:nvPr>
            <p:ph type="pic" sz="quarter" idx="4294967295"/>
          </p:nvPr>
        </p:nvSpPr>
        <p:spPr>
          <a:xfrm>
            <a:off x="8934450" y="5293193"/>
            <a:ext cx="1733550" cy="1730899"/>
          </a:xfrm>
          <a:prstGeom prst="ellipse">
            <a:avLst/>
          </a:prstGeom>
        </p:spPr>
      </p:sp>
      <p:sp>
        <p:nvSpPr>
          <p:cNvPr id="2" name="Picture Placeholder 1"/>
          <p:cNvSpPr>
            <a:spLocks noGrp="1"/>
          </p:cNvSpPr>
          <p:nvPr>
            <p:ph type="pic" sz="quarter" idx="4294967295"/>
          </p:nvPr>
        </p:nvSpPr>
        <p:spPr>
          <a:xfrm>
            <a:off x="3177552" y="3016448"/>
            <a:ext cx="1713762" cy="1733677"/>
          </a:xfrm>
          <a:prstGeom prst="ellipse">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561"/>
                                        </p:tgtEl>
                                        <p:attrNameLst>
                                          <p:attrName>style.visibility</p:attrName>
                                        </p:attrNameLst>
                                      </p:cBhvr>
                                      <p:to>
                                        <p:strVal val="visible"/>
                                      </p:to>
                                    </p:set>
                                    <p:animEffect transition="in" filter="wipe(up)">
                                      <p:cBhvr>
                                        <p:cTn id="7" dur="500"/>
                                        <p:tgtEl>
                                          <p:spTgt spid="2356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3570"/>
                                        </p:tgtEl>
                                        <p:attrNameLst>
                                          <p:attrName>style.visibility</p:attrName>
                                        </p:attrNameLst>
                                      </p:cBhvr>
                                      <p:to>
                                        <p:strVal val="visible"/>
                                      </p:to>
                                    </p:set>
                                    <p:anim calcmode="lin" valueType="num">
                                      <p:cBhvr>
                                        <p:cTn id="11" dur="500" fill="hold"/>
                                        <p:tgtEl>
                                          <p:spTgt spid="23570"/>
                                        </p:tgtEl>
                                        <p:attrNameLst>
                                          <p:attrName>ppt_w</p:attrName>
                                        </p:attrNameLst>
                                      </p:cBhvr>
                                      <p:tavLst>
                                        <p:tav tm="0">
                                          <p:val>
                                            <p:fltVal val="0"/>
                                          </p:val>
                                        </p:tav>
                                        <p:tav tm="100000">
                                          <p:val>
                                            <p:strVal val="#ppt_w"/>
                                          </p:val>
                                        </p:tav>
                                      </p:tavLst>
                                    </p:anim>
                                    <p:anim calcmode="lin" valueType="num">
                                      <p:cBhvr>
                                        <p:cTn id="12" dur="500" fill="hold"/>
                                        <p:tgtEl>
                                          <p:spTgt spid="23570"/>
                                        </p:tgtEl>
                                        <p:attrNameLst>
                                          <p:attrName>ppt_h</p:attrName>
                                        </p:attrNameLst>
                                      </p:cBhvr>
                                      <p:tavLst>
                                        <p:tav tm="0">
                                          <p:val>
                                            <p:fltVal val="0"/>
                                          </p:val>
                                        </p:tav>
                                        <p:tav tm="100000">
                                          <p:val>
                                            <p:strVal val="#ppt_h"/>
                                          </p:val>
                                        </p:tav>
                                      </p:tavLst>
                                    </p:anim>
                                    <p:animEffect transition="in" filter="fade">
                                      <p:cBhvr>
                                        <p:cTn id="13" dur="500"/>
                                        <p:tgtEl>
                                          <p:spTgt spid="2357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3562"/>
                                        </p:tgtEl>
                                        <p:attrNameLst>
                                          <p:attrName>style.visibility</p:attrName>
                                        </p:attrNameLst>
                                      </p:cBhvr>
                                      <p:to>
                                        <p:strVal val="visible"/>
                                      </p:to>
                                    </p:set>
                                    <p:animEffect transition="in" filter="fade">
                                      <p:cBhvr>
                                        <p:cTn id="17" dur="500"/>
                                        <p:tgtEl>
                                          <p:spTgt spid="2356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3559"/>
                                        </p:tgtEl>
                                        <p:attrNameLst>
                                          <p:attrName>style.visibility</p:attrName>
                                        </p:attrNameLst>
                                      </p:cBhvr>
                                      <p:to>
                                        <p:strVal val="visible"/>
                                      </p:to>
                                    </p:set>
                                    <p:animEffect transition="in" filter="wipe(right)">
                                      <p:cBhvr>
                                        <p:cTn id="21" dur="500"/>
                                        <p:tgtEl>
                                          <p:spTgt spid="2355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3577"/>
                                        </p:tgtEl>
                                        <p:attrNameLst>
                                          <p:attrName>style.visibility</p:attrName>
                                        </p:attrNameLst>
                                      </p:cBhvr>
                                      <p:to>
                                        <p:strVal val="visible"/>
                                      </p:to>
                                    </p:set>
                                    <p:animEffect transition="in" filter="wipe(down)">
                                      <p:cBhvr>
                                        <p:cTn id="25" dur="500"/>
                                        <p:tgtEl>
                                          <p:spTgt spid="2357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3576"/>
                                        </p:tgtEl>
                                        <p:attrNameLst>
                                          <p:attrName>style.visibility</p:attrName>
                                        </p:attrNameLst>
                                      </p:cBhvr>
                                      <p:to>
                                        <p:strVal val="visible"/>
                                      </p:to>
                                    </p:set>
                                    <p:animEffect transition="in" filter="wipe(up)">
                                      <p:cBhvr>
                                        <p:cTn id="29" dur="500"/>
                                        <p:tgtEl>
                                          <p:spTgt spid="2357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3560"/>
                                        </p:tgtEl>
                                        <p:attrNameLst>
                                          <p:attrName>style.visibility</p:attrName>
                                        </p:attrNameLst>
                                      </p:cBhvr>
                                      <p:to>
                                        <p:strVal val="visible"/>
                                      </p:to>
                                    </p:set>
                                    <p:animEffect transition="in" filter="wipe(up)">
                                      <p:cBhvr>
                                        <p:cTn id="33" dur="500"/>
                                        <p:tgtEl>
                                          <p:spTgt spid="23560"/>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557"/>
                                        </p:tgtEl>
                                        <p:attrNameLst>
                                          <p:attrName>style.visibility</p:attrName>
                                        </p:attrNameLst>
                                      </p:cBhvr>
                                      <p:to>
                                        <p:strVal val="visible"/>
                                      </p:to>
                                    </p:set>
                                    <p:anim calcmode="lin" valueType="num">
                                      <p:cBhvr>
                                        <p:cTn id="37" dur="500" fill="hold"/>
                                        <p:tgtEl>
                                          <p:spTgt spid="23557"/>
                                        </p:tgtEl>
                                        <p:attrNameLst>
                                          <p:attrName>ppt_w</p:attrName>
                                        </p:attrNameLst>
                                      </p:cBhvr>
                                      <p:tavLst>
                                        <p:tav tm="0">
                                          <p:val>
                                            <p:fltVal val="0"/>
                                          </p:val>
                                        </p:tav>
                                        <p:tav tm="100000">
                                          <p:val>
                                            <p:strVal val="#ppt_w"/>
                                          </p:val>
                                        </p:tav>
                                      </p:tavLst>
                                    </p:anim>
                                    <p:anim calcmode="lin" valueType="num">
                                      <p:cBhvr>
                                        <p:cTn id="38" dur="500" fill="hold"/>
                                        <p:tgtEl>
                                          <p:spTgt spid="23557"/>
                                        </p:tgtEl>
                                        <p:attrNameLst>
                                          <p:attrName>ppt_h</p:attrName>
                                        </p:attrNameLst>
                                      </p:cBhvr>
                                      <p:tavLst>
                                        <p:tav tm="0">
                                          <p:val>
                                            <p:fltVal val="0"/>
                                          </p:val>
                                        </p:tav>
                                        <p:tav tm="100000">
                                          <p:val>
                                            <p:strVal val="#ppt_h"/>
                                          </p:val>
                                        </p:tav>
                                      </p:tavLst>
                                    </p:anim>
                                    <p:animEffect transition="in" filter="fade">
                                      <p:cBhvr>
                                        <p:cTn id="39" dur="500"/>
                                        <p:tgtEl>
                                          <p:spTgt spid="23557"/>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3566"/>
                                        </p:tgtEl>
                                        <p:attrNameLst>
                                          <p:attrName>style.visibility</p:attrName>
                                        </p:attrNameLst>
                                      </p:cBhvr>
                                      <p:to>
                                        <p:strVal val="visible"/>
                                      </p:to>
                                    </p:set>
                                    <p:animEffect transition="in" filter="wipe(down)">
                                      <p:cBhvr>
                                        <p:cTn id="43" dur="500"/>
                                        <p:tgtEl>
                                          <p:spTgt spid="2356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567"/>
                                        </p:tgtEl>
                                        <p:attrNameLst>
                                          <p:attrName>style.visibility</p:attrName>
                                        </p:attrNameLst>
                                      </p:cBhvr>
                                      <p:to>
                                        <p:strVal val="visible"/>
                                      </p:to>
                                    </p:set>
                                    <p:animEffect transition="in" filter="wipe(down)">
                                      <p:cBhvr>
                                        <p:cTn id="46" dur="500"/>
                                        <p:tgtEl>
                                          <p:spTgt spid="2356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3563"/>
                                        </p:tgtEl>
                                        <p:attrNameLst>
                                          <p:attrName>style.visibility</p:attrName>
                                        </p:attrNameLst>
                                      </p:cBhvr>
                                      <p:to>
                                        <p:strVal val="visible"/>
                                      </p:to>
                                    </p:set>
                                    <p:animEffect transition="in" filter="wipe(up)">
                                      <p:cBhvr>
                                        <p:cTn id="49" dur="500"/>
                                        <p:tgtEl>
                                          <p:spTgt spid="23563"/>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23573"/>
                                        </p:tgtEl>
                                        <p:attrNameLst>
                                          <p:attrName>style.visibility</p:attrName>
                                        </p:attrNameLst>
                                      </p:cBhvr>
                                      <p:to>
                                        <p:strVal val="visible"/>
                                      </p:to>
                                    </p:set>
                                    <p:anim calcmode="lin" valueType="num">
                                      <p:cBhvr>
                                        <p:cTn id="53" dur="500" fill="hold"/>
                                        <p:tgtEl>
                                          <p:spTgt spid="23573"/>
                                        </p:tgtEl>
                                        <p:attrNameLst>
                                          <p:attrName>ppt_w</p:attrName>
                                        </p:attrNameLst>
                                      </p:cBhvr>
                                      <p:tavLst>
                                        <p:tav tm="0">
                                          <p:val>
                                            <p:fltVal val="0"/>
                                          </p:val>
                                        </p:tav>
                                        <p:tav tm="100000">
                                          <p:val>
                                            <p:strVal val="#ppt_w"/>
                                          </p:val>
                                        </p:tav>
                                      </p:tavLst>
                                    </p:anim>
                                    <p:anim calcmode="lin" valueType="num">
                                      <p:cBhvr>
                                        <p:cTn id="54" dur="500" fill="hold"/>
                                        <p:tgtEl>
                                          <p:spTgt spid="23573"/>
                                        </p:tgtEl>
                                        <p:attrNameLst>
                                          <p:attrName>ppt_h</p:attrName>
                                        </p:attrNameLst>
                                      </p:cBhvr>
                                      <p:tavLst>
                                        <p:tav tm="0">
                                          <p:val>
                                            <p:fltVal val="0"/>
                                          </p:val>
                                        </p:tav>
                                        <p:tav tm="100000">
                                          <p:val>
                                            <p:strVal val="#ppt_h"/>
                                          </p:val>
                                        </p:tav>
                                      </p:tavLst>
                                    </p:anim>
                                    <p:animEffect transition="in" filter="fade">
                                      <p:cBhvr>
                                        <p:cTn id="55" dur="500"/>
                                        <p:tgtEl>
                                          <p:spTgt spid="23573"/>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23564"/>
                                        </p:tgtEl>
                                        <p:attrNameLst>
                                          <p:attrName>style.visibility</p:attrName>
                                        </p:attrNameLst>
                                      </p:cBhvr>
                                      <p:to>
                                        <p:strVal val="visible"/>
                                      </p:to>
                                    </p:set>
                                    <p:animEffect transition="in" filter="fade">
                                      <p:cBhvr>
                                        <p:cTn id="59" dur="500"/>
                                        <p:tgtEl>
                                          <p:spTgt spid="23564"/>
                                        </p:tgtEl>
                                      </p:cBhvr>
                                    </p:animEffect>
                                  </p:childTnLst>
                                </p:cTn>
                              </p:par>
                            </p:childTnLst>
                          </p:cTn>
                        </p:par>
                        <p:par>
                          <p:cTn id="60" fill="hold">
                            <p:stCondLst>
                              <p:cond delay="5500"/>
                            </p:stCondLst>
                            <p:childTnLst>
                              <p:par>
                                <p:cTn id="61" presetID="22" presetClass="entr" presetSubtype="4" fill="hold" grpId="0" nodeType="afterEffect">
                                  <p:stCondLst>
                                    <p:cond delay="0"/>
                                  </p:stCondLst>
                                  <p:childTnLst>
                                    <p:set>
                                      <p:cBhvr>
                                        <p:cTn id="62" dur="1" fill="hold">
                                          <p:stCondLst>
                                            <p:cond delay="0"/>
                                          </p:stCondLst>
                                        </p:cTn>
                                        <p:tgtEl>
                                          <p:spTgt spid="23556"/>
                                        </p:tgtEl>
                                        <p:attrNameLst>
                                          <p:attrName>style.visibility</p:attrName>
                                        </p:attrNameLst>
                                      </p:cBhvr>
                                      <p:to>
                                        <p:strVal val="visible"/>
                                      </p:to>
                                    </p:set>
                                    <p:animEffect transition="in" filter="wipe(down)">
                                      <p:cBhvr>
                                        <p:cTn id="63" dur="500"/>
                                        <p:tgtEl>
                                          <p:spTgt spid="23556"/>
                                        </p:tgtEl>
                                      </p:cBhvr>
                                    </p:animEffect>
                                  </p:childTnLst>
                                </p:cTn>
                              </p:par>
                            </p:childTnLst>
                          </p:cTn>
                        </p:par>
                        <p:par>
                          <p:cTn id="64" fill="hold">
                            <p:stCondLst>
                              <p:cond delay="6000"/>
                            </p:stCondLst>
                            <p:childTnLst>
                              <p:par>
                                <p:cTn id="65" presetID="22" presetClass="entr" presetSubtype="4" fill="hold" grpId="0" nodeType="afterEffect">
                                  <p:stCondLst>
                                    <p:cond delay="0"/>
                                  </p:stCondLst>
                                  <p:childTnLst>
                                    <p:set>
                                      <p:cBhvr>
                                        <p:cTn id="66" dur="1" fill="hold">
                                          <p:stCondLst>
                                            <p:cond delay="0"/>
                                          </p:stCondLst>
                                        </p:cTn>
                                        <p:tgtEl>
                                          <p:spTgt spid="23553"/>
                                        </p:tgtEl>
                                        <p:attrNameLst>
                                          <p:attrName>style.visibility</p:attrName>
                                        </p:attrNameLst>
                                      </p:cBhvr>
                                      <p:to>
                                        <p:strVal val="visible"/>
                                      </p:to>
                                    </p:set>
                                    <p:animEffect transition="in" filter="wipe(down)">
                                      <p:cBhvr>
                                        <p:cTn id="67" dur="500"/>
                                        <p:tgtEl>
                                          <p:spTgt spid="235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3554"/>
                                        </p:tgtEl>
                                        <p:attrNameLst>
                                          <p:attrName>style.visibility</p:attrName>
                                        </p:attrNameLst>
                                      </p:cBhvr>
                                      <p:to>
                                        <p:strVal val="visible"/>
                                      </p:to>
                                    </p:set>
                                    <p:anim calcmode="lin" valueType="num">
                                      <p:cBhvr>
                                        <p:cTn id="71" dur="500" fill="hold"/>
                                        <p:tgtEl>
                                          <p:spTgt spid="23554"/>
                                        </p:tgtEl>
                                        <p:attrNameLst>
                                          <p:attrName>ppt_w</p:attrName>
                                        </p:attrNameLst>
                                      </p:cBhvr>
                                      <p:tavLst>
                                        <p:tav tm="0">
                                          <p:val>
                                            <p:fltVal val="0"/>
                                          </p:val>
                                        </p:tav>
                                        <p:tav tm="100000">
                                          <p:val>
                                            <p:strVal val="#ppt_w"/>
                                          </p:val>
                                        </p:tav>
                                      </p:tavLst>
                                    </p:anim>
                                    <p:anim calcmode="lin" valueType="num">
                                      <p:cBhvr>
                                        <p:cTn id="72" dur="500" fill="hold"/>
                                        <p:tgtEl>
                                          <p:spTgt spid="23554"/>
                                        </p:tgtEl>
                                        <p:attrNameLst>
                                          <p:attrName>ppt_h</p:attrName>
                                        </p:attrNameLst>
                                      </p:cBhvr>
                                      <p:tavLst>
                                        <p:tav tm="0">
                                          <p:val>
                                            <p:fltVal val="0"/>
                                          </p:val>
                                        </p:tav>
                                        <p:tav tm="100000">
                                          <p:val>
                                            <p:strVal val="#ppt_h"/>
                                          </p:val>
                                        </p:tav>
                                      </p:tavLst>
                                    </p:anim>
                                    <p:animEffect transition="in" filter="fade">
                                      <p:cBhvr>
                                        <p:cTn id="73" dur="500"/>
                                        <p:tgtEl>
                                          <p:spTgt spid="23554"/>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3568"/>
                                        </p:tgtEl>
                                        <p:attrNameLst>
                                          <p:attrName>style.visibility</p:attrName>
                                        </p:attrNameLst>
                                      </p:cBhvr>
                                      <p:to>
                                        <p:strVal val="visible"/>
                                      </p:to>
                                    </p:set>
                                    <p:animEffect transition="in" filter="fade">
                                      <p:cBhvr>
                                        <p:cTn id="77" dur="500"/>
                                        <p:tgtEl>
                                          <p:spTgt spid="235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3569"/>
                                        </p:tgtEl>
                                        <p:attrNameLst>
                                          <p:attrName>style.visibility</p:attrName>
                                        </p:attrNameLst>
                                      </p:cBhvr>
                                      <p:to>
                                        <p:strVal val="visible"/>
                                      </p:to>
                                    </p:set>
                                    <p:animEffect transition="in" filter="fade">
                                      <p:cBhvr>
                                        <p:cTn id="80" dur="500"/>
                                        <p:tgtEl>
                                          <p:spTgt spid="23569"/>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3565"/>
                                        </p:tgtEl>
                                        <p:attrNameLst>
                                          <p:attrName>style.visibility</p:attrName>
                                        </p:attrNameLst>
                                      </p:cBhvr>
                                      <p:to>
                                        <p:strVal val="visible"/>
                                      </p:to>
                                    </p:set>
                                    <p:animEffect transition="in" filter="wipe(up)">
                                      <p:cBhvr>
                                        <p:cTn id="84"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3" grpId="0" animBg="1"/>
      <p:bldP spid="23554" grpId="0" animBg="1"/>
      <p:bldP spid="23556" grpId="0" animBg="1"/>
      <p:bldP spid="23557" grpId="0" animBg="1"/>
      <p:bldP spid="23559" grpId="0" animBg="1"/>
      <p:bldP spid="23560" grpId="0" animBg="1"/>
      <p:bldP spid="23561" grpId="0" animBg="1"/>
      <p:bldP spid="23562" grpId="0"/>
      <p:bldP spid="23563" grpId="0" animBg="1"/>
      <p:bldP spid="23564" grpId="0"/>
      <p:bldP spid="23565" grpId="0" animBg="1"/>
      <p:bldP spid="23566" grpId="0"/>
      <p:bldP spid="23567" grpId="0"/>
      <p:bldP spid="23568" grpId="0"/>
      <p:bldP spid="23569" grpId="0"/>
      <p:bldP spid="23576" grpId="0" animBg="1"/>
      <p:bldP spid="235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2319040" y="4264819"/>
            <a:ext cx="3671888"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rgbClr val="53585F"/>
                </a:solidFill>
              </a:rPr>
              <a:t>Norecon</a:t>
            </a:r>
            <a:endParaRPr lang="id-ID" sz="4275" dirty="0"/>
          </a:p>
        </p:txBody>
      </p:sp>
      <p:sp>
        <p:nvSpPr>
          <p:cNvPr id="6146" name="AutoShape 2"/>
          <p:cNvSpPr>
            <a:spLocks/>
          </p:cNvSpPr>
          <p:nvPr/>
        </p:nvSpPr>
        <p:spPr bwMode="auto">
          <a:xfrm>
            <a:off x="2319040" y="4990803"/>
            <a:ext cx="336113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Welcome and Enjoy Our Presentation</a:t>
            </a:r>
            <a:endParaRPr lang="id-ID" sz="4275"/>
          </a:p>
        </p:txBody>
      </p:sp>
      <p:sp>
        <p:nvSpPr>
          <p:cNvPr id="6147" name="AutoShape 3"/>
          <p:cNvSpPr>
            <a:spLocks/>
          </p:cNvSpPr>
          <p:nvPr/>
        </p:nvSpPr>
        <p:spPr bwMode="auto">
          <a:xfrm>
            <a:off x="2319040" y="5621238"/>
            <a:ext cx="4788991" cy="11421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t>Randomised words which don't look even slightly beration. by injected humour, words even slightly. randomised which don't look even slightly humour, words which look even slightly. Randomised words which</a:t>
            </a:r>
            <a:endParaRPr lang="id-ID" sz="4275" dirty="0"/>
          </a:p>
        </p:txBody>
      </p:sp>
      <p:sp>
        <p:nvSpPr>
          <p:cNvPr id="6149" name="AutoShape 5"/>
          <p:cNvSpPr>
            <a:spLocks/>
          </p:cNvSpPr>
          <p:nvPr/>
        </p:nvSpPr>
        <p:spPr bwMode="auto">
          <a:xfrm>
            <a:off x="2319040" y="3527227"/>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2" name="Picture Placeholder 1"/>
          <p:cNvSpPr>
            <a:spLocks noGrp="1"/>
          </p:cNvSpPr>
          <p:nvPr>
            <p:ph type="pic" sz="quarter" idx="4294967295"/>
          </p:nvPr>
        </p:nvSpPr>
        <p:spPr>
          <a:xfrm>
            <a:off x="6979444" y="5935588"/>
            <a:ext cx="6736556" cy="4351412"/>
          </a:xfrm>
          <a:prstGeom prst="rect">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AutoShape 1"/>
          <p:cNvSpPr>
            <a:spLocks/>
          </p:cNvSpPr>
          <p:nvPr/>
        </p:nvSpPr>
        <p:spPr bwMode="auto">
          <a:xfrm>
            <a:off x="2791421" y="4097834"/>
            <a:ext cx="1742182" cy="1743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4579" name="Line 3"/>
          <p:cNvSpPr>
            <a:spLocks noChangeShapeType="1"/>
          </p:cNvSpPr>
          <p:nvPr/>
        </p:nvSpPr>
        <p:spPr bwMode="auto">
          <a:xfrm flipV="1">
            <a:off x="6806208" y="0"/>
            <a:ext cx="0" cy="381387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0" name="AutoShape 4"/>
          <p:cNvSpPr>
            <a:spLocks/>
          </p:cNvSpPr>
          <p:nvPr/>
        </p:nvSpPr>
        <p:spPr bwMode="auto">
          <a:xfrm>
            <a:off x="1636812" y="6080224"/>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t>Wide World will come</a:t>
            </a:r>
            <a:endParaRPr lang="id-ID" sz="4275" dirty="0"/>
          </a:p>
        </p:txBody>
      </p:sp>
      <p:sp>
        <p:nvSpPr>
          <p:cNvPr id="24581" name="AutoShape 5"/>
          <p:cNvSpPr>
            <a:spLocks/>
          </p:cNvSpPr>
          <p:nvPr/>
        </p:nvSpPr>
        <p:spPr bwMode="auto">
          <a:xfrm>
            <a:off x="2263677" y="6430268"/>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Randomised words which don't look even slightly. by look even slightly.</a:t>
            </a:r>
            <a:endParaRPr lang="id-ID" sz="4275" dirty="0"/>
          </a:p>
        </p:txBody>
      </p:sp>
      <p:sp>
        <p:nvSpPr>
          <p:cNvPr id="24582" name="AutoShape 6"/>
          <p:cNvSpPr>
            <a:spLocks/>
          </p:cNvSpPr>
          <p:nvPr/>
        </p:nvSpPr>
        <p:spPr bwMode="auto">
          <a:xfrm>
            <a:off x="6484739" y="4097834"/>
            <a:ext cx="642938" cy="642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4583" name="AutoShape 7"/>
          <p:cNvSpPr>
            <a:spLocks/>
          </p:cNvSpPr>
          <p:nvPr/>
        </p:nvSpPr>
        <p:spPr bwMode="auto">
          <a:xfrm rot="16200000" flipH="1">
            <a:off x="5727055" y="4451003"/>
            <a:ext cx="827782" cy="778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2972"/>
                </a:lnTo>
                <a:cubicBezTo>
                  <a:pt x="0" y="2151"/>
                  <a:pt x="313" y="1408"/>
                  <a:pt x="819" y="870"/>
                </a:cubicBezTo>
                <a:cubicBezTo>
                  <a:pt x="1325" y="332"/>
                  <a:pt x="2024" y="0"/>
                  <a:pt x="2797" y="0"/>
                </a:cubicBezTo>
                <a:lnTo>
                  <a:pt x="21599" y="99"/>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4" name="AutoShape 8"/>
          <p:cNvSpPr>
            <a:spLocks/>
          </p:cNvSpPr>
          <p:nvPr/>
        </p:nvSpPr>
        <p:spPr bwMode="auto">
          <a:xfrm flipH="1">
            <a:off x="4438055" y="4994375"/>
            <a:ext cx="769739"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5" name="AutoShape 9"/>
          <p:cNvSpPr>
            <a:spLocks/>
          </p:cNvSpPr>
          <p:nvPr/>
        </p:nvSpPr>
        <p:spPr bwMode="auto">
          <a:xfrm rot="10800000" flipH="1">
            <a:off x="5209580" y="5247978"/>
            <a:ext cx="272356"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6" name="AutoShape 10"/>
          <p:cNvSpPr>
            <a:spLocks/>
          </p:cNvSpPr>
          <p:nvPr/>
        </p:nvSpPr>
        <p:spPr bwMode="auto">
          <a:xfrm rot="10800000">
            <a:off x="5476578" y="5247978"/>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7" name="AutoShape 11"/>
          <p:cNvSpPr>
            <a:spLocks/>
          </p:cNvSpPr>
          <p:nvPr/>
        </p:nvSpPr>
        <p:spPr bwMode="auto">
          <a:xfrm>
            <a:off x="6694587" y="4278214"/>
            <a:ext cx="223242"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600" y="13089"/>
                </a:moveTo>
                <a:cubicBezTo>
                  <a:pt x="21600" y="17799"/>
                  <a:pt x="16768" y="21599"/>
                  <a:pt x="10820" y="21599"/>
                </a:cubicBezTo>
                <a:cubicBezTo>
                  <a:pt x="4832" y="21599"/>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600" y="9581"/>
                  <a:pt x="21600" y="1308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4588" name="AutoShape 12"/>
          <p:cNvSpPr>
            <a:spLocks/>
          </p:cNvSpPr>
          <p:nvPr/>
        </p:nvSpPr>
        <p:spPr bwMode="auto">
          <a:xfrm>
            <a:off x="6288286" y="4800600"/>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04 June 2014</a:t>
            </a:r>
            <a:endParaRPr lang="id-ID" sz="4275" dirty="0"/>
          </a:p>
        </p:txBody>
      </p:sp>
      <p:sp>
        <p:nvSpPr>
          <p:cNvPr id="24589" name="AutoShape 13"/>
          <p:cNvSpPr>
            <a:spLocks/>
          </p:cNvSpPr>
          <p:nvPr/>
        </p:nvSpPr>
        <p:spPr bwMode="auto">
          <a:xfrm rot="16200000">
            <a:off x="6406158" y="5667672"/>
            <a:ext cx="1877913" cy="10778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5410"/>
                </a:lnTo>
                <a:cubicBezTo>
                  <a:pt x="0" y="3964"/>
                  <a:pt x="336" y="2655"/>
                  <a:pt x="880" y="1707"/>
                </a:cubicBezTo>
                <a:cubicBezTo>
                  <a:pt x="1423" y="760"/>
                  <a:pt x="2175" y="174"/>
                  <a:pt x="3004" y="174"/>
                </a:cubicBezTo>
                <a:lnTo>
                  <a:pt x="21599" y="0"/>
                </a:ln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90" name="AutoShape 14"/>
          <p:cNvSpPr>
            <a:spLocks/>
          </p:cNvSpPr>
          <p:nvPr/>
        </p:nvSpPr>
        <p:spPr bwMode="auto">
          <a:xfrm>
            <a:off x="8382298" y="3813870"/>
            <a:ext cx="4352330" cy="14171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rgbClr val="53585F"/>
                </a:solidFill>
              </a:rPr>
              <a:t>Now,in 2015 We can Reach Overseas &amp; Grow in 35 Countries</a:t>
            </a:r>
            <a:endParaRPr lang="id-ID" sz="4275" dirty="0"/>
          </a:p>
        </p:txBody>
      </p:sp>
      <p:sp>
        <p:nvSpPr>
          <p:cNvPr id="24591" name="AutoShape 15"/>
          <p:cNvSpPr>
            <a:spLocks/>
          </p:cNvSpPr>
          <p:nvPr/>
        </p:nvSpPr>
        <p:spPr bwMode="auto">
          <a:xfrm>
            <a:off x="8382298" y="5469434"/>
            <a:ext cx="3545086" cy="2084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 randomised </a:t>
            </a:r>
            <a:r>
              <a:rPr lang="id-ID" sz="135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endParaRPr lang="id-ID" sz="4275"/>
          </a:p>
        </p:txBody>
      </p:sp>
      <p:sp>
        <p:nvSpPr>
          <p:cNvPr id="24592" name="AutoShape 16"/>
          <p:cNvSpPr>
            <a:spLocks/>
          </p:cNvSpPr>
          <p:nvPr/>
        </p:nvSpPr>
        <p:spPr bwMode="auto">
          <a:xfrm>
            <a:off x="7903667" y="7027664"/>
            <a:ext cx="219670" cy="218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4593" name="AutoShape 17"/>
          <p:cNvSpPr>
            <a:spLocks/>
          </p:cNvSpPr>
          <p:nvPr/>
        </p:nvSpPr>
        <p:spPr bwMode="auto">
          <a:xfrm>
            <a:off x="8382298" y="3137893"/>
            <a:ext cx="880467" cy="549176"/>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wipe(up)">
                                      <p:cBhvr>
                                        <p:cTn id="7" dur="500"/>
                                        <p:tgtEl>
                                          <p:spTgt spid="2457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p:cTn id="11" dur="500" fill="hold"/>
                                        <p:tgtEl>
                                          <p:spTgt spid="24582"/>
                                        </p:tgtEl>
                                        <p:attrNameLst>
                                          <p:attrName>ppt_w</p:attrName>
                                        </p:attrNameLst>
                                      </p:cBhvr>
                                      <p:tavLst>
                                        <p:tav tm="0">
                                          <p:val>
                                            <p:fltVal val="0"/>
                                          </p:val>
                                        </p:tav>
                                        <p:tav tm="100000">
                                          <p:val>
                                            <p:strVal val="#ppt_w"/>
                                          </p:val>
                                        </p:tav>
                                      </p:tavLst>
                                    </p:anim>
                                    <p:anim calcmode="lin" valueType="num">
                                      <p:cBhvr>
                                        <p:cTn id="12" dur="500" fill="hold"/>
                                        <p:tgtEl>
                                          <p:spTgt spid="24582"/>
                                        </p:tgtEl>
                                        <p:attrNameLst>
                                          <p:attrName>ppt_h</p:attrName>
                                        </p:attrNameLst>
                                      </p:cBhvr>
                                      <p:tavLst>
                                        <p:tav tm="0">
                                          <p:val>
                                            <p:fltVal val="0"/>
                                          </p:val>
                                        </p:tav>
                                        <p:tav tm="100000">
                                          <p:val>
                                            <p:strVal val="#ppt_h"/>
                                          </p:val>
                                        </p:tav>
                                      </p:tavLst>
                                    </p:anim>
                                    <p:animEffect transition="in" filter="fade">
                                      <p:cBhvr>
                                        <p:cTn id="13" dur="500"/>
                                        <p:tgtEl>
                                          <p:spTgt spid="245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4588"/>
                                        </p:tgtEl>
                                        <p:attrNameLst>
                                          <p:attrName>style.visibility</p:attrName>
                                        </p:attrNameLst>
                                      </p:cBhvr>
                                      <p:to>
                                        <p:strVal val="visible"/>
                                      </p:to>
                                    </p:set>
                                    <p:animEffect transition="in" filter="fade">
                                      <p:cBhvr>
                                        <p:cTn id="17" dur="500"/>
                                        <p:tgtEl>
                                          <p:spTgt spid="24588"/>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4583"/>
                                        </p:tgtEl>
                                        <p:attrNameLst>
                                          <p:attrName>style.visibility</p:attrName>
                                        </p:attrNameLst>
                                      </p:cBhvr>
                                      <p:to>
                                        <p:strVal val="visible"/>
                                      </p:to>
                                    </p:set>
                                    <p:animEffect transition="in" filter="wipe(right)">
                                      <p:cBhvr>
                                        <p:cTn id="21" dur="500"/>
                                        <p:tgtEl>
                                          <p:spTgt spid="24583"/>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586"/>
                                        </p:tgtEl>
                                        <p:attrNameLst>
                                          <p:attrName>style.visibility</p:attrName>
                                        </p:attrNameLst>
                                      </p:cBhvr>
                                      <p:to>
                                        <p:strVal val="visible"/>
                                      </p:to>
                                    </p:set>
                                    <p:animEffect transition="in" filter="wipe(up)">
                                      <p:cBhvr>
                                        <p:cTn id="25" dur="500"/>
                                        <p:tgtEl>
                                          <p:spTgt spid="24586"/>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4585"/>
                                        </p:tgtEl>
                                        <p:attrNameLst>
                                          <p:attrName>style.visibility</p:attrName>
                                        </p:attrNameLst>
                                      </p:cBhvr>
                                      <p:to>
                                        <p:strVal val="visible"/>
                                      </p:to>
                                    </p:set>
                                    <p:animEffect transition="in" filter="wipe(down)">
                                      <p:cBhvr>
                                        <p:cTn id="29" dur="500"/>
                                        <p:tgtEl>
                                          <p:spTgt spid="24585"/>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24584"/>
                                        </p:tgtEl>
                                        <p:attrNameLst>
                                          <p:attrName>style.visibility</p:attrName>
                                        </p:attrNameLst>
                                      </p:cBhvr>
                                      <p:to>
                                        <p:strVal val="visible"/>
                                      </p:to>
                                    </p:set>
                                    <p:animEffect transition="in" filter="wipe(down)">
                                      <p:cBhvr>
                                        <p:cTn id="33" dur="500"/>
                                        <p:tgtEl>
                                          <p:spTgt spid="24584"/>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4577"/>
                                        </p:tgtEl>
                                        <p:attrNameLst>
                                          <p:attrName>style.visibility</p:attrName>
                                        </p:attrNameLst>
                                      </p:cBhvr>
                                      <p:to>
                                        <p:strVal val="visible"/>
                                      </p:to>
                                    </p:set>
                                    <p:anim calcmode="lin" valueType="num">
                                      <p:cBhvr>
                                        <p:cTn id="37" dur="500" fill="hold"/>
                                        <p:tgtEl>
                                          <p:spTgt spid="24577"/>
                                        </p:tgtEl>
                                        <p:attrNameLst>
                                          <p:attrName>ppt_w</p:attrName>
                                        </p:attrNameLst>
                                      </p:cBhvr>
                                      <p:tavLst>
                                        <p:tav tm="0">
                                          <p:val>
                                            <p:fltVal val="0"/>
                                          </p:val>
                                        </p:tav>
                                        <p:tav tm="100000">
                                          <p:val>
                                            <p:strVal val="#ppt_w"/>
                                          </p:val>
                                        </p:tav>
                                      </p:tavLst>
                                    </p:anim>
                                    <p:anim calcmode="lin" valueType="num">
                                      <p:cBhvr>
                                        <p:cTn id="38" dur="500" fill="hold"/>
                                        <p:tgtEl>
                                          <p:spTgt spid="24577"/>
                                        </p:tgtEl>
                                        <p:attrNameLst>
                                          <p:attrName>ppt_h</p:attrName>
                                        </p:attrNameLst>
                                      </p:cBhvr>
                                      <p:tavLst>
                                        <p:tav tm="0">
                                          <p:val>
                                            <p:fltVal val="0"/>
                                          </p:val>
                                        </p:tav>
                                        <p:tav tm="100000">
                                          <p:val>
                                            <p:strVal val="#ppt_h"/>
                                          </p:val>
                                        </p:tav>
                                      </p:tavLst>
                                    </p:anim>
                                    <p:animEffect transition="in" filter="fade">
                                      <p:cBhvr>
                                        <p:cTn id="39" dur="500"/>
                                        <p:tgtEl>
                                          <p:spTgt spid="24577"/>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4581"/>
                                        </p:tgtEl>
                                        <p:attrNameLst>
                                          <p:attrName>style.visibility</p:attrName>
                                        </p:attrNameLst>
                                      </p:cBhvr>
                                      <p:to>
                                        <p:strVal val="visible"/>
                                      </p:to>
                                    </p:set>
                                    <p:animEffect transition="in" filter="fade">
                                      <p:cBhvr>
                                        <p:cTn id="43" dur="500"/>
                                        <p:tgtEl>
                                          <p:spTgt spid="2458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580"/>
                                        </p:tgtEl>
                                        <p:attrNameLst>
                                          <p:attrName>style.visibility</p:attrName>
                                        </p:attrNameLst>
                                      </p:cBhvr>
                                      <p:to>
                                        <p:strVal val="visible"/>
                                      </p:to>
                                    </p:set>
                                    <p:animEffect transition="in" filter="fade">
                                      <p:cBhvr>
                                        <p:cTn id="46" dur="500"/>
                                        <p:tgtEl>
                                          <p:spTgt spid="24580"/>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4589"/>
                                        </p:tgtEl>
                                        <p:attrNameLst>
                                          <p:attrName>style.visibility</p:attrName>
                                        </p:attrNameLst>
                                      </p:cBhvr>
                                      <p:to>
                                        <p:strVal val="visible"/>
                                      </p:to>
                                    </p:set>
                                    <p:animEffect transition="in" filter="wipe(up)">
                                      <p:cBhvr>
                                        <p:cTn id="50" dur="500"/>
                                        <p:tgtEl>
                                          <p:spTgt spid="24589"/>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24592"/>
                                        </p:tgtEl>
                                        <p:attrNameLst>
                                          <p:attrName>style.visibility</p:attrName>
                                        </p:attrNameLst>
                                      </p:cBhvr>
                                      <p:to>
                                        <p:strVal val="visible"/>
                                      </p:to>
                                    </p:set>
                                    <p:anim calcmode="lin" valueType="num">
                                      <p:cBhvr>
                                        <p:cTn id="54" dur="500" fill="hold"/>
                                        <p:tgtEl>
                                          <p:spTgt spid="24592"/>
                                        </p:tgtEl>
                                        <p:attrNameLst>
                                          <p:attrName>ppt_w</p:attrName>
                                        </p:attrNameLst>
                                      </p:cBhvr>
                                      <p:tavLst>
                                        <p:tav tm="0">
                                          <p:val>
                                            <p:fltVal val="0"/>
                                          </p:val>
                                        </p:tav>
                                        <p:tav tm="100000">
                                          <p:val>
                                            <p:strVal val="#ppt_w"/>
                                          </p:val>
                                        </p:tav>
                                      </p:tavLst>
                                    </p:anim>
                                    <p:anim calcmode="lin" valueType="num">
                                      <p:cBhvr>
                                        <p:cTn id="55" dur="500" fill="hold"/>
                                        <p:tgtEl>
                                          <p:spTgt spid="24592"/>
                                        </p:tgtEl>
                                        <p:attrNameLst>
                                          <p:attrName>ppt_h</p:attrName>
                                        </p:attrNameLst>
                                      </p:cBhvr>
                                      <p:tavLst>
                                        <p:tav tm="0">
                                          <p:val>
                                            <p:fltVal val="0"/>
                                          </p:val>
                                        </p:tav>
                                        <p:tav tm="100000">
                                          <p:val>
                                            <p:strVal val="#ppt_h"/>
                                          </p:val>
                                        </p:tav>
                                      </p:tavLst>
                                    </p:anim>
                                    <p:animEffect transition="in" filter="fade">
                                      <p:cBhvr>
                                        <p:cTn id="56" dur="500"/>
                                        <p:tgtEl>
                                          <p:spTgt spid="2459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593"/>
                                        </p:tgtEl>
                                        <p:attrNameLst>
                                          <p:attrName>style.visibility</p:attrName>
                                        </p:attrNameLst>
                                      </p:cBhvr>
                                      <p:to>
                                        <p:strVal val="visible"/>
                                      </p:to>
                                    </p:set>
                                    <p:animEffect transition="in" filter="fade">
                                      <p:cBhvr>
                                        <p:cTn id="59" dur="500"/>
                                        <p:tgtEl>
                                          <p:spTgt spid="2459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4590"/>
                                        </p:tgtEl>
                                        <p:attrNameLst>
                                          <p:attrName>style.visibility</p:attrName>
                                        </p:attrNameLst>
                                      </p:cBhvr>
                                      <p:to>
                                        <p:strVal val="visible"/>
                                      </p:to>
                                    </p:set>
                                    <p:animEffect transition="in" filter="fade">
                                      <p:cBhvr>
                                        <p:cTn id="62" dur="500"/>
                                        <p:tgtEl>
                                          <p:spTgt spid="2459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4591"/>
                                        </p:tgtEl>
                                        <p:attrNameLst>
                                          <p:attrName>style.visibility</p:attrName>
                                        </p:attrNameLst>
                                      </p:cBhvr>
                                      <p:to>
                                        <p:strVal val="visible"/>
                                      </p:to>
                                    </p:set>
                                    <p:animEffect transition="in" filter="fade">
                                      <p:cBhvr>
                                        <p:cTn id="65" dur="500"/>
                                        <p:tgtEl>
                                          <p:spTgt spid="24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 grpId="0" animBg="1"/>
      <p:bldP spid="24579" grpId="0" animBg="1"/>
      <p:bldP spid="24580" grpId="0"/>
      <p:bldP spid="24581" grpId="0"/>
      <p:bldP spid="24582" grpId="0" animBg="1"/>
      <p:bldP spid="24583" grpId="0" animBg="1"/>
      <p:bldP spid="24584" grpId="0" animBg="1"/>
      <p:bldP spid="24585" grpId="0" animBg="1"/>
      <p:bldP spid="24586" grpId="0" animBg="1"/>
      <p:bldP spid="24588" grpId="0"/>
      <p:bldP spid="24589" grpId="0" animBg="1"/>
      <p:bldP spid="24590" grpId="0"/>
      <p:bldP spid="24591" grpId="0"/>
      <p:bldP spid="24592" grpId="0" animBg="1"/>
      <p:bldP spid="2459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p:cNvSpPr>
          <p:nvPr/>
        </p:nvSpPr>
        <p:spPr bwMode="auto">
          <a:xfrm>
            <a:off x="3915668" y="3642420"/>
            <a:ext cx="5890022" cy="41112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61" y="0"/>
                </a:moveTo>
                <a:cubicBezTo>
                  <a:pt x="3767" y="0"/>
                  <a:pt x="3672" y="133"/>
                  <a:pt x="3672" y="269"/>
                </a:cubicBezTo>
                <a:cubicBezTo>
                  <a:pt x="3672" y="450"/>
                  <a:pt x="3767" y="586"/>
                  <a:pt x="3861" y="586"/>
                </a:cubicBezTo>
                <a:cubicBezTo>
                  <a:pt x="3987" y="586"/>
                  <a:pt x="4082" y="450"/>
                  <a:pt x="4082" y="269"/>
                </a:cubicBezTo>
                <a:cubicBezTo>
                  <a:pt x="4082" y="133"/>
                  <a:pt x="3987" y="0"/>
                  <a:pt x="3861" y="0"/>
                </a:cubicBezTo>
                <a:close/>
                <a:moveTo>
                  <a:pt x="11162" y="0"/>
                </a:moveTo>
                <a:cubicBezTo>
                  <a:pt x="11067" y="0"/>
                  <a:pt x="10974" y="133"/>
                  <a:pt x="10974" y="269"/>
                </a:cubicBezTo>
                <a:cubicBezTo>
                  <a:pt x="10974" y="450"/>
                  <a:pt x="11067" y="586"/>
                  <a:pt x="11162" y="586"/>
                </a:cubicBezTo>
                <a:cubicBezTo>
                  <a:pt x="11288" y="586"/>
                  <a:pt x="11383" y="450"/>
                  <a:pt x="11383" y="269"/>
                </a:cubicBezTo>
                <a:cubicBezTo>
                  <a:pt x="11383" y="133"/>
                  <a:pt x="11288" y="0"/>
                  <a:pt x="11162" y="0"/>
                </a:cubicBezTo>
                <a:close/>
                <a:moveTo>
                  <a:pt x="3099" y="89"/>
                </a:moveTo>
                <a:cubicBezTo>
                  <a:pt x="3052" y="111"/>
                  <a:pt x="3012" y="156"/>
                  <a:pt x="2984" y="218"/>
                </a:cubicBezTo>
                <a:cubicBezTo>
                  <a:pt x="2956" y="280"/>
                  <a:pt x="2940" y="360"/>
                  <a:pt x="2940" y="450"/>
                </a:cubicBezTo>
                <a:cubicBezTo>
                  <a:pt x="2956" y="518"/>
                  <a:pt x="2988" y="574"/>
                  <a:pt x="3032" y="614"/>
                </a:cubicBezTo>
                <a:cubicBezTo>
                  <a:pt x="3075" y="654"/>
                  <a:pt x="3131" y="676"/>
                  <a:pt x="3195" y="676"/>
                </a:cubicBezTo>
                <a:cubicBezTo>
                  <a:pt x="3243" y="654"/>
                  <a:pt x="3290" y="608"/>
                  <a:pt x="3322" y="546"/>
                </a:cubicBezTo>
                <a:cubicBezTo>
                  <a:pt x="3354" y="484"/>
                  <a:pt x="3370" y="404"/>
                  <a:pt x="3354" y="314"/>
                </a:cubicBezTo>
                <a:cubicBezTo>
                  <a:pt x="3338" y="247"/>
                  <a:pt x="3306" y="190"/>
                  <a:pt x="3262" y="151"/>
                </a:cubicBezTo>
                <a:cubicBezTo>
                  <a:pt x="3218" y="111"/>
                  <a:pt x="3163" y="89"/>
                  <a:pt x="3099" y="89"/>
                </a:cubicBezTo>
                <a:close/>
                <a:moveTo>
                  <a:pt x="10434" y="89"/>
                </a:moveTo>
                <a:cubicBezTo>
                  <a:pt x="10371" y="111"/>
                  <a:pt x="10324" y="157"/>
                  <a:pt x="10297" y="219"/>
                </a:cubicBezTo>
                <a:cubicBezTo>
                  <a:pt x="10269" y="282"/>
                  <a:pt x="10262" y="361"/>
                  <a:pt x="10277" y="452"/>
                </a:cubicBezTo>
                <a:cubicBezTo>
                  <a:pt x="10277" y="521"/>
                  <a:pt x="10309" y="589"/>
                  <a:pt x="10352" y="635"/>
                </a:cubicBezTo>
                <a:cubicBezTo>
                  <a:pt x="10396" y="680"/>
                  <a:pt x="10451" y="703"/>
                  <a:pt x="10498" y="680"/>
                </a:cubicBezTo>
                <a:cubicBezTo>
                  <a:pt x="10561" y="657"/>
                  <a:pt x="10608" y="612"/>
                  <a:pt x="10636" y="549"/>
                </a:cubicBezTo>
                <a:cubicBezTo>
                  <a:pt x="10663" y="487"/>
                  <a:pt x="10671" y="407"/>
                  <a:pt x="10655" y="316"/>
                </a:cubicBezTo>
                <a:cubicBezTo>
                  <a:pt x="10640" y="248"/>
                  <a:pt x="10608" y="192"/>
                  <a:pt x="10569" y="152"/>
                </a:cubicBezTo>
                <a:cubicBezTo>
                  <a:pt x="10529" y="112"/>
                  <a:pt x="10482" y="89"/>
                  <a:pt x="10434" y="89"/>
                </a:cubicBezTo>
                <a:close/>
                <a:moveTo>
                  <a:pt x="11924" y="89"/>
                </a:moveTo>
                <a:cubicBezTo>
                  <a:pt x="11877" y="89"/>
                  <a:pt x="11821" y="112"/>
                  <a:pt x="11777" y="152"/>
                </a:cubicBezTo>
                <a:cubicBezTo>
                  <a:pt x="11733" y="192"/>
                  <a:pt x="11702" y="248"/>
                  <a:pt x="11702" y="316"/>
                </a:cubicBezTo>
                <a:cubicBezTo>
                  <a:pt x="11686" y="407"/>
                  <a:pt x="11694" y="487"/>
                  <a:pt x="11722" y="549"/>
                </a:cubicBezTo>
                <a:cubicBezTo>
                  <a:pt x="11750" y="612"/>
                  <a:pt x="11798" y="657"/>
                  <a:pt x="11861" y="680"/>
                </a:cubicBezTo>
                <a:cubicBezTo>
                  <a:pt x="11909" y="703"/>
                  <a:pt x="11964" y="680"/>
                  <a:pt x="12008" y="635"/>
                </a:cubicBezTo>
                <a:cubicBezTo>
                  <a:pt x="12051" y="589"/>
                  <a:pt x="12083" y="521"/>
                  <a:pt x="12083" y="452"/>
                </a:cubicBezTo>
                <a:cubicBezTo>
                  <a:pt x="12099" y="361"/>
                  <a:pt x="12092" y="282"/>
                  <a:pt x="12064" y="219"/>
                </a:cubicBezTo>
                <a:cubicBezTo>
                  <a:pt x="12036" y="157"/>
                  <a:pt x="11988" y="111"/>
                  <a:pt x="11924" y="89"/>
                </a:cubicBezTo>
                <a:close/>
                <a:moveTo>
                  <a:pt x="2476" y="387"/>
                </a:moveTo>
                <a:cubicBezTo>
                  <a:pt x="2453" y="386"/>
                  <a:pt x="2429" y="391"/>
                  <a:pt x="2406" y="402"/>
                </a:cubicBezTo>
                <a:cubicBezTo>
                  <a:pt x="2343" y="447"/>
                  <a:pt x="2303" y="503"/>
                  <a:pt x="2284" y="571"/>
                </a:cubicBezTo>
                <a:cubicBezTo>
                  <a:pt x="2264" y="638"/>
                  <a:pt x="2265" y="717"/>
                  <a:pt x="2280" y="808"/>
                </a:cubicBezTo>
                <a:cubicBezTo>
                  <a:pt x="2296" y="876"/>
                  <a:pt x="2335" y="921"/>
                  <a:pt x="2382" y="943"/>
                </a:cubicBezTo>
                <a:cubicBezTo>
                  <a:pt x="2429" y="966"/>
                  <a:pt x="2484" y="966"/>
                  <a:pt x="2532" y="944"/>
                </a:cubicBezTo>
                <a:cubicBezTo>
                  <a:pt x="2595" y="921"/>
                  <a:pt x="2634" y="865"/>
                  <a:pt x="2654" y="797"/>
                </a:cubicBezTo>
                <a:cubicBezTo>
                  <a:pt x="2673" y="729"/>
                  <a:pt x="2673" y="650"/>
                  <a:pt x="2658" y="582"/>
                </a:cubicBezTo>
                <a:cubicBezTo>
                  <a:pt x="2610" y="447"/>
                  <a:pt x="2545" y="389"/>
                  <a:pt x="2476" y="387"/>
                </a:cubicBezTo>
                <a:close/>
                <a:moveTo>
                  <a:pt x="9784" y="392"/>
                </a:moveTo>
                <a:cubicBezTo>
                  <a:pt x="9759" y="388"/>
                  <a:pt x="9733" y="391"/>
                  <a:pt x="9709" y="402"/>
                </a:cubicBezTo>
                <a:cubicBezTo>
                  <a:pt x="9661" y="447"/>
                  <a:pt x="9621" y="503"/>
                  <a:pt x="9598" y="571"/>
                </a:cubicBezTo>
                <a:cubicBezTo>
                  <a:pt x="9574" y="638"/>
                  <a:pt x="9566" y="717"/>
                  <a:pt x="9582" y="808"/>
                </a:cubicBezTo>
                <a:cubicBezTo>
                  <a:pt x="9614" y="876"/>
                  <a:pt x="9654" y="932"/>
                  <a:pt x="9701" y="960"/>
                </a:cubicBezTo>
                <a:cubicBezTo>
                  <a:pt x="9749" y="988"/>
                  <a:pt x="9805" y="988"/>
                  <a:pt x="9869" y="944"/>
                </a:cubicBezTo>
                <a:cubicBezTo>
                  <a:pt x="9963" y="899"/>
                  <a:pt x="9995" y="718"/>
                  <a:pt x="9963" y="582"/>
                </a:cubicBezTo>
                <a:cubicBezTo>
                  <a:pt x="9939" y="481"/>
                  <a:pt x="9861" y="405"/>
                  <a:pt x="9784" y="392"/>
                </a:cubicBezTo>
                <a:close/>
                <a:moveTo>
                  <a:pt x="12574" y="392"/>
                </a:moveTo>
                <a:cubicBezTo>
                  <a:pt x="12497" y="405"/>
                  <a:pt x="12421" y="481"/>
                  <a:pt x="12398" y="582"/>
                </a:cubicBezTo>
                <a:cubicBezTo>
                  <a:pt x="12366" y="718"/>
                  <a:pt x="12398" y="899"/>
                  <a:pt x="12493" y="944"/>
                </a:cubicBezTo>
                <a:cubicBezTo>
                  <a:pt x="12556" y="988"/>
                  <a:pt x="12611" y="988"/>
                  <a:pt x="12658" y="960"/>
                </a:cubicBezTo>
                <a:cubicBezTo>
                  <a:pt x="12705" y="932"/>
                  <a:pt x="12744" y="876"/>
                  <a:pt x="12776" y="808"/>
                </a:cubicBezTo>
                <a:cubicBezTo>
                  <a:pt x="12791" y="717"/>
                  <a:pt x="12784" y="638"/>
                  <a:pt x="12760" y="571"/>
                </a:cubicBezTo>
                <a:cubicBezTo>
                  <a:pt x="12736" y="503"/>
                  <a:pt x="12697" y="447"/>
                  <a:pt x="12650" y="402"/>
                </a:cubicBezTo>
                <a:cubicBezTo>
                  <a:pt x="12626" y="391"/>
                  <a:pt x="12600" y="388"/>
                  <a:pt x="12574" y="392"/>
                </a:cubicBezTo>
                <a:close/>
                <a:moveTo>
                  <a:pt x="1862" y="885"/>
                </a:moveTo>
                <a:cubicBezTo>
                  <a:pt x="1811" y="879"/>
                  <a:pt x="1755" y="901"/>
                  <a:pt x="1708" y="947"/>
                </a:cubicBezTo>
                <a:cubicBezTo>
                  <a:pt x="1614" y="992"/>
                  <a:pt x="1615" y="1175"/>
                  <a:pt x="1678" y="1312"/>
                </a:cubicBezTo>
                <a:cubicBezTo>
                  <a:pt x="1741" y="1449"/>
                  <a:pt x="1867" y="1494"/>
                  <a:pt x="1929" y="1402"/>
                </a:cubicBezTo>
                <a:cubicBezTo>
                  <a:pt x="2024" y="1312"/>
                  <a:pt x="2056" y="1128"/>
                  <a:pt x="1993" y="992"/>
                </a:cubicBezTo>
                <a:cubicBezTo>
                  <a:pt x="1961" y="923"/>
                  <a:pt x="1913" y="891"/>
                  <a:pt x="1862" y="885"/>
                </a:cubicBezTo>
                <a:close/>
                <a:moveTo>
                  <a:pt x="9203" y="885"/>
                </a:moveTo>
                <a:cubicBezTo>
                  <a:pt x="9151" y="879"/>
                  <a:pt x="9095" y="901"/>
                  <a:pt x="9048" y="947"/>
                </a:cubicBezTo>
                <a:cubicBezTo>
                  <a:pt x="8953" y="1038"/>
                  <a:pt x="8920" y="1220"/>
                  <a:pt x="8984" y="1312"/>
                </a:cubicBezTo>
                <a:cubicBezTo>
                  <a:pt x="9048" y="1449"/>
                  <a:pt x="9174" y="1494"/>
                  <a:pt x="9270" y="1402"/>
                </a:cubicBezTo>
                <a:cubicBezTo>
                  <a:pt x="9366" y="1311"/>
                  <a:pt x="9366" y="1129"/>
                  <a:pt x="9335" y="992"/>
                </a:cubicBezTo>
                <a:cubicBezTo>
                  <a:pt x="9303" y="923"/>
                  <a:pt x="9255" y="891"/>
                  <a:pt x="9203" y="885"/>
                </a:cubicBezTo>
                <a:close/>
                <a:moveTo>
                  <a:pt x="13164" y="885"/>
                </a:moveTo>
                <a:cubicBezTo>
                  <a:pt x="13112" y="891"/>
                  <a:pt x="13065" y="924"/>
                  <a:pt x="13033" y="992"/>
                </a:cubicBezTo>
                <a:cubicBezTo>
                  <a:pt x="12969" y="1129"/>
                  <a:pt x="13001" y="1312"/>
                  <a:pt x="13096" y="1402"/>
                </a:cubicBezTo>
                <a:cubicBezTo>
                  <a:pt x="13191" y="1494"/>
                  <a:pt x="13318" y="1449"/>
                  <a:pt x="13382" y="1312"/>
                </a:cubicBezTo>
                <a:cubicBezTo>
                  <a:pt x="13445" y="1220"/>
                  <a:pt x="13413" y="1038"/>
                  <a:pt x="13318" y="947"/>
                </a:cubicBezTo>
                <a:cubicBezTo>
                  <a:pt x="13270" y="902"/>
                  <a:pt x="13215" y="879"/>
                  <a:pt x="13164" y="885"/>
                </a:cubicBezTo>
                <a:close/>
                <a:moveTo>
                  <a:pt x="1270" y="1522"/>
                </a:moveTo>
                <a:cubicBezTo>
                  <a:pt x="1218" y="1522"/>
                  <a:pt x="1171" y="1557"/>
                  <a:pt x="1139" y="1624"/>
                </a:cubicBezTo>
                <a:cubicBezTo>
                  <a:pt x="1044" y="1715"/>
                  <a:pt x="1044" y="1895"/>
                  <a:pt x="1139" y="2031"/>
                </a:cubicBezTo>
                <a:cubicBezTo>
                  <a:pt x="1202" y="2121"/>
                  <a:pt x="1329" y="2121"/>
                  <a:pt x="1425" y="2031"/>
                </a:cubicBezTo>
                <a:cubicBezTo>
                  <a:pt x="1489" y="1895"/>
                  <a:pt x="1489" y="1715"/>
                  <a:pt x="1425" y="1624"/>
                </a:cubicBezTo>
                <a:cubicBezTo>
                  <a:pt x="1377" y="1557"/>
                  <a:pt x="1322" y="1522"/>
                  <a:pt x="1270" y="1522"/>
                </a:cubicBezTo>
                <a:close/>
                <a:moveTo>
                  <a:pt x="8599" y="1522"/>
                </a:moveTo>
                <a:cubicBezTo>
                  <a:pt x="8547" y="1522"/>
                  <a:pt x="8492" y="1557"/>
                  <a:pt x="8445" y="1624"/>
                </a:cubicBezTo>
                <a:cubicBezTo>
                  <a:pt x="8381" y="1715"/>
                  <a:pt x="8381" y="1895"/>
                  <a:pt x="8445" y="2031"/>
                </a:cubicBezTo>
                <a:cubicBezTo>
                  <a:pt x="8540" y="2121"/>
                  <a:pt x="8666" y="2121"/>
                  <a:pt x="8730" y="2031"/>
                </a:cubicBezTo>
                <a:cubicBezTo>
                  <a:pt x="8826" y="1896"/>
                  <a:pt x="8825" y="1715"/>
                  <a:pt x="8730" y="1624"/>
                </a:cubicBezTo>
                <a:cubicBezTo>
                  <a:pt x="8698" y="1557"/>
                  <a:pt x="8650" y="1522"/>
                  <a:pt x="8599" y="1522"/>
                </a:cubicBezTo>
                <a:close/>
                <a:moveTo>
                  <a:pt x="13760" y="1522"/>
                </a:moveTo>
                <a:cubicBezTo>
                  <a:pt x="13709" y="1522"/>
                  <a:pt x="13662" y="1557"/>
                  <a:pt x="13630" y="1624"/>
                </a:cubicBezTo>
                <a:cubicBezTo>
                  <a:pt x="13536" y="1715"/>
                  <a:pt x="13536" y="1895"/>
                  <a:pt x="13630" y="2031"/>
                </a:cubicBezTo>
                <a:cubicBezTo>
                  <a:pt x="13693" y="2121"/>
                  <a:pt x="13819" y="2121"/>
                  <a:pt x="13914" y="2031"/>
                </a:cubicBezTo>
                <a:cubicBezTo>
                  <a:pt x="13976" y="1895"/>
                  <a:pt x="13977" y="1714"/>
                  <a:pt x="13914" y="1624"/>
                </a:cubicBezTo>
                <a:cubicBezTo>
                  <a:pt x="13867" y="1556"/>
                  <a:pt x="13811" y="1522"/>
                  <a:pt x="13760" y="1522"/>
                </a:cubicBezTo>
                <a:close/>
                <a:moveTo>
                  <a:pt x="814" y="2309"/>
                </a:moveTo>
                <a:cubicBezTo>
                  <a:pt x="756" y="2320"/>
                  <a:pt x="700" y="2367"/>
                  <a:pt x="664" y="2444"/>
                </a:cubicBezTo>
                <a:cubicBezTo>
                  <a:pt x="601" y="2580"/>
                  <a:pt x="633" y="2763"/>
                  <a:pt x="728" y="2853"/>
                </a:cubicBezTo>
                <a:cubicBezTo>
                  <a:pt x="791" y="2945"/>
                  <a:pt x="916" y="2900"/>
                  <a:pt x="979" y="2763"/>
                </a:cubicBezTo>
                <a:cubicBezTo>
                  <a:pt x="1042" y="2626"/>
                  <a:pt x="1042" y="2444"/>
                  <a:pt x="948" y="2353"/>
                </a:cubicBezTo>
                <a:cubicBezTo>
                  <a:pt x="924" y="2331"/>
                  <a:pt x="899" y="2316"/>
                  <a:pt x="873" y="2310"/>
                </a:cubicBezTo>
                <a:cubicBezTo>
                  <a:pt x="854" y="2305"/>
                  <a:pt x="834" y="2305"/>
                  <a:pt x="814" y="2309"/>
                </a:cubicBezTo>
                <a:close/>
                <a:moveTo>
                  <a:pt x="8102" y="2336"/>
                </a:moveTo>
                <a:cubicBezTo>
                  <a:pt x="8050" y="2342"/>
                  <a:pt x="8004" y="2376"/>
                  <a:pt x="7972" y="2444"/>
                </a:cubicBezTo>
                <a:cubicBezTo>
                  <a:pt x="7908" y="2581"/>
                  <a:pt x="7940" y="2763"/>
                  <a:pt x="8034" y="2853"/>
                </a:cubicBezTo>
                <a:cubicBezTo>
                  <a:pt x="8130" y="2945"/>
                  <a:pt x="8258" y="2900"/>
                  <a:pt x="8321" y="2763"/>
                </a:cubicBezTo>
                <a:cubicBezTo>
                  <a:pt x="8385" y="2626"/>
                  <a:pt x="8353" y="2490"/>
                  <a:pt x="8258" y="2399"/>
                </a:cubicBezTo>
                <a:cubicBezTo>
                  <a:pt x="8210" y="2354"/>
                  <a:pt x="8154" y="2330"/>
                  <a:pt x="8102" y="2336"/>
                </a:cubicBezTo>
                <a:close/>
                <a:moveTo>
                  <a:pt x="14259" y="2336"/>
                </a:moveTo>
                <a:cubicBezTo>
                  <a:pt x="14208" y="2330"/>
                  <a:pt x="14152" y="2353"/>
                  <a:pt x="14105" y="2399"/>
                </a:cubicBezTo>
                <a:cubicBezTo>
                  <a:pt x="14010" y="2490"/>
                  <a:pt x="13978" y="2626"/>
                  <a:pt x="14041" y="2763"/>
                </a:cubicBezTo>
                <a:cubicBezTo>
                  <a:pt x="14105" y="2899"/>
                  <a:pt x="14231" y="2944"/>
                  <a:pt x="14326" y="2853"/>
                </a:cubicBezTo>
                <a:cubicBezTo>
                  <a:pt x="14422" y="2762"/>
                  <a:pt x="14453" y="2580"/>
                  <a:pt x="14390" y="2444"/>
                </a:cubicBezTo>
                <a:cubicBezTo>
                  <a:pt x="14358" y="2375"/>
                  <a:pt x="14311" y="2342"/>
                  <a:pt x="14259" y="2336"/>
                </a:cubicBezTo>
                <a:close/>
                <a:moveTo>
                  <a:pt x="495" y="3219"/>
                </a:moveTo>
                <a:cubicBezTo>
                  <a:pt x="416" y="3213"/>
                  <a:pt x="333" y="3290"/>
                  <a:pt x="285" y="3392"/>
                </a:cubicBezTo>
                <a:cubicBezTo>
                  <a:pt x="269" y="3482"/>
                  <a:pt x="277" y="3562"/>
                  <a:pt x="301" y="3630"/>
                </a:cubicBezTo>
                <a:cubicBezTo>
                  <a:pt x="325" y="3698"/>
                  <a:pt x="364" y="3755"/>
                  <a:pt x="412" y="3801"/>
                </a:cubicBezTo>
                <a:cubicBezTo>
                  <a:pt x="460" y="3823"/>
                  <a:pt x="515" y="3812"/>
                  <a:pt x="563" y="3778"/>
                </a:cubicBezTo>
                <a:cubicBezTo>
                  <a:pt x="611" y="3743"/>
                  <a:pt x="650" y="3687"/>
                  <a:pt x="666" y="3619"/>
                </a:cubicBezTo>
                <a:cubicBezTo>
                  <a:pt x="698" y="3551"/>
                  <a:pt x="698" y="3471"/>
                  <a:pt x="678" y="3403"/>
                </a:cubicBezTo>
                <a:cubicBezTo>
                  <a:pt x="658" y="3335"/>
                  <a:pt x="619" y="3278"/>
                  <a:pt x="571" y="3255"/>
                </a:cubicBezTo>
                <a:cubicBezTo>
                  <a:pt x="547" y="3233"/>
                  <a:pt x="521" y="3221"/>
                  <a:pt x="495" y="3219"/>
                </a:cubicBezTo>
                <a:close/>
                <a:moveTo>
                  <a:pt x="7799" y="3244"/>
                </a:moveTo>
                <a:cubicBezTo>
                  <a:pt x="7722" y="3244"/>
                  <a:pt x="7646" y="3296"/>
                  <a:pt x="7622" y="3397"/>
                </a:cubicBezTo>
                <a:cubicBezTo>
                  <a:pt x="7591" y="3488"/>
                  <a:pt x="7591" y="3568"/>
                  <a:pt x="7610" y="3636"/>
                </a:cubicBezTo>
                <a:cubicBezTo>
                  <a:pt x="7630" y="3705"/>
                  <a:pt x="7669" y="3762"/>
                  <a:pt x="7716" y="3808"/>
                </a:cubicBezTo>
                <a:cubicBezTo>
                  <a:pt x="7764" y="3830"/>
                  <a:pt x="7819" y="3831"/>
                  <a:pt x="7871" y="3802"/>
                </a:cubicBezTo>
                <a:cubicBezTo>
                  <a:pt x="7922" y="3774"/>
                  <a:pt x="7969" y="3717"/>
                  <a:pt x="8000" y="3626"/>
                </a:cubicBezTo>
                <a:cubicBezTo>
                  <a:pt x="8032" y="3489"/>
                  <a:pt x="7969" y="3307"/>
                  <a:pt x="7874" y="3261"/>
                </a:cubicBezTo>
                <a:cubicBezTo>
                  <a:pt x="7851" y="3250"/>
                  <a:pt x="7825" y="3244"/>
                  <a:pt x="7799" y="3244"/>
                </a:cubicBezTo>
                <a:close/>
                <a:moveTo>
                  <a:pt x="14560" y="3244"/>
                </a:moveTo>
                <a:cubicBezTo>
                  <a:pt x="14534" y="3244"/>
                  <a:pt x="14507" y="3250"/>
                  <a:pt x="14484" y="3261"/>
                </a:cubicBezTo>
                <a:cubicBezTo>
                  <a:pt x="14389" y="3307"/>
                  <a:pt x="14325" y="3489"/>
                  <a:pt x="14357" y="3626"/>
                </a:cubicBezTo>
                <a:cubicBezTo>
                  <a:pt x="14389" y="3717"/>
                  <a:pt x="14437" y="3774"/>
                  <a:pt x="14489" y="3802"/>
                </a:cubicBezTo>
                <a:cubicBezTo>
                  <a:pt x="14540" y="3831"/>
                  <a:pt x="14596" y="3830"/>
                  <a:pt x="14644" y="3808"/>
                </a:cubicBezTo>
                <a:cubicBezTo>
                  <a:pt x="14691" y="3762"/>
                  <a:pt x="14731" y="3705"/>
                  <a:pt x="14750" y="3636"/>
                </a:cubicBezTo>
                <a:cubicBezTo>
                  <a:pt x="14770" y="3568"/>
                  <a:pt x="14769" y="3488"/>
                  <a:pt x="14737" y="3397"/>
                </a:cubicBezTo>
                <a:cubicBezTo>
                  <a:pt x="14714" y="3296"/>
                  <a:pt x="14637" y="3244"/>
                  <a:pt x="14560" y="3244"/>
                </a:cubicBezTo>
                <a:close/>
                <a:moveTo>
                  <a:pt x="284" y="4203"/>
                </a:moveTo>
                <a:cubicBezTo>
                  <a:pt x="197" y="4201"/>
                  <a:pt x="99" y="4319"/>
                  <a:pt x="99" y="4438"/>
                </a:cubicBezTo>
                <a:cubicBezTo>
                  <a:pt x="82" y="4528"/>
                  <a:pt x="90" y="4607"/>
                  <a:pt x="118" y="4669"/>
                </a:cubicBezTo>
                <a:cubicBezTo>
                  <a:pt x="146" y="4731"/>
                  <a:pt x="194" y="4777"/>
                  <a:pt x="257" y="4799"/>
                </a:cubicBezTo>
                <a:cubicBezTo>
                  <a:pt x="305" y="4799"/>
                  <a:pt x="353" y="4777"/>
                  <a:pt x="392" y="4737"/>
                </a:cubicBezTo>
                <a:cubicBezTo>
                  <a:pt x="432" y="4698"/>
                  <a:pt x="464" y="4642"/>
                  <a:pt x="480" y="4574"/>
                </a:cubicBezTo>
                <a:cubicBezTo>
                  <a:pt x="512" y="4393"/>
                  <a:pt x="416" y="4256"/>
                  <a:pt x="320" y="4211"/>
                </a:cubicBezTo>
                <a:cubicBezTo>
                  <a:pt x="309" y="4206"/>
                  <a:pt x="297" y="4203"/>
                  <a:pt x="284" y="4203"/>
                </a:cubicBezTo>
                <a:close/>
                <a:moveTo>
                  <a:pt x="7623" y="4211"/>
                </a:moveTo>
                <a:cubicBezTo>
                  <a:pt x="7576" y="4211"/>
                  <a:pt x="7529" y="4234"/>
                  <a:pt x="7490" y="4274"/>
                </a:cubicBezTo>
                <a:cubicBezTo>
                  <a:pt x="7451" y="4313"/>
                  <a:pt x="7419" y="4370"/>
                  <a:pt x="7403" y="4438"/>
                </a:cubicBezTo>
                <a:cubicBezTo>
                  <a:pt x="7387" y="4528"/>
                  <a:pt x="7395" y="4607"/>
                  <a:pt x="7423" y="4669"/>
                </a:cubicBezTo>
                <a:cubicBezTo>
                  <a:pt x="7451" y="4731"/>
                  <a:pt x="7498" y="4777"/>
                  <a:pt x="7561" y="4799"/>
                </a:cubicBezTo>
                <a:cubicBezTo>
                  <a:pt x="7608" y="4799"/>
                  <a:pt x="7663" y="4777"/>
                  <a:pt x="7706" y="4737"/>
                </a:cubicBezTo>
                <a:cubicBezTo>
                  <a:pt x="7749" y="4698"/>
                  <a:pt x="7780" y="4642"/>
                  <a:pt x="7780" y="4574"/>
                </a:cubicBezTo>
                <a:cubicBezTo>
                  <a:pt x="7796" y="4483"/>
                  <a:pt x="7789" y="4404"/>
                  <a:pt x="7761" y="4342"/>
                </a:cubicBezTo>
                <a:cubicBezTo>
                  <a:pt x="7733" y="4279"/>
                  <a:pt x="7686" y="4234"/>
                  <a:pt x="7623" y="4211"/>
                </a:cubicBezTo>
                <a:close/>
                <a:moveTo>
                  <a:pt x="14737" y="4211"/>
                </a:moveTo>
                <a:cubicBezTo>
                  <a:pt x="14674" y="4234"/>
                  <a:pt x="14627" y="4279"/>
                  <a:pt x="14600" y="4342"/>
                </a:cubicBezTo>
                <a:cubicBezTo>
                  <a:pt x="14572" y="4404"/>
                  <a:pt x="14565" y="4483"/>
                  <a:pt x="14580" y="4574"/>
                </a:cubicBezTo>
                <a:cubicBezTo>
                  <a:pt x="14580" y="4642"/>
                  <a:pt x="14612" y="4698"/>
                  <a:pt x="14655" y="4737"/>
                </a:cubicBezTo>
                <a:cubicBezTo>
                  <a:pt x="14699" y="4777"/>
                  <a:pt x="14754" y="4799"/>
                  <a:pt x="14801" y="4799"/>
                </a:cubicBezTo>
                <a:cubicBezTo>
                  <a:pt x="14864" y="4777"/>
                  <a:pt x="14911" y="4731"/>
                  <a:pt x="14939" y="4669"/>
                </a:cubicBezTo>
                <a:cubicBezTo>
                  <a:pt x="14966" y="4607"/>
                  <a:pt x="14974" y="4528"/>
                  <a:pt x="14958" y="4438"/>
                </a:cubicBezTo>
                <a:cubicBezTo>
                  <a:pt x="14943" y="4370"/>
                  <a:pt x="14911" y="4313"/>
                  <a:pt x="14872" y="4274"/>
                </a:cubicBezTo>
                <a:cubicBezTo>
                  <a:pt x="14832" y="4234"/>
                  <a:pt x="14785" y="4211"/>
                  <a:pt x="14737" y="4211"/>
                </a:cubicBezTo>
                <a:close/>
                <a:moveTo>
                  <a:pt x="221" y="5254"/>
                </a:moveTo>
                <a:cubicBezTo>
                  <a:pt x="94" y="5254"/>
                  <a:pt x="0" y="5344"/>
                  <a:pt x="0" y="5525"/>
                </a:cubicBezTo>
                <a:cubicBezTo>
                  <a:pt x="0" y="5660"/>
                  <a:pt x="94" y="5797"/>
                  <a:pt x="221" y="5797"/>
                </a:cubicBezTo>
                <a:cubicBezTo>
                  <a:pt x="314" y="5797"/>
                  <a:pt x="409" y="5660"/>
                  <a:pt x="409" y="5525"/>
                </a:cubicBezTo>
                <a:cubicBezTo>
                  <a:pt x="409" y="5344"/>
                  <a:pt x="314" y="5254"/>
                  <a:pt x="221" y="5254"/>
                </a:cubicBezTo>
                <a:close/>
                <a:moveTo>
                  <a:pt x="7530" y="5254"/>
                </a:moveTo>
                <a:cubicBezTo>
                  <a:pt x="7403" y="5254"/>
                  <a:pt x="7309" y="5344"/>
                  <a:pt x="7309" y="5525"/>
                </a:cubicBezTo>
                <a:cubicBezTo>
                  <a:pt x="7309" y="5660"/>
                  <a:pt x="7403" y="5797"/>
                  <a:pt x="7530" y="5797"/>
                </a:cubicBezTo>
                <a:cubicBezTo>
                  <a:pt x="7624" y="5797"/>
                  <a:pt x="7720" y="5660"/>
                  <a:pt x="7720" y="5525"/>
                </a:cubicBezTo>
                <a:cubicBezTo>
                  <a:pt x="7720" y="5344"/>
                  <a:pt x="7624" y="5254"/>
                  <a:pt x="7530" y="5254"/>
                </a:cubicBezTo>
                <a:close/>
                <a:moveTo>
                  <a:pt x="14831" y="5254"/>
                </a:moveTo>
                <a:cubicBezTo>
                  <a:pt x="14736" y="5254"/>
                  <a:pt x="14642" y="5389"/>
                  <a:pt x="14642" y="5525"/>
                </a:cubicBezTo>
                <a:cubicBezTo>
                  <a:pt x="14642" y="5705"/>
                  <a:pt x="14736" y="5797"/>
                  <a:pt x="14831" y="5797"/>
                </a:cubicBezTo>
                <a:cubicBezTo>
                  <a:pt x="14957" y="5797"/>
                  <a:pt x="15052" y="5705"/>
                  <a:pt x="15052" y="5525"/>
                </a:cubicBezTo>
                <a:cubicBezTo>
                  <a:pt x="15052" y="5389"/>
                  <a:pt x="14957" y="5254"/>
                  <a:pt x="14831" y="5254"/>
                </a:cubicBezTo>
                <a:close/>
                <a:moveTo>
                  <a:pt x="257" y="6245"/>
                </a:moveTo>
                <a:cubicBezTo>
                  <a:pt x="194" y="6268"/>
                  <a:pt x="146" y="6313"/>
                  <a:pt x="118" y="6375"/>
                </a:cubicBezTo>
                <a:cubicBezTo>
                  <a:pt x="90" y="6437"/>
                  <a:pt x="82" y="6516"/>
                  <a:pt x="99" y="6606"/>
                </a:cubicBezTo>
                <a:cubicBezTo>
                  <a:pt x="99" y="6674"/>
                  <a:pt x="130" y="6731"/>
                  <a:pt x="174" y="6770"/>
                </a:cubicBezTo>
                <a:cubicBezTo>
                  <a:pt x="218" y="6809"/>
                  <a:pt x="273" y="6832"/>
                  <a:pt x="320" y="6832"/>
                </a:cubicBezTo>
                <a:cubicBezTo>
                  <a:pt x="368" y="6809"/>
                  <a:pt x="416" y="6764"/>
                  <a:pt x="448" y="6703"/>
                </a:cubicBezTo>
                <a:cubicBezTo>
                  <a:pt x="480" y="6641"/>
                  <a:pt x="496" y="6562"/>
                  <a:pt x="480" y="6472"/>
                </a:cubicBezTo>
                <a:cubicBezTo>
                  <a:pt x="464" y="6404"/>
                  <a:pt x="432" y="6348"/>
                  <a:pt x="392" y="6308"/>
                </a:cubicBezTo>
                <a:cubicBezTo>
                  <a:pt x="353" y="6268"/>
                  <a:pt x="305" y="6245"/>
                  <a:pt x="257" y="6245"/>
                </a:cubicBezTo>
                <a:close/>
                <a:moveTo>
                  <a:pt x="7495" y="6245"/>
                </a:moveTo>
                <a:cubicBezTo>
                  <a:pt x="7432" y="6245"/>
                  <a:pt x="7377" y="6268"/>
                  <a:pt x="7333" y="6308"/>
                </a:cubicBezTo>
                <a:cubicBezTo>
                  <a:pt x="7290" y="6348"/>
                  <a:pt x="7258" y="6404"/>
                  <a:pt x="7242" y="6472"/>
                </a:cubicBezTo>
                <a:cubicBezTo>
                  <a:pt x="7242" y="6562"/>
                  <a:pt x="7258" y="6641"/>
                  <a:pt x="7286" y="6703"/>
                </a:cubicBezTo>
                <a:cubicBezTo>
                  <a:pt x="7313" y="6764"/>
                  <a:pt x="7353" y="6809"/>
                  <a:pt x="7400" y="6832"/>
                </a:cubicBezTo>
                <a:cubicBezTo>
                  <a:pt x="7463" y="6832"/>
                  <a:pt x="7518" y="6809"/>
                  <a:pt x="7561" y="6770"/>
                </a:cubicBezTo>
                <a:cubicBezTo>
                  <a:pt x="7604" y="6731"/>
                  <a:pt x="7635" y="6674"/>
                  <a:pt x="7651" y="6606"/>
                </a:cubicBezTo>
                <a:cubicBezTo>
                  <a:pt x="7667" y="6516"/>
                  <a:pt x="7652" y="6437"/>
                  <a:pt x="7620" y="6375"/>
                </a:cubicBezTo>
                <a:cubicBezTo>
                  <a:pt x="7589" y="6313"/>
                  <a:pt x="7542" y="6268"/>
                  <a:pt x="7495" y="6245"/>
                </a:cubicBezTo>
                <a:close/>
                <a:moveTo>
                  <a:pt x="14801" y="6245"/>
                </a:moveTo>
                <a:cubicBezTo>
                  <a:pt x="14754" y="6245"/>
                  <a:pt x="14699" y="6268"/>
                  <a:pt x="14655" y="6308"/>
                </a:cubicBezTo>
                <a:cubicBezTo>
                  <a:pt x="14612" y="6347"/>
                  <a:pt x="14580" y="6404"/>
                  <a:pt x="14580" y="6472"/>
                </a:cubicBezTo>
                <a:cubicBezTo>
                  <a:pt x="14565" y="6563"/>
                  <a:pt x="14572" y="6642"/>
                  <a:pt x="14600" y="6705"/>
                </a:cubicBezTo>
                <a:cubicBezTo>
                  <a:pt x="14627" y="6768"/>
                  <a:pt x="14674" y="6814"/>
                  <a:pt x="14737" y="6836"/>
                </a:cubicBezTo>
                <a:cubicBezTo>
                  <a:pt x="14785" y="6860"/>
                  <a:pt x="14832" y="6837"/>
                  <a:pt x="14872" y="6792"/>
                </a:cubicBezTo>
                <a:cubicBezTo>
                  <a:pt x="14911" y="6747"/>
                  <a:pt x="14943" y="6678"/>
                  <a:pt x="14958" y="6610"/>
                </a:cubicBezTo>
                <a:cubicBezTo>
                  <a:pt x="14974" y="6519"/>
                  <a:pt x="14966" y="6439"/>
                  <a:pt x="14939" y="6376"/>
                </a:cubicBezTo>
                <a:cubicBezTo>
                  <a:pt x="14911" y="6313"/>
                  <a:pt x="14864" y="6268"/>
                  <a:pt x="14801" y="6245"/>
                </a:cubicBezTo>
                <a:close/>
                <a:moveTo>
                  <a:pt x="487" y="7234"/>
                </a:moveTo>
                <a:cubicBezTo>
                  <a:pt x="462" y="7230"/>
                  <a:pt x="436" y="7233"/>
                  <a:pt x="412" y="7244"/>
                </a:cubicBezTo>
                <a:cubicBezTo>
                  <a:pt x="364" y="7290"/>
                  <a:pt x="325" y="7346"/>
                  <a:pt x="301" y="7415"/>
                </a:cubicBezTo>
                <a:cubicBezTo>
                  <a:pt x="277" y="7483"/>
                  <a:pt x="269" y="7563"/>
                  <a:pt x="285" y="7654"/>
                </a:cubicBezTo>
                <a:cubicBezTo>
                  <a:pt x="349" y="7791"/>
                  <a:pt x="477" y="7835"/>
                  <a:pt x="571" y="7790"/>
                </a:cubicBezTo>
                <a:cubicBezTo>
                  <a:pt x="667" y="7744"/>
                  <a:pt x="730" y="7562"/>
                  <a:pt x="666" y="7426"/>
                </a:cubicBezTo>
                <a:cubicBezTo>
                  <a:pt x="642" y="7324"/>
                  <a:pt x="565" y="7246"/>
                  <a:pt x="487" y="7234"/>
                </a:cubicBezTo>
                <a:close/>
                <a:moveTo>
                  <a:pt x="7239" y="7234"/>
                </a:moveTo>
                <a:cubicBezTo>
                  <a:pt x="7169" y="7246"/>
                  <a:pt x="7104" y="7324"/>
                  <a:pt x="7057" y="7426"/>
                </a:cubicBezTo>
                <a:cubicBezTo>
                  <a:pt x="7040" y="7494"/>
                  <a:pt x="7040" y="7573"/>
                  <a:pt x="7060" y="7641"/>
                </a:cubicBezTo>
                <a:cubicBezTo>
                  <a:pt x="7080" y="7710"/>
                  <a:pt x="7120" y="7767"/>
                  <a:pt x="7183" y="7790"/>
                </a:cubicBezTo>
                <a:cubicBezTo>
                  <a:pt x="7231" y="7812"/>
                  <a:pt x="7286" y="7813"/>
                  <a:pt x="7334" y="7790"/>
                </a:cubicBezTo>
                <a:cubicBezTo>
                  <a:pt x="7382" y="7768"/>
                  <a:pt x="7422" y="7722"/>
                  <a:pt x="7438" y="7654"/>
                </a:cubicBezTo>
                <a:cubicBezTo>
                  <a:pt x="7454" y="7563"/>
                  <a:pt x="7454" y="7483"/>
                  <a:pt x="7434" y="7415"/>
                </a:cubicBezTo>
                <a:cubicBezTo>
                  <a:pt x="7414" y="7346"/>
                  <a:pt x="7374" y="7290"/>
                  <a:pt x="7310" y="7244"/>
                </a:cubicBezTo>
                <a:cubicBezTo>
                  <a:pt x="7286" y="7233"/>
                  <a:pt x="7262" y="7230"/>
                  <a:pt x="7239" y="7234"/>
                </a:cubicBezTo>
                <a:close/>
                <a:moveTo>
                  <a:pt x="14567" y="7234"/>
                </a:moveTo>
                <a:cubicBezTo>
                  <a:pt x="14488" y="7246"/>
                  <a:pt x="14405" y="7324"/>
                  <a:pt x="14357" y="7426"/>
                </a:cubicBezTo>
                <a:cubicBezTo>
                  <a:pt x="14341" y="7494"/>
                  <a:pt x="14349" y="7573"/>
                  <a:pt x="14373" y="7641"/>
                </a:cubicBezTo>
                <a:cubicBezTo>
                  <a:pt x="14397" y="7710"/>
                  <a:pt x="14436" y="7767"/>
                  <a:pt x="14484" y="7790"/>
                </a:cubicBezTo>
                <a:cubicBezTo>
                  <a:pt x="14531" y="7835"/>
                  <a:pt x="14587" y="7835"/>
                  <a:pt x="14634" y="7807"/>
                </a:cubicBezTo>
                <a:cubicBezTo>
                  <a:pt x="14682" y="7779"/>
                  <a:pt x="14722" y="7722"/>
                  <a:pt x="14737" y="7654"/>
                </a:cubicBezTo>
                <a:cubicBezTo>
                  <a:pt x="14769" y="7585"/>
                  <a:pt x="14770" y="7506"/>
                  <a:pt x="14750" y="7432"/>
                </a:cubicBezTo>
                <a:cubicBezTo>
                  <a:pt x="14731" y="7358"/>
                  <a:pt x="14691" y="7290"/>
                  <a:pt x="14644" y="7244"/>
                </a:cubicBezTo>
                <a:cubicBezTo>
                  <a:pt x="14620" y="7233"/>
                  <a:pt x="14593" y="7230"/>
                  <a:pt x="14567" y="7234"/>
                </a:cubicBezTo>
                <a:close/>
                <a:moveTo>
                  <a:pt x="836" y="8152"/>
                </a:moveTo>
                <a:cubicBezTo>
                  <a:pt x="819" y="8149"/>
                  <a:pt x="801" y="8149"/>
                  <a:pt x="785" y="8153"/>
                </a:cubicBezTo>
                <a:cubicBezTo>
                  <a:pt x="763" y="8160"/>
                  <a:pt x="744" y="8174"/>
                  <a:pt x="728" y="8197"/>
                </a:cubicBezTo>
                <a:cubicBezTo>
                  <a:pt x="633" y="8287"/>
                  <a:pt x="601" y="8470"/>
                  <a:pt x="664" y="8606"/>
                </a:cubicBezTo>
                <a:cubicBezTo>
                  <a:pt x="727" y="8743"/>
                  <a:pt x="854" y="8744"/>
                  <a:pt x="948" y="8699"/>
                </a:cubicBezTo>
                <a:cubicBezTo>
                  <a:pt x="995" y="8653"/>
                  <a:pt x="1019" y="8584"/>
                  <a:pt x="1023" y="8510"/>
                </a:cubicBezTo>
                <a:cubicBezTo>
                  <a:pt x="1026" y="8436"/>
                  <a:pt x="1011" y="8356"/>
                  <a:pt x="979" y="8287"/>
                </a:cubicBezTo>
                <a:cubicBezTo>
                  <a:pt x="944" y="8211"/>
                  <a:pt x="889" y="8163"/>
                  <a:pt x="836" y="8152"/>
                </a:cubicBezTo>
                <a:close/>
                <a:moveTo>
                  <a:pt x="6888" y="8152"/>
                </a:moveTo>
                <a:cubicBezTo>
                  <a:pt x="6829" y="8164"/>
                  <a:pt x="6774" y="8211"/>
                  <a:pt x="6738" y="8287"/>
                </a:cubicBezTo>
                <a:cubicBezTo>
                  <a:pt x="6707" y="8356"/>
                  <a:pt x="6699" y="8436"/>
                  <a:pt x="6711" y="8510"/>
                </a:cubicBezTo>
                <a:cubicBezTo>
                  <a:pt x="6723" y="8584"/>
                  <a:pt x="6754" y="8653"/>
                  <a:pt x="6802" y="8699"/>
                </a:cubicBezTo>
                <a:cubicBezTo>
                  <a:pt x="6896" y="8744"/>
                  <a:pt x="7022" y="8743"/>
                  <a:pt x="7085" y="8606"/>
                </a:cubicBezTo>
                <a:cubicBezTo>
                  <a:pt x="7148" y="8470"/>
                  <a:pt x="7116" y="8287"/>
                  <a:pt x="7021" y="8197"/>
                </a:cubicBezTo>
                <a:cubicBezTo>
                  <a:pt x="6998" y="8174"/>
                  <a:pt x="6973" y="8160"/>
                  <a:pt x="6947" y="8153"/>
                </a:cubicBezTo>
                <a:cubicBezTo>
                  <a:pt x="6927" y="8149"/>
                  <a:pt x="6907" y="8149"/>
                  <a:pt x="6888" y="8152"/>
                </a:cubicBezTo>
                <a:close/>
                <a:moveTo>
                  <a:pt x="14191" y="8152"/>
                </a:moveTo>
                <a:cubicBezTo>
                  <a:pt x="14132" y="8163"/>
                  <a:pt x="14077" y="8211"/>
                  <a:pt x="14041" y="8287"/>
                </a:cubicBezTo>
                <a:cubicBezTo>
                  <a:pt x="13978" y="8424"/>
                  <a:pt x="14010" y="8606"/>
                  <a:pt x="14105" y="8698"/>
                </a:cubicBezTo>
                <a:cubicBezTo>
                  <a:pt x="14200" y="8788"/>
                  <a:pt x="14327" y="8743"/>
                  <a:pt x="14390" y="8606"/>
                </a:cubicBezTo>
                <a:cubicBezTo>
                  <a:pt x="14454" y="8470"/>
                  <a:pt x="14422" y="8287"/>
                  <a:pt x="14326" y="8197"/>
                </a:cubicBezTo>
                <a:cubicBezTo>
                  <a:pt x="14302" y="8174"/>
                  <a:pt x="14277" y="8160"/>
                  <a:pt x="14251" y="8153"/>
                </a:cubicBezTo>
                <a:cubicBezTo>
                  <a:pt x="14231" y="8149"/>
                  <a:pt x="14211" y="8149"/>
                  <a:pt x="14191" y="8152"/>
                </a:cubicBezTo>
                <a:close/>
                <a:moveTo>
                  <a:pt x="1270" y="8940"/>
                </a:moveTo>
                <a:cubicBezTo>
                  <a:pt x="1218" y="8940"/>
                  <a:pt x="1171" y="8963"/>
                  <a:pt x="1139" y="9007"/>
                </a:cubicBezTo>
                <a:cubicBezTo>
                  <a:pt x="1044" y="9143"/>
                  <a:pt x="1044" y="9323"/>
                  <a:pt x="1139" y="9414"/>
                </a:cubicBezTo>
                <a:cubicBezTo>
                  <a:pt x="1202" y="9549"/>
                  <a:pt x="1329" y="9549"/>
                  <a:pt x="1425" y="9414"/>
                </a:cubicBezTo>
                <a:cubicBezTo>
                  <a:pt x="1489" y="9324"/>
                  <a:pt x="1489" y="9143"/>
                  <a:pt x="1425" y="9007"/>
                </a:cubicBezTo>
                <a:cubicBezTo>
                  <a:pt x="1377" y="8963"/>
                  <a:pt x="1322" y="8940"/>
                  <a:pt x="1270" y="8940"/>
                </a:cubicBezTo>
                <a:close/>
                <a:moveTo>
                  <a:pt x="6452" y="8940"/>
                </a:moveTo>
                <a:cubicBezTo>
                  <a:pt x="6401" y="8940"/>
                  <a:pt x="6346" y="8963"/>
                  <a:pt x="6298" y="9007"/>
                </a:cubicBezTo>
                <a:cubicBezTo>
                  <a:pt x="6234" y="9143"/>
                  <a:pt x="6234" y="9323"/>
                  <a:pt x="6298" y="9414"/>
                </a:cubicBezTo>
                <a:cubicBezTo>
                  <a:pt x="6393" y="9549"/>
                  <a:pt x="6519" y="9549"/>
                  <a:pt x="6583" y="9414"/>
                </a:cubicBezTo>
                <a:cubicBezTo>
                  <a:pt x="6679" y="9323"/>
                  <a:pt x="6679" y="9143"/>
                  <a:pt x="6583" y="9007"/>
                </a:cubicBezTo>
                <a:cubicBezTo>
                  <a:pt x="6551" y="8962"/>
                  <a:pt x="6504" y="8940"/>
                  <a:pt x="6452" y="8940"/>
                </a:cubicBezTo>
                <a:close/>
                <a:moveTo>
                  <a:pt x="13760" y="8940"/>
                </a:moveTo>
                <a:cubicBezTo>
                  <a:pt x="13709" y="8940"/>
                  <a:pt x="13662" y="8963"/>
                  <a:pt x="13630" y="9007"/>
                </a:cubicBezTo>
                <a:cubicBezTo>
                  <a:pt x="13536" y="9143"/>
                  <a:pt x="13536" y="9323"/>
                  <a:pt x="13630" y="9414"/>
                </a:cubicBezTo>
                <a:cubicBezTo>
                  <a:pt x="13693" y="9549"/>
                  <a:pt x="13819" y="9549"/>
                  <a:pt x="13914" y="9414"/>
                </a:cubicBezTo>
                <a:cubicBezTo>
                  <a:pt x="13977" y="9324"/>
                  <a:pt x="13976" y="9143"/>
                  <a:pt x="13914" y="9007"/>
                </a:cubicBezTo>
                <a:cubicBezTo>
                  <a:pt x="13866" y="8963"/>
                  <a:pt x="13811" y="8940"/>
                  <a:pt x="13760" y="8940"/>
                </a:cubicBezTo>
                <a:close/>
                <a:moveTo>
                  <a:pt x="13231" y="9596"/>
                </a:moveTo>
                <a:cubicBezTo>
                  <a:pt x="13211" y="9593"/>
                  <a:pt x="13191" y="9593"/>
                  <a:pt x="13171" y="9598"/>
                </a:cubicBezTo>
                <a:cubicBezTo>
                  <a:pt x="13145" y="9605"/>
                  <a:pt x="13120" y="9619"/>
                  <a:pt x="13096" y="9642"/>
                </a:cubicBezTo>
                <a:cubicBezTo>
                  <a:pt x="13001" y="9733"/>
                  <a:pt x="12969" y="9914"/>
                  <a:pt x="13033" y="10051"/>
                </a:cubicBezTo>
                <a:cubicBezTo>
                  <a:pt x="13096" y="10188"/>
                  <a:pt x="13222" y="10233"/>
                  <a:pt x="13318" y="10143"/>
                </a:cubicBezTo>
                <a:cubicBezTo>
                  <a:pt x="13413" y="10051"/>
                  <a:pt x="13445" y="9869"/>
                  <a:pt x="13382" y="9732"/>
                </a:cubicBezTo>
                <a:cubicBezTo>
                  <a:pt x="13346" y="9656"/>
                  <a:pt x="13290" y="9607"/>
                  <a:pt x="13231" y="9596"/>
                </a:cubicBezTo>
                <a:close/>
                <a:moveTo>
                  <a:pt x="1822" y="9597"/>
                </a:moveTo>
                <a:cubicBezTo>
                  <a:pt x="1769" y="9609"/>
                  <a:pt x="1714" y="9657"/>
                  <a:pt x="1678" y="9733"/>
                </a:cubicBezTo>
                <a:cubicBezTo>
                  <a:pt x="1615" y="9870"/>
                  <a:pt x="1614" y="10006"/>
                  <a:pt x="1708" y="10097"/>
                </a:cubicBezTo>
                <a:cubicBezTo>
                  <a:pt x="1803" y="10189"/>
                  <a:pt x="1930" y="10188"/>
                  <a:pt x="1993" y="10051"/>
                </a:cubicBezTo>
                <a:cubicBezTo>
                  <a:pt x="2056" y="9915"/>
                  <a:pt x="2024" y="9732"/>
                  <a:pt x="1929" y="9642"/>
                </a:cubicBezTo>
                <a:cubicBezTo>
                  <a:pt x="1913" y="9619"/>
                  <a:pt x="1894" y="9605"/>
                  <a:pt x="1873" y="9598"/>
                </a:cubicBezTo>
                <a:cubicBezTo>
                  <a:pt x="1856" y="9594"/>
                  <a:pt x="1840" y="9593"/>
                  <a:pt x="1822" y="9597"/>
                </a:cubicBezTo>
                <a:close/>
                <a:moveTo>
                  <a:pt x="5923" y="9597"/>
                </a:moveTo>
                <a:cubicBezTo>
                  <a:pt x="5903" y="9593"/>
                  <a:pt x="5883" y="9594"/>
                  <a:pt x="5864" y="9598"/>
                </a:cubicBezTo>
                <a:cubicBezTo>
                  <a:pt x="5838" y="9605"/>
                  <a:pt x="5812" y="9619"/>
                  <a:pt x="5788" y="9642"/>
                </a:cubicBezTo>
                <a:cubicBezTo>
                  <a:pt x="5694" y="9732"/>
                  <a:pt x="5662" y="9915"/>
                  <a:pt x="5725" y="10051"/>
                </a:cubicBezTo>
                <a:cubicBezTo>
                  <a:pt x="5789" y="10188"/>
                  <a:pt x="5915" y="10189"/>
                  <a:pt x="6009" y="10097"/>
                </a:cubicBezTo>
                <a:cubicBezTo>
                  <a:pt x="6056" y="10052"/>
                  <a:pt x="6088" y="9995"/>
                  <a:pt x="6100" y="9933"/>
                </a:cubicBezTo>
                <a:cubicBezTo>
                  <a:pt x="6111" y="9870"/>
                  <a:pt x="6104" y="9802"/>
                  <a:pt x="6072" y="9733"/>
                </a:cubicBezTo>
                <a:cubicBezTo>
                  <a:pt x="6037" y="9657"/>
                  <a:pt x="5981" y="9609"/>
                  <a:pt x="5923" y="9597"/>
                </a:cubicBezTo>
                <a:close/>
                <a:moveTo>
                  <a:pt x="2457" y="10077"/>
                </a:moveTo>
                <a:cubicBezTo>
                  <a:pt x="2380" y="10077"/>
                  <a:pt x="2304" y="10129"/>
                  <a:pt x="2280" y="10232"/>
                </a:cubicBezTo>
                <a:cubicBezTo>
                  <a:pt x="2265" y="10323"/>
                  <a:pt x="2264" y="10402"/>
                  <a:pt x="2284" y="10470"/>
                </a:cubicBezTo>
                <a:cubicBezTo>
                  <a:pt x="2303" y="10538"/>
                  <a:pt x="2343" y="10595"/>
                  <a:pt x="2406" y="10640"/>
                </a:cubicBezTo>
                <a:cubicBezTo>
                  <a:pt x="2453" y="10663"/>
                  <a:pt x="2500" y="10663"/>
                  <a:pt x="2543" y="10635"/>
                </a:cubicBezTo>
                <a:cubicBezTo>
                  <a:pt x="2587" y="10606"/>
                  <a:pt x="2626" y="10549"/>
                  <a:pt x="2658" y="10458"/>
                </a:cubicBezTo>
                <a:cubicBezTo>
                  <a:pt x="2673" y="10390"/>
                  <a:pt x="2673" y="10311"/>
                  <a:pt x="2654" y="10243"/>
                </a:cubicBezTo>
                <a:cubicBezTo>
                  <a:pt x="2634" y="10175"/>
                  <a:pt x="2595" y="10118"/>
                  <a:pt x="2532" y="10095"/>
                </a:cubicBezTo>
                <a:cubicBezTo>
                  <a:pt x="2508" y="10083"/>
                  <a:pt x="2483" y="10077"/>
                  <a:pt x="2457" y="10077"/>
                </a:cubicBezTo>
                <a:close/>
                <a:moveTo>
                  <a:pt x="5261" y="10077"/>
                </a:moveTo>
                <a:cubicBezTo>
                  <a:pt x="5236" y="10077"/>
                  <a:pt x="5209" y="10083"/>
                  <a:pt x="5186" y="10095"/>
                </a:cubicBezTo>
                <a:cubicBezTo>
                  <a:pt x="5091" y="10141"/>
                  <a:pt x="5029" y="10323"/>
                  <a:pt x="5092" y="10458"/>
                </a:cubicBezTo>
                <a:cubicBezTo>
                  <a:pt x="5107" y="10549"/>
                  <a:pt x="5147" y="10606"/>
                  <a:pt x="5194" y="10635"/>
                </a:cubicBezTo>
                <a:cubicBezTo>
                  <a:pt x="5241" y="10663"/>
                  <a:pt x="5296" y="10663"/>
                  <a:pt x="5344" y="10640"/>
                </a:cubicBezTo>
                <a:cubicBezTo>
                  <a:pt x="5391" y="10595"/>
                  <a:pt x="5431" y="10538"/>
                  <a:pt x="5450" y="10470"/>
                </a:cubicBezTo>
                <a:cubicBezTo>
                  <a:pt x="5470" y="10402"/>
                  <a:pt x="5470" y="10323"/>
                  <a:pt x="5439" y="10232"/>
                </a:cubicBezTo>
                <a:cubicBezTo>
                  <a:pt x="5415" y="10129"/>
                  <a:pt x="5338" y="10077"/>
                  <a:pt x="5261" y="10077"/>
                </a:cubicBezTo>
                <a:close/>
                <a:moveTo>
                  <a:pt x="12580" y="10078"/>
                </a:moveTo>
                <a:cubicBezTo>
                  <a:pt x="12553" y="10077"/>
                  <a:pt x="12524" y="10083"/>
                  <a:pt x="12493" y="10095"/>
                </a:cubicBezTo>
                <a:cubicBezTo>
                  <a:pt x="12445" y="10118"/>
                  <a:pt x="12414" y="10175"/>
                  <a:pt x="12398" y="10243"/>
                </a:cubicBezTo>
                <a:cubicBezTo>
                  <a:pt x="12382" y="10311"/>
                  <a:pt x="12382" y="10390"/>
                  <a:pt x="12398" y="10458"/>
                </a:cubicBezTo>
                <a:cubicBezTo>
                  <a:pt x="12413" y="10549"/>
                  <a:pt x="12453" y="10606"/>
                  <a:pt x="12500" y="10635"/>
                </a:cubicBezTo>
                <a:cubicBezTo>
                  <a:pt x="12547" y="10663"/>
                  <a:pt x="12602" y="10663"/>
                  <a:pt x="12650" y="10640"/>
                </a:cubicBezTo>
                <a:cubicBezTo>
                  <a:pt x="12697" y="10595"/>
                  <a:pt x="12736" y="10538"/>
                  <a:pt x="12760" y="10476"/>
                </a:cubicBezTo>
                <a:cubicBezTo>
                  <a:pt x="12784" y="10413"/>
                  <a:pt x="12791" y="10345"/>
                  <a:pt x="12776" y="10276"/>
                </a:cubicBezTo>
                <a:cubicBezTo>
                  <a:pt x="12728" y="10140"/>
                  <a:pt x="12663" y="10080"/>
                  <a:pt x="12580" y="10078"/>
                </a:cubicBezTo>
                <a:close/>
                <a:moveTo>
                  <a:pt x="3106" y="10366"/>
                </a:moveTo>
                <a:cubicBezTo>
                  <a:pt x="3024" y="10391"/>
                  <a:pt x="2964" y="10492"/>
                  <a:pt x="2940" y="10594"/>
                </a:cubicBezTo>
                <a:cubicBezTo>
                  <a:pt x="2940" y="10685"/>
                  <a:pt x="2956" y="10764"/>
                  <a:pt x="2984" y="10826"/>
                </a:cubicBezTo>
                <a:cubicBezTo>
                  <a:pt x="3012" y="10888"/>
                  <a:pt x="3052" y="10933"/>
                  <a:pt x="3099" y="10955"/>
                </a:cubicBezTo>
                <a:cubicBezTo>
                  <a:pt x="3163" y="10955"/>
                  <a:pt x="3218" y="10933"/>
                  <a:pt x="3262" y="10893"/>
                </a:cubicBezTo>
                <a:cubicBezTo>
                  <a:pt x="3306" y="10854"/>
                  <a:pt x="3338" y="10797"/>
                  <a:pt x="3354" y="10729"/>
                </a:cubicBezTo>
                <a:cubicBezTo>
                  <a:pt x="3370" y="10639"/>
                  <a:pt x="3354" y="10560"/>
                  <a:pt x="3322" y="10498"/>
                </a:cubicBezTo>
                <a:cubicBezTo>
                  <a:pt x="3290" y="10436"/>
                  <a:pt x="3243" y="10391"/>
                  <a:pt x="3195" y="10369"/>
                </a:cubicBezTo>
                <a:cubicBezTo>
                  <a:pt x="3163" y="10358"/>
                  <a:pt x="3133" y="10357"/>
                  <a:pt x="3106" y="10366"/>
                </a:cubicBezTo>
                <a:close/>
                <a:moveTo>
                  <a:pt x="4626" y="10366"/>
                </a:moveTo>
                <a:cubicBezTo>
                  <a:pt x="4603" y="10357"/>
                  <a:pt x="4579" y="10358"/>
                  <a:pt x="4555" y="10369"/>
                </a:cubicBezTo>
                <a:cubicBezTo>
                  <a:pt x="4492" y="10391"/>
                  <a:pt x="4444" y="10436"/>
                  <a:pt x="4416" y="10498"/>
                </a:cubicBezTo>
                <a:cubicBezTo>
                  <a:pt x="4388" y="10560"/>
                  <a:pt x="4380" y="10639"/>
                  <a:pt x="4397" y="10729"/>
                </a:cubicBezTo>
                <a:cubicBezTo>
                  <a:pt x="4397" y="10797"/>
                  <a:pt x="4428" y="10854"/>
                  <a:pt x="4472" y="10893"/>
                </a:cubicBezTo>
                <a:cubicBezTo>
                  <a:pt x="4515" y="10933"/>
                  <a:pt x="4570" y="10955"/>
                  <a:pt x="4618" y="10955"/>
                </a:cubicBezTo>
                <a:cubicBezTo>
                  <a:pt x="4665" y="10933"/>
                  <a:pt x="4713" y="10888"/>
                  <a:pt x="4746" y="10826"/>
                </a:cubicBezTo>
                <a:cubicBezTo>
                  <a:pt x="4778" y="10764"/>
                  <a:pt x="4794" y="10685"/>
                  <a:pt x="4778" y="10594"/>
                </a:cubicBezTo>
                <a:cubicBezTo>
                  <a:pt x="4754" y="10492"/>
                  <a:pt x="4694" y="10391"/>
                  <a:pt x="4626" y="10366"/>
                </a:cubicBezTo>
                <a:close/>
                <a:moveTo>
                  <a:pt x="11861" y="10369"/>
                </a:moveTo>
                <a:cubicBezTo>
                  <a:pt x="11798" y="10391"/>
                  <a:pt x="11750" y="10436"/>
                  <a:pt x="11722" y="10498"/>
                </a:cubicBezTo>
                <a:cubicBezTo>
                  <a:pt x="11694" y="10560"/>
                  <a:pt x="11686" y="10639"/>
                  <a:pt x="11702" y="10729"/>
                </a:cubicBezTo>
                <a:cubicBezTo>
                  <a:pt x="11702" y="10797"/>
                  <a:pt x="11733" y="10854"/>
                  <a:pt x="11777" y="10893"/>
                </a:cubicBezTo>
                <a:cubicBezTo>
                  <a:pt x="11821" y="10933"/>
                  <a:pt x="11877" y="10955"/>
                  <a:pt x="11924" y="10955"/>
                </a:cubicBezTo>
                <a:cubicBezTo>
                  <a:pt x="11988" y="10933"/>
                  <a:pt x="12036" y="10888"/>
                  <a:pt x="12064" y="10826"/>
                </a:cubicBezTo>
                <a:cubicBezTo>
                  <a:pt x="12092" y="10764"/>
                  <a:pt x="12099" y="10685"/>
                  <a:pt x="12083" y="10594"/>
                </a:cubicBezTo>
                <a:cubicBezTo>
                  <a:pt x="12083" y="10526"/>
                  <a:pt x="12051" y="10470"/>
                  <a:pt x="12008" y="10431"/>
                </a:cubicBezTo>
                <a:cubicBezTo>
                  <a:pt x="11964" y="10391"/>
                  <a:pt x="11909" y="10369"/>
                  <a:pt x="11861" y="10369"/>
                </a:cubicBezTo>
                <a:close/>
                <a:moveTo>
                  <a:pt x="3861" y="10458"/>
                </a:moveTo>
                <a:cubicBezTo>
                  <a:pt x="3767" y="10458"/>
                  <a:pt x="3672" y="10596"/>
                  <a:pt x="3672" y="10778"/>
                </a:cubicBezTo>
                <a:cubicBezTo>
                  <a:pt x="3672" y="10915"/>
                  <a:pt x="3767" y="11050"/>
                  <a:pt x="3861" y="11050"/>
                </a:cubicBezTo>
                <a:cubicBezTo>
                  <a:pt x="3987" y="11050"/>
                  <a:pt x="4082" y="10915"/>
                  <a:pt x="4082" y="10778"/>
                </a:cubicBezTo>
                <a:cubicBezTo>
                  <a:pt x="4082" y="10596"/>
                  <a:pt x="3987" y="10458"/>
                  <a:pt x="3861" y="10458"/>
                </a:cubicBezTo>
                <a:close/>
                <a:moveTo>
                  <a:pt x="11162" y="10458"/>
                </a:moveTo>
                <a:cubicBezTo>
                  <a:pt x="11067" y="10458"/>
                  <a:pt x="10974" y="10596"/>
                  <a:pt x="10974" y="10778"/>
                </a:cubicBezTo>
                <a:cubicBezTo>
                  <a:pt x="10974" y="10915"/>
                  <a:pt x="11067" y="11050"/>
                  <a:pt x="11162" y="11050"/>
                </a:cubicBezTo>
                <a:cubicBezTo>
                  <a:pt x="11288" y="11050"/>
                  <a:pt x="11383" y="10915"/>
                  <a:pt x="11383" y="10778"/>
                </a:cubicBezTo>
                <a:cubicBezTo>
                  <a:pt x="11383" y="10596"/>
                  <a:pt x="11288" y="10458"/>
                  <a:pt x="11162" y="10458"/>
                </a:cubicBezTo>
                <a:close/>
                <a:moveTo>
                  <a:pt x="10437" y="10546"/>
                </a:moveTo>
                <a:cubicBezTo>
                  <a:pt x="10311" y="10546"/>
                  <a:pt x="10216" y="10684"/>
                  <a:pt x="10216" y="10821"/>
                </a:cubicBezTo>
                <a:cubicBezTo>
                  <a:pt x="10216" y="11003"/>
                  <a:pt x="10311" y="11140"/>
                  <a:pt x="10437" y="11140"/>
                </a:cubicBezTo>
                <a:cubicBezTo>
                  <a:pt x="10532" y="11140"/>
                  <a:pt x="10626" y="11003"/>
                  <a:pt x="10626" y="10821"/>
                </a:cubicBezTo>
                <a:cubicBezTo>
                  <a:pt x="10626" y="10684"/>
                  <a:pt x="10532" y="10546"/>
                  <a:pt x="10437" y="10546"/>
                </a:cubicBezTo>
                <a:close/>
                <a:moveTo>
                  <a:pt x="17738" y="10546"/>
                </a:moveTo>
                <a:cubicBezTo>
                  <a:pt x="17612" y="10546"/>
                  <a:pt x="17517" y="10684"/>
                  <a:pt x="17517" y="10821"/>
                </a:cubicBezTo>
                <a:cubicBezTo>
                  <a:pt x="17517" y="11003"/>
                  <a:pt x="17612" y="11140"/>
                  <a:pt x="17738" y="11140"/>
                </a:cubicBezTo>
                <a:cubicBezTo>
                  <a:pt x="17832" y="11140"/>
                  <a:pt x="17927" y="11003"/>
                  <a:pt x="17927" y="10821"/>
                </a:cubicBezTo>
                <a:cubicBezTo>
                  <a:pt x="17927" y="10684"/>
                  <a:pt x="17832" y="10546"/>
                  <a:pt x="17738" y="10546"/>
                </a:cubicBezTo>
                <a:close/>
                <a:moveTo>
                  <a:pt x="9675" y="10642"/>
                </a:moveTo>
                <a:cubicBezTo>
                  <a:pt x="9612" y="10665"/>
                  <a:pt x="9564" y="10710"/>
                  <a:pt x="9536" y="10772"/>
                </a:cubicBezTo>
                <a:cubicBezTo>
                  <a:pt x="9508" y="10834"/>
                  <a:pt x="9500" y="10913"/>
                  <a:pt x="9516" y="11004"/>
                </a:cubicBezTo>
                <a:cubicBezTo>
                  <a:pt x="9516" y="11072"/>
                  <a:pt x="9548" y="11128"/>
                  <a:pt x="9591" y="11168"/>
                </a:cubicBezTo>
                <a:cubicBezTo>
                  <a:pt x="9635" y="11207"/>
                  <a:pt x="9690" y="11230"/>
                  <a:pt x="9738" y="11230"/>
                </a:cubicBezTo>
                <a:cubicBezTo>
                  <a:pt x="9801" y="11208"/>
                  <a:pt x="9849" y="11162"/>
                  <a:pt x="9877" y="11100"/>
                </a:cubicBezTo>
                <a:cubicBezTo>
                  <a:pt x="9905" y="11037"/>
                  <a:pt x="9913" y="10958"/>
                  <a:pt x="9897" y="10868"/>
                </a:cubicBezTo>
                <a:cubicBezTo>
                  <a:pt x="9897" y="10800"/>
                  <a:pt x="9866" y="10743"/>
                  <a:pt x="9822" y="10704"/>
                </a:cubicBezTo>
                <a:cubicBezTo>
                  <a:pt x="9779" y="10665"/>
                  <a:pt x="9723" y="10642"/>
                  <a:pt x="9675" y="10642"/>
                </a:cubicBezTo>
                <a:close/>
                <a:moveTo>
                  <a:pt x="16981" y="10642"/>
                </a:moveTo>
                <a:cubicBezTo>
                  <a:pt x="16934" y="10665"/>
                  <a:pt x="16886" y="10710"/>
                  <a:pt x="16853" y="10772"/>
                </a:cubicBezTo>
                <a:cubicBezTo>
                  <a:pt x="16821" y="10834"/>
                  <a:pt x="16805" y="10913"/>
                  <a:pt x="16821" y="11004"/>
                </a:cubicBezTo>
                <a:cubicBezTo>
                  <a:pt x="16837" y="11071"/>
                  <a:pt x="16869" y="11139"/>
                  <a:pt x="16909" y="11185"/>
                </a:cubicBezTo>
                <a:cubicBezTo>
                  <a:pt x="16949" y="11230"/>
                  <a:pt x="16997" y="11252"/>
                  <a:pt x="17044" y="11230"/>
                </a:cubicBezTo>
                <a:cubicBezTo>
                  <a:pt x="17108" y="11208"/>
                  <a:pt x="17156" y="11162"/>
                  <a:pt x="17183" y="11100"/>
                </a:cubicBezTo>
                <a:cubicBezTo>
                  <a:pt x="17211" y="11037"/>
                  <a:pt x="17219" y="10958"/>
                  <a:pt x="17202" y="10868"/>
                </a:cubicBezTo>
                <a:cubicBezTo>
                  <a:pt x="17202" y="10800"/>
                  <a:pt x="17171" y="10743"/>
                  <a:pt x="17127" y="10704"/>
                </a:cubicBezTo>
                <a:cubicBezTo>
                  <a:pt x="17084" y="10665"/>
                  <a:pt x="17029" y="10642"/>
                  <a:pt x="16981" y="10642"/>
                </a:cubicBezTo>
                <a:close/>
                <a:moveTo>
                  <a:pt x="18500" y="10642"/>
                </a:moveTo>
                <a:cubicBezTo>
                  <a:pt x="18436" y="10642"/>
                  <a:pt x="18381" y="10665"/>
                  <a:pt x="18337" y="10704"/>
                </a:cubicBezTo>
                <a:cubicBezTo>
                  <a:pt x="18293" y="10743"/>
                  <a:pt x="18261" y="10800"/>
                  <a:pt x="18245" y="10868"/>
                </a:cubicBezTo>
                <a:cubicBezTo>
                  <a:pt x="18229" y="10958"/>
                  <a:pt x="18245" y="11037"/>
                  <a:pt x="18277" y="11100"/>
                </a:cubicBezTo>
                <a:cubicBezTo>
                  <a:pt x="18309" y="11162"/>
                  <a:pt x="18356" y="11208"/>
                  <a:pt x="18404" y="11230"/>
                </a:cubicBezTo>
                <a:cubicBezTo>
                  <a:pt x="18468" y="11252"/>
                  <a:pt x="18524" y="11230"/>
                  <a:pt x="18567" y="11185"/>
                </a:cubicBezTo>
                <a:cubicBezTo>
                  <a:pt x="18611" y="11139"/>
                  <a:pt x="18643" y="11071"/>
                  <a:pt x="18659" y="11004"/>
                </a:cubicBezTo>
                <a:cubicBezTo>
                  <a:pt x="18659" y="10913"/>
                  <a:pt x="18643" y="10834"/>
                  <a:pt x="18615" y="10772"/>
                </a:cubicBezTo>
                <a:cubicBezTo>
                  <a:pt x="18587" y="10710"/>
                  <a:pt x="18547" y="10665"/>
                  <a:pt x="18500" y="10642"/>
                </a:cubicBezTo>
                <a:close/>
                <a:moveTo>
                  <a:pt x="9025" y="10941"/>
                </a:moveTo>
                <a:cubicBezTo>
                  <a:pt x="8999" y="10941"/>
                  <a:pt x="8973" y="10946"/>
                  <a:pt x="8949" y="10958"/>
                </a:cubicBezTo>
                <a:cubicBezTo>
                  <a:pt x="8902" y="11003"/>
                  <a:pt x="8863" y="11060"/>
                  <a:pt x="8839" y="11122"/>
                </a:cubicBezTo>
                <a:cubicBezTo>
                  <a:pt x="8815" y="11185"/>
                  <a:pt x="8808" y="11253"/>
                  <a:pt x="8823" y="11321"/>
                </a:cubicBezTo>
                <a:cubicBezTo>
                  <a:pt x="8855" y="11412"/>
                  <a:pt x="8894" y="11469"/>
                  <a:pt x="8942" y="11498"/>
                </a:cubicBezTo>
                <a:cubicBezTo>
                  <a:pt x="8989" y="11526"/>
                  <a:pt x="9044" y="11526"/>
                  <a:pt x="9107" y="11503"/>
                </a:cubicBezTo>
                <a:cubicBezTo>
                  <a:pt x="9155" y="11480"/>
                  <a:pt x="9186" y="11423"/>
                  <a:pt x="9202" y="11355"/>
                </a:cubicBezTo>
                <a:cubicBezTo>
                  <a:pt x="9217" y="11287"/>
                  <a:pt x="9217" y="11207"/>
                  <a:pt x="9201" y="11140"/>
                </a:cubicBezTo>
                <a:cubicBezTo>
                  <a:pt x="9178" y="11003"/>
                  <a:pt x="9102" y="10943"/>
                  <a:pt x="9025" y="10941"/>
                </a:cubicBezTo>
                <a:close/>
                <a:moveTo>
                  <a:pt x="16330" y="10941"/>
                </a:moveTo>
                <a:cubicBezTo>
                  <a:pt x="16305" y="10941"/>
                  <a:pt x="16279" y="10946"/>
                  <a:pt x="16255" y="10958"/>
                </a:cubicBezTo>
                <a:cubicBezTo>
                  <a:pt x="16208" y="11003"/>
                  <a:pt x="16168" y="11060"/>
                  <a:pt x="16149" y="11128"/>
                </a:cubicBezTo>
                <a:cubicBezTo>
                  <a:pt x="16129" y="11196"/>
                  <a:pt x="16129" y="11276"/>
                  <a:pt x="16160" y="11367"/>
                </a:cubicBezTo>
                <a:cubicBezTo>
                  <a:pt x="16191" y="11504"/>
                  <a:pt x="16319" y="11549"/>
                  <a:pt x="16413" y="11503"/>
                </a:cubicBezTo>
                <a:cubicBezTo>
                  <a:pt x="16508" y="11457"/>
                  <a:pt x="16570" y="11275"/>
                  <a:pt x="16507" y="11140"/>
                </a:cubicBezTo>
                <a:cubicBezTo>
                  <a:pt x="16484" y="11003"/>
                  <a:pt x="16407" y="10943"/>
                  <a:pt x="16330" y="10941"/>
                </a:cubicBezTo>
                <a:close/>
                <a:moveTo>
                  <a:pt x="19123" y="10941"/>
                </a:moveTo>
                <a:cubicBezTo>
                  <a:pt x="19054" y="10943"/>
                  <a:pt x="18989" y="11003"/>
                  <a:pt x="18941" y="11140"/>
                </a:cubicBezTo>
                <a:cubicBezTo>
                  <a:pt x="18926" y="11207"/>
                  <a:pt x="18926" y="11287"/>
                  <a:pt x="18945" y="11355"/>
                </a:cubicBezTo>
                <a:cubicBezTo>
                  <a:pt x="18965" y="11423"/>
                  <a:pt x="19004" y="11480"/>
                  <a:pt x="19067" y="11503"/>
                </a:cubicBezTo>
                <a:cubicBezTo>
                  <a:pt x="19115" y="11526"/>
                  <a:pt x="19170" y="11526"/>
                  <a:pt x="19217" y="11503"/>
                </a:cubicBezTo>
                <a:cubicBezTo>
                  <a:pt x="19264" y="11481"/>
                  <a:pt x="19303" y="11436"/>
                  <a:pt x="19319" y="11367"/>
                </a:cubicBezTo>
                <a:cubicBezTo>
                  <a:pt x="19334" y="11276"/>
                  <a:pt x="19335" y="11196"/>
                  <a:pt x="19315" y="11128"/>
                </a:cubicBezTo>
                <a:cubicBezTo>
                  <a:pt x="19296" y="11060"/>
                  <a:pt x="19256" y="11003"/>
                  <a:pt x="19193" y="10958"/>
                </a:cubicBezTo>
                <a:cubicBezTo>
                  <a:pt x="19170" y="10946"/>
                  <a:pt x="19146" y="10941"/>
                  <a:pt x="19123" y="10941"/>
                </a:cubicBezTo>
                <a:close/>
                <a:moveTo>
                  <a:pt x="8416" y="11411"/>
                </a:moveTo>
                <a:cubicBezTo>
                  <a:pt x="8396" y="11407"/>
                  <a:pt x="8376" y="11408"/>
                  <a:pt x="8357" y="11413"/>
                </a:cubicBezTo>
                <a:cubicBezTo>
                  <a:pt x="8330" y="11419"/>
                  <a:pt x="8305" y="11432"/>
                  <a:pt x="8281" y="11455"/>
                </a:cubicBezTo>
                <a:cubicBezTo>
                  <a:pt x="8186" y="11547"/>
                  <a:pt x="8154" y="11729"/>
                  <a:pt x="8217" y="11866"/>
                </a:cubicBezTo>
                <a:cubicBezTo>
                  <a:pt x="8281" y="12001"/>
                  <a:pt x="8408" y="12047"/>
                  <a:pt x="8503" y="11956"/>
                </a:cubicBezTo>
                <a:cubicBezTo>
                  <a:pt x="8598" y="11866"/>
                  <a:pt x="8630" y="11684"/>
                  <a:pt x="8566" y="11547"/>
                </a:cubicBezTo>
                <a:cubicBezTo>
                  <a:pt x="8530" y="11470"/>
                  <a:pt x="8475" y="11421"/>
                  <a:pt x="8416" y="11411"/>
                </a:cubicBezTo>
                <a:close/>
                <a:moveTo>
                  <a:pt x="15743" y="11439"/>
                </a:moveTo>
                <a:cubicBezTo>
                  <a:pt x="15692" y="11433"/>
                  <a:pt x="15637" y="11455"/>
                  <a:pt x="15590" y="11501"/>
                </a:cubicBezTo>
                <a:cubicBezTo>
                  <a:pt x="15543" y="11546"/>
                  <a:pt x="15512" y="11603"/>
                  <a:pt x="15500" y="11666"/>
                </a:cubicBezTo>
                <a:cubicBezTo>
                  <a:pt x="15488" y="11729"/>
                  <a:pt x="15496" y="11797"/>
                  <a:pt x="15527" y="11866"/>
                </a:cubicBezTo>
                <a:cubicBezTo>
                  <a:pt x="15559" y="11933"/>
                  <a:pt x="15607" y="11979"/>
                  <a:pt x="15658" y="11996"/>
                </a:cubicBezTo>
                <a:cubicBezTo>
                  <a:pt x="15709" y="12013"/>
                  <a:pt x="15764" y="12002"/>
                  <a:pt x="15811" y="11956"/>
                </a:cubicBezTo>
                <a:cubicBezTo>
                  <a:pt x="15905" y="11866"/>
                  <a:pt x="15936" y="11683"/>
                  <a:pt x="15874" y="11547"/>
                </a:cubicBezTo>
                <a:cubicBezTo>
                  <a:pt x="15842" y="11478"/>
                  <a:pt x="15795" y="11444"/>
                  <a:pt x="15743" y="11439"/>
                </a:cubicBezTo>
                <a:close/>
                <a:moveTo>
                  <a:pt x="19737" y="11439"/>
                </a:moveTo>
                <a:cubicBezTo>
                  <a:pt x="19686" y="11444"/>
                  <a:pt x="19638" y="11478"/>
                  <a:pt x="19606" y="11547"/>
                </a:cubicBezTo>
                <a:cubicBezTo>
                  <a:pt x="19543" y="11683"/>
                  <a:pt x="19575" y="11866"/>
                  <a:pt x="19670" y="11956"/>
                </a:cubicBezTo>
                <a:cubicBezTo>
                  <a:pt x="19701" y="12002"/>
                  <a:pt x="19748" y="12013"/>
                  <a:pt x="19795" y="11996"/>
                </a:cubicBezTo>
                <a:cubicBezTo>
                  <a:pt x="19842" y="11979"/>
                  <a:pt x="19889" y="11933"/>
                  <a:pt x="19921" y="11866"/>
                </a:cubicBezTo>
                <a:cubicBezTo>
                  <a:pt x="19984" y="11729"/>
                  <a:pt x="19985" y="11591"/>
                  <a:pt x="19891" y="11501"/>
                </a:cubicBezTo>
                <a:cubicBezTo>
                  <a:pt x="19843" y="11455"/>
                  <a:pt x="19788" y="11433"/>
                  <a:pt x="19737" y="11439"/>
                </a:cubicBezTo>
                <a:close/>
                <a:moveTo>
                  <a:pt x="7839" y="12083"/>
                </a:moveTo>
                <a:cubicBezTo>
                  <a:pt x="7788" y="12083"/>
                  <a:pt x="7732" y="12116"/>
                  <a:pt x="7685" y="12184"/>
                </a:cubicBezTo>
                <a:cubicBezTo>
                  <a:pt x="7622" y="12274"/>
                  <a:pt x="7623" y="12455"/>
                  <a:pt x="7685" y="12591"/>
                </a:cubicBezTo>
                <a:cubicBezTo>
                  <a:pt x="7780" y="12680"/>
                  <a:pt x="7906" y="12680"/>
                  <a:pt x="7969" y="12591"/>
                </a:cubicBezTo>
                <a:cubicBezTo>
                  <a:pt x="8063" y="12455"/>
                  <a:pt x="8063" y="12275"/>
                  <a:pt x="7969" y="12184"/>
                </a:cubicBezTo>
                <a:cubicBezTo>
                  <a:pt x="7937" y="12116"/>
                  <a:pt x="7890" y="12083"/>
                  <a:pt x="7839" y="12083"/>
                </a:cubicBezTo>
                <a:close/>
                <a:moveTo>
                  <a:pt x="15147" y="12083"/>
                </a:moveTo>
                <a:cubicBezTo>
                  <a:pt x="15095" y="12083"/>
                  <a:pt x="15048" y="12116"/>
                  <a:pt x="15016" y="12184"/>
                </a:cubicBezTo>
                <a:cubicBezTo>
                  <a:pt x="14920" y="12275"/>
                  <a:pt x="14920" y="12455"/>
                  <a:pt x="15016" y="12591"/>
                </a:cubicBezTo>
                <a:cubicBezTo>
                  <a:pt x="15079" y="12681"/>
                  <a:pt x="15206" y="12680"/>
                  <a:pt x="15301" y="12591"/>
                </a:cubicBezTo>
                <a:cubicBezTo>
                  <a:pt x="15365" y="12455"/>
                  <a:pt x="15365" y="12275"/>
                  <a:pt x="15301" y="12184"/>
                </a:cubicBezTo>
                <a:cubicBezTo>
                  <a:pt x="15253" y="12116"/>
                  <a:pt x="15198" y="12083"/>
                  <a:pt x="15147" y="12083"/>
                </a:cubicBezTo>
                <a:close/>
                <a:moveTo>
                  <a:pt x="20329" y="12083"/>
                </a:moveTo>
                <a:cubicBezTo>
                  <a:pt x="20277" y="12083"/>
                  <a:pt x="20222" y="12116"/>
                  <a:pt x="20174" y="12184"/>
                </a:cubicBezTo>
                <a:cubicBezTo>
                  <a:pt x="20110" y="12274"/>
                  <a:pt x="20110" y="12455"/>
                  <a:pt x="20174" y="12591"/>
                </a:cubicBezTo>
                <a:cubicBezTo>
                  <a:pt x="20270" y="12680"/>
                  <a:pt x="20397" y="12680"/>
                  <a:pt x="20460" y="12591"/>
                </a:cubicBezTo>
                <a:cubicBezTo>
                  <a:pt x="20555" y="12455"/>
                  <a:pt x="20555" y="12275"/>
                  <a:pt x="20460" y="12184"/>
                </a:cubicBezTo>
                <a:cubicBezTo>
                  <a:pt x="20428" y="12116"/>
                  <a:pt x="20381" y="12083"/>
                  <a:pt x="20329" y="12083"/>
                </a:cubicBezTo>
                <a:close/>
                <a:moveTo>
                  <a:pt x="7359" y="12856"/>
                </a:moveTo>
                <a:cubicBezTo>
                  <a:pt x="7300" y="12867"/>
                  <a:pt x="7245" y="12914"/>
                  <a:pt x="7209" y="12992"/>
                </a:cubicBezTo>
                <a:cubicBezTo>
                  <a:pt x="7146" y="13128"/>
                  <a:pt x="7177" y="13309"/>
                  <a:pt x="7273" y="13400"/>
                </a:cubicBezTo>
                <a:cubicBezTo>
                  <a:pt x="7368" y="13491"/>
                  <a:pt x="7494" y="13446"/>
                  <a:pt x="7558" y="13311"/>
                </a:cubicBezTo>
                <a:cubicBezTo>
                  <a:pt x="7621" y="13174"/>
                  <a:pt x="7589" y="12992"/>
                  <a:pt x="7494" y="12900"/>
                </a:cubicBezTo>
                <a:cubicBezTo>
                  <a:pt x="7471" y="12878"/>
                  <a:pt x="7445" y="12863"/>
                  <a:pt x="7418" y="12857"/>
                </a:cubicBezTo>
                <a:cubicBezTo>
                  <a:pt x="7399" y="12852"/>
                  <a:pt x="7379" y="12852"/>
                  <a:pt x="7359" y="12856"/>
                </a:cubicBezTo>
                <a:close/>
                <a:moveTo>
                  <a:pt x="14664" y="12874"/>
                </a:moveTo>
                <a:cubicBezTo>
                  <a:pt x="14605" y="12881"/>
                  <a:pt x="14549" y="12914"/>
                  <a:pt x="14514" y="12992"/>
                </a:cubicBezTo>
                <a:cubicBezTo>
                  <a:pt x="14451" y="13128"/>
                  <a:pt x="14483" y="13310"/>
                  <a:pt x="14578" y="13400"/>
                </a:cubicBezTo>
                <a:cubicBezTo>
                  <a:pt x="14625" y="13446"/>
                  <a:pt x="14680" y="13457"/>
                  <a:pt x="14731" y="13440"/>
                </a:cubicBezTo>
                <a:cubicBezTo>
                  <a:pt x="14782" y="13423"/>
                  <a:pt x="14829" y="13377"/>
                  <a:pt x="14861" y="13309"/>
                </a:cubicBezTo>
                <a:cubicBezTo>
                  <a:pt x="14892" y="13241"/>
                  <a:pt x="14900" y="13162"/>
                  <a:pt x="14888" y="13088"/>
                </a:cubicBezTo>
                <a:cubicBezTo>
                  <a:pt x="14876" y="13014"/>
                  <a:pt x="14845" y="12946"/>
                  <a:pt x="14797" y="12900"/>
                </a:cubicBezTo>
                <a:cubicBezTo>
                  <a:pt x="14774" y="12889"/>
                  <a:pt x="14749" y="12880"/>
                  <a:pt x="14723" y="12876"/>
                </a:cubicBezTo>
                <a:cubicBezTo>
                  <a:pt x="14703" y="12872"/>
                  <a:pt x="14683" y="12872"/>
                  <a:pt x="14664" y="12874"/>
                </a:cubicBezTo>
                <a:close/>
                <a:moveTo>
                  <a:pt x="20785" y="12874"/>
                </a:moveTo>
                <a:cubicBezTo>
                  <a:pt x="20765" y="12872"/>
                  <a:pt x="20746" y="12872"/>
                  <a:pt x="20726" y="12876"/>
                </a:cubicBezTo>
                <a:cubicBezTo>
                  <a:pt x="20700" y="12880"/>
                  <a:pt x="20675" y="12889"/>
                  <a:pt x="20651" y="12900"/>
                </a:cubicBezTo>
                <a:cubicBezTo>
                  <a:pt x="20604" y="12946"/>
                  <a:pt x="20580" y="13014"/>
                  <a:pt x="20576" y="13088"/>
                </a:cubicBezTo>
                <a:cubicBezTo>
                  <a:pt x="20573" y="13162"/>
                  <a:pt x="20588" y="13241"/>
                  <a:pt x="20620" y="13309"/>
                </a:cubicBezTo>
                <a:cubicBezTo>
                  <a:pt x="20651" y="13377"/>
                  <a:pt x="20699" y="13423"/>
                  <a:pt x="20746" y="13440"/>
                </a:cubicBezTo>
                <a:cubicBezTo>
                  <a:pt x="20793" y="13457"/>
                  <a:pt x="20840" y="13446"/>
                  <a:pt x="20871" y="13400"/>
                </a:cubicBezTo>
                <a:cubicBezTo>
                  <a:pt x="20966" y="13310"/>
                  <a:pt x="20998" y="13128"/>
                  <a:pt x="20935" y="12992"/>
                </a:cubicBezTo>
                <a:cubicBezTo>
                  <a:pt x="20899" y="12914"/>
                  <a:pt x="20843" y="12881"/>
                  <a:pt x="20785" y="12874"/>
                </a:cubicBezTo>
                <a:close/>
                <a:moveTo>
                  <a:pt x="7040" y="13772"/>
                </a:moveTo>
                <a:cubicBezTo>
                  <a:pt x="6963" y="13765"/>
                  <a:pt x="6885" y="13843"/>
                  <a:pt x="6862" y="13945"/>
                </a:cubicBezTo>
                <a:cubicBezTo>
                  <a:pt x="6830" y="14014"/>
                  <a:pt x="6830" y="14093"/>
                  <a:pt x="6849" y="14167"/>
                </a:cubicBezTo>
                <a:cubicBezTo>
                  <a:pt x="6869" y="14240"/>
                  <a:pt x="6909" y="14308"/>
                  <a:pt x="6956" y="14353"/>
                </a:cubicBezTo>
                <a:cubicBezTo>
                  <a:pt x="7004" y="14377"/>
                  <a:pt x="7059" y="14365"/>
                  <a:pt x="7111" y="14331"/>
                </a:cubicBezTo>
                <a:cubicBezTo>
                  <a:pt x="7163" y="14297"/>
                  <a:pt x="7210" y="14240"/>
                  <a:pt x="7242" y="14172"/>
                </a:cubicBezTo>
                <a:cubicBezTo>
                  <a:pt x="7258" y="14104"/>
                  <a:pt x="7250" y="14024"/>
                  <a:pt x="7226" y="13956"/>
                </a:cubicBezTo>
                <a:cubicBezTo>
                  <a:pt x="7202" y="13887"/>
                  <a:pt x="7163" y="13830"/>
                  <a:pt x="7115" y="13807"/>
                </a:cubicBezTo>
                <a:cubicBezTo>
                  <a:pt x="7092" y="13784"/>
                  <a:pt x="7066" y="13774"/>
                  <a:pt x="7040" y="13772"/>
                </a:cubicBezTo>
                <a:close/>
                <a:moveTo>
                  <a:pt x="14340" y="13790"/>
                </a:moveTo>
                <a:cubicBezTo>
                  <a:pt x="14263" y="13790"/>
                  <a:pt x="14185" y="13841"/>
                  <a:pt x="14161" y="13944"/>
                </a:cubicBezTo>
                <a:cubicBezTo>
                  <a:pt x="14145" y="14035"/>
                  <a:pt x="14145" y="14115"/>
                  <a:pt x="14165" y="14183"/>
                </a:cubicBezTo>
                <a:cubicBezTo>
                  <a:pt x="14185" y="14251"/>
                  <a:pt x="14225" y="14308"/>
                  <a:pt x="14289" y="14353"/>
                </a:cubicBezTo>
                <a:cubicBezTo>
                  <a:pt x="14336" y="14377"/>
                  <a:pt x="14384" y="14365"/>
                  <a:pt x="14428" y="14331"/>
                </a:cubicBezTo>
                <a:cubicBezTo>
                  <a:pt x="14471" y="14297"/>
                  <a:pt x="14511" y="14240"/>
                  <a:pt x="14542" y="14172"/>
                </a:cubicBezTo>
                <a:cubicBezTo>
                  <a:pt x="14559" y="14104"/>
                  <a:pt x="14559" y="14024"/>
                  <a:pt x="14539" y="13956"/>
                </a:cubicBezTo>
                <a:cubicBezTo>
                  <a:pt x="14519" y="13887"/>
                  <a:pt x="14479" y="13830"/>
                  <a:pt x="14416" y="13807"/>
                </a:cubicBezTo>
                <a:cubicBezTo>
                  <a:pt x="14392" y="13796"/>
                  <a:pt x="14366" y="13790"/>
                  <a:pt x="14340" y="13790"/>
                </a:cubicBezTo>
                <a:close/>
                <a:moveTo>
                  <a:pt x="21104" y="13790"/>
                </a:moveTo>
                <a:cubicBezTo>
                  <a:pt x="21078" y="13790"/>
                  <a:pt x="21052" y="13795"/>
                  <a:pt x="21028" y="13807"/>
                </a:cubicBezTo>
                <a:cubicBezTo>
                  <a:pt x="20933" y="13853"/>
                  <a:pt x="20869" y="14036"/>
                  <a:pt x="20933" y="14172"/>
                </a:cubicBezTo>
                <a:cubicBezTo>
                  <a:pt x="20949" y="14240"/>
                  <a:pt x="20988" y="14297"/>
                  <a:pt x="21036" y="14331"/>
                </a:cubicBezTo>
                <a:cubicBezTo>
                  <a:pt x="21084" y="14365"/>
                  <a:pt x="21139" y="14377"/>
                  <a:pt x="21187" y="14353"/>
                </a:cubicBezTo>
                <a:cubicBezTo>
                  <a:pt x="21235" y="14308"/>
                  <a:pt x="21274" y="14251"/>
                  <a:pt x="21298" y="14183"/>
                </a:cubicBezTo>
                <a:cubicBezTo>
                  <a:pt x="21322" y="14115"/>
                  <a:pt x="21330" y="14035"/>
                  <a:pt x="21314" y="13944"/>
                </a:cubicBezTo>
                <a:cubicBezTo>
                  <a:pt x="21266" y="13841"/>
                  <a:pt x="21183" y="13790"/>
                  <a:pt x="21104" y="13790"/>
                </a:cubicBezTo>
                <a:close/>
                <a:moveTo>
                  <a:pt x="6826" y="14752"/>
                </a:moveTo>
                <a:cubicBezTo>
                  <a:pt x="6744" y="14749"/>
                  <a:pt x="6668" y="14869"/>
                  <a:pt x="6641" y="14989"/>
                </a:cubicBezTo>
                <a:cubicBezTo>
                  <a:pt x="6625" y="15080"/>
                  <a:pt x="6633" y="15160"/>
                  <a:pt x="6660" y="15222"/>
                </a:cubicBezTo>
                <a:cubicBezTo>
                  <a:pt x="6688" y="15285"/>
                  <a:pt x="6735" y="15330"/>
                  <a:pt x="6798" y="15353"/>
                </a:cubicBezTo>
                <a:cubicBezTo>
                  <a:pt x="6845" y="15353"/>
                  <a:pt x="6900" y="15330"/>
                  <a:pt x="6944" y="15290"/>
                </a:cubicBezTo>
                <a:cubicBezTo>
                  <a:pt x="6987" y="15250"/>
                  <a:pt x="7019" y="15193"/>
                  <a:pt x="7019" y="15125"/>
                </a:cubicBezTo>
                <a:cubicBezTo>
                  <a:pt x="7034" y="15034"/>
                  <a:pt x="7027" y="14954"/>
                  <a:pt x="6999" y="14892"/>
                </a:cubicBezTo>
                <a:cubicBezTo>
                  <a:pt x="6972" y="14829"/>
                  <a:pt x="6925" y="14784"/>
                  <a:pt x="6862" y="14762"/>
                </a:cubicBezTo>
                <a:cubicBezTo>
                  <a:pt x="6850" y="14756"/>
                  <a:pt x="6838" y="14753"/>
                  <a:pt x="6826" y="14752"/>
                </a:cubicBezTo>
                <a:close/>
                <a:moveTo>
                  <a:pt x="14199" y="14765"/>
                </a:moveTo>
                <a:cubicBezTo>
                  <a:pt x="14136" y="14765"/>
                  <a:pt x="14081" y="14788"/>
                  <a:pt x="14038" y="14827"/>
                </a:cubicBezTo>
                <a:cubicBezTo>
                  <a:pt x="13995" y="14867"/>
                  <a:pt x="13964" y="14923"/>
                  <a:pt x="13948" y="14991"/>
                </a:cubicBezTo>
                <a:cubicBezTo>
                  <a:pt x="13932" y="15082"/>
                  <a:pt x="13947" y="15161"/>
                  <a:pt x="13979" y="15223"/>
                </a:cubicBezTo>
                <a:cubicBezTo>
                  <a:pt x="14010" y="15285"/>
                  <a:pt x="14057" y="15330"/>
                  <a:pt x="14104" y="15353"/>
                </a:cubicBezTo>
                <a:cubicBezTo>
                  <a:pt x="14167" y="15353"/>
                  <a:pt x="14222" y="15330"/>
                  <a:pt x="14266" y="15290"/>
                </a:cubicBezTo>
                <a:cubicBezTo>
                  <a:pt x="14309" y="15251"/>
                  <a:pt x="14341" y="15195"/>
                  <a:pt x="14357" y="15127"/>
                </a:cubicBezTo>
                <a:cubicBezTo>
                  <a:pt x="14357" y="15037"/>
                  <a:pt x="14341" y="14958"/>
                  <a:pt x="14313" y="14895"/>
                </a:cubicBezTo>
                <a:cubicBezTo>
                  <a:pt x="14286" y="14833"/>
                  <a:pt x="14246" y="14787"/>
                  <a:pt x="14199" y="14765"/>
                </a:cubicBezTo>
                <a:close/>
                <a:moveTo>
                  <a:pt x="21279" y="14765"/>
                </a:moveTo>
                <a:cubicBezTo>
                  <a:pt x="21231" y="14787"/>
                  <a:pt x="21183" y="14833"/>
                  <a:pt x="21151" y="14895"/>
                </a:cubicBezTo>
                <a:cubicBezTo>
                  <a:pt x="21119" y="14958"/>
                  <a:pt x="21103" y="15037"/>
                  <a:pt x="21119" y="15127"/>
                </a:cubicBezTo>
                <a:cubicBezTo>
                  <a:pt x="21135" y="15195"/>
                  <a:pt x="21167" y="15251"/>
                  <a:pt x="21207" y="15290"/>
                </a:cubicBezTo>
                <a:cubicBezTo>
                  <a:pt x="21246" y="15330"/>
                  <a:pt x="21294" y="15353"/>
                  <a:pt x="21342" y="15353"/>
                </a:cubicBezTo>
                <a:cubicBezTo>
                  <a:pt x="21405" y="15330"/>
                  <a:pt x="21453" y="15285"/>
                  <a:pt x="21481" y="15223"/>
                </a:cubicBezTo>
                <a:cubicBezTo>
                  <a:pt x="21509" y="15161"/>
                  <a:pt x="21517" y="15082"/>
                  <a:pt x="21500" y="14991"/>
                </a:cubicBezTo>
                <a:cubicBezTo>
                  <a:pt x="21500" y="14923"/>
                  <a:pt x="21469" y="14867"/>
                  <a:pt x="21425" y="14827"/>
                </a:cubicBezTo>
                <a:cubicBezTo>
                  <a:pt x="21381" y="14788"/>
                  <a:pt x="21326" y="14765"/>
                  <a:pt x="21279" y="14765"/>
                </a:cubicBezTo>
                <a:close/>
                <a:moveTo>
                  <a:pt x="6768" y="15802"/>
                </a:moveTo>
                <a:cubicBezTo>
                  <a:pt x="6642" y="15802"/>
                  <a:pt x="6547" y="15893"/>
                  <a:pt x="6547" y="16073"/>
                </a:cubicBezTo>
                <a:cubicBezTo>
                  <a:pt x="6547" y="16209"/>
                  <a:pt x="6642" y="16344"/>
                  <a:pt x="6768" y="16344"/>
                </a:cubicBezTo>
                <a:cubicBezTo>
                  <a:pt x="6863" y="16344"/>
                  <a:pt x="6957" y="16209"/>
                  <a:pt x="6957" y="16073"/>
                </a:cubicBezTo>
                <a:cubicBezTo>
                  <a:pt x="6957" y="15893"/>
                  <a:pt x="6863" y="15802"/>
                  <a:pt x="6768" y="15802"/>
                </a:cubicBezTo>
                <a:close/>
                <a:moveTo>
                  <a:pt x="14069" y="15802"/>
                </a:moveTo>
                <a:cubicBezTo>
                  <a:pt x="13975" y="15802"/>
                  <a:pt x="13879" y="15938"/>
                  <a:pt x="13879" y="16073"/>
                </a:cubicBezTo>
                <a:cubicBezTo>
                  <a:pt x="13879" y="16254"/>
                  <a:pt x="13975" y="16344"/>
                  <a:pt x="14069" y="16344"/>
                </a:cubicBezTo>
                <a:cubicBezTo>
                  <a:pt x="14196" y="16344"/>
                  <a:pt x="14290" y="16254"/>
                  <a:pt x="14290" y="16073"/>
                </a:cubicBezTo>
                <a:cubicBezTo>
                  <a:pt x="14290" y="15938"/>
                  <a:pt x="14196" y="15802"/>
                  <a:pt x="14069" y="15802"/>
                </a:cubicBezTo>
                <a:close/>
                <a:moveTo>
                  <a:pt x="21378" y="15802"/>
                </a:moveTo>
                <a:cubicBezTo>
                  <a:pt x="21285" y="15802"/>
                  <a:pt x="21190" y="15938"/>
                  <a:pt x="21190" y="16073"/>
                </a:cubicBezTo>
                <a:cubicBezTo>
                  <a:pt x="21190" y="16254"/>
                  <a:pt x="21285" y="16344"/>
                  <a:pt x="21378" y="16344"/>
                </a:cubicBezTo>
                <a:cubicBezTo>
                  <a:pt x="21505" y="16344"/>
                  <a:pt x="21599" y="16254"/>
                  <a:pt x="21599" y="16073"/>
                </a:cubicBezTo>
                <a:cubicBezTo>
                  <a:pt x="21599" y="15938"/>
                  <a:pt x="21505" y="15802"/>
                  <a:pt x="21378" y="15802"/>
                </a:cubicBezTo>
                <a:close/>
                <a:moveTo>
                  <a:pt x="6798" y="16799"/>
                </a:moveTo>
                <a:cubicBezTo>
                  <a:pt x="6735" y="16821"/>
                  <a:pt x="6688" y="16866"/>
                  <a:pt x="6660" y="16929"/>
                </a:cubicBezTo>
                <a:cubicBezTo>
                  <a:pt x="6633" y="16991"/>
                  <a:pt x="6625" y="17070"/>
                  <a:pt x="6641" y="17160"/>
                </a:cubicBezTo>
                <a:cubicBezTo>
                  <a:pt x="6656" y="17228"/>
                  <a:pt x="6688" y="17284"/>
                  <a:pt x="6727" y="17324"/>
                </a:cubicBezTo>
                <a:cubicBezTo>
                  <a:pt x="6767" y="17363"/>
                  <a:pt x="6814" y="17385"/>
                  <a:pt x="6862" y="17385"/>
                </a:cubicBezTo>
                <a:cubicBezTo>
                  <a:pt x="6925" y="17363"/>
                  <a:pt x="6972" y="17318"/>
                  <a:pt x="6999" y="17256"/>
                </a:cubicBezTo>
                <a:cubicBezTo>
                  <a:pt x="7027" y="17194"/>
                  <a:pt x="7034" y="17116"/>
                  <a:pt x="7019" y="17025"/>
                </a:cubicBezTo>
                <a:cubicBezTo>
                  <a:pt x="7019" y="16957"/>
                  <a:pt x="6987" y="16901"/>
                  <a:pt x="6944" y="16861"/>
                </a:cubicBezTo>
                <a:cubicBezTo>
                  <a:pt x="6900" y="16821"/>
                  <a:pt x="6845" y="16799"/>
                  <a:pt x="6798" y="16799"/>
                </a:cubicBezTo>
                <a:close/>
                <a:moveTo>
                  <a:pt x="14038" y="16799"/>
                </a:moveTo>
                <a:cubicBezTo>
                  <a:pt x="13991" y="16799"/>
                  <a:pt x="13936" y="16821"/>
                  <a:pt x="13893" y="16861"/>
                </a:cubicBezTo>
                <a:cubicBezTo>
                  <a:pt x="13850" y="16901"/>
                  <a:pt x="13819" y="16957"/>
                  <a:pt x="13819" y="17025"/>
                </a:cubicBezTo>
                <a:cubicBezTo>
                  <a:pt x="13803" y="17116"/>
                  <a:pt x="13810" y="17194"/>
                  <a:pt x="13838" y="17256"/>
                </a:cubicBezTo>
                <a:cubicBezTo>
                  <a:pt x="13866" y="17318"/>
                  <a:pt x="13913" y="17363"/>
                  <a:pt x="13976" y="17385"/>
                </a:cubicBezTo>
                <a:cubicBezTo>
                  <a:pt x="14023" y="17385"/>
                  <a:pt x="14070" y="17363"/>
                  <a:pt x="14109" y="17324"/>
                </a:cubicBezTo>
                <a:cubicBezTo>
                  <a:pt x="14148" y="17284"/>
                  <a:pt x="14180" y="17228"/>
                  <a:pt x="14196" y="17160"/>
                </a:cubicBezTo>
                <a:cubicBezTo>
                  <a:pt x="14212" y="17070"/>
                  <a:pt x="14204" y="16991"/>
                  <a:pt x="14176" y="16929"/>
                </a:cubicBezTo>
                <a:cubicBezTo>
                  <a:pt x="14148" y="16866"/>
                  <a:pt x="14101" y="16821"/>
                  <a:pt x="14038" y="16799"/>
                </a:cubicBezTo>
                <a:close/>
                <a:moveTo>
                  <a:pt x="21342" y="16799"/>
                </a:moveTo>
                <a:cubicBezTo>
                  <a:pt x="21294" y="16799"/>
                  <a:pt x="21246" y="16821"/>
                  <a:pt x="21207" y="16861"/>
                </a:cubicBezTo>
                <a:cubicBezTo>
                  <a:pt x="21167" y="16901"/>
                  <a:pt x="21135" y="16957"/>
                  <a:pt x="21119" y="17025"/>
                </a:cubicBezTo>
                <a:cubicBezTo>
                  <a:pt x="21087" y="17206"/>
                  <a:pt x="21183" y="17340"/>
                  <a:pt x="21279" y="17385"/>
                </a:cubicBezTo>
                <a:cubicBezTo>
                  <a:pt x="21373" y="17430"/>
                  <a:pt x="21500" y="17296"/>
                  <a:pt x="21500" y="17160"/>
                </a:cubicBezTo>
                <a:cubicBezTo>
                  <a:pt x="21517" y="17070"/>
                  <a:pt x="21509" y="16991"/>
                  <a:pt x="21481" y="16929"/>
                </a:cubicBezTo>
                <a:cubicBezTo>
                  <a:pt x="21453" y="16866"/>
                  <a:pt x="21405" y="16821"/>
                  <a:pt x="21342" y="16799"/>
                </a:cubicBezTo>
                <a:close/>
                <a:moveTo>
                  <a:pt x="7032" y="17775"/>
                </a:moveTo>
                <a:cubicBezTo>
                  <a:pt x="7006" y="17774"/>
                  <a:pt x="6980" y="17780"/>
                  <a:pt x="6956" y="17791"/>
                </a:cubicBezTo>
                <a:cubicBezTo>
                  <a:pt x="6909" y="17837"/>
                  <a:pt x="6869" y="17894"/>
                  <a:pt x="6849" y="17962"/>
                </a:cubicBezTo>
                <a:cubicBezTo>
                  <a:pt x="6830" y="18030"/>
                  <a:pt x="6830" y="18109"/>
                  <a:pt x="6862" y="18200"/>
                </a:cubicBezTo>
                <a:cubicBezTo>
                  <a:pt x="6893" y="18336"/>
                  <a:pt x="7020" y="18383"/>
                  <a:pt x="7115" y="18337"/>
                </a:cubicBezTo>
                <a:cubicBezTo>
                  <a:pt x="7210" y="18291"/>
                  <a:pt x="7274" y="18110"/>
                  <a:pt x="7242" y="17973"/>
                </a:cubicBezTo>
                <a:cubicBezTo>
                  <a:pt x="7194" y="17836"/>
                  <a:pt x="7111" y="17777"/>
                  <a:pt x="7032" y="17775"/>
                </a:cubicBezTo>
                <a:close/>
                <a:moveTo>
                  <a:pt x="13807" y="17775"/>
                </a:moveTo>
                <a:cubicBezTo>
                  <a:pt x="13728" y="17777"/>
                  <a:pt x="13645" y="17836"/>
                  <a:pt x="13599" y="17973"/>
                </a:cubicBezTo>
                <a:cubicBezTo>
                  <a:pt x="13567" y="18110"/>
                  <a:pt x="13631" y="18291"/>
                  <a:pt x="13725" y="18337"/>
                </a:cubicBezTo>
                <a:cubicBezTo>
                  <a:pt x="13820" y="18382"/>
                  <a:pt x="13946" y="18336"/>
                  <a:pt x="13977" y="18200"/>
                </a:cubicBezTo>
                <a:cubicBezTo>
                  <a:pt x="14008" y="18109"/>
                  <a:pt x="14008" y="18030"/>
                  <a:pt x="13989" y="17962"/>
                </a:cubicBezTo>
                <a:cubicBezTo>
                  <a:pt x="13969" y="17894"/>
                  <a:pt x="13930" y="17837"/>
                  <a:pt x="13883" y="17791"/>
                </a:cubicBezTo>
                <a:cubicBezTo>
                  <a:pt x="13859" y="17780"/>
                  <a:pt x="13833" y="17774"/>
                  <a:pt x="13807" y="17775"/>
                </a:cubicBezTo>
                <a:close/>
                <a:moveTo>
                  <a:pt x="21112" y="17786"/>
                </a:moveTo>
                <a:cubicBezTo>
                  <a:pt x="21034" y="17800"/>
                  <a:pt x="20957" y="17877"/>
                  <a:pt x="20933" y="17979"/>
                </a:cubicBezTo>
                <a:cubicBezTo>
                  <a:pt x="20901" y="18047"/>
                  <a:pt x="20901" y="18127"/>
                  <a:pt x="20921" y="18195"/>
                </a:cubicBezTo>
                <a:cubicBezTo>
                  <a:pt x="20941" y="18263"/>
                  <a:pt x="20980" y="18320"/>
                  <a:pt x="21028" y="18342"/>
                </a:cubicBezTo>
                <a:cubicBezTo>
                  <a:pt x="21075" y="18388"/>
                  <a:pt x="21131" y="18388"/>
                  <a:pt x="21182" y="18360"/>
                </a:cubicBezTo>
                <a:cubicBezTo>
                  <a:pt x="21234" y="18332"/>
                  <a:pt x="21282" y="18275"/>
                  <a:pt x="21314" y="18207"/>
                </a:cubicBezTo>
                <a:cubicBezTo>
                  <a:pt x="21330" y="18117"/>
                  <a:pt x="21322" y="18037"/>
                  <a:pt x="21298" y="17968"/>
                </a:cubicBezTo>
                <a:cubicBezTo>
                  <a:pt x="21274" y="17900"/>
                  <a:pt x="21235" y="17843"/>
                  <a:pt x="21187" y="17797"/>
                </a:cubicBezTo>
                <a:cubicBezTo>
                  <a:pt x="21163" y="17786"/>
                  <a:pt x="21137" y="17782"/>
                  <a:pt x="21112" y="17786"/>
                </a:cubicBezTo>
                <a:close/>
                <a:moveTo>
                  <a:pt x="7408" y="18699"/>
                </a:moveTo>
                <a:cubicBezTo>
                  <a:pt x="7388" y="18696"/>
                  <a:pt x="7368" y="18696"/>
                  <a:pt x="7348" y="18701"/>
                </a:cubicBezTo>
                <a:cubicBezTo>
                  <a:pt x="7322" y="18708"/>
                  <a:pt x="7297" y="18722"/>
                  <a:pt x="7273" y="18745"/>
                </a:cubicBezTo>
                <a:cubicBezTo>
                  <a:pt x="7177" y="18835"/>
                  <a:pt x="7145" y="19017"/>
                  <a:pt x="7209" y="19154"/>
                </a:cubicBezTo>
                <a:cubicBezTo>
                  <a:pt x="7272" y="19291"/>
                  <a:pt x="7399" y="19291"/>
                  <a:pt x="7494" y="19200"/>
                </a:cubicBezTo>
                <a:cubicBezTo>
                  <a:pt x="7589" y="19109"/>
                  <a:pt x="7621" y="18972"/>
                  <a:pt x="7558" y="18835"/>
                </a:cubicBezTo>
                <a:cubicBezTo>
                  <a:pt x="7522" y="18758"/>
                  <a:pt x="7467" y="18709"/>
                  <a:pt x="7408" y="18699"/>
                </a:cubicBezTo>
                <a:close/>
                <a:moveTo>
                  <a:pt x="13428" y="18699"/>
                </a:moveTo>
                <a:cubicBezTo>
                  <a:pt x="13369" y="18710"/>
                  <a:pt x="13313" y="18758"/>
                  <a:pt x="13278" y="18835"/>
                </a:cubicBezTo>
                <a:cubicBezTo>
                  <a:pt x="13214" y="18972"/>
                  <a:pt x="13246" y="19109"/>
                  <a:pt x="13341" y="19200"/>
                </a:cubicBezTo>
                <a:cubicBezTo>
                  <a:pt x="13437" y="19291"/>
                  <a:pt x="13565" y="19291"/>
                  <a:pt x="13628" y="19154"/>
                </a:cubicBezTo>
                <a:cubicBezTo>
                  <a:pt x="13692" y="19017"/>
                  <a:pt x="13659" y="18835"/>
                  <a:pt x="13565" y="18745"/>
                </a:cubicBezTo>
                <a:cubicBezTo>
                  <a:pt x="13541" y="18722"/>
                  <a:pt x="13514" y="18708"/>
                  <a:pt x="13488" y="18701"/>
                </a:cubicBezTo>
                <a:cubicBezTo>
                  <a:pt x="13468" y="18696"/>
                  <a:pt x="13448" y="18695"/>
                  <a:pt x="13428" y="18699"/>
                </a:cubicBezTo>
                <a:close/>
                <a:moveTo>
                  <a:pt x="20764" y="18699"/>
                </a:moveTo>
                <a:cubicBezTo>
                  <a:pt x="20711" y="18710"/>
                  <a:pt x="20655" y="18758"/>
                  <a:pt x="20620" y="18835"/>
                </a:cubicBezTo>
                <a:cubicBezTo>
                  <a:pt x="20557" y="18972"/>
                  <a:pt x="20557" y="19153"/>
                  <a:pt x="20651" y="19243"/>
                </a:cubicBezTo>
                <a:cubicBezTo>
                  <a:pt x="20745" y="19335"/>
                  <a:pt x="20872" y="19290"/>
                  <a:pt x="20935" y="19153"/>
                </a:cubicBezTo>
                <a:cubicBezTo>
                  <a:pt x="20998" y="19016"/>
                  <a:pt x="20966" y="18835"/>
                  <a:pt x="20871" y="18745"/>
                </a:cubicBezTo>
                <a:cubicBezTo>
                  <a:pt x="20855" y="18722"/>
                  <a:pt x="20836" y="18708"/>
                  <a:pt x="20814" y="18701"/>
                </a:cubicBezTo>
                <a:cubicBezTo>
                  <a:pt x="20798" y="18696"/>
                  <a:pt x="20781" y="18695"/>
                  <a:pt x="20764" y="18699"/>
                </a:cubicBezTo>
                <a:close/>
                <a:moveTo>
                  <a:pt x="7839" y="19500"/>
                </a:moveTo>
                <a:cubicBezTo>
                  <a:pt x="7788" y="19500"/>
                  <a:pt x="7733" y="19522"/>
                  <a:pt x="7685" y="19567"/>
                </a:cubicBezTo>
                <a:cubicBezTo>
                  <a:pt x="7623" y="19703"/>
                  <a:pt x="7622" y="19885"/>
                  <a:pt x="7685" y="19975"/>
                </a:cubicBezTo>
                <a:cubicBezTo>
                  <a:pt x="7780" y="20110"/>
                  <a:pt x="7906" y="20109"/>
                  <a:pt x="7969" y="19975"/>
                </a:cubicBezTo>
                <a:cubicBezTo>
                  <a:pt x="8063" y="19884"/>
                  <a:pt x="8063" y="19703"/>
                  <a:pt x="7969" y="19567"/>
                </a:cubicBezTo>
                <a:cubicBezTo>
                  <a:pt x="7937" y="19522"/>
                  <a:pt x="7890" y="19500"/>
                  <a:pt x="7839" y="19500"/>
                </a:cubicBezTo>
                <a:close/>
                <a:moveTo>
                  <a:pt x="13000" y="19500"/>
                </a:moveTo>
                <a:cubicBezTo>
                  <a:pt x="12949" y="19500"/>
                  <a:pt x="12901" y="19522"/>
                  <a:pt x="12869" y="19567"/>
                </a:cubicBezTo>
                <a:cubicBezTo>
                  <a:pt x="12773" y="19702"/>
                  <a:pt x="12774" y="19884"/>
                  <a:pt x="12869" y="19975"/>
                </a:cubicBezTo>
                <a:cubicBezTo>
                  <a:pt x="12933" y="20109"/>
                  <a:pt x="13059" y="20109"/>
                  <a:pt x="13154" y="19975"/>
                </a:cubicBezTo>
                <a:cubicBezTo>
                  <a:pt x="13218" y="19884"/>
                  <a:pt x="13218" y="19703"/>
                  <a:pt x="13154" y="19567"/>
                </a:cubicBezTo>
                <a:cubicBezTo>
                  <a:pt x="13107" y="19522"/>
                  <a:pt x="13052" y="19500"/>
                  <a:pt x="13000" y="19500"/>
                </a:cubicBezTo>
                <a:close/>
                <a:moveTo>
                  <a:pt x="20329" y="19500"/>
                </a:moveTo>
                <a:cubicBezTo>
                  <a:pt x="20277" y="19500"/>
                  <a:pt x="20222" y="19522"/>
                  <a:pt x="20174" y="19567"/>
                </a:cubicBezTo>
                <a:cubicBezTo>
                  <a:pt x="20110" y="19703"/>
                  <a:pt x="20110" y="19884"/>
                  <a:pt x="20174" y="19975"/>
                </a:cubicBezTo>
                <a:cubicBezTo>
                  <a:pt x="20270" y="20110"/>
                  <a:pt x="20397" y="20109"/>
                  <a:pt x="20460" y="19975"/>
                </a:cubicBezTo>
                <a:cubicBezTo>
                  <a:pt x="20555" y="19884"/>
                  <a:pt x="20555" y="19703"/>
                  <a:pt x="20460" y="19567"/>
                </a:cubicBezTo>
                <a:cubicBezTo>
                  <a:pt x="20428" y="19522"/>
                  <a:pt x="20381" y="19500"/>
                  <a:pt x="20329" y="19500"/>
                </a:cubicBezTo>
                <a:close/>
                <a:moveTo>
                  <a:pt x="8368" y="20150"/>
                </a:moveTo>
                <a:cubicBezTo>
                  <a:pt x="8309" y="20160"/>
                  <a:pt x="8253" y="20210"/>
                  <a:pt x="8217" y="20287"/>
                </a:cubicBezTo>
                <a:cubicBezTo>
                  <a:pt x="8154" y="20379"/>
                  <a:pt x="8186" y="20560"/>
                  <a:pt x="8281" y="20651"/>
                </a:cubicBezTo>
                <a:cubicBezTo>
                  <a:pt x="8377" y="20742"/>
                  <a:pt x="8503" y="20741"/>
                  <a:pt x="8566" y="20605"/>
                </a:cubicBezTo>
                <a:cubicBezTo>
                  <a:pt x="8630" y="20468"/>
                  <a:pt x="8598" y="20287"/>
                  <a:pt x="8503" y="20197"/>
                </a:cubicBezTo>
                <a:cubicBezTo>
                  <a:pt x="8479" y="20174"/>
                  <a:pt x="8454" y="20159"/>
                  <a:pt x="8428" y="20152"/>
                </a:cubicBezTo>
                <a:cubicBezTo>
                  <a:pt x="8408" y="20147"/>
                  <a:pt x="8388" y="20146"/>
                  <a:pt x="8368" y="20150"/>
                </a:cubicBezTo>
                <a:close/>
                <a:moveTo>
                  <a:pt x="12464" y="20150"/>
                </a:moveTo>
                <a:cubicBezTo>
                  <a:pt x="12444" y="20146"/>
                  <a:pt x="12425" y="20147"/>
                  <a:pt x="12405" y="20152"/>
                </a:cubicBezTo>
                <a:cubicBezTo>
                  <a:pt x="12379" y="20159"/>
                  <a:pt x="12353" y="20174"/>
                  <a:pt x="12329" y="20197"/>
                </a:cubicBezTo>
                <a:cubicBezTo>
                  <a:pt x="12233" y="20287"/>
                  <a:pt x="12233" y="20468"/>
                  <a:pt x="12264" y="20605"/>
                </a:cubicBezTo>
                <a:cubicBezTo>
                  <a:pt x="12328" y="20742"/>
                  <a:pt x="12456" y="20742"/>
                  <a:pt x="12551" y="20651"/>
                </a:cubicBezTo>
                <a:cubicBezTo>
                  <a:pt x="12646" y="20560"/>
                  <a:pt x="12679" y="20379"/>
                  <a:pt x="12615" y="20287"/>
                </a:cubicBezTo>
                <a:cubicBezTo>
                  <a:pt x="12579" y="20210"/>
                  <a:pt x="12523" y="20160"/>
                  <a:pt x="12464" y="20150"/>
                </a:cubicBezTo>
                <a:close/>
                <a:moveTo>
                  <a:pt x="19778" y="20150"/>
                </a:moveTo>
                <a:cubicBezTo>
                  <a:pt x="19760" y="20146"/>
                  <a:pt x="19743" y="20147"/>
                  <a:pt x="19726" y="20152"/>
                </a:cubicBezTo>
                <a:cubicBezTo>
                  <a:pt x="19705" y="20159"/>
                  <a:pt x="19686" y="20174"/>
                  <a:pt x="19670" y="20197"/>
                </a:cubicBezTo>
                <a:cubicBezTo>
                  <a:pt x="19575" y="20287"/>
                  <a:pt x="19543" y="20468"/>
                  <a:pt x="19606" y="20605"/>
                </a:cubicBezTo>
                <a:cubicBezTo>
                  <a:pt x="19669" y="20742"/>
                  <a:pt x="19796" y="20742"/>
                  <a:pt x="19891" y="20651"/>
                </a:cubicBezTo>
                <a:cubicBezTo>
                  <a:pt x="19985" y="20605"/>
                  <a:pt x="19984" y="20424"/>
                  <a:pt x="19921" y="20287"/>
                </a:cubicBezTo>
                <a:cubicBezTo>
                  <a:pt x="19886" y="20210"/>
                  <a:pt x="19831" y="20161"/>
                  <a:pt x="19778" y="20150"/>
                </a:cubicBezTo>
                <a:close/>
                <a:moveTo>
                  <a:pt x="9019" y="20619"/>
                </a:moveTo>
                <a:cubicBezTo>
                  <a:pt x="8936" y="20613"/>
                  <a:pt x="8871" y="20688"/>
                  <a:pt x="8823" y="20790"/>
                </a:cubicBezTo>
                <a:cubicBezTo>
                  <a:pt x="8808" y="20881"/>
                  <a:pt x="8815" y="20960"/>
                  <a:pt x="8839" y="21027"/>
                </a:cubicBezTo>
                <a:cubicBezTo>
                  <a:pt x="8863" y="21095"/>
                  <a:pt x="8902" y="21151"/>
                  <a:pt x="8949" y="21196"/>
                </a:cubicBezTo>
                <a:cubicBezTo>
                  <a:pt x="9044" y="21241"/>
                  <a:pt x="9170" y="21151"/>
                  <a:pt x="9201" y="21015"/>
                </a:cubicBezTo>
                <a:cubicBezTo>
                  <a:pt x="9233" y="20880"/>
                  <a:pt x="9202" y="20699"/>
                  <a:pt x="9107" y="20654"/>
                </a:cubicBezTo>
                <a:cubicBezTo>
                  <a:pt x="9076" y="20632"/>
                  <a:pt x="9046" y="20621"/>
                  <a:pt x="9019" y="20619"/>
                </a:cubicBezTo>
                <a:close/>
                <a:moveTo>
                  <a:pt x="11820" y="20619"/>
                </a:moveTo>
                <a:cubicBezTo>
                  <a:pt x="11793" y="20621"/>
                  <a:pt x="11763" y="20632"/>
                  <a:pt x="11731" y="20654"/>
                </a:cubicBezTo>
                <a:cubicBezTo>
                  <a:pt x="11637" y="20699"/>
                  <a:pt x="11604" y="20879"/>
                  <a:pt x="11636" y="21015"/>
                </a:cubicBezTo>
                <a:cubicBezTo>
                  <a:pt x="11668" y="21151"/>
                  <a:pt x="11795" y="21241"/>
                  <a:pt x="11890" y="21196"/>
                </a:cubicBezTo>
                <a:cubicBezTo>
                  <a:pt x="11938" y="21151"/>
                  <a:pt x="11978" y="21095"/>
                  <a:pt x="12001" y="21027"/>
                </a:cubicBezTo>
                <a:cubicBezTo>
                  <a:pt x="12025" y="20960"/>
                  <a:pt x="12033" y="20881"/>
                  <a:pt x="12017" y="20790"/>
                </a:cubicBezTo>
                <a:cubicBezTo>
                  <a:pt x="11970" y="20688"/>
                  <a:pt x="11904" y="20613"/>
                  <a:pt x="11820" y="20619"/>
                </a:cubicBezTo>
                <a:close/>
                <a:moveTo>
                  <a:pt x="19143" y="20637"/>
                </a:moveTo>
                <a:cubicBezTo>
                  <a:pt x="19117" y="20637"/>
                  <a:pt x="19091" y="20643"/>
                  <a:pt x="19067" y="20654"/>
                </a:cubicBezTo>
                <a:cubicBezTo>
                  <a:pt x="19004" y="20677"/>
                  <a:pt x="18965" y="20733"/>
                  <a:pt x="18945" y="20801"/>
                </a:cubicBezTo>
                <a:cubicBezTo>
                  <a:pt x="18926" y="20868"/>
                  <a:pt x="18926" y="20947"/>
                  <a:pt x="18941" y="21015"/>
                </a:cubicBezTo>
                <a:cubicBezTo>
                  <a:pt x="18973" y="21106"/>
                  <a:pt x="19012" y="21162"/>
                  <a:pt x="19056" y="21190"/>
                </a:cubicBezTo>
                <a:cubicBezTo>
                  <a:pt x="19099" y="21218"/>
                  <a:pt x="19146" y="21218"/>
                  <a:pt x="19193" y="21196"/>
                </a:cubicBezTo>
                <a:cubicBezTo>
                  <a:pt x="19256" y="21151"/>
                  <a:pt x="19296" y="21095"/>
                  <a:pt x="19315" y="21027"/>
                </a:cubicBezTo>
                <a:cubicBezTo>
                  <a:pt x="19335" y="20960"/>
                  <a:pt x="19334" y="20881"/>
                  <a:pt x="19319" y="20790"/>
                </a:cubicBezTo>
                <a:cubicBezTo>
                  <a:pt x="19295" y="20688"/>
                  <a:pt x="19220" y="20637"/>
                  <a:pt x="19143" y="20637"/>
                </a:cubicBezTo>
                <a:close/>
                <a:moveTo>
                  <a:pt x="9702" y="20909"/>
                </a:moveTo>
                <a:cubicBezTo>
                  <a:pt x="9614" y="20906"/>
                  <a:pt x="9516" y="21025"/>
                  <a:pt x="9516" y="21144"/>
                </a:cubicBezTo>
                <a:cubicBezTo>
                  <a:pt x="9500" y="21235"/>
                  <a:pt x="9508" y="21315"/>
                  <a:pt x="9536" y="21378"/>
                </a:cubicBezTo>
                <a:cubicBezTo>
                  <a:pt x="9564" y="21441"/>
                  <a:pt x="9612" y="21487"/>
                  <a:pt x="9675" y="21509"/>
                </a:cubicBezTo>
                <a:cubicBezTo>
                  <a:pt x="9723" y="21509"/>
                  <a:pt x="9779" y="21486"/>
                  <a:pt x="9822" y="21447"/>
                </a:cubicBezTo>
                <a:cubicBezTo>
                  <a:pt x="9866" y="21407"/>
                  <a:pt x="9897" y="21351"/>
                  <a:pt x="9897" y="21283"/>
                </a:cubicBezTo>
                <a:cubicBezTo>
                  <a:pt x="9913" y="21192"/>
                  <a:pt x="9905" y="21112"/>
                  <a:pt x="9877" y="21049"/>
                </a:cubicBezTo>
                <a:cubicBezTo>
                  <a:pt x="9849" y="20986"/>
                  <a:pt x="9801" y="20941"/>
                  <a:pt x="9738" y="20918"/>
                </a:cubicBezTo>
                <a:cubicBezTo>
                  <a:pt x="9726" y="20912"/>
                  <a:pt x="9714" y="20909"/>
                  <a:pt x="9702" y="20909"/>
                </a:cubicBezTo>
                <a:close/>
                <a:moveTo>
                  <a:pt x="11138" y="20909"/>
                </a:moveTo>
                <a:cubicBezTo>
                  <a:pt x="11125" y="20909"/>
                  <a:pt x="11113" y="20912"/>
                  <a:pt x="11101" y="20918"/>
                </a:cubicBezTo>
                <a:cubicBezTo>
                  <a:pt x="11038" y="20941"/>
                  <a:pt x="10991" y="20986"/>
                  <a:pt x="10963" y="21049"/>
                </a:cubicBezTo>
                <a:cubicBezTo>
                  <a:pt x="10936" y="21112"/>
                  <a:pt x="10928" y="21192"/>
                  <a:pt x="10944" y="21283"/>
                </a:cubicBezTo>
                <a:cubicBezTo>
                  <a:pt x="10959" y="21351"/>
                  <a:pt x="10991" y="21407"/>
                  <a:pt x="11030" y="21447"/>
                </a:cubicBezTo>
                <a:cubicBezTo>
                  <a:pt x="11070" y="21487"/>
                  <a:pt x="11117" y="21509"/>
                  <a:pt x="11165" y="21509"/>
                </a:cubicBezTo>
                <a:cubicBezTo>
                  <a:pt x="11228" y="21487"/>
                  <a:pt x="11275" y="21441"/>
                  <a:pt x="11302" y="21378"/>
                </a:cubicBezTo>
                <a:cubicBezTo>
                  <a:pt x="11330" y="21315"/>
                  <a:pt x="11337" y="21235"/>
                  <a:pt x="11322" y="21144"/>
                </a:cubicBezTo>
                <a:cubicBezTo>
                  <a:pt x="11322" y="21025"/>
                  <a:pt x="11225" y="20906"/>
                  <a:pt x="11138" y="20909"/>
                </a:cubicBezTo>
                <a:close/>
                <a:moveTo>
                  <a:pt x="18404" y="20923"/>
                </a:moveTo>
                <a:cubicBezTo>
                  <a:pt x="18356" y="20945"/>
                  <a:pt x="18309" y="20990"/>
                  <a:pt x="18277" y="21052"/>
                </a:cubicBezTo>
                <a:cubicBezTo>
                  <a:pt x="18245" y="21115"/>
                  <a:pt x="18229" y="21194"/>
                  <a:pt x="18245" y="21284"/>
                </a:cubicBezTo>
                <a:cubicBezTo>
                  <a:pt x="18261" y="21351"/>
                  <a:pt x="18293" y="21407"/>
                  <a:pt x="18337" y="21447"/>
                </a:cubicBezTo>
                <a:cubicBezTo>
                  <a:pt x="18381" y="21486"/>
                  <a:pt x="18436" y="21509"/>
                  <a:pt x="18500" y="21509"/>
                </a:cubicBezTo>
                <a:cubicBezTo>
                  <a:pt x="18547" y="21487"/>
                  <a:pt x="18587" y="21442"/>
                  <a:pt x="18615" y="21379"/>
                </a:cubicBezTo>
                <a:cubicBezTo>
                  <a:pt x="18643" y="21317"/>
                  <a:pt x="18659" y="21238"/>
                  <a:pt x="18659" y="21148"/>
                </a:cubicBezTo>
                <a:cubicBezTo>
                  <a:pt x="18643" y="21080"/>
                  <a:pt x="18611" y="21024"/>
                  <a:pt x="18567" y="20984"/>
                </a:cubicBezTo>
                <a:cubicBezTo>
                  <a:pt x="18524" y="20945"/>
                  <a:pt x="18468" y="20923"/>
                  <a:pt x="18404" y="20923"/>
                </a:cubicBezTo>
                <a:close/>
                <a:moveTo>
                  <a:pt x="10437" y="21012"/>
                </a:moveTo>
                <a:cubicBezTo>
                  <a:pt x="10311" y="21012"/>
                  <a:pt x="10216" y="21148"/>
                  <a:pt x="10216" y="21329"/>
                </a:cubicBezTo>
                <a:cubicBezTo>
                  <a:pt x="10216" y="21464"/>
                  <a:pt x="10311" y="21599"/>
                  <a:pt x="10437" y="21599"/>
                </a:cubicBezTo>
                <a:cubicBezTo>
                  <a:pt x="10532" y="21600"/>
                  <a:pt x="10626" y="21464"/>
                  <a:pt x="10626" y="21329"/>
                </a:cubicBezTo>
                <a:cubicBezTo>
                  <a:pt x="10626" y="21148"/>
                  <a:pt x="10532" y="21012"/>
                  <a:pt x="10437" y="21012"/>
                </a:cubicBezTo>
                <a:close/>
                <a:moveTo>
                  <a:pt x="17738" y="21012"/>
                </a:moveTo>
                <a:cubicBezTo>
                  <a:pt x="17612" y="21012"/>
                  <a:pt x="17517" y="21148"/>
                  <a:pt x="17517" y="21329"/>
                </a:cubicBezTo>
                <a:cubicBezTo>
                  <a:pt x="17517" y="21464"/>
                  <a:pt x="17612" y="21599"/>
                  <a:pt x="17738" y="21599"/>
                </a:cubicBezTo>
                <a:cubicBezTo>
                  <a:pt x="17832" y="21600"/>
                  <a:pt x="17927" y="21464"/>
                  <a:pt x="17927" y="21329"/>
                </a:cubicBezTo>
                <a:cubicBezTo>
                  <a:pt x="17927" y="21148"/>
                  <a:pt x="17832" y="21012"/>
                  <a:pt x="17738" y="21012"/>
                </a:cubicBezTo>
                <a:close/>
              </a:path>
            </a:pathLst>
          </a:custGeom>
          <a:solidFill>
            <a:srgbClr val="E3E4E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25603" name="AutoShape 3"/>
          <p:cNvSpPr>
            <a:spLocks/>
          </p:cNvSpPr>
          <p:nvPr/>
        </p:nvSpPr>
        <p:spPr bwMode="auto">
          <a:xfrm>
            <a:off x="6087368" y="6069509"/>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5604" name="AutoShape 4"/>
          <p:cNvSpPr>
            <a:spLocks/>
          </p:cNvSpPr>
          <p:nvPr/>
        </p:nvSpPr>
        <p:spPr bwMode="auto">
          <a:xfrm>
            <a:off x="4445199" y="4181773"/>
            <a:ext cx="988517" cy="98762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5605" name="AutoShape 5"/>
          <p:cNvSpPr>
            <a:spLocks/>
          </p:cNvSpPr>
          <p:nvPr/>
        </p:nvSpPr>
        <p:spPr bwMode="auto">
          <a:xfrm>
            <a:off x="6331148" y="4032647"/>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5606" name="AutoShape 6"/>
          <p:cNvSpPr>
            <a:spLocks/>
          </p:cNvSpPr>
          <p:nvPr/>
        </p:nvSpPr>
        <p:spPr bwMode="auto">
          <a:xfrm>
            <a:off x="8320683" y="6199882"/>
            <a:ext cx="899220" cy="900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5607" name="AutoShape 7"/>
          <p:cNvSpPr>
            <a:spLocks/>
          </p:cNvSpPr>
          <p:nvPr/>
        </p:nvSpPr>
        <p:spPr bwMode="auto">
          <a:xfrm>
            <a:off x="2298502" y="4119265"/>
            <a:ext cx="12564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Photography</a:t>
            </a:r>
            <a:endParaRPr lang="id-ID" sz="4275" dirty="0"/>
          </a:p>
        </p:txBody>
      </p:sp>
      <p:sp>
        <p:nvSpPr>
          <p:cNvPr id="25608" name="AutoShape 8"/>
          <p:cNvSpPr>
            <a:spLocks/>
          </p:cNvSpPr>
          <p:nvPr/>
        </p:nvSpPr>
        <p:spPr bwMode="auto">
          <a:xfrm>
            <a:off x="1136750" y="4464844"/>
            <a:ext cx="2418159"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dolour siamet shame vearan clarke words which don't look even</a:t>
            </a:r>
            <a:endParaRPr lang="id-ID" sz="4275"/>
          </a:p>
        </p:txBody>
      </p:sp>
      <p:sp>
        <p:nvSpPr>
          <p:cNvPr id="25609" name="AutoShape 9"/>
          <p:cNvSpPr>
            <a:spLocks/>
          </p:cNvSpPr>
          <p:nvPr/>
        </p:nvSpPr>
        <p:spPr bwMode="auto">
          <a:xfrm>
            <a:off x="4176415" y="6365081"/>
            <a:ext cx="125730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Photography</a:t>
            </a:r>
            <a:endParaRPr lang="id-ID" sz="4275"/>
          </a:p>
        </p:txBody>
      </p:sp>
      <p:sp>
        <p:nvSpPr>
          <p:cNvPr id="25610" name="AutoShape 10"/>
          <p:cNvSpPr>
            <a:spLocks/>
          </p:cNvSpPr>
          <p:nvPr/>
        </p:nvSpPr>
        <p:spPr bwMode="auto">
          <a:xfrm>
            <a:off x="3178076" y="6702624"/>
            <a:ext cx="2255639"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dolour siamet shame vearan clarke words which don't look even</a:t>
            </a:r>
            <a:endParaRPr lang="id-ID" sz="4275"/>
          </a:p>
        </p:txBody>
      </p:sp>
      <p:sp>
        <p:nvSpPr>
          <p:cNvPr id="25611" name="AutoShape 11"/>
          <p:cNvSpPr>
            <a:spLocks/>
          </p:cNvSpPr>
          <p:nvPr/>
        </p:nvSpPr>
        <p:spPr bwMode="auto">
          <a:xfrm>
            <a:off x="8320683" y="4056757"/>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Photography</a:t>
            </a:r>
            <a:endParaRPr lang="id-ID" sz="4275" dirty="0"/>
          </a:p>
        </p:txBody>
      </p:sp>
      <p:sp>
        <p:nvSpPr>
          <p:cNvPr id="25612" name="AutoShape 12"/>
          <p:cNvSpPr>
            <a:spLocks/>
          </p:cNvSpPr>
          <p:nvPr/>
        </p:nvSpPr>
        <p:spPr bwMode="auto">
          <a:xfrm>
            <a:off x="8320683" y="4389835"/>
            <a:ext cx="2255639"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Lorem ipsum dolour siamet shame vearan clarke words which don't look even</a:t>
            </a:r>
            <a:endParaRPr lang="id-ID" sz="4275" dirty="0"/>
          </a:p>
        </p:txBody>
      </p:sp>
      <p:sp>
        <p:nvSpPr>
          <p:cNvPr id="25613" name="AutoShape 13"/>
          <p:cNvSpPr>
            <a:spLocks/>
          </p:cNvSpPr>
          <p:nvPr/>
        </p:nvSpPr>
        <p:spPr bwMode="auto">
          <a:xfrm>
            <a:off x="10167343" y="6294537"/>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Photography</a:t>
            </a:r>
            <a:endParaRPr lang="id-ID" sz="4275"/>
          </a:p>
        </p:txBody>
      </p:sp>
      <p:sp>
        <p:nvSpPr>
          <p:cNvPr id="25614" name="AutoShape 14"/>
          <p:cNvSpPr>
            <a:spLocks/>
          </p:cNvSpPr>
          <p:nvPr/>
        </p:nvSpPr>
        <p:spPr bwMode="auto">
          <a:xfrm>
            <a:off x="10167343" y="6629400"/>
            <a:ext cx="2255639"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dolour siamet shame vearan clarke words which don't look even</a:t>
            </a:r>
            <a:endParaRPr lang="id-ID" sz="4275"/>
          </a:p>
        </p:txBody>
      </p:sp>
      <p:sp>
        <p:nvSpPr>
          <p:cNvPr id="25615" name="AutoShape 15"/>
          <p:cNvSpPr>
            <a:spLocks/>
          </p:cNvSpPr>
          <p:nvPr/>
        </p:nvSpPr>
        <p:spPr bwMode="auto">
          <a:xfrm>
            <a:off x="4755059" y="4496991"/>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
        <p:nvSpPr>
          <p:cNvPr id="25616" name="AutoShape 16"/>
          <p:cNvSpPr>
            <a:spLocks/>
          </p:cNvSpPr>
          <p:nvPr/>
        </p:nvSpPr>
        <p:spPr bwMode="auto">
          <a:xfrm>
            <a:off x="6766025" y="4498777"/>
            <a:ext cx="416123" cy="36879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6"/>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599" y="8300"/>
                  <a:pt x="21599" y="10686"/>
                </a:cubicBezTo>
                <a:cubicBezTo>
                  <a:pt x="21599"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1"/>
                  <a:pt x="17254" y="4567"/>
                  <a:pt x="17353" y="4180"/>
                </a:cubicBezTo>
                <a:cubicBezTo>
                  <a:pt x="17459" y="3801"/>
                  <a:pt x="17674" y="3513"/>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25617" name="AutoShape 17"/>
          <p:cNvSpPr>
            <a:spLocks/>
          </p:cNvSpPr>
          <p:nvPr/>
        </p:nvSpPr>
        <p:spPr bwMode="auto">
          <a:xfrm>
            <a:off x="6501706" y="6532067"/>
            <a:ext cx="447377" cy="359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5618" name="AutoShape 18"/>
          <p:cNvSpPr>
            <a:spLocks/>
          </p:cNvSpPr>
          <p:nvPr/>
        </p:nvSpPr>
        <p:spPr bwMode="auto">
          <a:xfrm>
            <a:off x="8580537" y="6510635"/>
            <a:ext cx="380405"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strips(downRight)">
                                      <p:cBhvr>
                                        <p:cTn id="7" dur="500"/>
                                        <p:tgtEl>
                                          <p:spTgt spid="2560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5604"/>
                                        </p:tgtEl>
                                        <p:attrNameLst>
                                          <p:attrName>style.visibility</p:attrName>
                                        </p:attrNameLst>
                                      </p:cBhvr>
                                      <p:to>
                                        <p:strVal val="visible"/>
                                      </p:to>
                                    </p:set>
                                    <p:anim calcmode="lin" valueType="num">
                                      <p:cBhvr>
                                        <p:cTn id="11" dur="500" fill="hold"/>
                                        <p:tgtEl>
                                          <p:spTgt spid="25604"/>
                                        </p:tgtEl>
                                        <p:attrNameLst>
                                          <p:attrName>ppt_w</p:attrName>
                                        </p:attrNameLst>
                                      </p:cBhvr>
                                      <p:tavLst>
                                        <p:tav tm="0">
                                          <p:val>
                                            <p:fltVal val="0"/>
                                          </p:val>
                                        </p:tav>
                                        <p:tav tm="100000">
                                          <p:val>
                                            <p:strVal val="#ppt_w"/>
                                          </p:val>
                                        </p:tav>
                                      </p:tavLst>
                                    </p:anim>
                                    <p:anim calcmode="lin" valueType="num">
                                      <p:cBhvr>
                                        <p:cTn id="12" dur="500" fill="hold"/>
                                        <p:tgtEl>
                                          <p:spTgt spid="25604"/>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5615"/>
                                        </p:tgtEl>
                                        <p:attrNameLst>
                                          <p:attrName>style.visibility</p:attrName>
                                        </p:attrNameLst>
                                      </p:cBhvr>
                                      <p:to>
                                        <p:strVal val="visible"/>
                                      </p:to>
                                    </p:set>
                                    <p:anim calcmode="lin" valueType="num">
                                      <p:cBhvr>
                                        <p:cTn id="16" dur="500" fill="hold"/>
                                        <p:tgtEl>
                                          <p:spTgt spid="25615"/>
                                        </p:tgtEl>
                                        <p:attrNameLst>
                                          <p:attrName>ppt_w</p:attrName>
                                        </p:attrNameLst>
                                      </p:cBhvr>
                                      <p:tavLst>
                                        <p:tav tm="0">
                                          <p:val>
                                            <p:fltVal val="0"/>
                                          </p:val>
                                        </p:tav>
                                        <p:tav tm="100000">
                                          <p:val>
                                            <p:strVal val="#ppt_w"/>
                                          </p:val>
                                        </p:tav>
                                      </p:tavLst>
                                    </p:anim>
                                    <p:anim calcmode="lin" valueType="num">
                                      <p:cBhvr>
                                        <p:cTn id="17" dur="500" fill="hold"/>
                                        <p:tgtEl>
                                          <p:spTgt spid="25615"/>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5616"/>
                                        </p:tgtEl>
                                        <p:attrNameLst>
                                          <p:attrName>style.visibility</p:attrName>
                                        </p:attrNameLst>
                                      </p:cBhvr>
                                      <p:to>
                                        <p:strVal val="visible"/>
                                      </p:to>
                                    </p:set>
                                    <p:anim calcmode="lin" valueType="num">
                                      <p:cBhvr>
                                        <p:cTn id="21" dur="500" fill="hold"/>
                                        <p:tgtEl>
                                          <p:spTgt spid="25616"/>
                                        </p:tgtEl>
                                        <p:attrNameLst>
                                          <p:attrName>ppt_w</p:attrName>
                                        </p:attrNameLst>
                                      </p:cBhvr>
                                      <p:tavLst>
                                        <p:tav tm="0">
                                          <p:val>
                                            <p:fltVal val="0"/>
                                          </p:val>
                                        </p:tav>
                                        <p:tav tm="100000">
                                          <p:val>
                                            <p:strVal val="#ppt_w"/>
                                          </p:val>
                                        </p:tav>
                                      </p:tavLst>
                                    </p:anim>
                                    <p:anim calcmode="lin" valueType="num">
                                      <p:cBhvr>
                                        <p:cTn id="22" dur="500" fill="hold"/>
                                        <p:tgtEl>
                                          <p:spTgt spid="2561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5605"/>
                                        </p:tgtEl>
                                        <p:attrNameLst>
                                          <p:attrName>style.visibility</p:attrName>
                                        </p:attrNameLst>
                                      </p:cBhvr>
                                      <p:to>
                                        <p:strVal val="visible"/>
                                      </p:to>
                                    </p:set>
                                    <p:anim calcmode="lin" valueType="num">
                                      <p:cBhvr>
                                        <p:cTn id="26" dur="500" fill="hold"/>
                                        <p:tgtEl>
                                          <p:spTgt spid="25605"/>
                                        </p:tgtEl>
                                        <p:attrNameLst>
                                          <p:attrName>ppt_w</p:attrName>
                                        </p:attrNameLst>
                                      </p:cBhvr>
                                      <p:tavLst>
                                        <p:tav tm="0">
                                          <p:val>
                                            <p:fltVal val="0"/>
                                          </p:val>
                                        </p:tav>
                                        <p:tav tm="100000">
                                          <p:val>
                                            <p:strVal val="#ppt_w"/>
                                          </p:val>
                                        </p:tav>
                                      </p:tavLst>
                                    </p:anim>
                                    <p:anim calcmode="lin" valueType="num">
                                      <p:cBhvr>
                                        <p:cTn id="27" dur="500" fill="hold"/>
                                        <p:tgtEl>
                                          <p:spTgt spid="256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5603"/>
                                        </p:tgtEl>
                                        <p:attrNameLst>
                                          <p:attrName>style.visibility</p:attrName>
                                        </p:attrNameLst>
                                      </p:cBhvr>
                                      <p:to>
                                        <p:strVal val="visible"/>
                                      </p:to>
                                    </p:set>
                                    <p:anim calcmode="lin" valueType="num">
                                      <p:cBhvr>
                                        <p:cTn id="31" dur="500" fill="hold"/>
                                        <p:tgtEl>
                                          <p:spTgt spid="25603"/>
                                        </p:tgtEl>
                                        <p:attrNameLst>
                                          <p:attrName>ppt_w</p:attrName>
                                        </p:attrNameLst>
                                      </p:cBhvr>
                                      <p:tavLst>
                                        <p:tav tm="0">
                                          <p:val>
                                            <p:fltVal val="0"/>
                                          </p:val>
                                        </p:tav>
                                        <p:tav tm="100000">
                                          <p:val>
                                            <p:strVal val="#ppt_w"/>
                                          </p:val>
                                        </p:tav>
                                      </p:tavLst>
                                    </p:anim>
                                    <p:anim calcmode="lin" valueType="num">
                                      <p:cBhvr>
                                        <p:cTn id="32" dur="500" fill="hold"/>
                                        <p:tgtEl>
                                          <p:spTgt spid="2560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25617"/>
                                        </p:tgtEl>
                                        <p:attrNameLst>
                                          <p:attrName>style.visibility</p:attrName>
                                        </p:attrNameLst>
                                      </p:cBhvr>
                                      <p:to>
                                        <p:strVal val="visible"/>
                                      </p:to>
                                    </p:set>
                                    <p:anim calcmode="lin" valueType="num">
                                      <p:cBhvr>
                                        <p:cTn id="36" dur="500" fill="hold"/>
                                        <p:tgtEl>
                                          <p:spTgt spid="25617"/>
                                        </p:tgtEl>
                                        <p:attrNameLst>
                                          <p:attrName>ppt_w</p:attrName>
                                        </p:attrNameLst>
                                      </p:cBhvr>
                                      <p:tavLst>
                                        <p:tav tm="0">
                                          <p:val>
                                            <p:fltVal val="0"/>
                                          </p:val>
                                        </p:tav>
                                        <p:tav tm="100000">
                                          <p:val>
                                            <p:strVal val="#ppt_w"/>
                                          </p:val>
                                        </p:tav>
                                      </p:tavLst>
                                    </p:anim>
                                    <p:anim calcmode="lin" valueType="num">
                                      <p:cBhvr>
                                        <p:cTn id="37" dur="500" fill="hold"/>
                                        <p:tgtEl>
                                          <p:spTgt spid="25617"/>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5606"/>
                                        </p:tgtEl>
                                        <p:attrNameLst>
                                          <p:attrName>style.visibility</p:attrName>
                                        </p:attrNameLst>
                                      </p:cBhvr>
                                      <p:to>
                                        <p:strVal val="visible"/>
                                      </p:to>
                                    </p:set>
                                    <p:anim calcmode="lin" valueType="num">
                                      <p:cBhvr>
                                        <p:cTn id="41" dur="500" fill="hold"/>
                                        <p:tgtEl>
                                          <p:spTgt spid="25606"/>
                                        </p:tgtEl>
                                        <p:attrNameLst>
                                          <p:attrName>ppt_w</p:attrName>
                                        </p:attrNameLst>
                                      </p:cBhvr>
                                      <p:tavLst>
                                        <p:tav tm="0">
                                          <p:val>
                                            <p:fltVal val="0"/>
                                          </p:val>
                                        </p:tav>
                                        <p:tav tm="100000">
                                          <p:val>
                                            <p:strVal val="#ppt_w"/>
                                          </p:val>
                                        </p:tav>
                                      </p:tavLst>
                                    </p:anim>
                                    <p:anim calcmode="lin" valueType="num">
                                      <p:cBhvr>
                                        <p:cTn id="42" dur="500" fill="hold"/>
                                        <p:tgtEl>
                                          <p:spTgt spid="2560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5618"/>
                                        </p:tgtEl>
                                        <p:attrNameLst>
                                          <p:attrName>style.visibility</p:attrName>
                                        </p:attrNameLst>
                                      </p:cBhvr>
                                      <p:to>
                                        <p:strVal val="visible"/>
                                      </p:to>
                                    </p:set>
                                    <p:anim calcmode="lin" valueType="num">
                                      <p:cBhvr>
                                        <p:cTn id="46" dur="500" fill="hold"/>
                                        <p:tgtEl>
                                          <p:spTgt spid="25618"/>
                                        </p:tgtEl>
                                        <p:attrNameLst>
                                          <p:attrName>ppt_w</p:attrName>
                                        </p:attrNameLst>
                                      </p:cBhvr>
                                      <p:tavLst>
                                        <p:tav tm="0">
                                          <p:val>
                                            <p:fltVal val="0"/>
                                          </p:val>
                                        </p:tav>
                                        <p:tav tm="100000">
                                          <p:val>
                                            <p:strVal val="#ppt_w"/>
                                          </p:val>
                                        </p:tav>
                                      </p:tavLst>
                                    </p:anim>
                                    <p:anim calcmode="lin" valueType="num">
                                      <p:cBhvr>
                                        <p:cTn id="47" dur="500" fill="hold"/>
                                        <p:tgtEl>
                                          <p:spTgt spid="25618"/>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9" presetClass="entr" presetSubtype="0" fill="hold" grpId="0" nodeType="afterEffect">
                                  <p:stCondLst>
                                    <p:cond delay="0"/>
                                  </p:stCondLst>
                                  <p:childTnLst>
                                    <p:set>
                                      <p:cBhvr>
                                        <p:cTn id="50" dur="1" fill="hold">
                                          <p:stCondLst>
                                            <p:cond delay="0"/>
                                          </p:stCondLst>
                                        </p:cTn>
                                        <p:tgtEl>
                                          <p:spTgt spid="25611"/>
                                        </p:tgtEl>
                                        <p:attrNameLst>
                                          <p:attrName>style.visibility</p:attrName>
                                        </p:attrNameLst>
                                      </p:cBhvr>
                                      <p:to>
                                        <p:strVal val="visible"/>
                                      </p:to>
                                    </p:set>
                                    <p:animEffect transition="in" filter="dissolve">
                                      <p:cBhvr>
                                        <p:cTn id="51" dur="500"/>
                                        <p:tgtEl>
                                          <p:spTgt spid="25611"/>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5607"/>
                                        </p:tgtEl>
                                        <p:attrNameLst>
                                          <p:attrName>style.visibility</p:attrName>
                                        </p:attrNameLst>
                                      </p:cBhvr>
                                      <p:to>
                                        <p:strVal val="visible"/>
                                      </p:to>
                                    </p:set>
                                    <p:animEffect transition="in" filter="dissolve">
                                      <p:cBhvr>
                                        <p:cTn id="54" dur="500"/>
                                        <p:tgtEl>
                                          <p:spTgt spid="2560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5612"/>
                                        </p:tgtEl>
                                        <p:attrNameLst>
                                          <p:attrName>style.visibility</p:attrName>
                                        </p:attrNameLst>
                                      </p:cBhvr>
                                      <p:to>
                                        <p:strVal val="visible"/>
                                      </p:to>
                                    </p:set>
                                    <p:animEffect transition="in" filter="dissolve">
                                      <p:cBhvr>
                                        <p:cTn id="57" dur="500"/>
                                        <p:tgtEl>
                                          <p:spTgt spid="25612"/>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5608"/>
                                        </p:tgtEl>
                                        <p:attrNameLst>
                                          <p:attrName>style.visibility</p:attrName>
                                        </p:attrNameLst>
                                      </p:cBhvr>
                                      <p:to>
                                        <p:strVal val="visible"/>
                                      </p:to>
                                    </p:set>
                                    <p:animEffect transition="in" filter="dissolve">
                                      <p:cBhvr>
                                        <p:cTn id="60" dur="500"/>
                                        <p:tgtEl>
                                          <p:spTgt spid="25608"/>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5613"/>
                                        </p:tgtEl>
                                        <p:attrNameLst>
                                          <p:attrName>style.visibility</p:attrName>
                                        </p:attrNameLst>
                                      </p:cBhvr>
                                      <p:to>
                                        <p:strVal val="visible"/>
                                      </p:to>
                                    </p:set>
                                    <p:animEffect transition="in" filter="dissolve">
                                      <p:cBhvr>
                                        <p:cTn id="63" dur="500"/>
                                        <p:tgtEl>
                                          <p:spTgt spid="25613"/>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5609"/>
                                        </p:tgtEl>
                                        <p:attrNameLst>
                                          <p:attrName>style.visibility</p:attrName>
                                        </p:attrNameLst>
                                      </p:cBhvr>
                                      <p:to>
                                        <p:strVal val="visible"/>
                                      </p:to>
                                    </p:set>
                                    <p:animEffect transition="in" filter="dissolve">
                                      <p:cBhvr>
                                        <p:cTn id="66" dur="500"/>
                                        <p:tgtEl>
                                          <p:spTgt spid="25609"/>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5614"/>
                                        </p:tgtEl>
                                        <p:attrNameLst>
                                          <p:attrName>style.visibility</p:attrName>
                                        </p:attrNameLst>
                                      </p:cBhvr>
                                      <p:to>
                                        <p:strVal val="visible"/>
                                      </p:to>
                                    </p:set>
                                    <p:animEffect transition="in" filter="dissolve">
                                      <p:cBhvr>
                                        <p:cTn id="69" dur="500"/>
                                        <p:tgtEl>
                                          <p:spTgt spid="2561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5610"/>
                                        </p:tgtEl>
                                        <p:attrNameLst>
                                          <p:attrName>style.visibility</p:attrName>
                                        </p:attrNameLst>
                                      </p:cBhvr>
                                      <p:to>
                                        <p:strVal val="visible"/>
                                      </p:to>
                                    </p:set>
                                    <p:animEffect transition="in" filter="dissolve">
                                      <p:cBhvr>
                                        <p:cTn id="72"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autoUpdateAnimBg="0"/>
      <p:bldP spid="25603" grpId="0" animBg="1" autoUpdateAnimBg="0"/>
      <p:bldP spid="25604" grpId="0" animBg="1" autoUpdateAnimBg="0"/>
      <p:bldP spid="25605" grpId="0" animBg="1" autoUpdateAnimBg="0"/>
      <p:bldP spid="25606" grpId="0" animBg="1" autoUpdateAnimBg="0"/>
      <p:bldP spid="25607" grpId="0" autoUpdateAnimBg="0"/>
      <p:bldP spid="25608" grpId="0" autoUpdateAnimBg="0"/>
      <p:bldP spid="25609" grpId="0" autoUpdateAnimBg="0"/>
      <p:bldP spid="25610" grpId="0" autoUpdateAnimBg="0"/>
      <p:bldP spid="25611" grpId="0" autoUpdateAnimBg="0"/>
      <p:bldP spid="25612" grpId="0" autoUpdateAnimBg="0"/>
      <p:bldP spid="25613" grpId="0" autoUpdateAnimBg="0"/>
      <p:bldP spid="25614" grpId="0" autoUpdateAnimBg="0"/>
      <p:bldP spid="25615" grpId="0" animBg="1" autoUpdateAnimBg="0"/>
      <p:bldP spid="25616" grpId="0" animBg="1" autoUpdateAnimBg="0"/>
      <p:bldP spid="25617" grpId="0" animBg="1" autoUpdateAnimBg="0"/>
      <p:bldP spid="25618"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
          <p:cNvSpPr>
            <a:spLocks/>
          </p:cNvSpPr>
          <p:nvPr/>
        </p:nvSpPr>
        <p:spPr bwMode="auto">
          <a:xfrm>
            <a:off x="1586806"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6627" name="AutoShape 3"/>
          <p:cNvSpPr>
            <a:spLocks/>
          </p:cNvSpPr>
          <p:nvPr/>
        </p:nvSpPr>
        <p:spPr bwMode="auto">
          <a:xfrm>
            <a:off x="1586806"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6628" name="AutoShape 4"/>
          <p:cNvSpPr>
            <a:spLocks/>
          </p:cNvSpPr>
          <p:nvPr/>
        </p:nvSpPr>
        <p:spPr bwMode="auto">
          <a:xfrm>
            <a:off x="7834015"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6629" name="AutoShape 5"/>
          <p:cNvSpPr>
            <a:spLocks/>
          </p:cNvSpPr>
          <p:nvPr/>
        </p:nvSpPr>
        <p:spPr bwMode="auto">
          <a:xfrm>
            <a:off x="7834015"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6630" name="AutoShape 6"/>
          <p:cNvSpPr>
            <a:spLocks/>
          </p:cNvSpPr>
          <p:nvPr/>
        </p:nvSpPr>
        <p:spPr bwMode="auto">
          <a:xfrm>
            <a:off x="3629918" y="402282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1" name="AutoShape 7"/>
          <p:cNvSpPr>
            <a:spLocks/>
          </p:cNvSpPr>
          <p:nvPr/>
        </p:nvSpPr>
        <p:spPr bwMode="auto">
          <a:xfrm>
            <a:off x="3635276" y="4318397"/>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2" name="AutoShape 8"/>
          <p:cNvSpPr>
            <a:spLocks/>
          </p:cNvSpPr>
          <p:nvPr/>
        </p:nvSpPr>
        <p:spPr bwMode="auto">
          <a:xfrm>
            <a:off x="3583484" y="6159698"/>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3" name="AutoShape 9"/>
          <p:cNvSpPr>
            <a:spLocks/>
          </p:cNvSpPr>
          <p:nvPr/>
        </p:nvSpPr>
        <p:spPr bwMode="auto">
          <a:xfrm>
            <a:off x="3588842" y="6455271"/>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4" name="AutoShape 10"/>
          <p:cNvSpPr>
            <a:spLocks/>
          </p:cNvSpPr>
          <p:nvPr/>
        </p:nvSpPr>
        <p:spPr bwMode="auto">
          <a:xfrm>
            <a:off x="9899452" y="402282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5" name="AutoShape 11"/>
          <p:cNvSpPr>
            <a:spLocks/>
          </p:cNvSpPr>
          <p:nvPr/>
        </p:nvSpPr>
        <p:spPr bwMode="auto">
          <a:xfrm>
            <a:off x="9904810" y="4318397"/>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6" name="AutoShape 12"/>
          <p:cNvSpPr>
            <a:spLocks/>
          </p:cNvSpPr>
          <p:nvPr/>
        </p:nvSpPr>
        <p:spPr bwMode="auto">
          <a:xfrm>
            <a:off x="9853018" y="6159698"/>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7" name="AutoShape 13"/>
          <p:cNvSpPr>
            <a:spLocks/>
          </p:cNvSpPr>
          <p:nvPr/>
        </p:nvSpPr>
        <p:spPr bwMode="auto">
          <a:xfrm>
            <a:off x="9858375" y="6455271"/>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8" name="AutoShape 14"/>
          <p:cNvSpPr>
            <a:spLocks/>
          </p:cNvSpPr>
          <p:nvPr/>
        </p:nvSpPr>
        <p:spPr bwMode="auto">
          <a:xfrm>
            <a:off x="8215313" y="4627364"/>
            <a:ext cx="90904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Research</a:t>
            </a:r>
            <a:endParaRPr lang="id-ID" sz="4275"/>
          </a:p>
        </p:txBody>
      </p:sp>
      <p:sp>
        <p:nvSpPr>
          <p:cNvPr id="26639" name="AutoShape 15"/>
          <p:cNvSpPr>
            <a:spLocks/>
          </p:cNvSpPr>
          <p:nvPr/>
        </p:nvSpPr>
        <p:spPr bwMode="auto">
          <a:xfrm>
            <a:off x="2257425" y="6407944"/>
            <a:ext cx="329506" cy="328613"/>
          </a:xfrm>
          <a:custGeom>
            <a:avLst/>
            <a:gdLst>
              <a:gd name="T0" fmla="*/ 10569 w 21139"/>
              <a:gd name="T1" fmla="+- 0 10991 382"/>
              <a:gd name="T2" fmla="*/ 10991 h 21218"/>
              <a:gd name="T3" fmla="*/ 10569 w 21139"/>
              <a:gd name="T4" fmla="+- 0 10991 382"/>
              <a:gd name="T5" fmla="*/ 10991 h 21218"/>
              <a:gd name="T6" fmla="*/ 10569 w 21139"/>
              <a:gd name="T7" fmla="+- 0 10991 382"/>
              <a:gd name="T8" fmla="*/ 10991 h 21218"/>
              <a:gd name="T9" fmla="*/ 10569 w 21139"/>
              <a:gd name="T10" fmla="+- 0 10991 382"/>
              <a:gd name="T11" fmla="*/ 10991 h 21218"/>
            </a:gdLst>
            <a:ahLst/>
            <a:cxnLst>
              <a:cxn ang="0">
                <a:pos x="T0" y="T2"/>
              </a:cxn>
              <a:cxn ang="0">
                <a:pos x="T3" y="T5"/>
              </a:cxn>
              <a:cxn ang="0">
                <a:pos x="T6" y="T8"/>
              </a:cxn>
              <a:cxn ang="0">
                <a:pos x="T9" y="T11"/>
              </a:cxn>
            </a:cxnLst>
            <a:rect l="0" t="0" r="r" b="b"/>
            <a:pathLst>
              <a:path w="21139" h="21218">
                <a:moveTo>
                  <a:pt x="11027" y="8257"/>
                </a:moveTo>
                <a:lnTo>
                  <a:pt x="17886" y="1338"/>
                </a:lnTo>
                <a:cubicBezTo>
                  <a:pt x="18303" y="1607"/>
                  <a:pt x="18492" y="1721"/>
                  <a:pt x="18909" y="2141"/>
                </a:cubicBezTo>
                <a:cubicBezTo>
                  <a:pt x="19326" y="2560"/>
                  <a:pt x="19440" y="2751"/>
                  <a:pt x="19705" y="3174"/>
                </a:cubicBezTo>
                <a:lnTo>
                  <a:pt x="12846" y="10093"/>
                </a:lnTo>
                <a:lnTo>
                  <a:pt x="9284" y="11927"/>
                </a:lnTo>
                <a:lnTo>
                  <a:pt x="9208" y="11851"/>
                </a:lnTo>
                <a:cubicBezTo>
                  <a:pt x="9208" y="11851"/>
                  <a:pt x="11027" y="8257"/>
                  <a:pt x="11027" y="8257"/>
                </a:cubicBezTo>
                <a:close/>
                <a:moveTo>
                  <a:pt x="3410" y="7532"/>
                </a:moveTo>
                <a:lnTo>
                  <a:pt x="10610" y="305"/>
                </a:lnTo>
                <a:cubicBezTo>
                  <a:pt x="10610" y="305"/>
                  <a:pt x="13036" y="-382"/>
                  <a:pt x="15613" y="305"/>
                </a:cubicBezTo>
                <a:lnTo>
                  <a:pt x="9360" y="6576"/>
                </a:lnTo>
                <a:lnTo>
                  <a:pt x="4812" y="8946"/>
                </a:lnTo>
                <a:lnTo>
                  <a:pt x="3827" y="14375"/>
                </a:lnTo>
                <a:cubicBezTo>
                  <a:pt x="5077" y="15674"/>
                  <a:pt x="5759" y="16362"/>
                  <a:pt x="6783" y="17356"/>
                </a:cubicBezTo>
                <a:lnTo>
                  <a:pt x="12126" y="16325"/>
                </a:lnTo>
                <a:lnTo>
                  <a:pt x="14475" y="11736"/>
                </a:lnTo>
                <a:lnTo>
                  <a:pt x="20804" y="5354"/>
                </a:lnTo>
                <a:cubicBezTo>
                  <a:pt x="21600" y="8067"/>
                  <a:pt x="20728" y="10513"/>
                  <a:pt x="20728" y="10513"/>
                </a:cubicBezTo>
                <a:lnTo>
                  <a:pt x="13566" y="17777"/>
                </a:lnTo>
                <a:lnTo>
                  <a:pt x="76" y="21218"/>
                </a:lnTo>
                <a:lnTo>
                  <a:pt x="0" y="21103"/>
                </a:lnTo>
                <a:cubicBezTo>
                  <a:pt x="0" y="21103"/>
                  <a:pt x="3410" y="7532"/>
                  <a:pt x="3410" y="7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0" name="AutoShape 16"/>
          <p:cNvSpPr>
            <a:spLocks/>
          </p:cNvSpPr>
          <p:nvPr/>
        </p:nvSpPr>
        <p:spPr bwMode="auto">
          <a:xfrm>
            <a:off x="8477845" y="6407944"/>
            <a:ext cx="383977"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1" name="AutoShape 17"/>
          <p:cNvSpPr>
            <a:spLocks/>
          </p:cNvSpPr>
          <p:nvPr/>
        </p:nvSpPr>
        <p:spPr bwMode="auto">
          <a:xfrm>
            <a:off x="2194917" y="4209455"/>
            <a:ext cx="454521" cy="351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1" y="4834"/>
                </a:lnTo>
                <a:lnTo>
                  <a:pt x="16841" y="6109"/>
                </a:lnTo>
                <a:lnTo>
                  <a:pt x="7462" y="6109"/>
                </a:lnTo>
                <a:cubicBezTo>
                  <a:pt x="7462" y="6109"/>
                  <a:pt x="7462" y="4834"/>
                  <a:pt x="7462" y="4834"/>
                </a:cubicBezTo>
                <a:close/>
                <a:moveTo>
                  <a:pt x="10504" y="17162"/>
                </a:moveTo>
                <a:lnTo>
                  <a:pt x="6928" y="17162"/>
                </a:lnTo>
                <a:lnTo>
                  <a:pt x="6928" y="16508"/>
                </a:lnTo>
                <a:lnTo>
                  <a:pt x="10504" y="16508"/>
                </a:lnTo>
                <a:cubicBezTo>
                  <a:pt x="10504" y="16508"/>
                  <a:pt x="10504" y="17162"/>
                  <a:pt x="10504" y="17162"/>
                </a:cubicBezTo>
                <a:close/>
                <a:moveTo>
                  <a:pt x="10504" y="15091"/>
                </a:moveTo>
                <a:lnTo>
                  <a:pt x="6928" y="15091"/>
                </a:lnTo>
                <a:lnTo>
                  <a:pt x="6928" y="14435"/>
                </a:lnTo>
                <a:lnTo>
                  <a:pt x="10504" y="14435"/>
                </a:lnTo>
                <a:cubicBezTo>
                  <a:pt x="10504" y="14435"/>
                  <a:pt x="10504" y="15091"/>
                  <a:pt x="10504" y="15091"/>
                </a:cubicBezTo>
                <a:close/>
                <a:moveTo>
                  <a:pt x="10504" y="13090"/>
                </a:moveTo>
                <a:lnTo>
                  <a:pt x="6928" y="13090"/>
                </a:lnTo>
                <a:lnTo>
                  <a:pt x="6928" y="12434"/>
                </a:lnTo>
                <a:lnTo>
                  <a:pt x="10504" y="12434"/>
                </a:lnTo>
                <a:cubicBezTo>
                  <a:pt x="10504" y="12434"/>
                  <a:pt x="10504" y="13090"/>
                  <a:pt x="10504" y="13090"/>
                </a:cubicBezTo>
                <a:close/>
                <a:moveTo>
                  <a:pt x="10504" y="11017"/>
                </a:moveTo>
                <a:lnTo>
                  <a:pt x="6928" y="11017"/>
                </a:lnTo>
                <a:lnTo>
                  <a:pt x="6928" y="10363"/>
                </a:lnTo>
                <a:lnTo>
                  <a:pt x="10504" y="10363"/>
                </a:lnTo>
                <a:cubicBezTo>
                  <a:pt x="10504" y="10363"/>
                  <a:pt x="10504" y="11017"/>
                  <a:pt x="10504" y="11017"/>
                </a:cubicBezTo>
                <a:close/>
                <a:moveTo>
                  <a:pt x="10504" y="8873"/>
                </a:moveTo>
                <a:lnTo>
                  <a:pt x="6928" y="8873"/>
                </a:lnTo>
                <a:lnTo>
                  <a:pt x="6928"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5" y="5526"/>
                </a:moveTo>
                <a:lnTo>
                  <a:pt x="1520" y="5526"/>
                </a:lnTo>
                <a:lnTo>
                  <a:pt x="1520" y="16982"/>
                </a:lnTo>
                <a:cubicBezTo>
                  <a:pt x="1520" y="18654"/>
                  <a:pt x="1830" y="19454"/>
                  <a:pt x="2224" y="19454"/>
                </a:cubicBezTo>
                <a:cubicBezTo>
                  <a:pt x="2703" y="19454"/>
                  <a:pt x="2985" y="18654"/>
                  <a:pt x="2985" y="16982"/>
                </a:cubicBezTo>
                <a:cubicBezTo>
                  <a:pt x="2985" y="16982"/>
                  <a:pt x="2985" y="5526"/>
                  <a:pt x="2985" y="5526"/>
                </a:cubicBezTo>
                <a:close/>
                <a:moveTo>
                  <a:pt x="21599" y="0"/>
                </a:moveTo>
                <a:lnTo>
                  <a:pt x="21599" y="18363"/>
                </a:lnTo>
                <a:cubicBezTo>
                  <a:pt x="21599" y="20073"/>
                  <a:pt x="20445" y="21600"/>
                  <a:pt x="19234" y="21600"/>
                </a:cubicBezTo>
                <a:lnTo>
                  <a:pt x="3069" y="21600"/>
                </a:lnTo>
                <a:cubicBezTo>
                  <a:pt x="1070" y="21600"/>
                  <a:pt x="0" y="20254"/>
                  <a:pt x="0" y="16982"/>
                </a:cubicBezTo>
                <a:lnTo>
                  <a:pt x="0" y="3562"/>
                </a:lnTo>
                <a:lnTo>
                  <a:pt x="2985" y="3562"/>
                </a:lnTo>
                <a:lnTo>
                  <a:pt x="2985" y="0"/>
                </a:lnTo>
                <a:cubicBezTo>
                  <a:pt x="2985" y="0"/>
                  <a:pt x="21599" y="0"/>
                  <a:pt x="2159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a:solidFill>
                <a:srgbClr val="FFFFFF"/>
              </a:solidFill>
              <a:latin typeface="Roboto" panose="02000000000000000000" pitchFamily="2" charset="0"/>
              <a:sym typeface="Roboto" panose="02000000000000000000" pitchFamily="2" charset="0"/>
            </a:endParaRPr>
          </a:p>
        </p:txBody>
      </p:sp>
      <p:sp>
        <p:nvSpPr>
          <p:cNvPr id="26642" name="AutoShape 18"/>
          <p:cNvSpPr>
            <a:spLocks/>
          </p:cNvSpPr>
          <p:nvPr/>
        </p:nvSpPr>
        <p:spPr bwMode="auto">
          <a:xfrm>
            <a:off x="8490347" y="4205883"/>
            <a:ext cx="359867" cy="359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713" y="12768"/>
                </a:moveTo>
                <a:cubicBezTo>
                  <a:pt x="16342" y="12768"/>
                  <a:pt x="18545" y="10569"/>
                  <a:pt x="18545" y="7873"/>
                </a:cubicBezTo>
                <a:cubicBezTo>
                  <a:pt x="18545" y="5249"/>
                  <a:pt x="16306" y="3049"/>
                  <a:pt x="13713" y="3049"/>
                </a:cubicBezTo>
                <a:cubicBezTo>
                  <a:pt x="11049" y="3049"/>
                  <a:pt x="8845" y="5284"/>
                  <a:pt x="8845" y="7873"/>
                </a:cubicBezTo>
                <a:cubicBezTo>
                  <a:pt x="8845" y="9149"/>
                  <a:pt x="9308" y="10392"/>
                  <a:pt x="10266" y="11349"/>
                </a:cubicBezTo>
                <a:cubicBezTo>
                  <a:pt x="11226" y="12271"/>
                  <a:pt x="12469" y="12768"/>
                  <a:pt x="13713" y="12768"/>
                </a:cubicBezTo>
                <a:close/>
                <a:moveTo>
                  <a:pt x="13713" y="15818"/>
                </a:moveTo>
                <a:cubicBezTo>
                  <a:pt x="11865" y="15818"/>
                  <a:pt x="10053" y="15179"/>
                  <a:pt x="8562" y="13938"/>
                </a:cubicBezTo>
                <a:lnTo>
                  <a:pt x="7105" y="17485"/>
                </a:lnTo>
                <a:lnTo>
                  <a:pt x="3410" y="21173"/>
                </a:lnTo>
                <a:cubicBezTo>
                  <a:pt x="3020" y="21457"/>
                  <a:pt x="2593" y="21599"/>
                  <a:pt x="2132" y="21599"/>
                </a:cubicBezTo>
                <a:cubicBezTo>
                  <a:pt x="958" y="21599"/>
                  <a:pt x="0" y="20570"/>
                  <a:pt x="0" y="19435"/>
                </a:cubicBezTo>
                <a:cubicBezTo>
                  <a:pt x="0" y="18974"/>
                  <a:pt x="141" y="18512"/>
                  <a:pt x="426" y="18159"/>
                </a:cubicBezTo>
                <a:lnTo>
                  <a:pt x="4085" y="14471"/>
                </a:lnTo>
                <a:lnTo>
                  <a:pt x="7673" y="13016"/>
                </a:lnTo>
                <a:cubicBezTo>
                  <a:pt x="6431" y="11526"/>
                  <a:pt x="5791" y="9681"/>
                  <a:pt x="5791" y="7837"/>
                </a:cubicBezTo>
                <a:cubicBezTo>
                  <a:pt x="5791" y="3545"/>
                  <a:pt x="9415" y="0"/>
                  <a:pt x="13713" y="0"/>
                </a:cubicBezTo>
                <a:cubicBezTo>
                  <a:pt x="17976" y="0"/>
                  <a:pt x="21600" y="3618"/>
                  <a:pt x="21600" y="7873"/>
                </a:cubicBezTo>
                <a:cubicBezTo>
                  <a:pt x="21600" y="9931"/>
                  <a:pt x="20854" y="11952"/>
                  <a:pt x="19326" y="13476"/>
                </a:cubicBezTo>
                <a:cubicBezTo>
                  <a:pt x="17762" y="15037"/>
                  <a:pt x="15738" y="15818"/>
                  <a:pt x="13713" y="158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3" name="AutoShape 19"/>
          <p:cNvSpPr>
            <a:spLocks/>
          </p:cNvSpPr>
          <p:nvPr/>
        </p:nvSpPr>
        <p:spPr bwMode="auto">
          <a:xfrm>
            <a:off x="1860947" y="4627364"/>
            <a:ext cx="11224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Advertising</a:t>
            </a:r>
            <a:endParaRPr lang="id-ID" sz="4275"/>
          </a:p>
        </p:txBody>
      </p:sp>
      <p:sp>
        <p:nvSpPr>
          <p:cNvPr id="26644" name="AutoShape 20"/>
          <p:cNvSpPr>
            <a:spLocks/>
          </p:cNvSpPr>
          <p:nvPr/>
        </p:nvSpPr>
        <p:spPr bwMode="auto">
          <a:xfrm>
            <a:off x="1932384" y="6841034"/>
            <a:ext cx="97958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Re-Design</a:t>
            </a:r>
            <a:endParaRPr lang="id-ID" sz="4275"/>
          </a:p>
        </p:txBody>
      </p:sp>
      <p:sp>
        <p:nvSpPr>
          <p:cNvPr id="26645" name="AutoShape 21"/>
          <p:cNvSpPr>
            <a:spLocks/>
          </p:cNvSpPr>
          <p:nvPr/>
        </p:nvSpPr>
        <p:spPr bwMode="auto">
          <a:xfrm>
            <a:off x="8252818" y="6841034"/>
            <a:ext cx="83492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Solution</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AutoShape 1"/>
          <p:cNvSpPr>
            <a:spLocks/>
          </p:cNvSpPr>
          <p:nvPr/>
        </p:nvSpPr>
        <p:spPr bwMode="auto">
          <a:xfrm>
            <a:off x="6071295" y="8983266"/>
            <a:ext cx="786705" cy="1303734"/>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0" name="AutoShape 2"/>
          <p:cNvSpPr>
            <a:spLocks/>
          </p:cNvSpPr>
          <p:nvPr/>
        </p:nvSpPr>
        <p:spPr bwMode="auto">
          <a:xfrm>
            <a:off x="7854553" y="9345811"/>
            <a:ext cx="567928" cy="942082"/>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nvGrpSpPr>
          <p:cNvPr id="27651" name="Group 3"/>
          <p:cNvGrpSpPr>
            <a:grpSpLocks/>
          </p:cNvGrpSpPr>
          <p:nvPr/>
        </p:nvGrpSpPr>
        <p:grpSpPr bwMode="auto">
          <a:xfrm>
            <a:off x="6174041" y="6513654"/>
            <a:ext cx="2276485" cy="3775349"/>
            <a:chOff x="0" y="-1"/>
            <a:chExt cx="3076735" cy="5103377"/>
          </a:xfrm>
        </p:grpSpPr>
        <p:sp>
          <p:nvSpPr>
            <p:cNvPr id="27652" name="AutoShape 4"/>
            <p:cNvSpPr>
              <a:spLocks/>
            </p:cNvSpPr>
            <p:nvPr/>
          </p:nvSpPr>
          <p:spPr bwMode="auto">
            <a:xfrm>
              <a:off x="467478" y="3619960"/>
              <a:ext cx="2154603" cy="12232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CC95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3" name="AutoShape 5"/>
            <p:cNvSpPr>
              <a:spLocks/>
            </p:cNvSpPr>
            <p:nvPr/>
          </p:nvSpPr>
          <p:spPr bwMode="auto">
            <a:xfrm>
              <a:off x="371585" y="4794649"/>
              <a:ext cx="2336497" cy="308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B27C3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4" name="AutoShape 6"/>
            <p:cNvSpPr>
              <a:spLocks/>
            </p:cNvSpPr>
            <p:nvPr/>
          </p:nvSpPr>
          <p:spPr bwMode="auto">
            <a:xfrm>
              <a:off x="0" y="263705"/>
              <a:ext cx="1170811" cy="1935560"/>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5" name="AutoShape 7"/>
            <p:cNvSpPr>
              <a:spLocks/>
            </p:cNvSpPr>
            <p:nvPr/>
          </p:nvSpPr>
          <p:spPr bwMode="auto">
            <a:xfrm>
              <a:off x="1905873" y="263705"/>
              <a:ext cx="1170862" cy="1935560"/>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8" y="7679"/>
                    <a:pt x="21401" y="5754"/>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6" name="AutoShape 8"/>
            <p:cNvSpPr>
              <a:spLocks/>
            </p:cNvSpPr>
            <p:nvPr/>
          </p:nvSpPr>
          <p:spPr bwMode="auto">
            <a:xfrm>
              <a:off x="551384" y="119866"/>
              <a:ext cx="1977624" cy="3383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599"/>
                  </a:cubicBezTo>
                  <a:lnTo>
                    <a:pt x="19082" y="21599"/>
                  </a:lnTo>
                  <a:cubicBezTo>
                    <a:pt x="18298" y="20975"/>
                    <a:pt x="16825" y="20460"/>
                    <a:pt x="14960" y="20148"/>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7" name="AutoShape 9"/>
            <p:cNvSpPr>
              <a:spLocks/>
            </p:cNvSpPr>
            <p:nvPr/>
          </p:nvSpPr>
          <p:spPr bwMode="auto">
            <a:xfrm>
              <a:off x="479464" y="0"/>
              <a:ext cx="2109443" cy="190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600"/>
                    <a:pt x="20700" y="21600"/>
                  </a:cubicBezTo>
                  <a:lnTo>
                    <a:pt x="899" y="21600"/>
                  </a:lnTo>
                  <a:cubicBezTo>
                    <a:pt x="403" y="21600"/>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8" name="AutoShape 10"/>
            <p:cNvSpPr>
              <a:spLocks/>
            </p:cNvSpPr>
            <p:nvPr/>
          </p:nvSpPr>
          <p:spPr bwMode="auto">
            <a:xfrm>
              <a:off x="731184" y="3476120"/>
              <a:ext cx="1611376" cy="146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9" name="AutoShape 11"/>
            <p:cNvSpPr>
              <a:spLocks/>
            </p:cNvSpPr>
            <p:nvPr/>
          </p:nvSpPr>
          <p:spPr bwMode="auto">
            <a:xfrm>
              <a:off x="910983" y="3787773"/>
              <a:ext cx="1253885" cy="761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27660" name="Group 12"/>
          <p:cNvGrpSpPr>
            <a:grpSpLocks/>
          </p:cNvGrpSpPr>
          <p:nvPr/>
        </p:nvGrpSpPr>
        <p:grpSpPr bwMode="auto">
          <a:xfrm>
            <a:off x="5069384" y="8073331"/>
            <a:ext cx="1334988" cy="2213670"/>
            <a:chOff x="-1" y="0"/>
            <a:chExt cx="2373495" cy="3936912"/>
          </a:xfrm>
        </p:grpSpPr>
        <p:sp>
          <p:nvSpPr>
            <p:cNvPr id="27661" name="AutoShape 13"/>
            <p:cNvSpPr>
              <a:spLocks/>
            </p:cNvSpPr>
            <p:nvPr/>
          </p:nvSpPr>
          <p:spPr bwMode="auto">
            <a:xfrm>
              <a:off x="360628" y="2792556"/>
              <a:ext cx="1662131" cy="9436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BABFB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2" name="AutoShape 14"/>
            <p:cNvSpPr>
              <a:spLocks/>
            </p:cNvSpPr>
            <p:nvPr/>
          </p:nvSpPr>
          <p:spPr bwMode="auto">
            <a:xfrm>
              <a:off x="286653" y="3698749"/>
              <a:ext cx="1802450" cy="2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3" name="AutoShape 15"/>
            <p:cNvSpPr>
              <a:spLocks/>
            </p:cNvSpPr>
            <p:nvPr/>
          </p:nvSpPr>
          <p:spPr bwMode="auto">
            <a:xfrm>
              <a:off x="0" y="203431"/>
              <a:ext cx="903202" cy="1493155"/>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4" name="AutoShape 16"/>
            <p:cNvSpPr>
              <a:spLocks/>
            </p:cNvSpPr>
            <p:nvPr/>
          </p:nvSpPr>
          <p:spPr bwMode="auto">
            <a:xfrm>
              <a:off x="1470252" y="203431"/>
              <a:ext cx="903242" cy="1493155"/>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7" y="7679"/>
                    <a:pt x="21401" y="575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5" name="AutoShape 17"/>
            <p:cNvSpPr>
              <a:spLocks/>
            </p:cNvSpPr>
            <p:nvPr/>
          </p:nvSpPr>
          <p:spPr bwMode="auto">
            <a:xfrm>
              <a:off x="425356" y="92468"/>
              <a:ext cx="1525604" cy="2610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6" name="AutoShape 18"/>
            <p:cNvSpPr>
              <a:spLocks/>
            </p:cNvSpPr>
            <p:nvPr/>
          </p:nvSpPr>
          <p:spPr bwMode="auto">
            <a:xfrm>
              <a:off x="369874" y="0"/>
              <a:ext cx="1627293" cy="146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7" name="AutoShape 19"/>
            <p:cNvSpPr>
              <a:spLocks/>
            </p:cNvSpPr>
            <p:nvPr/>
          </p:nvSpPr>
          <p:spPr bwMode="auto">
            <a:xfrm>
              <a:off x="564059" y="2681593"/>
              <a:ext cx="1243069" cy="112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802"/>
                  </a:moveTo>
                  <a:cubicBezTo>
                    <a:pt x="21599" y="16766"/>
                    <a:pt x="21160" y="21599"/>
                    <a:pt x="20617" y="21599"/>
                  </a:cubicBezTo>
                  <a:lnTo>
                    <a:pt x="981" y="21599"/>
                  </a:lnTo>
                  <a:cubicBezTo>
                    <a:pt x="439" y="21599"/>
                    <a:pt x="0" y="16766"/>
                    <a:pt x="0" y="10802"/>
                  </a:cubicBezTo>
                  <a:cubicBezTo>
                    <a:pt x="0" y="4835"/>
                    <a:pt x="439" y="0"/>
                    <a:pt x="981" y="0"/>
                  </a:cubicBezTo>
                  <a:lnTo>
                    <a:pt x="20617" y="0"/>
                  </a:lnTo>
                  <a:cubicBezTo>
                    <a:pt x="21160" y="0"/>
                    <a:pt x="21599" y="4835"/>
                    <a:pt x="21599" y="10802"/>
                  </a:cubicBezTo>
                  <a:cubicBezTo>
                    <a:pt x="21599" y="10802"/>
                    <a:pt x="21599" y="10802"/>
                    <a:pt x="21599" y="1080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8" name="AutoShape 20"/>
            <p:cNvSpPr>
              <a:spLocks/>
            </p:cNvSpPr>
            <p:nvPr/>
          </p:nvSpPr>
          <p:spPr bwMode="auto">
            <a:xfrm>
              <a:off x="702762" y="2922012"/>
              <a:ext cx="967288" cy="587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600"/>
                    <a:pt x="19352" y="21600"/>
                  </a:cubicBezTo>
                  <a:lnTo>
                    <a:pt x="2247" y="21600"/>
                  </a:lnTo>
                  <a:cubicBezTo>
                    <a:pt x="1005" y="21600"/>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27669" name="Group 21"/>
          <p:cNvGrpSpPr>
            <a:grpSpLocks/>
          </p:cNvGrpSpPr>
          <p:nvPr/>
        </p:nvGrpSpPr>
        <p:grpSpPr bwMode="auto">
          <a:xfrm>
            <a:off x="8198347" y="8572500"/>
            <a:ext cx="1034058" cy="1714500"/>
            <a:chOff x="-1" y="-1"/>
            <a:chExt cx="1838118" cy="3048883"/>
          </a:xfrm>
        </p:grpSpPr>
        <p:sp>
          <p:nvSpPr>
            <p:cNvPr id="27670" name="AutoShape 22"/>
            <p:cNvSpPr>
              <a:spLocks/>
            </p:cNvSpPr>
            <p:nvPr/>
          </p:nvSpPr>
          <p:spPr bwMode="auto">
            <a:xfrm>
              <a:off x="279282" y="2162652"/>
              <a:ext cx="1287213" cy="730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366"/>
                  </a:moveTo>
                  <a:cubicBezTo>
                    <a:pt x="21599" y="21047"/>
                    <a:pt x="21293" y="21600"/>
                    <a:pt x="20915" y="21600"/>
                  </a:cubicBezTo>
                  <a:lnTo>
                    <a:pt x="683" y="21600"/>
                  </a:lnTo>
                  <a:cubicBezTo>
                    <a:pt x="305" y="21600"/>
                    <a:pt x="0" y="21047"/>
                    <a:pt x="0" y="20366"/>
                  </a:cubicBezTo>
                  <a:lnTo>
                    <a:pt x="0" y="1234"/>
                  </a:lnTo>
                  <a:cubicBezTo>
                    <a:pt x="0" y="552"/>
                    <a:pt x="305" y="0"/>
                    <a:pt x="683" y="0"/>
                  </a:cubicBezTo>
                  <a:lnTo>
                    <a:pt x="20915" y="0"/>
                  </a:lnTo>
                  <a:cubicBezTo>
                    <a:pt x="21293" y="0"/>
                    <a:pt x="21599" y="552"/>
                    <a:pt x="21599" y="1234"/>
                  </a:cubicBezTo>
                  <a:cubicBezTo>
                    <a:pt x="21599" y="1234"/>
                    <a:pt x="21599" y="20366"/>
                    <a:pt x="21599" y="20366"/>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1" name="AutoShape 23"/>
            <p:cNvSpPr>
              <a:spLocks/>
            </p:cNvSpPr>
            <p:nvPr/>
          </p:nvSpPr>
          <p:spPr bwMode="auto">
            <a:xfrm>
              <a:off x="221994" y="2864440"/>
              <a:ext cx="1395880" cy="18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2" name="AutoShape 24"/>
            <p:cNvSpPr>
              <a:spLocks/>
            </p:cNvSpPr>
            <p:nvPr/>
          </p:nvSpPr>
          <p:spPr bwMode="auto">
            <a:xfrm>
              <a:off x="0" y="157544"/>
              <a:ext cx="699471" cy="1156351"/>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600"/>
                  </a:cubicBezTo>
                  <a:cubicBezTo>
                    <a:pt x="18703" y="21600"/>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3" name="AutoShape 25"/>
            <p:cNvSpPr>
              <a:spLocks/>
            </p:cNvSpPr>
            <p:nvPr/>
          </p:nvSpPr>
          <p:spPr bwMode="auto">
            <a:xfrm>
              <a:off x="1138615" y="157544"/>
              <a:ext cx="699502" cy="1156351"/>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600"/>
                    <a:pt x="3638" y="21600"/>
                  </a:cubicBezTo>
                  <a:cubicBezTo>
                    <a:pt x="7707" y="21600"/>
                    <a:pt x="11372" y="19404"/>
                    <a:pt x="13196" y="18096"/>
                  </a:cubicBezTo>
                  <a:cubicBezTo>
                    <a:pt x="15518" y="16428"/>
                    <a:pt x="17473" y="14469"/>
                    <a:pt x="19008" y="12270"/>
                  </a:cubicBezTo>
                  <a:cubicBezTo>
                    <a:pt x="20767" y="9750"/>
                    <a:pt x="21528" y="7679"/>
                    <a:pt x="21401" y="5754"/>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4" name="AutoShape 26"/>
            <p:cNvSpPr>
              <a:spLocks/>
            </p:cNvSpPr>
            <p:nvPr/>
          </p:nvSpPr>
          <p:spPr bwMode="auto">
            <a:xfrm>
              <a:off x="329410" y="71611"/>
              <a:ext cx="1181481" cy="2021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599" y="6527"/>
                    <a:pt x="21599"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5" name="AutoShape 27"/>
            <p:cNvSpPr>
              <a:spLocks/>
            </p:cNvSpPr>
            <p:nvPr/>
          </p:nvSpPr>
          <p:spPr bwMode="auto">
            <a:xfrm>
              <a:off x="286444" y="0"/>
              <a:ext cx="1260232" cy="113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630"/>
                  </a:moveTo>
                  <a:cubicBezTo>
                    <a:pt x="21599"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599" y="4465"/>
                    <a:pt x="21599" y="9967"/>
                  </a:cubicBezTo>
                  <a:cubicBezTo>
                    <a:pt x="21599" y="9967"/>
                    <a:pt x="21599" y="11630"/>
                    <a:pt x="21599" y="11630"/>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6" name="AutoShape 28"/>
            <p:cNvSpPr>
              <a:spLocks/>
            </p:cNvSpPr>
            <p:nvPr/>
          </p:nvSpPr>
          <p:spPr bwMode="auto">
            <a:xfrm>
              <a:off x="436827" y="2076719"/>
              <a:ext cx="962676" cy="87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7" name="AutoShape 29"/>
            <p:cNvSpPr>
              <a:spLocks/>
            </p:cNvSpPr>
            <p:nvPr/>
          </p:nvSpPr>
          <p:spPr bwMode="auto">
            <a:xfrm>
              <a:off x="544243" y="2262908"/>
              <a:ext cx="749102" cy="454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897"/>
                  </a:moveTo>
                  <a:cubicBezTo>
                    <a:pt x="21600"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600" y="1658"/>
                    <a:pt x="21600" y="3703"/>
                  </a:cubicBezTo>
                  <a:cubicBezTo>
                    <a:pt x="21600" y="3703"/>
                    <a:pt x="21600" y="17897"/>
                    <a:pt x="21600" y="17897"/>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27678" name="AutoShape 30"/>
          <p:cNvSpPr>
            <a:spLocks/>
          </p:cNvSpPr>
          <p:nvPr/>
        </p:nvSpPr>
        <p:spPr bwMode="auto">
          <a:xfrm>
            <a:off x="3071813" y="2035409"/>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Proudly</a:t>
            </a:r>
            <a:r>
              <a:rPr lang="id-ID" sz="4275">
                <a:solidFill>
                  <a:srgbClr val="53585F"/>
                </a:solidFill>
              </a:rPr>
              <a:t> Competition Awards</a:t>
            </a:r>
            <a:endParaRPr lang="id-ID" sz="4275"/>
          </a:p>
        </p:txBody>
      </p:sp>
      <p:sp>
        <p:nvSpPr>
          <p:cNvPr id="27679" name="AutoShape 31"/>
          <p:cNvSpPr>
            <a:spLocks/>
          </p:cNvSpPr>
          <p:nvPr/>
        </p:nvSpPr>
        <p:spPr bwMode="auto">
          <a:xfrm>
            <a:off x="3416499" y="2925698"/>
            <a:ext cx="68821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meridas This Stanpurchag</a:t>
            </a:r>
            <a:endParaRPr lang="id-ID" sz="4275"/>
          </a:p>
        </p:txBody>
      </p:sp>
      <p:sp>
        <p:nvSpPr>
          <p:cNvPr id="27680" name="Line 32"/>
          <p:cNvSpPr>
            <a:spLocks noChangeShapeType="1"/>
          </p:cNvSpPr>
          <p:nvPr/>
        </p:nvSpPr>
        <p:spPr bwMode="auto">
          <a:xfrm flipH="1">
            <a:off x="8752880" y="8910935"/>
            <a:ext cx="1151037"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7681" name="AutoShape 33"/>
          <p:cNvSpPr>
            <a:spLocks/>
          </p:cNvSpPr>
          <p:nvPr/>
        </p:nvSpPr>
        <p:spPr bwMode="auto">
          <a:xfrm>
            <a:off x="4163913" y="556242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82" name="Line 34"/>
          <p:cNvSpPr>
            <a:spLocks noChangeShapeType="1"/>
          </p:cNvSpPr>
          <p:nvPr/>
        </p:nvSpPr>
        <p:spPr bwMode="auto">
          <a:xfrm>
            <a:off x="5224760" y="6037485"/>
            <a:ext cx="201453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7683" name="AutoShape 35"/>
          <p:cNvSpPr>
            <a:spLocks/>
          </p:cNvSpPr>
          <p:nvPr/>
        </p:nvSpPr>
        <p:spPr bwMode="auto">
          <a:xfrm>
            <a:off x="4301431" y="583388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
        <p:nvSpPr>
          <p:cNvPr id="27684" name="AutoShape 36"/>
          <p:cNvSpPr>
            <a:spLocks/>
          </p:cNvSpPr>
          <p:nvPr/>
        </p:nvSpPr>
        <p:spPr bwMode="auto">
          <a:xfrm>
            <a:off x="1753791" y="5668689"/>
            <a:ext cx="21681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Texas Fest Design</a:t>
            </a:r>
            <a:endParaRPr lang="id-ID" sz="4275"/>
          </a:p>
        </p:txBody>
      </p:sp>
      <p:sp>
        <p:nvSpPr>
          <p:cNvPr id="27685" name="AutoShape 37"/>
          <p:cNvSpPr>
            <a:spLocks/>
          </p:cNvSpPr>
          <p:nvPr/>
        </p:nvSpPr>
        <p:spPr bwMode="auto">
          <a:xfrm>
            <a:off x="1921669" y="5983014"/>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t>Lorem ipsum words which don't look even form.</a:t>
            </a:r>
            <a:endParaRPr lang="id-ID" sz="4275"/>
          </a:p>
        </p:txBody>
      </p:sp>
      <p:sp>
        <p:nvSpPr>
          <p:cNvPr id="27686" name="AutoShape 38"/>
          <p:cNvSpPr>
            <a:spLocks/>
          </p:cNvSpPr>
          <p:nvPr/>
        </p:nvSpPr>
        <p:spPr bwMode="auto">
          <a:xfrm>
            <a:off x="3486150" y="8073331"/>
            <a:ext cx="950119"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87" name="Line 39"/>
          <p:cNvSpPr>
            <a:spLocks noChangeShapeType="1"/>
          </p:cNvSpPr>
          <p:nvPr/>
        </p:nvSpPr>
        <p:spPr bwMode="auto">
          <a:xfrm>
            <a:off x="4547890" y="8547497"/>
            <a:ext cx="1151930"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7688" name="AutoShape 40"/>
          <p:cNvSpPr>
            <a:spLocks/>
          </p:cNvSpPr>
          <p:nvPr/>
        </p:nvSpPr>
        <p:spPr bwMode="auto">
          <a:xfrm>
            <a:off x="3624561" y="8343900"/>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2012</a:t>
            </a:r>
            <a:endParaRPr lang="id-ID" sz="4275"/>
          </a:p>
        </p:txBody>
      </p:sp>
      <p:sp>
        <p:nvSpPr>
          <p:cNvPr id="27689" name="AutoShape 41"/>
          <p:cNvSpPr>
            <a:spLocks/>
          </p:cNvSpPr>
          <p:nvPr/>
        </p:nvSpPr>
        <p:spPr bwMode="auto">
          <a:xfrm>
            <a:off x="1244799" y="8179594"/>
            <a:ext cx="200025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Kustomi Award  XII</a:t>
            </a:r>
            <a:endParaRPr lang="id-ID" sz="4275"/>
          </a:p>
        </p:txBody>
      </p:sp>
      <p:sp>
        <p:nvSpPr>
          <p:cNvPr id="27690" name="AutoShape 42"/>
          <p:cNvSpPr>
            <a:spLocks/>
          </p:cNvSpPr>
          <p:nvPr/>
        </p:nvSpPr>
        <p:spPr bwMode="auto">
          <a:xfrm>
            <a:off x="1244799" y="8493919"/>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t>Lorem ipsum words which don't look even form.</a:t>
            </a:r>
            <a:endParaRPr lang="id-ID" sz="4275"/>
          </a:p>
        </p:txBody>
      </p:sp>
      <p:sp>
        <p:nvSpPr>
          <p:cNvPr id="27691" name="AutoShape 43"/>
          <p:cNvSpPr>
            <a:spLocks/>
          </p:cNvSpPr>
          <p:nvPr/>
        </p:nvSpPr>
        <p:spPr bwMode="auto">
          <a:xfrm>
            <a:off x="10031611" y="839658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7692" name="AutoShape 44"/>
          <p:cNvSpPr>
            <a:spLocks/>
          </p:cNvSpPr>
          <p:nvPr/>
        </p:nvSpPr>
        <p:spPr bwMode="auto">
          <a:xfrm>
            <a:off x="10169129" y="866804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2015</a:t>
            </a:r>
            <a:endParaRPr lang="id-ID" sz="4275"/>
          </a:p>
        </p:txBody>
      </p:sp>
      <p:sp>
        <p:nvSpPr>
          <p:cNvPr id="27693" name="AutoShape 45"/>
          <p:cNvSpPr>
            <a:spLocks/>
          </p:cNvSpPr>
          <p:nvPr/>
        </p:nvSpPr>
        <p:spPr bwMode="auto">
          <a:xfrm>
            <a:off x="10031611" y="7336632"/>
            <a:ext cx="207079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Startup Competition</a:t>
            </a:r>
            <a:endParaRPr lang="id-ID" sz="4275"/>
          </a:p>
        </p:txBody>
      </p:sp>
      <p:sp>
        <p:nvSpPr>
          <p:cNvPr id="27694" name="AutoShape 46"/>
          <p:cNvSpPr>
            <a:spLocks/>
          </p:cNvSpPr>
          <p:nvPr/>
        </p:nvSpPr>
        <p:spPr bwMode="auto">
          <a:xfrm>
            <a:off x="10031611" y="7650956"/>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ipsum words which don't look even form.</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Placeholder 20"/>
          <p:cNvSpPr>
            <a:spLocks noGrp="1"/>
          </p:cNvSpPr>
          <p:nvPr>
            <p:ph type="body" sz="quarter" idx="10"/>
          </p:nvPr>
        </p:nvSpPr>
        <p:spPr/>
        <p:txBody>
          <a:bodyPr/>
          <a:lstStyle/>
          <a:p>
            <a:endParaRPr lang="id-ID"/>
          </a:p>
        </p:txBody>
      </p:sp>
      <p:sp>
        <p:nvSpPr>
          <p:cNvPr id="3" name="Slide Number Placeholder 2"/>
          <p:cNvSpPr>
            <a:spLocks noGrp="1"/>
          </p:cNvSpPr>
          <p:nvPr>
            <p:ph type="sldNum" sz="quarter" idx="4"/>
          </p:nvPr>
        </p:nvSpPr>
        <p:spPr/>
        <p:txBody>
          <a:bodyPr/>
          <a:lstStyle/>
          <a:p>
            <a:fld id="{D919A921-2E83-415D-AFA6-9030E0D9D86D}" type="slidenum">
              <a:rPr lang="id-ID" smtClean="0"/>
              <a:pPr/>
              <a:t>24</a:t>
            </a:fld>
            <a:endParaRPr lang="id-ID" dirty="0"/>
          </a:p>
        </p:txBody>
      </p:sp>
      <p:sp>
        <p:nvSpPr>
          <p:cNvPr id="23" name="Picture Placeholder 22"/>
          <p:cNvSpPr>
            <a:spLocks noGrp="1"/>
          </p:cNvSpPr>
          <p:nvPr>
            <p:ph type="pic" sz="quarter" idx="16"/>
          </p:nvPr>
        </p:nvSpPr>
        <p:spPr/>
      </p:sp>
      <p:sp>
        <p:nvSpPr>
          <p:cNvPr id="24" name="Picture Placeholder 23"/>
          <p:cNvSpPr>
            <a:spLocks noGrp="1"/>
          </p:cNvSpPr>
          <p:nvPr>
            <p:ph type="pic" sz="quarter" idx="17"/>
          </p:nvPr>
        </p:nvSpPr>
        <p:spPr/>
      </p:sp>
      <p:sp>
        <p:nvSpPr>
          <p:cNvPr id="25" name="Picture Placeholder 24"/>
          <p:cNvSpPr>
            <a:spLocks noGrp="1"/>
          </p:cNvSpPr>
          <p:nvPr>
            <p:ph type="pic" sz="quarter" idx="18"/>
          </p:nvPr>
        </p:nvSpPr>
        <p:spPr/>
      </p:sp>
      <p:sp>
        <p:nvSpPr>
          <p:cNvPr id="26" name="Picture Placeholder 25"/>
          <p:cNvSpPr>
            <a:spLocks noGrp="1"/>
          </p:cNvSpPr>
          <p:nvPr>
            <p:ph type="pic" sz="quarter" idx="19"/>
          </p:nvPr>
        </p:nvSpPr>
        <p:spPr/>
      </p:sp>
      <p:sp>
        <p:nvSpPr>
          <p:cNvPr id="22" name="Text Placeholder 21"/>
          <p:cNvSpPr>
            <a:spLocks noGrp="1"/>
          </p:cNvSpPr>
          <p:nvPr>
            <p:ph type="body" sz="quarter" idx="11"/>
          </p:nvPr>
        </p:nvSpPr>
        <p:spPr/>
        <p:txBody>
          <a:bodyPr/>
          <a:lstStyle/>
          <a:p>
            <a:endParaRPr lang="id-ID"/>
          </a:p>
        </p:txBody>
      </p:sp>
      <p:sp>
        <p:nvSpPr>
          <p:cNvPr id="28675" name="AutoShape 3"/>
          <p:cNvSpPr>
            <a:spLocks/>
          </p:cNvSpPr>
          <p:nvPr/>
        </p:nvSpPr>
        <p:spPr bwMode="auto">
          <a:xfrm>
            <a:off x="4579144"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76" name="AutoShape 4"/>
          <p:cNvSpPr>
            <a:spLocks/>
          </p:cNvSpPr>
          <p:nvPr/>
        </p:nvSpPr>
        <p:spPr bwMode="auto">
          <a:xfrm>
            <a:off x="4496990" y="4595773"/>
            <a:ext cx="536675"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77" name="AutoShape 5"/>
          <p:cNvSpPr>
            <a:spLocks/>
          </p:cNvSpPr>
          <p:nvPr/>
        </p:nvSpPr>
        <p:spPr bwMode="auto">
          <a:xfrm>
            <a:off x="5453361" y="3628133"/>
            <a:ext cx="18788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8678" name="AutoShape 6"/>
          <p:cNvSpPr>
            <a:spLocks/>
          </p:cNvSpPr>
          <p:nvPr/>
        </p:nvSpPr>
        <p:spPr bwMode="auto">
          <a:xfrm>
            <a:off x="5457825" y="3971032"/>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79" name="AutoShape 7"/>
          <p:cNvSpPr>
            <a:spLocks/>
          </p:cNvSpPr>
          <p:nvPr/>
        </p:nvSpPr>
        <p:spPr bwMode="auto">
          <a:xfrm>
            <a:off x="3940671" y="4107656"/>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
        <p:nvSpPr>
          <p:cNvPr id="28681" name="AutoShape 9"/>
          <p:cNvSpPr>
            <a:spLocks/>
          </p:cNvSpPr>
          <p:nvPr/>
        </p:nvSpPr>
        <p:spPr bwMode="auto">
          <a:xfrm>
            <a:off x="2461022"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8682" name="AutoShape 10"/>
          <p:cNvSpPr>
            <a:spLocks/>
          </p:cNvSpPr>
          <p:nvPr/>
        </p:nvSpPr>
        <p:spPr bwMode="auto">
          <a:xfrm>
            <a:off x="2378869" y="7888448"/>
            <a:ext cx="536675"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8683" name="AutoShape 11"/>
          <p:cNvSpPr>
            <a:spLocks/>
          </p:cNvSpPr>
          <p:nvPr/>
        </p:nvSpPr>
        <p:spPr bwMode="auto">
          <a:xfrm>
            <a:off x="3335239" y="6785617"/>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your Title Here</a:t>
            </a:r>
            <a:endParaRPr lang="id-ID" sz="4275" dirty="0"/>
          </a:p>
        </p:txBody>
      </p:sp>
      <p:sp>
        <p:nvSpPr>
          <p:cNvPr id="28684" name="AutoShape 12"/>
          <p:cNvSpPr>
            <a:spLocks/>
          </p:cNvSpPr>
          <p:nvPr/>
        </p:nvSpPr>
        <p:spPr bwMode="auto">
          <a:xfrm>
            <a:off x="3339703"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85" name="AutoShape 13"/>
          <p:cNvSpPr>
            <a:spLocks/>
          </p:cNvSpPr>
          <p:nvPr/>
        </p:nvSpPr>
        <p:spPr bwMode="auto">
          <a:xfrm>
            <a:off x="1822549" y="6723162"/>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
        <p:nvSpPr>
          <p:cNvPr id="28687" name="AutoShape 15"/>
          <p:cNvSpPr>
            <a:spLocks/>
          </p:cNvSpPr>
          <p:nvPr/>
        </p:nvSpPr>
        <p:spPr bwMode="auto">
          <a:xfrm>
            <a:off x="9530656"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88" name="AutoShape 16"/>
          <p:cNvSpPr>
            <a:spLocks/>
          </p:cNvSpPr>
          <p:nvPr/>
        </p:nvSpPr>
        <p:spPr bwMode="auto">
          <a:xfrm>
            <a:off x="9448503" y="4595773"/>
            <a:ext cx="536674"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89" name="AutoShape 17"/>
          <p:cNvSpPr>
            <a:spLocks/>
          </p:cNvSpPr>
          <p:nvPr/>
        </p:nvSpPr>
        <p:spPr bwMode="auto">
          <a:xfrm>
            <a:off x="10403979" y="3628133"/>
            <a:ext cx="1879699"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8690" name="AutoShape 18"/>
          <p:cNvSpPr>
            <a:spLocks/>
          </p:cNvSpPr>
          <p:nvPr/>
        </p:nvSpPr>
        <p:spPr bwMode="auto">
          <a:xfrm>
            <a:off x="10409337" y="3971032"/>
            <a:ext cx="1611808"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91" name="AutoShape 19"/>
          <p:cNvSpPr>
            <a:spLocks/>
          </p:cNvSpPr>
          <p:nvPr/>
        </p:nvSpPr>
        <p:spPr bwMode="auto">
          <a:xfrm>
            <a:off x="8892183" y="4107656"/>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
        <p:nvSpPr>
          <p:cNvPr id="28693" name="AutoShape 21"/>
          <p:cNvSpPr>
            <a:spLocks/>
          </p:cNvSpPr>
          <p:nvPr/>
        </p:nvSpPr>
        <p:spPr bwMode="auto">
          <a:xfrm>
            <a:off x="7412534"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94" name="AutoShape 22"/>
          <p:cNvSpPr>
            <a:spLocks/>
          </p:cNvSpPr>
          <p:nvPr/>
        </p:nvSpPr>
        <p:spPr bwMode="auto">
          <a:xfrm>
            <a:off x="7330381" y="7888448"/>
            <a:ext cx="53667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8695" name="AutoShape 23"/>
          <p:cNvSpPr>
            <a:spLocks/>
          </p:cNvSpPr>
          <p:nvPr/>
        </p:nvSpPr>
        <p:spPr bwMode="auto">
          <a:xfrm>
            <a:off x="8286750" y="6785617"/>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8696" name="AutoShape 24"/>
          <p:cNvSpPr>
            <a:spLocks/>
          </p:cNvSpPr>
          <p:nvPr/>
        </p:nvSpPr>
        <p:spPr bwMode="auto">
          <a:xfrm>
            <a:off x="8291215"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97" name="AutoShape 25"/>
          <p:cNvSpPr>
            <a:spLocks/>
          </p:cNvSpPr>
          <p:nvPr/>
        </p:nvSpPr>
        <p:spPr bwMode="auto">
          <a:xfrm>
            <a:off x="6774061" y="6723162"/>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831355" y="3989785"/>
            <a:ext cx="3052167" cy="30521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699" name="AutoShape 3"/>
          <p:cNvSpPr>
            <a:spLocks/>
          </p:cNvSpPr>
          <p:nvPr/>
        </p:nvSpPr>
        <p:spPr bwMode="auto">
          <a:xfrm>
            <a:off x="4395192" y="5737325"/>
            <a:ext cx="10492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App Model</a:t>
            </a:r>
            <a:endParaRPr lang="id-ID" sz="4275"/>
          </a:p>
        </p:txBody>
      </p:sp>
      <p:sp>
        <p:nvSpPr>
          <p:cNvPr id="29700" name="AutoShape 4"/>
          <p:cNvSpPr>
            <a:spLocks/>
          </p:cNvSpPr>
          <p:nvPr/>
        </p:nvSpPr>
        <p:spPr bwMode="auto">
          <a:xfrm>
            <a:off x="4412159" y="6169521"/>
            <a:ext cx="1779686"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01" name="AutoShape 5"/>
          <p:cNvSpPr>
            <a:spLocks/>
          </p:cNvSpPr>
          <p:nvPr/>
        </p:nvSpPr>
        <p:spPr bwMode="auto">
          <a:xfrm>
            <a:off x="8772525" y="4842570"/>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29.000 </a:t>
            </a:r>
            <a:r>
              <a:rPr lang="id-ID" sz="2025">
                <a:solidFill>
                  <a:srgbClr val="53585F"/>
                </a:solidFill>
              </a:rPr>
              <a:t>Love</a:t>
            </a:r>
            <a:endParaRPr lang="id-ID" sz="4275"/>
          </a:p>
        </p:txBody>
      </p:sp>
      <p:sp>
        <p:nvSpPr>
          <p:cNvPr id="29702" name="AutoShape 6"/>
          <p:cNvSpPr>
            <a:spLocks/>
          </p:cNvSpPr>
          <p:nvPr/>
        </p:nvSpPr>
        <p:spPr bwMode="auto">
          <a:xfrm>
            <a:off x="6661547" y="4842570"/>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34K </a:t>
            </a:r>
            <a:r>
              <a:rPr lang="id-ID" sz="2025">
                <a:solidFill>
                  <a:srgbClr val="53585F"/>
                </a:solidFill>
              </a:rPr>
              <a:t>Viewers</a:t>
            </a:r>
            <a:endParaRPr lang="id-ID" sz="4275"/>
          </a:p>
        </p:txBody>
      </p:sp>
      <p:sp>
        <p:nvSpPr>
          <p:cNvPr id="29703" name="AutoShape 7"/>
          <p:cNvSpPr>
            <a:spLocks/>
          </p:cNvSpPr>
          <p:nvPr/>
        </p:nvSpPr>
        <p:spPr bwMode="auto">
          <a:xfrm>
            <a:off x="4412159" y="4842570"/>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452.350 </a:t>
            </a:r>
            <a:r>
              <a:rPr lang="id-ID" sz="2025">
                <a:solidFill>
                  <a:srgbClr val="53585F"/>
                </a:solidFill>
              </a:rPr>
              <a:t>Stars</a:t>
            </a:r>
            <a:endParaRPr lang="id-ID" sz="4275"/>
          </a:p>
        </p:txBody>
      </p:sp>
      <p:sp>
        <p:nvSpPr>
          <p:cNvPr id="29704" name="AutoShape 8"/>
          <p:cNvSpPr>
            <a:spLocks/>
          </p:cNvSpPr>
          <p:nvPr/>
        </p:nvSpPr>
        <p:spPr bwMode="auto">
          <a:xfrm>
            <a:off x="11104959" y="4949726"/>
            <a:ext cx="1778794"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150,000 </a:t>
            </a:r>
            <a:r>
              <a:rPr lang="id-ID" sz="2025">
                <a:solidFill>
                  <a:srgbClr val="53585F"/>
                </a:solidFill>
              </a:rPr>
              <a:t>Likes</a:t>
            </a:r>
            <a:endParaRPr lang="id-ID" sz="4275"/>
          </a:p>
        </p:txBody>
      </p:sp>
      <p:sp>
        <p:nvSpPr>
          <p:cNvPr id="29705" name="AutoShape 9"/>
          <p:cNvSpPr>
            <a:spLocks/>
          </p:cNvSpPr>
          <p:nvPr/>
        </p:nvSpPr>
        <p:spPr bwMode="auto">
          <a:xfrm>
            <a:off x="8772525" y="4294288"/>
            <a:ext cx="335756"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99"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699" y="12383"/>
                  <a:pt x="2699" y="1238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9706" name="AutoShape 10"/>
          <p:cNvSpPr>
            <a:spLocks/>
          </p:cNvSpPr>
          <p:nvPr/>
        </p:nvSpPr>
        <p:spPr bwMode="auto">
          <a:xfrm>
            <a:off x="6661547" y="4294287"/>
            <a:ext cx="43041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707" name="AutoShape 11"/>
          <p:cNvSpPr>
            <a:spLocks/>
          </p:cNvSpPr>
          <p:nvPr/>
        </p:nvSpPr>
        <p:spPr bwMode="auto">
          <a:xfrm>
            <a:off x="4412159" y="4268391"/>
            <a:ext cx="369689" cy="350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600"/>
                </a:lnTo>
                <a:lnTo>
                  <a:pt x="10800" y="16506"/>
                </a:lnTo>
                <a:lnTo>
                  <a:pt x="4094" y="21600"/>
                </a:lnTo>
                <a:lnTo>
                  <a:pt x="6673" y="13313"/>
                </a:lnTo>
                <a:lnTo>
                  <a:pt x="0" y="8219"/>
                </a:lnTo>
                <a:lnTo>
                  <a:pt x="8253" y="8219"/>
                </a:lnTo>
                <a:cubicBezTo>
                  <a:pt x="8253" y="8219"/>
                  <a:pt x="10800"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708" name="AutoShape 12"/>
          <p:cNvSpPr>
            <a:spLocks/>
          </p:cNvSpPr>
          <p:nvPr/>
        </p:nvSpPr>
        <p:spPr bwMode="auto">
          <a:xfrm>
            <a:off x="11104959" y="4390727"/>
            <a:ext cx="38665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599" y="3693"/>
                </a:lnTo>
                <a:cubicBezTo>
                  <a:pt x="21599" y="3693"/>
                  <a:pt x="8393" y="21600"/>
                  <a:pt x="8393" y="2160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9709" name="AutoShape 13"/>
          <p:cNvSpPr>
            <a:spLocks/>
          </p:cNvSpPr>
          <p:nvPr/>
        </p:nvSpPr>
        <p:spPr bwMode="auto">
          <a:xfrm>
            <a:off x="6643688" y="5737325"/>
            <a:ext cx="7813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Feature</a:t>
            </a:r>
            <a:endParaRPr lang="id-ID" sz="4275"/>
          </a:p>
        </p:txBody>
      </p:sp>
      <p:sp>
        <p:nvSpPr>
          <p:cNvPr id="29710" name="AutoShape 14"/>
          <p:cNvSpPr>
            <a:spLocks/>
          </p:cNvSpPr>
          <p:nvPr/>
        </p:nvSpPr>
        <p:spPr bwMode="auto">
          <a:xfrm>
            <a:off x="6661547"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11" name="AutoShape 15"/>
          <p:cNvSpPr>
            <a:spLocks/>
          </p:cNvSpPr>
          <p:nvPr/>
        </p:nvSpPr>
        <p:spPr bwMode="auto">
          <a:xfrm>
            <a:off x="8754666" y="5737325"/>
            <a:ext cx="1240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Compatibiliy</a:t>
            </a:r>
            <a:endParaRPr lang="id-ID" sz="4275"/>
          </a:p>
        </p:txBody>
      </p:sp>
      <p:sp>
        <p:nvSpPr>
          <p:cNvPr id="29712" name="AutoShape 16"/>
          <p:cNvSpPr>
            <a:spLocks/>
          </p:cNvSpPr>
          <p:nvPr/>
        </p:nvSpPr>
        <p:spPr bwMode="auto">
          <a:xfrm>
            <a:off x="8772525"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13" name="AutoShape 17"/>
          <p:cNvSpPr>
            <a:spLocks/>
          </p:cNvSpPr>
          <p:nvPr/>
        </p:nvSpPr>
        <p:spPr bwMode="auto">
          <a:xfrm>
            <a:off x="11087100" y="5844481"/>
            <a:ext cx="11421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Sharing File</a:t>
            </a:r>
            <a:endParaRPr lang="id-ID" sz="4275"/>
          </a:p>
        </p:txBody>
      </p:sp>
      <p:sp>
        <p:nvSpPr>
          <p:cNvPr id="29714" name="AutoShape 18"/>
          <p:cNvSpPr>
            <a:spLocks/>
          </p:cNvSpPr>
          <p:nvPr/>
        </p:nvSpPr>
        <p:spPr bwMode="auto">
          <a:xfrm>
            <a:off x="11104959" y="6276677"/>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15" name="Line 19"/>
          <p:cNvSpPr>
            <a:spLocks noChangeShapeType="1"/>
          </p:cNvSpPr>
          <p:nvPr/>
        </p:nvSpPr>
        <p:spPr bwMode="auto">
          <a:xfrm>
            <a:off x="3963889" y="5600700"/>
            <a:ext cx="8855571"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9716" name="AutoShape 20"/>
          <p:cNvSpPr>
            <a:spLocks/>
          </p:cNvSpPr>
          <p:nvPr/>
        </p:nvSpPr>
        <p:spPr bwMode="auto">
          <a:xfrm>
            <a:off x="934939" y="5737325"/>
            <a:ext cx="2883396" cy="130462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7256" y="3"/>
                </a:moveTo>
                <a:cubicBezTo>
                  <a:pt x="7247" y="10"/>
                  <a:pt x="7247" y="22"/>
                  <a:pt x="7236" y="29"/>
                </a:cubicBezTo>
                <a:cubicBezTo>
                  <a:pt x="7218" y="26"/>
                  <a:pt x="7212" y="7"/>
                  <a:pt x="7193" y="6"/>
                </a:cubicBezTo>
                <a:cubicBezTo>
                  <a:pt x="7148" y="6"/>
                  <a:pt x="7093" y="46"/>
                  <a:pt x="7062" y="73"/>
                </a:cubicBezTo>
                <a:cubicBezTo>
                  <a:pt x="7055" y="80"/>
                  <a:pt x="7036" y="92"/>
                  <a:pt x="7032" y="103"/>
                </a:cubicBezTo>
                <a:cubicBezTo>
                  <a:pt x="7029" y="114"/>
                  <a:pt x="7035" y="134"/>
                  <a:pt x="7039" y="143"/>
                </a:cubicBezTo>
                <a:cubicBezTo>
                  <a:pt x="7027" y="138"/>
                  <a:pt x="7018" y="132"/>
                  <a:pt x="7002" y="132"/>
                </a:cubicBezTo>
                <a:cubicBezTo>
                  <a:pt x="7004" y="142"/>
                  <a:pt x="7007" y="149"/>
                  <a:pt x="7007" y="158"/>
                </a:cubicBezTo>
                <a:cubicBezTo>
                  <a:pt x="7002" y="162"/>
                  <a:pt x="6996" y="155"/>
                  <a:pt x="6990" y="162"/>
                </a:cubicBezTo>
                <a:cubicBezTo>
                  <a:pt x="6975" y="181"/>
                  <a:pt x="7015" y="217"/>
                  <a:pt x="7021" y="225"/>
                </a:cubicBezTo>
                <a:cubicBezTo>
                  <a:pt x="7017" y="230"/>
                  <a:pt x="7012" y="235"/>
                  <a:pt x="7009" y="239"/>
                </a:cubicBezTo>
                <a:cubicBezTo>
                  <a:pt x="6992" y="266"/>
                  <a:pt x="6993" y="283"/>
                  <a:pt x="7002" y="321"/>
                </a:cubicBezTo>
                <a:cubicBezTo>
                  <a:pt x="6995" y="318"/>
                  <a:pt x="6990" y="307"/>
                  <a:pt x="6982" y="306"/>
                </a:cubicBezTo>
                <a:cubicBezTo>
                  <a:pt x="6973" y="305"/>
                  <a:pt x="6963" y="312"/>
                  <a:pt x="6952" y="313"/>
                </a:cubicBezTo>
                <a:cubicBezTo>
                  <a:pt x="6936" y="316"/>
                  <a:pt x="6921" y="311"/>
                  <a:pt x="6912" y="298"/>
                </a:cubicBezTo>
                <a:cubicBezTo>
                  <a:pt x="6910" y="286"/>
                  <a:pt x="6915" y="282"/>
                  <a:pt x="6915" y="273"/>
                </a:cubicBezTo>
                <a:cubicBezTo>
                  <a:pt x="6915" y="253"/>
                  <a:pt x="6890" y="253"/>
                  <a:pt x="6882" y="250"/>
                </a:cubicBezTo>
                <a:cubicBezTo>
                  <a:pt x="6881" y="258"/>
                  <a:pt x="6887" y="271"/>
                  <a:pt x="6885" y="280"/>
                </a:cubicBezTo>
                <a:cubicBezTo>
                  <a:pt x="6884" y="287"/>
                  <a:pt x="6879" y="291"/>
                  <a:pt x="6872" y="291"/>
                </a:cubicBezTo>
                <a:cubicBezTo>
                  <a:pt x="6863" y="291"/>
                  <a:pt x="6848" y="281"/>
                  <a:pt x="6838" y="291"/>
                </a:cubicBezTo>
                <a:cubicBezTo>
                  <a:pt x="6837" y="294"/>
                  <a:pt x="6835" y="299"/>
                  <a:pt x="6833" y="302"/>
                </a:cubicBezTo>
                <a:cubicBezTo>
                  <a:pt x="6829" y="304"/>
                  <a:pt x="6825" y="304"/>
                  <a:pt x="6822" y="306"/>
                </a:cubicBezTo>
                <a:cubicBezTo>
                  <a:pt x="6799" y="330"/>
                  <a:pt x="6854" y="346"/>
                  <a:pt x="6863" y="346"/>
                </a:cubicBezTo>
                <a:cubicBezTo>
                  <a:pt x="6863" y="347"/>
                  <a:pt x="6862" y="350"/>
                  <a:pt x="6862" y="350"/>
                </a:cubicBezTo>
                <a:cubicBezTo>
                  <a:pt x="6848" y="363"/>
                  <a:pt x="6826" y="353"/>
                  <a:pt x="6818" y="346"/>
                </a:cubicBezTo>
                <a:cubicBezTo>
                  <a:pt x="6814" y="342"/>
                  <a:pt x="6809" y="340"/>
                  <a:pt x="6805" y="335"/>
                </a:cubicBezTo>
                <a:cubicBezTo>
                  <a:pt x="6797" y="334"/>
                  <a:pt x="6782" y="355"/>
                  <a:pt x="6776" y="361"/>
                </a:cubicBezTo>
                <a:cubicBezTo>
                  <a:pt x="6789" y="363"/>
                  <a:pt x="6802" y="363"/>
                  <a:pt x="6815" y="365"/>
                </a:cubicBezTo>
                <a:cubicBezTo>
                  <a:pt x="6831" y="370"/>
                  <a:pt x="6842" y="384"/>
                  <a:pt x="6862" y="383"/>
                </a:cubicBezTo>
                <a:cubicBezTo>
                  <a:pt x="6877" y="383"/>
                  <a:pt x="6894" y="371"/>
                  <a:pt x="6910" y="369"/>
                </a:cubicBezTo>
                <a:cubicBezTo>
                  <a:pt x="6933" y="365"/>
                  <a:pt x="6971" y="381"/>
                  <a:pt x="6977" y="409"/>
                </a:cubicBezTo>
                <a:cubicBezTo>
                  <a:pt x="6967" y="424"/>
                  <a:pt x="6956" y="436"/>
                  <a:pt x="6944" y="450"/>
                </a:cubicBezTo>
                <a:cubicBezTo>
                  <a:pt x="6944" y="450"/>
                  <a:pt x="6942" y="450"/>
                  <a:pt x="6942" y="450"/>
                </a:cubicBezTo>
                <a:cubicBezTo>
                  <a:pt x="6939" y="438"/>
                  <a:pt x="6935" y="423"/>
                  <a:pt x="6929" y="417"/>
                </a:cubicBezTo>
                <a:cubicBezTo>
                  <a:pt x="6922" y="410"/>
                  <a:pt x="6912" y="414"/>
                  <a:pt x="6903" y="413"/>
                </a:cubicBezTo>
                <a:cubicBezTo>
                  <a:pt x="6881" y="411"/>
                  <a:pt x="6841" y="398"/>
                  <a:pt x="6817" y="413"/>
                </a:cubicBezTo>
                <a:cubicBezTo>
                  <a:pt x="6813" y="430"/>
                  <a:pt x="6830" y="438"/>
                  <a:pt x="6837" y="446"/>
                </a:cubicBezTo>
                <a:cubicBezTo>
                  <a:pt x="6851" y="466"/>
                  <a:pt x="6862" y="493"/>
                  <a:pt x="6878" y="509"/>
                </a:cubicBezTo>
                <a:cubicBezTo>
                  <a:pt x="6889" y="519"/>
                  <a:pt x="6905" y="519"/>
                  <a:pt x="6914" y="531"/>
                </a:cubicBezTo>
                <a:cubicBezTo>
                  <a:pt x="6909" y="535"/>
                  <a:pt x="6906" y="539"/>
                  <a:pt x="6902" y="542"/>
                </a:cubicBezTo>
                <a:cubicBezTo>
                  <a:pt x="6893" y="556"/>
                  <a:pt x="6878" y="626"/>
                  <a:pt x="6878" y="646"/>
                </a:cubicBezTo>
                <a:cubicBezTo>
                  <a:pt x="6878" y="653"/>
                  <a:pt x="6881" y="660"/>
                  <a:pt x="6880" y="668"/>
                </a:cubicBezTo>
                <a:cubicBezTo>
                  <a:pt x="6879" y="672"/>
                  <a:pt x="6881" y="668"/>
                  <a:pt x="6878" y="668"/>
                </a:cubicBezTo>
                <a:cubicBezTo>
                  <a:pt x="6879" y="675"/>
                  <a:pt x="6873" y="690"/>
                  <a:pt x="6870" y="694"/>
                </a:cubicBezTo>
                <a:cubicBezTo>
                  <a:pt x="6869" y="695"/>
                  <a:pt x="6869" y="697"/>
                  <a:pt x="6868" y="698"/>
                </a:cubicBezTo>
                <a:cubicBezTo>
                  <a:pt x="6847" y="687"/>
                  <a:pt x="6826" y="639"/>
                  <a:pt x="6808" y="616"/>
                </a:cubicBezTo>
                <a:cubicBezTo>
                  <a:pt x="6796" y="601"/>
                  <a:pt x="6782" y="602"/>
                  <a:pt x="6771" y="590"/>
                </a:cubicBezTo>
                <a:cubicBezTo>
                  <a:pt x="6764" y="583"/>
                  <a:pt x="6757" y="576"/>
                  <a:pt x="6750" y="568"/>
                </a:cubicBezTo>
                <a:cubicBezTo>
                  <a:pt x="6745" y="566"/>
                  <a:pt x="6741" y="563"/>
                  <a:pt x="6736" y="561"/>
                </a:cubicBezTo>
                <a:cubicBezTo>
                  <a:pt x="6725" y="550"/>
                  <a:pt x="6716" y="507"/>
                  <a:pt x="6693" y="528"/>
                </a:cubicBezTo>
                <a:cubicBezTo>
                  <a:pt x="6677" y="541"/>
                  <a:pt x="6657" y="612"/>
                  <a:pt x="6674" y="642"/>
                </a:cubicBezTo>
                <a:cubicBezTo>
                  <a:pt x="6685" y="661"/>
                  <a:pt x="6715" y="654"/>
                  <a:pt x="6711" y="690"/>
                </a:cubicBezTo>
                <a:cubicBezTo>
                  <a:pt x="6701" y="706"/>
                  <a:pt x="6687" y="688"/>
                  <a:pt x="6673" y="690"/>
                </a:cubicBezTo>
                <a:cubicBezTo>
                  <a:pt x="6679" y="703"/>
                  <a:pt x="6682" y="717"/>
                  <a:pt x="6689" y="727"/>
                </a:cubicBezTo>
                <a:cubicBezTo>
                  <a:pt x="6697" y="736"/>
                  <a:pt x="6706" y="743"/>
                  <a:pt x="6711" y="757"/>
                </a:cubicBezTo>
                <a:cubicBezTo>
                  <a:pt x="6707" y="762"/>
                  <a:pt x="6702" y="767"/>
                  <a:pt x="6698" y="772"/>
                </a:cubicBezTo>
                <a:cubicBezTo>
                  <a:pt x="6697" y="773"/>
                  <a:pt x="6699" y="777"/>
                  <a:pt x="6698" y="779"/>
                </a:cubicBezTo>
                <a:cubicBezTo>
                  <a:pt x="6676" y="745"/>
                  <a:pt x="6643" y="684"/>
                  <a:pt x="6609" y="679"/>
                </a:cubicBezTo>
                <a:cubicBezTo>
                  <a:pt x="6605" y="687"/>
                  <a:pt x="6606" y="699"/>
                  <a:pt x="6601" y="705"/>
                </a:cubicBezTo>
                <a:cubicBezTo>
                  <a:pt x="6600" y="706"/>
                  <a:pt x="6600" y="704"/>
                  <a:pt x="6599" y="705"/>
                </a:cubicBezTo>
                <a:cubicBezTo>
                  <a:pt x="6585" y="674"/>
                  <a:pt x="6574" y="524"/>
                  <a:pt x="6531" y="594"/>
                </a:cubicBezTo>
                <a:cubicBezTo>
                  <a:pt x="6530" y="604"/>
                  <a:pt x="6533" y="617"/>
                  <a:pt x="6536" y="627"/>
                </a:cubicBezTo>
                <a:cubicBezTo>
                  <a:pt x="6515" y="633"/>
                  <a:pt x="6507" y="617"/>
                  <a:pt x="6490" y="616"/>
                </a:cubicBezTo>
                <a:cubicBezTo>
                  <a:pt x="6485" y="619"/>
                  <a:pt x="6480" y="621"/>
                  <a:pt x="6475" y="624"/>
                </a:cubicBezTo>
                <a:cubicBezTo>
                  <a:pt x="6462" y="632"/>
                  <a:pt x="6450" y="636"/>
                  <a:pt x="6440" y="646"/>
                </a:cubicBezTo>
                <a:cubicBezTo>
                  <a:pt x="6428" y="657"/>
                  <a:pt x="6420" y="672"/>
                  <a:pt x="6403" y="679"/>
                </a:cubicBezTo>
                <a:cubicBezTo>
                  <a:pt x="6403" y="680"/>
                  <a:pt x="6402" y="682"/>
                  <a:pt x="6402" y="683"/>
                </a:cubicBezTo>
                <a:cubicBezTo>
                  <a:pt x="6411" y="703"/>
                  <a:pt x="6421" y="723"/>
                  <a:pt x="6430" y="742"/>
                </a:cubicBezTo>
                <a:cubicBezTo>
                  <a:pt x="6435" y="759"/>
                  <a:pt x="6425" y="769"/>
                  <a:pt x="6434" y="790"/>
                </a:cubicBezTo>
                <a:cubicBezTo>
                  <a:pt x="6434" y="793"/>
                  <a:pt x="6435" y="795"/>
                  <a:pt x="6435" y="797"/>
                </a:cubicBezTo>
                <a:cubicBezTo>
                  <a:pt x="6405" y="799"/>
                  <a:pt x="6416" y="717"/>
                  <a:pt x="6388" y="705"/>
                </a:cubicBezTo>
                <a:cubicBezTo>
                  <a:pt x="6380" y="702"/>
                  <a:pt x="6364" y="706"/>
                  <a:pt x="6357" y="716"/>
                </a:cubicBezTo>
                <a:cubicBezTo>
                  <a:pt x="6350" y="726"/>
                  <a:pt x="6328" y="800"/>
                  <a:pt x="6328" y="816"/>
                </a:cubicBezTo>
                <a:cubicBezTo>
                  <a:pt x="6332" y="820"/>
                  <a:pt x="6336" y="823"/>
                  <a:pt x="6340" y="827"/>
                </a:cubicBezTo>
                <a:cubicBezTo>
                  <a:pt x="6340" y="843"/>
                  <a:pt x="6325" y="870"/>
                  <a:pt x="6315" y="879"/>
                </a:cubicBezTo>
                <a:cubicBezTo>
                  <a:pt x="6316" y="883"/>
                  <a:pt x="6320" y="891"/>
                  <a:pt x="6320" y="901"/>
                </a:cubicBezTo>
                <a:cubicBezTo>
                  <a:pt x="6320" y="913"/>
                  <a:pt x="6324" y="921"/>
                  <a:pt x="6320" y="931"/>
                </a:cubicBezTo>
                <a:cubicBezTo>
                  <a:pt x="6315" y="940"/>
                  <a:pt x="6299" y="942"/>
                  <a:pt x="6291" y="942"/>
                </a:cubicBezTo>
                <a:cubicBezTo>
                  <a:pt x="6271" y="938"/>
                  <a:pt x="6251" y="919"/>
                  <a:pt x="6226" y="927"/>
                </a:cubicBezTo>
                <a:cubicBezTo>
                  <a:pt x="6223" y="935"/>
                  <a:pt x="6221" y="944"/>
                  <a:pt x="6218" y="953"/>
                </a:cubicBezTo>
                <a:cubicBezTo>
                  <a:pt x="6211" y="961"/>
                  <a:pt x="6191" y="966"/>
                  <a:pt x="6183" y="971"/>
                </a:cubicBezTo>
                <a:cubicBezTo>
                  <a:pt x="6178" y="992"/>
                  <a:pt x="6164" y="1010"/>
                  <a:pt x="6151" y="1027"/>
                </a:cubicBezTo>
                <a:cubicBezTo>
                  <a:pt x="6144" y="1017"/>
                  <a:pt x="6137" y="1010"/>
                  <a:pt x="6131" y="1001"/>
                </a:cubicBezTo>
                <a:cubicBezTo>
                  <a:pt x="6110" y="999"/>
                  <a:pt x="6090" y="995"/>
                  <a:pt x="6069" y="993"/>
                </a:cubicBezTo>
                <a:cubicBezTo>
                  <a:pt x="6050" y="976"/>
                  <a:pt x="6031" y="959"/>
                  <a:pt x="6012" y="942"/>
                </a:cubicBezTo>
                <a:cubicBezTo>
                  <a:pt x="5995" y="937"/>
                  <a:pt x="5976" y="935"/>
                  <a:pt x="5959" y="931"/>
                </a:cubicBezTo>
                <a:cubicBezTo>
                  <a:pt x="5940" y="919"/>
                  <a:pt x="5922" y="909"/>
                  <a:pt x="5903" y="897"/>
                </a:cubicBezTo>
                <a:cubicBezTo>
                  <a:pt x="5861" y="897"/>
                  <a:pt x="5819" y="897"/>
                  <a:pt x="5776" y="897"/>
                </a:cubicBezTo>
                <a:cubicBezTo>
                  <a:pt x="5757" y="902"/>
                  <a:pt x="5737" y="907"/>
                  <a:pt x="5718" y="912"/>
                </a:cubicBezTo>
                <a:cubicBezTo>
                  <a:pt x="5633" y="884"/>
                  <a:pt x="5548" y="774"/>
                  <a:pt x="5457" y="801"/>
                </a:cubicBezTo>
                <a:cubicBezTo>
                  <a:pt x="5461" y="847"/>
                  <a:pt x="5469" y="881"/>
                  <a:pt x="5470" y="934"/>
                </a:cubicBezTo>
                <a:cubicBezTo>
                  <a:pt x="5464" y="934"/>
                  <a:pt x="5457" y="934"/>
                  <a:pt x="5450" y="934"/>
                </a:cubicBezTo>
                <a:cubicBezTo>
                  <a:pt x="5431" y="897"/>
                  <a:pt x="5412" y="860"/>
                  <a:pt x="5393" y="823"/>
                </a:cubicBezTo>
                <a:cubicBezTo>
                  <a:pt x="5355" y="821"/>
                  <a:pt x="5318" y="818"/>
                  <a:pt x="5279" y="816"/>
                </a:cubicBezTo>
                <a:cubicBezTo>
                  <a:pt x="5279" y="817"/>
                  <a:pt x="5278" y="818"/>
                  <a:pt x="5278" y="820"/>
                </a:cubicBezTo>
                <a:cubicBezTo>
                  <a:pt x="5285" y="860"/>
                  <a:pt x="5289" y="901"/>
                  <a:pt x="5288" y="949"/>
                </a:cubicBezTo>
                <a:cubicBezTo>
                  <a:pt x="5255" y="938"/>
                  <a:pt x="5243" y="885"/>
                  <a:pt x="5218" y="864"/>
                </a:cubicBezTo>
                <a:cubicBezTo>
                  <a:pt x="5197" y="859"/>
                  <a:pt x="5177" y="854"/>
                  <a:pt x="5156" y="849"/>
                </a:cubicBezTo>
                <a:cubicBezTo>
                  <a:pt x="5119" y="833"/>
                  <a:pt x="5081" y="817"/>
                  <a:pt x="5044" y="801"/>
                </a:cubicBezTo>
                <a:cubicBezTo>
                  <a:pt x="5038" y="814"/>
                  <a:pt x="5033" y="825"/>
                  <a:pt x="5027" y="838"/>
                </a:cubicBezTo>
                <a:cubicBezTo>
                  <a:pt x="5031" y="861"/>
                  <a:pt x="5080" y="962"/>
                  <a:pt x="5091" y="979"/>
                </a:cubicBezTo>
                <a:cubicBezTo>
                  <a:pt x="5088" y="1001"/>
                  <a:pt x="5083" y="1023"/>
                  <a:pt x="5080" y="1045"/>
                </a:cubicBezTo>
                <a:cubicBezTo>
                  <a:pt x="5042" y="1024"/>
                  <a:pt x="5027" y="945"/>
                  <a:pt x="4994" y="912"/>
                </a:cubicBezTo>
                <a:cubicBezTo>
                  <a:pt x="4953" y="895"/>
                  <a:pt x="4912" y="877"/>
                  <a:pt x="4871" y="860"/>
                </a:cubicBezTo>
                <a:cubicBezTo>
                  <a:pt x="4855" y="866"/>
                  <a:pt x="4838" y="869"/>
                  <a:pt x="4821" y="875"/>
                </a:cubicBezTo>
                <a:cubicBezTo>
                  <a:pt x="4790" y="886"/>
                  <a:pt x="4759" y="901"/>
                  <a:pt x="4728" y="912"/>
                </a:cubicBezTo>
                <a:cubicBezTo>
                  <a:pt x="4702" y="934"/>
                  <a:pt x="4680" y="970"/>
                  <a:pt x="4644" y="979"/>
                </a:cubicBezTo>
                <a:cubicBezTo>
                  <a:pt x="4640" y="995"/>
                  <a:pt x="4637" y="1011"/>
                  <a:pt x="4634" y="1027"/>
                </a:cubicBezTo>
                <a:cubicBezTo>
                  <a:pt x="4658" y="1095"/>
                  <a:pt x="4685" y="1112"/>
                  <a:pt x="4721" y="1156"/>
                </a:cubicBezTo>
                <a:cubicBezTo>
                  <a:pt x="4736" y="1178"/>
                  <a:pt x="4751" y="1201"/>
                  <a:pt x="4766" y="1223"/>
                </a:cubicBezTo>
                <a:cubicBezTo>
                  <a:pt x="4767" y="1226"/>
                  <a:pt x="4768" y="1230"/>
                  <a:pt x="4769" y="1234"/>
                </a:cubicBezTo>
                <a:cubicBezTo>
                  <a:pt x="4767" y="1241"/>
                  <a:pt x="4764" y="1245"/>
                  <a:pt x="4761" y="1252"/>
                </a:cubicBezTo>
                <a:cubicBezTo>
                  <a:pt x="4742" y="1272"/>
                  <a:pt x="4600" y="1177"/>
                  <a:pt x="4570" y="1160"/>
                </a:cubicBezTo>
                <a:cubicBezTo>
                  <a:pt x="4529" y="1135"/>
                  <a:pt x="4484" y="1153"/>
                  <a:pt x="4438" y="1134"/>
                </a:cubicBezTo>
                <a:cubicBezTo>
                  <a:pt x="4418" y="1121"/>
                  <a:pt x="4398" y="1110"/>
                  <a:pt x="4378" y="1097"/>
                </a:cubicBezTo>
                <a:cubicBezTo>
                  <a:pt x="4344" y="1092"/>
                  <a:pt x="4289" y="1129"/>
                  <a:pt x="4269" y="1163"/>
                </a:cubicBezTo>
                <a:cubicBezTo>
                  <a:pt x="4259" y="1181"/>
                  <a:pt x="4260" y="1220"/>
                  <a:pt x="4246" y="1245"/>
                </a:cubicBezTo>
                <a:cubicBezTo>
                  <a:pt x="4222" y="1237"/>
                  <a:pt x="4205" y="1201"/>
                  <a:pt x="4184" y="1189"/>
                </a:cubicBezTo>
                <a:cubicBezTo>
                  <a:pt x="4152" y="1171"/>
                  <a:pt x="4116" y="1208"/>
                  <a:pt x="4094" y="1219"/>
                </a:cubicBezTo>
                <a:cubicBezTo>
                  <a:pt x="4040" y="1242"/>
                  <a:pt x="3962" y="1207"/>
                  <a:pt x="3918" y="1256"/>
                </a:cubicBezTo>
                <a:cubicBezTo>
                  <a:pt x="3909" y="1273"/>
                  <a:pt x="3899" y="1290"/>
                  <a:pt x="3890" y="1308"/>
                </a:cubicBezTo>
                <a:cubicBezTo>
                  <a:pt x="3892" y="1345"/>
                  <a:pt x="3895" y="1384"/>
                  <a:pt x="3898" y="1422"/>
                </a:cubicBezTo>
                <a:cubicBezTo>
                  <a:pt x="3933" y="1445"/>
                  <a:pt x="3973" y="1459"/>
                  <a:pt x="4020" y="1466"/>
                </a:cubicBezTo>
                <a:cubicBezTo>
                  <a:pt x="4028" y="1501"/>
                  <a:pt x="4037" y="1515"/>
                  <a:pt x="4044" y="1559"/>
                </a:cubicBezTo>
                <a:cubicBezTo>
                  <a:pt x="4041" y="1597"/>
                  <a:pt x="4023" y="1582"/>
                  <a:pt x="4013" y="1603"/>
                </a:cubicBezTo>
                <a:cubicBezTo>
                  <a:pt x="4012" y="1604"/>
                  <a:pt x="4011" y="1606"/>
                  <a:pt x="4010" y="1607"/>
                </a:cubicBezTo>
                <a:cubicBezTo>
                  <a:pt x="4017" y="1633"/>
                  <a:pt x="4029" y="1660"/>
                  <a:pt x="4044" y="1670"/>
                </a:cubicBezTo>
                <a:cubicBezTo>
                  <a:pt x="4067" y="1633"/>
                  <a:pt x="4092" y="1595"/>
                  <a:pt x="4115" y="1559"/>
                </a:cubicBezTo>
                <a:cubicBezTo>
                  <a:pt x="4157" y="1518"/>
                  <a:pt x="4305" y="1444"/>
                  <a:pt x="4358" y="1500"/>
                </a:cubicBezTo>
                <a:cubicBezTo>
                  <a:pt x="4365" y="1513"/>
                  <a:pt x="4371" y="1527"/>
                  <a:pt x="4378" y="1540"/>
                </a:cubicBezTo>
                <a:cubicBezTo>
                  <a:pt x="4378" y="1552"/>
                  <a:pt x="4378" y="1562"/>
                  <a:pt x="4378" y="1574"/>
                </a:cubicBezTo>
                <a:cubicBezTo>
                  <a:pt x="4367" y="1590"/>
                  <a:pt x="4356" y="1606"/>
                  <a:pt x="4345" y="1622"/>
                </a:cubicBezTo>
                <a:cubicBezTo>
                  <a:pt x="4341" y="1668"/>
                  <a:pt x="4338" y="1715"/>
                  <a:pt x="4335" y="1762"/>
                </a:cubicBezTo>
                <a:cubicBezTo>
                  <a:pt x="4352" y="1742"/>
                  <a:pt x="4369" y="1720"/>
                  <a:pt x="4386" y="1699"/>
                </a:cubicBezTo>
                <a:cubicBezTo>
                  <a:pt x="4399" y="1700"/>
                  <a:pt x="4411" y="1702"/>
                  <a:pt x="4423" y="1703"/>
                </a:cubicBezTo>
                <a:cubicBezTo>
                  <a:pt x="4460" y="1714"/>
                  <a:pt x="4475" y="1688"/>
                  <a:pt x="4493" y="1662"/>
                </a:cubicBezTo>
                <a:cubicBezTo>
                  <a:pt x="4510" y="1685"/>
                  <a:pt x="4527" y="1710"/>
                  <a:pt x="4544" y="1733"/>
                </a:cubicBezTo>
                <a:cubicBezTo>
                  <a:pt x="4553" y="1729"/>
                  <a:pt x="4561" y="1725"/>
                  <a:pt x="4570" y="1722"/>
                </a:cubicBezTo>
                <a:cubicBezTo>
                  <a:pt x="4588" y="1718"/>
                  <a:pt x="4607" y="1714"/>
                  <a:pt x="4626" y="1710"/>
                </a:cubicBezTo>
                <a:cubicBezTo>
                  <a:pt x="4668" y="1685"/>
                  <a:pt x="4711" y="1637"/>
                  <a:pt x="4751" y="1614"/>
                </a:cubicBezTo>
                <a:cubicBezTo>
                  <a:pt x="4792" y="1591"/>
                  <a:pt x="4864" y="1607"/>
                  <a:pt x="4893" y="1633"/>
                </a:cubicBezTo>
                <a:cubicBezTo>
                  <a:pt x="4913" y="1658"/>
                  <a:pt x="4932" y="1682"/>
                  <a:pt x="4952" y="1707"/>
                </a:cubicBezTo>
                <a:cubicBezTo>
                  <a:pt x="4952" y="1709"/>
                  <a:pt x="4953" y="1712"/>
                  <a:pt x="4953" y="1714"/>
                </a:cubicBezTo>
                <a:cubicBezTo>
                  <a:pt x="4901" y="1726"/>
                  <a:pt x="4849" y="1736"/>
                  <a:pt x="4796" y="1747"/>
                </a:cubicBezTo>
                <a:cubicBezTo>
                  <a:pt x="4778" y="1761"/>
                  <a:pt x="4758" y="1778"/>
                  <a:pt x="4739" y="1792"/>
                </a:cubicBezTo>
                <a:cubicBezTo>
                  <a:pt x="4718" y="1792"/>
                  <a:pt x="4698" y="1792"/>
                  <a:pt x="4677" y="1792"/>
                </a:cubicBezTo>
                <a:cubicBezTo>
                  <a:pt x="4661" y="1810"/>
                  <a:pt x="4645" y="1825"/>
                  <a:pt x="4629" y="1843"/>
                </a:cubicBezTo>
                <a:cubicBezTo>
                  <a:pt x="4615" y="1883"/>
                  <a:pt x="4601" y="1926"/>
                  <a:pt x="4587" y="1965"/>
                </a:cubicBezTo>
                <a:cubicBezTo>
                  <a:pt x="4607" y="1995"/>
                  <a:pt x="4646" y="2016"/>
                  <a:pt x="4667" y="2036"/>
                </a:cubicBezTo>
                <a:cubicBezTo>
                  <a:pt x="4678" y="2058"/>
                  <a:pt x="4689" y="2080"/>
                  <a:pt x="4699" y="2102"/>
                </a:cubicBezTo>
                <a:cubicBezTo>
                  <a:pt x="4682" y="2097"/>
                  <a:pt x="4642" y="2109"/>
                  <a:pt x="4626" y="2099"/>
                </a:cubicBezTo>
                <a:cubicBezTo>
                  <a:pt x="4582" y="2071"/>
                  <a:pt x="4529" y="1936"/>
                  <a:pt x="4480" y="1906"/>
                </a:cubicBezTo>
                <a:cubicBezTo>
                  <a:pt x="4448" y="1906"/>
                  <a:pt x="4415" y="1906"/>
                  <a:pt x="4383" y="1906"/>
                </a:cubicBezTo>
                <a:cubicBezTo>
                  <a:pt x="4348" y="1899"/>
                  <a:pt x="4313" y="1891"/>
                  <a:pt x="4278" y="1884"/>
                </a:cubicBezTo>
                <a:cubicBezTo>
                  <a:pt x="4275" y="1891"/>
                  <a:pt x="4273" y="1899"/>
                  <a:pt x="4271" y="1906"/>
                </a:cubicBezTo>
                <a:cubicBezTo>
                  <a:pt x="4270" y="1918"/>
                  <a:pt x="4269" y="1931"/>
                  <a:pt x="4268" y="1943"/>
                </a:cubicBezTo>
                <a:cubicBezTo>
                  <a:pt x="4285" y="1988"/>
                  <a:pt x="4301" y="2032"/>
                  <a:pt x="4318" y="2076"/>
                </a:cubicBezTo>
                <a:cubicBezTo>
                  <a:pt x="4318" y="2078"/>
                  <a:pt x="4321" y="2082"/>
                  <a:pt x="4321" y="2084"/>
                </a:cubicBezTo>
                <a:cubicBezTo>
                  <a:pt x="4325" y="2072"/>
                  <a:pt x="4329" y="2062"/>
                  <a:pt x="4333" y="2050"/>
                </a:cubicBezTo>
                <a:cubicBezTo>
                  <a:pt x="4369" y="2073"/>
                  <a:pt x="4417" y="2195"/>
                  <a:pt x="4448" y="2243"/>
                </a:cubicBezTo>
                <a:cubicBezTo>
                  <a:pt x="4471" y="2261"/>
                  <a:pt x="4494" y="2276"/>
                  <a:pt x="4517" y="2294"/>
                </a:cubicBezTo>
                <a:cubicBezTo>
                  <a:pt x="4556" y="2337"/>
                  <a:pt x="4596" y="2381"/>
                  <a:pt x="4636" y="2424"/>
                </a:cubicBezTo>
                <a:cubicBezTo>
                  <a:pt x="4623" y="2426"/>
                  <a:pt x="4611" y="2429"/>
                  <a:pt x="4599" y="2431"/>
                </a:cubicBezTo>
                <a:cubicBezTo>
                  <a:pt x="4590" y="2437"/>
                  <a:pt x="4589" y="2456"/>
                  <a:pt x="4575" y="2453"/>
                </a:cubicBezTo>
                <a:cubicBezTo>
                  <a:pt x="4536" y="2445"/>
                  <a:pt x="4503" y="2404"/>
                  <a:pt x="4468" y="2387"/>
                </a:cubicBezTo>
                <a:cubicBezTo>
                  <a:pt x="4445" y="2375"/>
                  <a:pt x="4405" y="2369"/>
                  <a:pt x="4366" y="2368"/>
                </a:cubicBezTo>
                <a:cubicBezTo>
                  <a:pt x="4332" y="2302"/>
                  <a:pt x="4303" y="2312"/>
                  <a:pt x="4241" y="2320"/>
                </a:cubicBezTo>
                <a:cubicBezTo>
                  <a:pt x="4232" y="2297"/>
                  <a:pt x="4223" y="2273"/>
                  <a:pt x="4214" y="2250"/>
                </a:cubicBezTo>
                <a:cubicBezTo>
                  <a:pt x="4214" y="2198"/>
                  <a:pt x="4214" y="2147"/>
                  <a:pt x="4214" y="2095"/>
                </a:cubicBezTo>
                <a:cubicBezTo>
                  <a:pt x="4214" y="2040"/>
                  <a:pt x="4174" y="1979"/>
                  <a:pt x="4154" y="1962"/>
                </a:cubicBezTo>
                <a:cubicBezTo>
                  <a:pt x="4149" y="1955"/>
                  <a:pt x="4141" y="1962"/>
                  <a:pt x="4137" y="1977"/>
                </a:cubicBezTo>
                <a:cubicBezTo>
                  <a:pt x="4137" y="2010"/>
                  <a:pt x="4136" y="2043"/>
                  <a:pt x="4136" y="2076"/>
                </a:cubicBezTo>
                <a:cubicBezTo>
                  <a:pt x="4115" y="2076"/>
                  <a:pt x="4096" y="2074"/>
                  <a:pt x="4080" y="2065"/>
                </a:cubicBezTo>
                <a:cubicBezTo>
                  <a:pt x="4071" y="2012"/>
                  <a:pt x="4063" y="1956"/>
                  <a:pt x="4054" y="1903"/>
                </a:cubicBezTo>
                <a:cubicBezTo>
                  <a:pt x="4044" y="1890"/>
                  <a:pt x="4033" y="1878"/>
                  <a:pt x="4023" y="1866"/>
                </a:cubicBezTo>
                <a:cubicBezTo>
                  <a:pt x="3999" y="1872"/>
                  <a:pt x="3986" y="1889"/>
                  <a:pt x="3957" y="1888"/>
                </a:cubicBezTo>
                <a:cubicBezTo>
                  <a:pt x="3938" y="1858"/>
                  <a:pt x="3918" y="1829"/>
                  <a:pt x="3900" y="1799"/>
                </a:cubicBezTo>
                <a:cubicBezTo>
                  <a:pt x="3853" y="1677"/>
                  <a:pt x="3843" y="1615"/>
                  <a:pt x="3742" y="1596"/>
                </a:cubicBezTo>
                <a:cubicBezTo>
                  <a:pt x="3748" y="1640"/>
                  <a:pt x="3758" y="1656"/>
                  <a:pt x="3754" y="1703"/>
                </a:cubicBezTo>
                <a:cubicBezTo>
                  <a:pt x="3734" y="1715"/>
                  <a:pt x="3715" y="1698"/>
                  <a:pt x="3697" y="1696"/>
                </a:cubicBezTo>
                <a:cubicBezTo>
                  <a:pt x="3670" y="1711"/>
                  <a:pt x="3644" y="1732"/>
                  <a:pt x="3617" y="1747"/>
                </a:cubicBezTo>
                <a:cubicBezTo>
                  <a:pt x="3616" y="1747"/>
                  <a:pt x="3615" y="1747"/>
                  <a:pt x="3614" y="1747"/>
                </a:cubicBezTo>
                <a:cubicBezTo>
                  <a:pt x="3635" y="1793"/>
                  <a:pt x="3657" y="1835"/>
                  <a:pt x="3679" y="1880"/>
                </a:cubicBezTo>
                <a:cubicBezTo>
                  <a:pt x="3677" y="1888"/>
                  <a:pt x="3673" y="1898"/>
                  <a:pt x="3671" y="1906"/>
                </a:cubicBezTo>
                <a:cubicBezTo>
                  <a:pt x="3662" y="1920"/>
                  <a:pt x="3608" y="1906"/>
                  <a:pt x="3590" y="1929"/>
                </a:cubicBezTo>
                <a:cubicBezTo>
                  <a:pt x="3582" y="1938"/>
                  <a:pt x="3576" y="1963"/>
                  <a:pt x="3574" y="1984"/>
                </a:cubicBezTo>
                <a:cubicBezTo>
                  <a:pt x="3595" y="2041"/>
                  <a:pt x="3618" y="2038"/>
                  <a:pt x="3642" y="2080"/>
                </a:cubicBezTo>
                <a:cubicBezTo>
                  <a:pt x="3590" y="2090"/>
                  <a:pt x="3550" y="2120"/>
                  <a:pt x="3497" y="2087"/>
                </a:cubicBezTo>
                <a:cubicBezTo>
                  <a:pt x="3496" y="2087"/>
                  <a:pt x="3496" y="2087"/>
                  <a:pt x="3495" y="2087"/>
                </a:cubicBezTo>
                <a:cubicBezTo>
                  <a:pt x="3498" y="2107"/>
                  <a:pt x="3502" y="2127"/>
                  <a:pt x="3505" y="2147"/>
                </a:cubicBezTo>
                <a:cubicBezTo>
                  <a:pt x="3521" y="2170"/>
                  <a:pt x="3539" y="2190"/>
                  <a:pt x="3555" y="2213"/>
                </a:cubicBezTo>
                <a:cubicBezTo>
                  <a:pt x="3577" y="2247"/>
                  <a:pt x="3584" y="2309"/>
                  <a:pt x="3612" y="2331"/>
                </a:cubicBezTo>
                <a:cubicBezTo>
                  <a:pt x="3632" y="2357"/>
                  <a:pt x="3656" y="2310"/>
                  <a:pt x="3669" y="2302"/>
                </a:cubicBezTo>
                <a:cubicBezTo>
                  <a:pt x="3689" y="2303"/>
                  <a:pt x="3709" y="2304"/>
                  <a:pt x="3729" y="2306"/>
                </a:cubicBezTo>
                <a:cubicBezTo>
                  <a:pt x="3738" y="2300"/>
                  <a:pt x="3747" y="2297"/>
                  <a:pt x="3756" y="2291"/>
                </a:cubicBezTo>
                <a:cubicBezTo>
                  <a:pt x="3812" y="2271"/>
                  <a:pt x="3922" y="2380"/>
                  <a:pt x="3947" y="2431"/>
                </a:cubicBezTo>
                <a:cubicBezTo>
                  <a:pt x="3912" y="2410"/>
                  <a:pt x="3791" y="2369"/>
                  <a:pt x="3746" y="2387"/>
                </a:cubicBezTo>
                <a:cubicBezTo>
                  <a:pt x="3725" y="2398"/>
                  <a:pt x="3705" y="2412"/>
                  <a:pt x="3684" y="2424"/>
                </a:cubicBezTo>
                <a:cubicBezTo>
                  <a:pt x="3686" y="2492"/>
                  <a:pt x="3713" y="2515"/>
                  <a:pt x="3732" y="2549"/>
                </a:cubicBezTo>
                <a:cubicBezTo>
                  <a:pt x="3754" y="2591"/>
                  <a:pt x="3775" y="2630"/>
                  <a:pt x="3796" y="2671"/>
                </a:cubicBezTo>
                <a:cubicBezTo>
                  <a:pt x="3803" y="2670"/>
                  <a:pt x="3809" y="2669"/>
                  <a:pt x="3816" y="2668"/>
                </a:cubicBezTo>
                <a:cubicBezTo>
                  <a:pt x="3867" y="2691"/>
                  <a:pt x="3924" y="2730"/>
                  <a:pt x="3988" y="2727"/>
                </a:cubicBezTo>
                <a:cubicBezTo>
                  <a:pt x="3998" y="2698"/>
                  <a:pt x="4003" y="2653"/>
                  <a:pt x="4005" y="2609"/>
                </a:cubicBezTo>
                <a:cubicBezTo>
                  <a:pt x="4029" y="2642"/>
                  <a:pt x="4053" y="2676"/>
                  <a:pt x="4077" y="2708"/>
                </a:cubicBezTo>
                <a:cubicBezTo>
                  <a:pt x="4090" y="2699"/>
                  <a:pt x="4098" y="2685"/>
                  <a:pt x="4104" y="2660"/>
                </a:cubicBezTo>
                <a:cubicBezTo>
                  <a:pt x="4110" y="2627"/>
                  <a:pt x="4095" y="2584"/>
                  <a:pt x="4089" y="2561"/>
                </a:cubicBezTo>
                <a:cubicBezTo>
                  <a:pt x="4095" y="2544"/>
                  <a:pt x="4101" y="2532"/>
                  <a:pt x="4107" y="2516"/>
                </a:cubicBezTo>
                <a:cubicBezTo>
                  <a:pt x="4132" y="2518"/>
                  <a:pt x="4144" y="2572"/>
                  <a:pt x="4179" y="2572"/>
                </a:cubicBezTo>
                <a:cubicBezTo>
                  <a:pt x="4194" y="2464"/>
                  <a:pt x="4227" y="2438"/>
                  <a:pt x="4263" y="2413"/>
                </a:cubicBezTo>
                <a:cubicBezTo>
                  <a:pt x="4240" y="2452"/>
                  <a:pt x="4234" y="2506"/>
                  <a:pt x="4224" y="2583"/>
                </a:cubicBezTo>
                <a:cubicBezTo>
                  <a:pt x="4224" y="2587"/>
                  <a:pt x="4224" y="2593"/>
                  <a:pt x="4224" y="2598"/>
                </a:cubicBezTo>
                <a:cubicBezTo>
                  <a:pt x="4276" y="2570"/>
                  <a:pt x="4329" y="2622"/>
                  <a:pt x="4385" y="2627"/>
                </a:cubicBezTo>
                <a:cubicBezTo>
                  <a:pt x="4376" y="2667"/>
                  <a:pt x="4382" y="2730"/>
                  <a:pt x="4383" y="2782"/>
                </a:cubicBezTo>
                <a:cubicBezTo>
                  <a:pt x="4418" y="2811"/>
                  <a:pt x="4473" y="2806"/>
                  <a:pt x="4524" y="2805"/>
                </a:cubicBezTo>
                <a:cubicBezTo>
                  <a:pt x="4524" y="2806"/>
                  <a:pt x="4524" y="2807"/>
                  <a:pt x="4524" y="2808"/>
                </a:cubicBezTo>
                <a:cubicBezTo>
                  <a:pt x="4518" y="2823"/>
                  <a:pt x="4511" y="2841"/>
                  <a:pt x="4505" y="2856"/>
                </a:cubicBezTo>
                <a:cubicBezTo>
                  <a:pt x="4505" y="2869"/>
                  <a:pt x="4504" y="2880"/>
                  <a:pt x="4503" y="2893"/>
                </a:cubicBezTo>
                <a:cubicBezTo>
                  <a:pt x="4503" y="2894"/>
                  <a:pt x="4502" y="2892"/>
                  <a:pt x="4502" y="2893"/>
                </a:cubicBezTo>
                <a:cubicBezTo>
                  <a:pt x="4481" y="2927"/>
                  <a:pt x="4411" y="2918"/>
                  <a:pt x="4385" y="2904"/>
                </a:cubicBezTo>
                <a:cubicBezTo>
                  <a:pt x="4338" y="2880"/>
                  <a:pt x="4316" y="2803"/>
                  <a:pt x="4279" y="2760"/>
                </a:cubicBezTo>
                <a:cubicBezTo>
                  <a:pt x="4257" y="2734"/>
                  <a:pt x="4226" y="2745"/>
                  <a:pt x="4194" y="2734"/>
                </a:cubicBezTo>
                <a:cubicBezTo>
                  <a:pt x="4175" y="2728"/>
                  <a:pt x="4154" y="2721"/>
                  <a:pt x="4141" y="2738"/>
                </a:cubicBezTo>
                <a:cubicBezTo>
                  <a:pt x="4139" y="2740"/>
                  <a:pt x="4137" y="2743"/>
                  <a:pt x="4136" y="2745"/>
                </a:cubicBezTo>
                <a:cubicBezTo>
                  <a:pt x="4138" y="2810"/>
                  <a:pt x="4180" y="2896"/>
                  <a:pt x="4206" y="2919"/>
                </a:cubicBezTo>
                <a:cubicBezTo>
                  <a:pt x="4206" y="2922"/>
                  <a:pt x="4209" y="2924"/>
                  <a:pt x="4209" y="2927"/>
                </a:cubicBezTo>
                <a:cubicBezTo>
                  <a:pt x="4192" y="2957"/>
                  <a:pt x="4176" y="2936"/>
                  <a:pt x="4147" y="2949"/>
                </a:cubicBezTo>
                <a:cubicBezTo>
                  <a:pt x="4108" y="2967"/>
                  <a:pt x="4094" y="3013"/>
                  <a:pt x="4042" y="3026"/>
                </a:cubicBezTo>
                <a:cubicBezTo>
                  <a:pt x="4033" y="3057"/>
                  <a:pt x="4030" y="3095"/>
                  <a:pt x="4030" y="3145"/>
                </a:cubicBezTo>
                <a:cubicBezTo>
                  <a:pt x="4051" y="3161"/>
                  <a:pt x="4071" y="3176"/>
                  <a:pt x="4092" y="3193"/>
                </a:cubicBezTo>
                <a:cubicBezTo>
                  <a:pt x="4124" y="3162"/>
                  <a:pt x="4109" y="3150"/>
                  <a:pt x="4127" y="3104"/>
                </a:cubicBezTo>
                <a:cubicBezTo>
                  <a:pt x="4152" y="3125"/>
                  <a:pt x="4170" y="3163"/>
                  <a:pt x="4192" y="3182"/>
                </a:cubicBezTo>
                <a:cubicBezTo>
                  <a:pt x="4253" y="3191"/>
                  <a:pt x="4314" y="3203"/>
                  <a:pt x="4375" y="3211"/>
                </a:cubicBezTo>
                <a:cubicBezTo>
                  <a:pt x="4388" y="3205"/>
                  <a:pt x="4399" y="3191"/>
                  <a:pt x="4406" y="3174"/>
                </a:cubicBezTo>
                <a:cubicBezTo>
                  <a:pt x="4401" y="3138"/>
                  <a:pt x="4396" y="3100"/>
                  <a:pt x="4390" y="3063"/>
                </a:cubicBezTo>
                <a:cubicBezTo>
                  <a:pt x="4394" y="3061"/>
                  <a:pt x="4399" y="3058"/>
                  <a:pt x="4403" y="3056"/>
                </a:cubicBezTo>
                <a:cubicBezTo>
                  <a:pt x="4458" y="3140"/>
                  <a:pt x="4474" y="3194"/>
                  <a:pt x="4575" y="3193"/>
                </a:cubicBezTo>
                <a:cubicBezTo>
                  <a:pt x="4571" y="3167"/>
                  <a:pt x="4568" y="3141"/>
                  <a:pt x="4564" y="3115"/>
                </a:cubicBezTo>
                <a:cubicBezTo>
                  <a:pt x="4564" y="3108"/>
                  <a:pt x="4564" y="3100"/>
                  <a:pt x="4564" y="3093"/>
                </a:cubicBezTo>
                <a:cubicBezTo>
                  <a:pt x="4580" y="3109"/>
                  <a:pt x="4596" y="3125"/>
                  <a:pt x="4612" y="3141"/>
                </a:cubicBezTo>
                <a:cubicBezTo>
                  <a:pt x="4626" y="3138"/>
                  <a:pt x="4640" y="3133"/>
                  <a:pt x="4654" y="3130"/>
                </a:cubicBezTo>
                <a:cubicBezTo>
                  <a:pt x="4654" y="3130"/>
                  <a:pt x="4696" y="3262"/>
                  <a:pt x="4699" y="3270"/>
                </a:cubicBezTo>
                <a:cubicBezTo>
                  <a:pt x="4739" y="3266"/>
                  <a:pt x="4753" y="3234"/>
                  <a:pt x="4781" y="3219"/>
                </a:cubicBezTo>
                <a:cubicBezTo>
                  <a:pt x="4822" y="3203"/>
                  <a:pt x="4863" y="3186"/>
                  <a:pt x="4903" y="3170"/>
                </a:cubicBezTo>
                <a:cubicBezTo>
                  <a:pt x="4913" y="3151"/>
                  <a:pt x="4922" y="3131"/>
                  <a:pt x="4932" y="3111"/>
                </a:cubicBezTo>
                <a:cubicBezTo>
                  <a:pt x="4932" y="3092"/>
                  <a:pt x="4932" y="3071"/>
                  <a:pt x="4932" y="3052"/>
                </a:cubicBezTo>
                <a:cubicBezTo>
                  <a:pt x="4926" y="3039"/>
                  <a:pt x="4921" y="3025"/>
                  <a:pt x="4915" y="3012"/>
                </a:cubicBezTo>
                <a:cubicBezTo>
                  <a:pt x="4896" y="2989"/>
                  <a:pt x="4864" y="3006"/>
                  <a:pt x="4836" y="2997"/>
                </a:cubicBezTo>
                <a:cubicBezTo>
                  <a:pt x="4768" y="2974"/>
                  <a:pt x="4659" y="2967"/>
                  <a:pt x="4604" y="2912"/>
                </a:cubicBezTo>
                <a:cubicBezTo>
                  <a:pt x="4603" y="2912"/>
                  <a:pt x="4601" y="2912"/>
                  <a:pt x="4600" y="2912"/>
                </a:cubicBezTo>
                <a:cubicBezTo>
                  <a:pt x="4648" y="2785"/>
                  <a:pt x="4698" y="2846"/>
                  <a:pt x="4776" y="2875"/>
                </a:cubicBezTo>
                <a:cubicBezTo>
                  <a:pt x="4825" y="2894"/>
                  <a:pt x="4882" y="2904"/>
                  <a:pt x="4902" y="2827"/>
                </a:cubicBezTo>
                <a:cubicBezTo>
                  <a:pt x="4910" y="2786"/>
                  <a:pt x="4897" y="2710"/>
                  <a:pt x="4890" y="2671"/>
                </a:cubicBezTo>
                <a:cubicBezTo>
                  <a:pt x="4914" y="2659"/>
                  <a:pt x="4935" y="2679"/>
                  <a:pt x="4960" y="2690"/>
                </a:cubicBezTo>
                <a:cubicBezTo>
                  <a:pt x="4991" y="2703"/>
                  <a:pt x="5031" y="2687"/>
                  <a:pt x="5055" y="2671"/>
                </a:cubicBezTo>
                <a:cubicBezTo>
                  <a:pt x="5061" y="2651"/>
                  <a:pt x="5035" y="2612"/>
                  <a:pt x="5027" y="2579"/>
                </a:cubicBezTo>
                <a:cubicBezTo>
                  <a:pt x="5031" y="2571"/>
                  <a:pt x="5035" y="2565"/>
                  <a:pt x="5039" y="2557"/>
                </a:cubicBezTo>
                <a:cubicBezTo>
                  <a:pt x="5055" y="2563"/>
                  <a:pt x="5071" y="2565"/>
                  <a:pt x="5092" y="2561"/>
                </a:cubicBezTo>
                <a:cubicBezTo>
                  <a:pt x="5098" y="2524"/>
                  <a:pt x="5106" y="2486"/>
                  <a:pt x="5112" y="2450"/>
                </a:cubicBezTo>
                <a:cubicBezTo>
                  <a:pt x="5134" y="2442"/>
                  <a:pt x="5150" y="2432"/>
                  <a:pt x="5159" y="2398"/>
                </a:cubicBezTo>
                <a:cubicBezTo>
                  <a:pt x="5157" y="2364"/>
                  <a:pt x="5156" y="2329"/>
                  <a:pt x="5154" y="2294"/>
                </a:cubicBezTo>
                <a:cubicBezTo>
                  <a:pt x="5118" y="2215"/>
                  <a:pt x="5036" y="2224"/>
                  <a:pt x="4973" y="2235"/>
                </a:cubicBezTo>
                <a:cubicBezTo>
                  <a:pt x="4975" y="2201"/>
                  <a:pt x="4977" y="2166"/>
                  <a:pt x="4978" y="2132"/>
                </a:cubicBezTo>
                <a:cubicBezTo>
                  <a:pt x="5002" y="2128"/>
                  <a:pt x="5025" y="2124"/>
                  <a:pt x="5049" y="2121"/>
                </a:cubicBezTo>
                <a:cubicBezTo>
                  <a:pt x="5116" y="2134"/>
                  <a:pt x="5207" y="2183"/>
                  <a:pt x="5278" y="2135"/>
                </a:cubicBezTo>
                <a:cubicBezTo>
                  <a:pt x="5278" y="2135"/>
                  <a:pt x="5278" y="2133"/>
                  <a:pt x="5278" y="2132"/>
                </a:cubicBezTo>
                <a:cubicBezTo>
                  <a:pt x="5248" y="2097"/>
                  <a:pt x="5217" y="2060"/>
                  <a:pt x="5188" y="2025"/>
                </a:cubicBezTo>
                <a:cubicBezTo>
                  <a:pt x="5195" y="2006"/>
                  <a:pt x="5202" y="1987"/>
                  <a:pt x="5209" y="1969"/>
                </a:cubicBezTo>
                <a:cubicBezTo>
                  <a:pt x="5314" y="2001"/>
                  <a:pt x="5383" y="2083"/>
                  <a:pt x="5479" y="1991"/>
                </a:cubicBezTo>
                <a:cubicBezTo>
                  <a:pt x="5497" y="1974"/>
                  <a:pt x="5512" y="1967"/>
                  <a:pt x="5524" y="1936"/>
                </a:cubicBezTo>
                <a:cubicBezTo>
                  <a:pt x="5517" y="1887"/>
                  <a:pt x="5509" y="1841"/>
                  <a:pt x="5502" y="1792"/>
                </a:cubicBezTo>
                <a:cubicBezTo>
                  <a:pt x="5603" y="1789"/>
                  <a:pt x="5594" y="1750"/>
                  <a:pt x="5654" y="1681"/>
                </a:cubicBezTo>
                <a:cubicBezTo>
                  <a:pt x="5672" y="1666"/>
                  <a:pt x="5690" y="1651"/>
                  <a:pt x="5708" y="1636"/>
                </a:cubicBezTo>
                <a:cubicBezTo>
                  <a:pt x="5704" y="1641"/>
                  <a:pt x="5700" y="1645"/>
                  <a:pt x="5699" y="1651"/>
                </a:cubicBezTo>
                <a:cubicBezTo>
                  <a:pt x="5702" y="1658"/>
                  <a:pt x="5704" y="1667"/>
                  <a:pt x="5706" y="1673"/>
                </a:cubicBezTo>
                <a:cubicBezTo>
                  <a:pt x="5701" y="1683"/>
                  <a:pt x="5679" y="1706"/>
                  <a:pt x="5668" y="1710"/>
                </a:cubicBezTo>
                <a:cubicBezTo>
                  <a:pt x="5677" y="1728"/>
                  <a:pt x="5690" y="1762"/>
                  <a:pt x="5688" y="1792"/>
                </a:cubicBezTo>
                <a:cubicBezTo>
                  <a:pt x="5698" y="1797"/>
                  <a:pt x="5710" y="1798"/>
                  <a:pt x="5719" y="1803"/>
                </a:cubicBezTo>
                <a:cubicBezTo>
                  <a:pt x="5739" y="1812"/>
                  <a:pt x="5757" y="1839"/>
                  <a:pt x="5780" y="1840"/>
                </a:cubicBezTo>
                <a:cubicBezTo>
                  <a:pt x="5771" y="1850"/>
                  <a:pt x="5753" y="1863"/>
                  <a:pt x="5749" y="1877"/>
                </a:cubicBezTo>
                <a:cubicBezTo>
                  <a:pt x="5749" y="1878"/>
                  <a:pt x="5748" y="1880"/>
                  <a:pt x="5748" y="1880"/>
                </a:cubicBezTo>
                <a:cubicBezTo>
                  <a:pt x="5761" y="1883"/>
                  <a:pt x="5773" y="1885"/>
                  <a:pt x="5786" y="1888"/>
                </a:cubicBezTo>
                <a:cubicBezTo>
                  <a:pt x="5783" y="1891"/>
                  <a:pt x="5756" y="1914"/>
                  <a:pt x="5756" y="1914"/>
                </a:cubicBezTo>
                <a:cubicBezTo>
                  <a:pt x="5755" y="1921"/>
                  <a:pt x="5761" y="1924"/>
                  <a:pt x="5763" y="1925"/>
                </a:cubicBezTo>
                <a:cubicBezTo>
                  <a:pt x="5784" y="1935"/>
                  <a:pt x="5781" y="1954"/>
                  <a:pt x="5796" y="1969"/>
                </a:cubicBezTo>
                <a:cubicBezTo>
                  <a:pt x="5798" y="1970"/>
                  <a:pt x="5819" y="1956"/>
                  <a:pt x="5830" y="1954"/>
                </a:cubicBezTo>
                <a:cubicBezTo>
                  <a:pt x="5848" y="1952"/>
                  <a:pt x="5867" y="1966"/>
                  <a:pt x="5885" y="1954"/>
                </a:cubicBezTo>
                <a:cubicBezTo>
                  <a:pt x="5892" y="1949"/>
                  <a:pt x="5899" y="1945"/>
                  <a:pt x="5907" y="1940"/>
                </a:cubicBezTo>
                <a:cubicBezTo>
                  <a:pt x="5911" y="1935"/>
                  <a:pt x="5914" y="1925"/>
                  <a:pt x="5920" y="1921"/>
                </a:cubicBezTo>
                <a:cubicBezTo>
                  <a:pt x="5931" y="1929"/>
                  <a:pt x="5945" y="1950"/>
                  <a:pt x="5948" y="1973"/>
                </a:cubicBezTo>
                <a:cubicBezTo>
                  <a:pt x="5934" y="2002"/>
                  <a:pt x="5909" y="1976"/>
                  <a:pt x="5923" y="2028"/>
                </a:cubicBezTo>
                <a:cubicBezTo>
                  <a:pt x="5915" y="2032"/>
                  <a:pt x="5907" y="2021"/>
                  <a:pt x="5900" y="2017"/>
                </a:cubicBezTo>
                <a:cubicBezTo>
                  <a:pt x="5886" y="2011"/>
                  <a:pt x="5827" y="1984"/>
                  <a:pt x="5805" y="2010"/>
                </a:cubicBezTo>
                <a:cubicBezTo>
                  <a:pt x="5802" y="2013"/>
                  <a:pt x="5802" y="2017"/>
                  <a:pt x="5801" y="2021"/>
                </a:cubicBezTo>
                <a:cubicBezTo>
                  <a:pt x="5806" y="2046"/>
                  <a:pt x="5835" y="2034"/>
                  <a:pt x="5850" y="2039"/>
                </a:cubicBezTo>
                <a:cubicBezTo>
                  <a:pt x="5860" y="2043"/>
                  <a:pt x="5864" y="2054"/>
                  <a:pt x="5870" y="2065"/>
                </a:cubicBezTo>
                <a:cubicBezTo>
                  <a:pt x="5870" y="2066"/>
                  <a:pt x="5871" y="2069"/>
                  <a:pt x="5872" y="2069"/>
                </a:cubicBezTo>
                <a:cubicBezTo>
                  <a:pt x="5855" y="2075"/>
                  <a:pt x="5839" y="2063"/>
                  <a:pt x="5826" y="2058"/>
                </a:cubicBezTo>
                <a:cubicBezTo>
                  <a:pt x="5801" y="2049"/>
                  <a:pt x="5774" y="2044"/>
                  <a:pt x="5748" y="2036"/>
                </a:cubicBezTo>
                <a:cubicBezTo>
                  <a:pt x="5738" y="2033"/>
                  <a:pt x="5729" y="2031"/>
                  <a:pt x="5719" y="2028"/>
                </a:cubicBezTo>
                <a:cubicBezTo>
                  <a:pt x="5707" y="2029"/>
                  <a:pt x="5701" y="2046"/>
                  <a:pt x="5696" y="2054"/>
                </a:cubicBezTo>
                <a:cubicBezTo>
                  <a:pt x="5689" y="2065"/>
                  <a:pt x="5683" y="2076"/>
                  <a:pt x="5676" y="2087"/>
                </a:cubicBezTo>
                <a:cubicBezTo>
                  <a:pt x="5667" y="2112"/>
                  <a:pt x="5689" y="2126"/>
                  <a:pt x="5701" y="2128"/>
                </a:cubicBezTo>
                <a:cubicBezTo>
                  <a:pt x="5712" y="2123"/>
                  <a:pt x="5713" y="2114"/>
                  <a:pt x="5724" y="2110"/>
                </a:cubicBezTo>
                <a:cubicBezTo>
                  <a:pt x="5725" y="2111"/>
                  <a:pt x="5725" y="2109"/>
                  <a:pt x="5726" y="2110"/>
                </a:cubicBezTo>
                <a:cubicBezTo>
                  <a:pt x="5712" y="2123"/>
                  <a:pt x="5710" y="2147"/>
                  <a:pt x="5724" y="2161"/>
                </a:cubicBezTo>
                <a:cubicBezTo>
                  <a:pt x="5744" y="2182"/>
                  <a:pt x="5767" y="2198"/>
                  <a:pt x="5795" y="2202"/>
                </a:cubicBezTo>
                <a:cubicBezTo>
                  <a:pt x="5795" y="2203"/>
                  <a:pt x="5795" y="2205"/>
                  <a:pt x="5796" y="2206"/>
                </a:cubicBezTo>
                <a:cubicBezTo>
                  <a:pt x="5785" y="2213"/>
                  <a:pt x="5773" y="2220"/>
                  <a:pt x="5761" y="2228"/>
                </a:cubicBezTo>
                <a:cubicBezTo>
                  <a:pt x="5753" y="2235"/>
                  <a:pt x="5747" y="2247"/>
                  <a:pt x="5736" y="2250"/>
                </a:cubicBezTo>
                <a:cubicBezTo>
                  <a:pt x="5735" y="2248"/>
                  <a:pt x="5734" y="2244"/>
                  <a:pt x="5733" y="2243"/>
                </a:cubicBezTo>
                <a:cubicBezTo>
                  <a:pt x="5721" y="2247"/>
                  <a:pt x="5708" y="2254"/>
                  <a:pt x="5706" y="2265"/>
                </a:cubicBezTo>
                <a:cubicBezTo>
                  <a:pt x="5711" y="2279"/>
                  <a:pt x="5716" y="2295"/>
                  <a:pt x="5721" y="2309"/>
                </a:cubicBezTo>
                <a:cubicBezTo>
                  <a:pt x="5736" y="2354"/>
                  <a:pt x="5781" y="2423"/>
                  <a:pt x="5823" y="2391"/>
                </a:cubicBezTo>
                <a:cubicBezTo>
                  <a:pt x="5827" y="2373"/>
                  <a:pt x="5809" y="2365"/>
                  <a:pt x="5826" y="2346"/>
                </a:cubicBezTo>
                <a:cubicBezTo>
                  <a:pt x="5828" y="2345"/>
                  <a:pt x="5828" y="2344"/>
                  <a:pt x="5830" y="2342"/>
                </a:cubicBezTo>
                <a:cubicBezTo>
                  <a:pt x="5838" y="2349"/>
                  <a:pt x="5839" y="2367"/>
                  <a:pt x="5846" y="2376"/>
                </a:cubicBezTo>
                <a:cubicBezTo>
                  <a:pt x="5849" y="2377"/>
                  <a:pt x="5852" y="2378"/>
                  <a:pt x="5855" y="2379"/>
                </a:cubicBezTo>
                <a:cubicBezTo>
                  <a:pt x="5855" y="2382"/>
                  <a:pt x="5856" y="2384"/>
                  <a:pt x="5857" y="2387"/>
                </a:cubicBezTo>
                <a:cubicBezTo>
                  <a:pt x="5857" y="2387"/>
                  <a:pt x="5858" y="2387"/>
                  <a:pt x="5858" y="2387"/>
                </a:cubicBezTo>
                <a:cubicBezTo>
                  <a:pt x="5861" y="2365"/>
                  <a:pt x="5879" y="2322"/>
                  <a:pt x="5900" y="2339"/>
                </a:cubicBezTo>
                <a:cubicBezTo>
                  <a:pt x="5909" y="2369"/>
                  <a:pt x="5879" y="2396"/>
                  <a:pt x="5898" y="2420"/>
                </a:cubicBezTo>
                <a:cubicBezTo>
                  <a:pt x="5906" y="2416"/>
                  <a:pt x="5908" y="2399"/>
                  <a:pt x="5910" y="2391"/>
                </a:cubicBezTo>
                <a:cubicBezTo>
                  <a:pt x="5925" y="2380"/>
                  <a:pt x="5930" y="2395"/>
                  <a:pt x="5942" y="2394"/>
                </a:cubicBezTo>
                <a:cubicBezTo>
                  <a:pt x="5953" y="2393"/>
                  <a:pt x="5968" y="2364"/>
                  <a:pt x="5969" y="2354"/>
                </a:cubicBezTo>
                <a:cubicBezTo>
                  <a:pt x="5970" y="2353"/>
                  <a:pt x="5972" y="2350"/>
                  <a:pt x="5974" y="2350"/>
                </a:cubicBezTo>
                <a:cubicBezTo>
                  <a:pt x="5976" y="2368"/>
                  <a:pt x="5980" y="2379"/>
                  <a:pt x="5985" y="2391"/>
                </a:cubicBezTo>
                <a:cubicBezTo>
                  <a:pt x="6000" y="2391"/>
                  <a:pt x="6016" y="2348"/>
                  <a:pt x="6030" y="2335"/>
                </a:cubicBezTo>
                <a:cubicBezTo>
                  <a:pt x="6051" y="2336"/>
                  <a:pt x="6056" y="2362"/>
                  <a:pt x="6052" y="2387"/>
                </a:cubicBezTo>
                <a:cubicBezTo>
                  <a:pt x="6052" y="2388"/>
                  <a:pt x="6054" y="2392"/>
                  <a:pt x="6054" y="2394"/>
                </a:cubicBezTo>
                <a:cubicBezTo>
                  <a:pt x="6061" y="2387"/>
                  <a:pt x="6068" y="2369"/>
                  <a:pt x="6081" y="2368"/>
                </a:cubicBezTo>
                <a:cubicBezTo>
                  <a:pt x="6088" y="2368"/>
                  <a:pt x="6094" y="2378"/>
                  <a:pt x="6099" y="2383"/>
                </a:cubicBezTo>
                <a:cubicBezTo>
                  <a:pt x="6113" y="2397"/>
                  <a:pt x="6138" y="2394"/>
                  <a:pt x="6149" y="2413"/>
                </a:cubicBezTo>
                <a:cubicBezTo>
                  <a:pt x="6156" y="2424"/>
                  <a:pt x="6156" y="2446"/>
                  <a:pt x="6163" y="2461"/>
                </a:cubicBezTo>
                <a:cubicBezTo>
                  <a:pt x="6170" y="2480"/>
                  <a:pt x="6189" y="2480"/>
                  <a:pt x="6199" y="2494"/>
                </a:cubicBezTo>
                <a:cubicBezTo>
                  <a:pt x="6205" y="2501"/>
                  <a:pt x="6204" y="2517"/>
                  <a:pt x="6211" y="2520"/>
                </a:cubicBezTo>
                <a:cubicBezTo>
                  <a:pt x="6219" y="2519"/>
                  <a:pt x="6228" y="2518"/>
                  <a:pt x="6236" y="2516"/>
                </a:cubicBezTo>
                <a:cubicBezTo>
                  <a:pt x="6241" y="2547"/>
                  <a:pt x="6241" y="2574"/>
                  <a:pt x="6241" y="2601"/>
                </a:cubicBezTo>
                <a:cubicBezTo>
                  <a:pt x="6242" y="2636"/>
                  <a:pt x="6262" y="2688"/>
                  <a:pt x="6271" y="2712"/>
                </a:cubicBezTo>
                <a:cubicBezTo>
                  <a:pt x="6274" y="2722"/>
                  <a:pt x="6277" y="2728"/>
                  <a:pt x="6280" y="2738"/>
                </a:cubicBezTo>
                <a:cubicBezTo>
                  <a:pt x="6286" y="2752"/>
                  <a:pt x="6301" y="2757"/>
                  <a:pt x="6310" y="2768"/>
                </a:cubicBezTo>
                <a:cubicBezTo>
                  <a:pt x="6328" y="2791"/>
                  <a:pt x="6335" y="2830"/>
                  <a:pt x="6338" y="2871"/>
                </a:cubicBezTo>
                <a:cubicBezTo>
                  <a:pt x="6347" y="2881"/>
                  <a:pt x="6389" y="2906"/>
                  <a:pt x="6382" y="2930"/>
                </a:cubicBezTo>
                <a:cubicBezTo>
                  <a:pt x="6379" y="2941"/>
                  <a:pt x="6365" y="2943"/>
                  <a:pt x="6360" y="2952"/>
                </a:cubicBezTo>
                <a:cubicBezTo>
                  <a:pt x="6362" y="2956"/>
                  <a:pt x="6363" y="2960"/>
                  <a:pt x="6365" y="2963"/>
                </a:cubicBezTo>
                <a:cubicBezTo>
                  <a:pt x="6345" y="2983"/>
                  <a:pt x="6329" y="3009"/>
                  <a:pt x="6308" y="3026"/>
                </a:cubicBezTo>
                <a:cubicBezTo>
                  <a:pt x="6308" y="3027"/>
                  <a:pt x="6308" y="3029"/>
                  <a:pt x="6308" y="3030"/>
                </a:cubicBezTo>
                <a:cubicBezTo>
                  <a:pt x="6327" y="3029"/>
                  <a:pt x="6348" y="3017"/>
                  <a:pt x="6370" y="3008"/>
                </a:cubicBezTo>
                <a:cubicBezTo>
                  <a:pt x="6360" y="3036"/>
                  <a:pt x="6385" y="3085"/>
                  <a:pt x="6397" y="3104"/>
                </a:cubicBezTo>
                <a:cubicBezTo>
                  <a:pt x="6401" y="3111"/>
                  <a:pt x="6408" y="3113"/>
                  <a:pt x="6410" y="3122"/>
                </a:cubicBezTo>
                <a:cubicBezTo>
                  <a:pt x="6410" y="3125"/>
                  <a:pt x="6409" y="3127"/>
                  <a:pt x="6408" y="3130"/>
                </a:cubicBezTo>
                <a:cubicBezTo>
                  <a:pt x="6403" y="3128"/>
                  <a:pt x="6398" y="3128"/>
                  <a:pt x="6393" y="3126"/>
                </a:cubicBezTo>
                <a:cubicBezTo>
                  <a:pt x="6384" y="3131"/>
                  <a:pt x="6376" y="3150"/>
                  <a:pt x="6383" y="3163"/>
                </a:cubicBezTo>
                <a:cubicBezTo>
                  <a:pt x="6387" y="3167"/>
                  <a:pt x="6390" y="3170"/>
                  <a:pt x="6393" y="3174"/>
                </a:cubicBezTo>
                <a:cubicBezTo>
                  <a:pt x="6399" y="3185"/>
                  <a:pt x="6405" y="3197"/>
                  <a:pt x="6410" y="3207"/>
                </a:cubicBezTo>
                <a:cubicBezTo>
                  <a:pt x="6417" y="3214"/>
                  <a:pt x="6423" y="3219"/>
                  <a:pt x="6430" y="3226"/>
                </a:cubicBezTo>
                <a:cubicBezTo>
                  <a:pt x="6440" y="3231"/>
                  <a:pt x="6430" y="3246"/>
                  <a:pt x="6427" y="3255"/>
                </a:cubicBezTo>
                <a:cubicBezTo>
                  <a:pt x="6424" y="3265"/>
                  <a:pt x="6423" y="3274"/>
                  <a:pt x="6418" y="3281"/>
                </a:cubicBezTo>
                <a:cubicBezTo>
                  <a:pt x="6409" y="3299"/>
                  <a:pt x="6396" y="3308"/>
                  <a:pt x="6392" y="3329"/>
                </a:cubicBezTo>
                <a:cubicBezTo>
                  <a:pt x="6395" y="3335"/>
                  <a:pt x="6407" y="3334"/>
                  <a:pt x="6412" y="3337"/>
                </a:cubicBezTo>
                <a:cubicBezTo>
                  <a:pt x="6419" y="3341"/>
                  <a:pt x="6426" y="3347"/>
                  <a:pt x="6434" y="3352"/>
                </a:cubicBezTo>
                <a:cubicBezTo>
                  <a:pt x="6437" y="3350"/>
                  <a:pt x="6441" y="3349"/>
                  <a:pt x="6445" y="3348"/>
                </a:cubicBezTo>
                <a:cubicBezTo>
                  <a:pt x="6447" y="3351"/>
                  <a:pt x="6446" y="3348"/>
                  <a:pt x="6449" y="3348"/>
                </a:cubicBezTo>
                <a:cubicBezTo>
                  <a:pt x="6452" y="3375"/>
                  <a:pt x="6439" y="3389"/>
                  <a:pt x="6444" y="3418"/>
                </a:cubicBezTo>
                <a:cubicBezTo>
                  <a:pt x="6468" y="3415"/>
                  <a:pt x="6478" y="3433"/>
                  <a:pt x="6479" y="3470"/>
                </a:cubicBezTo>
                <a:cubicBezTo>
                  <a:pt x="6479" y="3478"/>
                  <a:pt x="6478" y="3488"/>
                  <a:pt x="6479" y="3496"/>
                </a:cubicBezTo>
                <a:cubicBezTo>
                  <a:pt x="6476" y="3504"/>
                  <a:pt x="6460" y="3507"/>
                  <a:pt x="6454" y="3507"/>
                </a:cubicBezTo>
                <a:cubicBezTo>
                  <a:pt x="6445" y="3507"/>
                  <a:pt x="6436" y="3506"/>
                  <a:pt x="6427" y="3507"/>
                </a:cubicBezTo>
                <a:cubicBezTo>
                  <a:pt x="6412" y="3505"/>
                  <a:pt x="6401" y="3490"/>
                  <a:pt x="6382" y="3499"/>
                </a:cubicBezTo>
                <a:cubicBezTo>
                  <a:pt x="6382" y="3500"/>
                  <a:pt x="6382" y="3502"/>
                  <a:pt x="6382" y="3503"/>
                </a:cubicBezTo>
                <a:cubicBezTo>
                  <a:pt x="6395" y="3526"/>
                  <a:pt x="6422" y="3508"/>
                  <a:pt x="6437" y="3525"/>
                </a:cubicBezTo>
                <a:cubicBezTo>
                  <a:pt x="6446" y="3536"/>
                  <a:pt x="6443" y="3559"/>
                  <a:pt x="6439" y="3570"/>
                </a:cubicBezTo>
                <a:cubicBezTo>
                  <a:pt x="6427" y="3599"/>
                  <a:pt x="6391" y="3625"/>
                  <a:pt x="6385" y="3655"/>
                </a:cubicBezTo>
                <a:cubicBezTo>
                  <a:pt x="6393" y="3669"/>
                  <a:pt x="6426" y="3670"/>
                  <a:pt x="6442" y="3655"/>
                </a:cubicBezTo>
                <a:cubicBezTo>
                  <a:pt x="6446" y="3648"/>
                  <a:pt x="6450" y="3639"/>
                  <a:pt x="6454" y="3632"/>
                </a:cubicBezTo>
                <a:cubicBezTo>
                  <a:pt x="6458" y="3630"/>
                  <a:pt x="6460" y="3635"/>
                  <a:pt x="6462" y="3636"/>
                </a:cubicBezTo>
                <a:cubicBezTo>
                  <a:pt x="6463" y="3654"/>
                  <a:pt x="6452" y="3659"/>
                  <a:pt x="6444" y="3669"/>
                </a:cubicBezTo>
                <a:cubicBezTo>
                  <a:pt x="6434" y="3683"/>
                  <a:pt x="6423" y="3702"/>
                  <a:pt x="6410" y="3714"/>
                </a:cubicBezTo>
                <a:cubicBezTo>
                  <a:pt x="6397" y="3726"/>
                  <a:pt x="6376" y="3730"/>
                  <a:pt x="6365" y="3740"/>
                </a:cubicBezTo>
                <a:cubicBezTo>
                  <a:pt x="6363" y="3753"/>
                  <a:pt x="6375" y="3754"/>
                  <a:pt x="6375" y="3769"/>
                </a:cubicBezTo>
                <a:cubicBezTo>
                  <a:pt x="6375" y="3778"/>
                  <a:pt x="6369" y="3788"/>
                  <a:pt x="6375" y="3799"/>
                </a:cubicBezTo>
                <a:cubicBezTo>
                  <a:pt x="6380" y="3807"/>
                  <a:pt x="6391" y="3810"/>
                  <a:pt x="6398" y="3814"/>
                </a:cubicBezTo>
                <a:cubicBezTo>
                  <a:pt x="6417" y="3822"/>
                  <a:pt x="6461" y="3846"/>
                  <a:pt x="6485" y="3821"/>
                </a:cubicBezTo>
                <a:cubicBezTo>
                  <a:pt x="6506" y="3801"/>
                  <a:pt x="6512" y="3755"/>
                  <a:pt x="6509" y="3718"/>
                </a:cubicBezTo>
                <a:cubicBezTo>
                  <a:pt x="6521" y="3701"/>
                  <a:pt x="6537" y="3698"/>
                  <a:pt x="6539" y="3673"/>
                </a:cubicBezTo>
                <a:cubicBezTo>
                  <a:pt x="6540" y="3673"/>
                  <a:pt x="6541" y="3674"/>
                  <a:pt x="6542" y="3673"/>
                </a:cubicBezTo>
                <a:cubicBezTo>
                  <a:pt x="6548" y="3676"/>
                  <a:pt x="6542" y="3689"/>
                  <a:pt x="6546" y="3695"/>
                </a:cubicBezTo>
                <a:cubicBezTo>
                  <a:pt x="6547" y="3695"/>
                  <a:pt x="6549" y="3696"/>
                  <a:pt x="6551" y="3695"/>
                </a:cubicBezTo>
                <a:cubicBezTo>
                  <a:pt x="6554" y="3681"/>
                  <a:pt x="6564" y="3643"/>
                  <a:pt x="6584" y="3647"/>
                </a:cubicBezTo>
                <a:cubicBezTo>
                  <a:pt x="6584" y="3670"/>
                  <a:pt x="6574" y="3709"/>
                  <a:pt x="6559" y="3721"/>
                </a:cubicBezTo>
                <a:cubicBezTo>
                  <a:pt x="6562" y="3738"/>
                  <a:pt x="6571" y="3737"/>
                  <a:pt x="6581" y="3740"/>
                </a:cubicBezTo>
                <a:cubicBezTo>
                  <a:pt x="6588" y="3742"/>
                  <a:pt x="6594" y="3745"/>
                  <a:pt x="6601" y="3747"/>
                </a:cubicBezTo>
                <a:cubicBezTo>
                  <a:pt x="6624" y="3747"/>
                  <a:pt x="6644" y="3726"/>
                  <a:pt x="6663" y="3714"/>
                </a:cubicBezTo>
                <a:cubicBezTo>
                  <a:pt x="6661" y="3721"/>
                  <a:pt x="6659" y="3725"/>
                  <a:pt x="6658" y="3732"/>
                </a:cubicBezTo>
                <a:cubicBezTo>
                  <a:pt x="6652" y="3742"/>
                  <a:pt x="6601" y="3771"/>
                  <a:pt x="6587" y="3777"/>
                </a:cubicBezTo>
                <a:cubicBezTo>
                  <a:pt x="6587" y="3777"/>
                  <a:pt x="6587" y="3780"/>
                  <a:pt x="6587" y="3780"/>
                </a:cubicBezTo>
                <a:cubicBezTo>
                  <a:pt x="6590" y="3789"/>
                  <a:pt x="6593" y="3798"/>
                  <a:pt x="6596" y="3806"/>
                </a:cubicBezTo>
                <a:cubicBezTo>
                  <a:pt x="6615" y="3829"/>
                  <a:pt x="6628" y="3789"/>
                  <a:pt x="6639" y="3780"/>
                </a:cubicBezTo>
                <a:cubicBezTo>
                  <a:pt x="6651" y="3772"/>
                  <a:pt x="6662" y="3778"/>
                  <a:pt x="6671" y="3777"/>
                </a:cubicBezTo>
                <a:cubicBezTo>
                  <a:pt x="6655" y="3794"/>
                  <a:pt x="6639" y="3803"/>
                  <a:pt x="6626" y="3821"/>
                </a:cubicBezTo>
                <a:cubicBezTo>
                  <a:pt x="6621" y="3828"/>
                  <a:pt x="6617" y="3836"/>
                  <a:pt x="6612" y="3843"/>
                </a:cubicBezTo>
                <a:cubicBezTo>
                  <a:pt x="6608" y="3854"/>
                  <a:pt x="6604" y="3863"/>
                  <a:pt x="6599" y="3873"/>
                </a:cubicBezTo>
                <a:cubicBezTo>
                  <a:pt x="6618" y="3890"/>
                  <a:pt x="6655" y="3821"/>
                  <a:pt x="6666" y="3836"/>
                </a:cubicBezTo>
                <a:cubicBezTo>
                  <a:pt x="6671" y="3846"/>
                  <a:pt x="6653" y="3864"/>
                  <a:pt x="6668" y="3880"/>
                </a:cubicBezTo>
                <a:cubicBezTo>
                  <a:pt x="6671" y="3884"/>
                  <a:pt x="6675" y="3883"/>
                  <a:pt x="6679" y="3884"/>
                </a:cubicBezTo>
                <a:cubicBezTo>
                  <a:pt x="6692" y="3885"/>
                  <a:pt x="6708" y="3893"/>
                  <a:pt x="6713" y="3910"/>
                </a:cubicBezTo>
                <a:cubicBezTo>
                  <a:pt x="6705" y="3948"/>
                  <a:pt x="6666" y="3910"/>
                  <a:pt x="6654" y="3906"/>
                </a:cubicBezTo>
                <a:cubicBezTo>
                  <a:pt x="6654" y="3908"/>
                  <a:pt x="6654" y="3908"/>
                  <a:pt x="6654" y="3910"/>
                </a:cubicBezTo>
                <a:cubicBezTo>
                  <a:pt x="6653" y="3910"/>
                  <a:pt x="6651" y="3910"/>
                  <a:pt x="6649" y="3910"/>
                </a:cubicBezTo>
                <a:cubicBezTo>
                  <a:pt x="6648" y="3952"/>
                  <a:pt x="6724" y="3938"/>
                  <a:pt x="6731" y="3976"/>
                </a:cubicBezTo>
                <a:cubicBezTo>
                  <a:pt x="6723" y="3996"/>
                  <a:pt x="6709" y="3986"/>
                  <a:pt x="6693" y="3995"/>
                </a:cubicBezTo>
                <a:cubicBezTo>
                  <a:pt x="6692" y="4028"/>
                  <a:pt x="6736" y="4008"/>
                  <a:pt x="6733" y="4039"/>
                </a:cubicBezTo>
                <a:cubicBezTo>
                  <a:pt x="6733" y="4040"/>
                  <a:pt x="6733" y="4042"/>
                  <a:pt x="6733" y="4043"/>
                </a:cubicBezTo>
                <a:cubicBezTo>
                  <a:pt x="6721" y="4050"/>
                  <a:pt x="6712" y="4042"/>
                  <a:pt x="6701" y="4050"/>
                </a:cubicBezTo>
                <a:cubicBezTo>
                  <a:pt x="6700" y="4052"/>
                  <a:pt x="6699" y="4056"/>
                  <a:pt x="6698" y="4058"/>
                </a:cubicBezTo>
                <a:cubicBezTo>
                  <a:pt x="6706" y="4068"/>
                  <a:pt x="6717" y="4082"/>
                  <a:pt x="6733" y="4072"/>
                </a:cubicBezTo>
                <a:cubicBezTo>
                  <a:pt x="6738" y="4069"/>
                  <a:pt x="6741" y="4064"/>
                  <a:pt x="6746" y="4065"/>
                </a:cubicBezTo>
                <a:cubicBezTo>
                  <a:pt x="6748" y="4066"/>
                  <a:pt x="6750" y="4067"/>
                  <a:pt x="6751" y="4069"/>
                </a:cubicBezTo>
                <a:cubicBezTo>
                  <a:pt x="6752" y="4080"/>
                  <a:pt x="6746" y="4105"/>
                  <a:pt x="6738" y="4109"/>
                </a:cubicBezTo>
                <a:cubicBezTo>
                  <a:pt x="6729" y="4114"/>
                  <a:pt x="6686" y="4099"/>
                  <a:pt x="6678" y="4095"/>
                </a:cubicBezTo>
                <a:cubicBezTo>
                  <a:pt x="6662" y="4087"/>
                  <a:pt x="6650" y="4069"/>
                  <a:pt x="6638" y="4054"/>
                </a:cubicBezTo>
                <a:cubicBezTo>
                  <a:pt x="6623" y="4036"/>
                  <a:pt x="6586" y="4002"/>
                  <a:pt x="6567" y="3995"/>
                </a:cubicBezTo>
                <a:cubicBezTo>
                  <a:pt x="6555" y="3990"/>
                  <a:pt x="6533" y="4008"/>
                  <a:pt x="6520" y="4006"/>
                </a:cubicBezTo>
                <a:cubicBezTo>
                  <a:pt x="6509" y="4000"/>
                  <a:pt x="6498" y="3993"/>
                  <a:pt x="6487" y="3987"/>
                </a:cubicBezTo>
                <a:cubicBezTo>
                  <a:pt x="6485" y="3987"/>
                  <a:pt x="6483" y="3990"/>
                  <a:pt x="6480" y="3991"/>
                </a:cubicBezTo>
                <a:cubicBezTo>
                  <a:pt x="6480" y="3990"/>
                  <a:pt x="6479" y="3989"/>
                  <a:pt x="6479" y="3987"/>
                </a:cubicBezTo>
                <a:cubicBezTo>
                  <a:pt x="6478" y="3988"/>
                  <a:pt x="6476" y="3990"/>
                  <a:pt x="6475" y="3991"/>
                </a:cubicBezTo>
                <a:cubicBezTo>
                  <a:pt x="6473" y="3994"/>
                  <a:pt x="6473" y="3996"/>
                  <a:pt x="6472" y="3998"/>
                </a:cubicBezTo>
                <a:cubicBezTo>
                  <a:pt x="6472" y="3999"/>
                  <a:pt x="6471" y="4002"/>
                  <a:pt x="6470" y="4002"/>
                </a:cubicBezTo>
                <a:cubicBezTo>
                  <a:pt x="6467" y="4000"/>
                  <a:pt x="6465" y="3991"/>
                  <a:pt x="6462" y="3991"/>
                </a:cubicBezTo>
                <a:cubicBezTo>
                  <a:pt x="6462" y="3990"/>
                  <a:pt x="6460" y="3988"/>
                  <a:pt x="6460" y="3987"/>
                </a:cubicBezTo>
                <a:cubicBezTo>
                  <a:pt x="6458" y="3993"/>
                  <a:pt x="6460" y="4002"/>
                  <a:pt x="6460" y="4010"/>
                </a:cubicBezTo>
                <a:cubicBezTo>
                  <a:pt x="6453" y="4021"/>
                  <a:pt x="6446" y="4032"/>
                  <a:pt x="6442" y="4039"/>
                </a:cubicBezTo>
                <a:cubicBezTo>
                  <a:pt x="6445" y="4056"/>
                  <a:pt x="6461" y="4054"/>
                  <a:pt x="6467" y="4065"/>
                </a:cubicBezTo>
                <a:cubicBezTo>
                  <a:pt x="6472" y="4073"/>
                  <a:pt x="6465" y="4085"/>
                  <a:pt x="6469" y="4095"/>
                </a:cubicBezTo>
                <a:cubicBezTo>
                  <a:pt x="6478" y="4119"/>
                  <a:pt x="6510" y="4137"/>
                  <a:pt x="6531" y="4139"/>
                </a:cubicBezTo>
                <a:cubicBezTo>
                  <a:pt x="6534" y="4137"/>
                  <a:pt x="6532" y="4135"/>
                  <a:pt x="6534" y="4131"/>
                </a:cubicBezTo>
                <a:cubicBezTo>
                  <a:pt x="6539" y="4131"/>
                  <a:pt x="6544" y="4132"/>
                  <a:pt x="6549" y="4131"/>
                </a:cubicBezTo>
                <a:cubicBezTo>
                  <a:pt x="6575" y="4139"/>
                  <a:pt x="6592" y="4178"/>
                  <a:pt x="6612" y="4198"/>
                </a:cubicBezTo>
                <a:cubicBezTo>
                  <a:pt x="6628" y="4213"/>
                  <a:pt x="6646" y="4216"/>
                  <a:pt x="6668" y="4220"/>
                </a:cubicBezTo>
                <a:cubicBezTo>
                  <a:pt x="6673" y="4221"/>
                  <a:pt x="6678" y="4228"/>
                  <a:pt x="6684" y="4228"/>
                </a:cubicBezTo>
                <a:cubicBezTo>
                  <a:pt x="6690" y="4216"/>
                  <a:pt x="6693" y="4202"/>
                  <a:pt x="6709" y="4202"/>
                </a:cubicBezTo>
                <a:cubicBezTo>
                  <a:pt x="6710" y="4203"/>
                  <a:pt x="6710" y="4204"/>
                  <a:pt x="6711" y="4205"/>
                </a:cubicBezTo>
                <a:cubicBezTo>
                  <a:pt x="6709" y="4208"/>
                  <a:pt x="6707" y="4213"/>
                  <a:pt x="6704" y="4217"/>
                </a:cubicBezTo>
                <a:cubicBezTo>
                  <a:pt x="6705" y="4218"/>
                  <a:pt x="6707" y="4222"/>
                  <a:pt x="6708" y="4224"/>
                </a:cubicBezTo>
                <a:cubicBezTo>
                  <a:pt x="6729" y="4223"/>
                  <a:pt x="6734" y="4203"/>
                  <a:pt x="6746" y="4194"/>
                </a:cubicBezTo>
                <a:cubicBezTo>
                  <a:pt x="6757" y="4187"/>
                  <a:pt x="6764" y="4196"/>
                  <a:pt x="6773" y="4191"/>
                </a:cubicBezTo>
                <a:cubicBezTo>
                  <a:pt x="6770" y="4204"/>
                  <a:pt x="6760" y="4212"/>
                  <a:pt x="6756" y="4224"/>
                </a:cubicBezTo>
                <a:cubicBezTo>
                  <a:pt x="6752" y="4236"/>
                  <a:pt x="6753" y="4247"/>
                  <a:pt x="6750" y="4261"/>
                </a:cubicBezTo>
                <a:cubicBezTo>
                  <a:pt x="6748" y="4268"/>
                  <a:pt x="6741" y="4271"/>
                  <a:pt x="6740" y="4279"/>
                </a:cubicBezTo>
                <a:cubicBezTo>
                  <a:pt x="6742" y="4290"/>
                  <a:pt x="6753" y="4297"/>
                  <a:pt x="6751" y="4309"/>
                </a:cubicBezTo>
                <a:cubicBezTo>
                  <a:pt x="6750" y="4312"/>
                  <a:pt x="6737" y="4323"/>
                  <a:pt x="6735" y="4324"/>
                </a:cubicBezTo>
                <a:cubicBezTo>
                  <a:pt x="6735" y="4335"/>
                  <a:pt x="6729" y="4343"/>
                  <a:pt x="6733" y="4353"/>
                </a:cubicBezTo>
                <a:cubicBezTo>
                  <a:pt x="6735" y="4358"/>
                  <a:pt x="6740" y="4357"/>
                  <a:pt x="6745" y="4357"/>
                </a:cubicBezTo>
                <a:cubicBezTo>
                  <a:pt x="6745" y="4358"/>
                  <a:pt x="6745" y="4360"/>
                  <a:pt x="6746" y="4361"/>
                </a:cubicBezTo>
                <a:cubicBezTo>
                  <a:pt x="6741" y="4366"/>
                  <a:pt x="6737" y="4370"/>
                  <a:pt x="6733" y="4375"/>
                </a:cubicBezTo>
                <a:cubicBezTo>
                  <a:pt x="6733" y="4385"/>
                  <a:pt x="6739" y="4402"/>
                  <a:pt x="6736" y="4412"/>
                </a:cubicBezTo>
                <a:cubicBezTo>
                  <a:pt x="6733" y="4423"/>
                  <a:pt x="6724" y="4427"/>
                  <a:pt x="6721" y="4438"/>
                </a:cubicBezTo>
                <a:cubicBezTo>
                  <a:pt x="6721" y="4439"/>
                  <a:pt x="6721" y="4442"/>
                  <a:pt x="6721" y="4442"/>
                </a:cubicBezTo>
                <a:cubicBezTo>
                  <a:pt x="6744" y="4436"/>
                  <a:pt x="6740" y="4422"/>
                  <a:pt x="6758" y="4412"/>
                </a:cubicBezTo>
                <a:cubicBezTo>
                  <a:pt x="6768" y="4414"/>
                  <a:pt x="6765" y="4422"/>
                  <a:pt x="6771" y="4431"/>
                </a:cubicBezTo>
                <a:cubicBezTo>
                  <a:pt x="6775" y="4433"/>
                  <a:pt x="6778" y="4436"/>
                  <a:pt x="6781" y="4438"/>
                </a:cubicBezTo>
                <a:cubicBezTo>
                  <a:pt x="6782" y="4438"/>
                  <a:pt x="6783" y="4438"/>
                  <a:pt x="6783" y="4438"/>
                </a:cubicBezTo>
                <a:cubicBezTo>
                  <a:pt x="6783" y="4439"/>
                  <a:pt x="6783" y="4441"/>
                  <a:pt x="6783" y="4442"/>
                </a:cubicBezTo>
                <a:cubicBezTo>
                  <a:pt x="6779" y="4464"/>
                  <a:pt x="6746" y="4458"/>
                  <a:pt x="6733" y="4468"/>
                </a:cubicBezTo>
                <a:cubicBezTo>
                  <a:pt x="6731" y="4470"/>
                  <a:pt x="6715" y="4505"/>
                  <a:pt x="6714" y="4509"/>
                </a:cubicBezTo>
                <a:cubicBezTo>
                  <a:pt x="6715" y="4513"/>
                  <a:pt x="6715" y="4519"/>
                  <a:pt x="6716" y="4523"/>
                </a:cubicBezTo>
                <a:cubicBezTo>
                  <a:pt x="6713" y="4530"/>
                  <a:pt x="6711" y="4535"/>
                  <a:pt x="6708" y="4542"/>
                </a:cubicBezTo>
                <a:cubicBezTo>
                  <a:pt x="6705" y="4551"/>
                  <a:pt x="6702" y="4559"/>
                  <a:pt x="6699" y="4568"/>
                </a:cubicBezTo>
                <a:cubicBezTo>
                  <a:pt x="6707" y="4525"/>
                  <a:pt x="6666" y="4502"/>
                  <a:pt x="6649" y="4494"/>
                </a:cubicBezTo>
                <a:cubicBezTo>
                  <a:pt x="6632" y="4484"/>
                  <a:pt x="6622" y="4459"/>
                  <a:pt x="6611" y="4438"/>
                </a:cubicBezTo>
                <a:cubicBezTo>
                  <a:pt x="6589" y="4400"/>
                  <a:pt x="6557" y="4374"/>
                  <a:pt x="6507" y="4394"/>
                </a:cubicBezTo>
                <a:cubicBezTo>
                  <a:pt x="6492" y="4412"/>
                  <a:pt x="6477" y="4429"/>
                  <a:pt x="6470" y="4453"/>
                </a:cubicBezTo>
                <a:cubicBezTo>
                  <a:pt x="6473" y="4473"/>
                  <a:pt x="6490" y="4461"/>
                  <a:pt x="6494" y="4486"/>
                </a:cubicBezTo>
                <a:cubicBezTo>
                  <a:pt x="6487" y="4486"/>
                  <a:pt x="6482" y="4488"/>
                  <a:pt x="6475" y="4486"/>
                </a:cubicBezTo>
                <a:cubicBezTo>
                  <a:pt x="6468" y="4496"/>
                  <a:pt x="6465" y="4499"/>
                  <a:pt x="6464" y="4512"/>
                </a:cubicBezTo>
                <a:cubicBezTo>
                  <a:pt x="6473" y="4530"/>
                  <a:pt x="6486" y="4539"/>
                  <a:pt x="6494" y="4560"/>
                </a:cubicBezTo>
                <a:cubicBezTo>
                  <a:pt x="6482" y="4559"/>
                  <a:pt x="6468" y="4559"/>
                  <a:pt x="6457" y="4568"/>
                </a:cubicBezTo>
                <a:cubicBezTo>
                  <a:pt x="6456" y="4573"/>
                  <a:pt x="6459" y="4576"/>
                  <a:pt x="6462" y="4579"/>
                </a:cubicBezTo>
                <a:cubicBezTo>
                  <a:pt x="6470" y="4581"/>
                  <a:pt x="6476" y="4584"/>
                  <a:pt x="6484" y="4586"/>
                </a:cubicBezTo>
                <a:cubicBezTo>
                  <a:pt x="6495" y="4592"/>
                  <a:pt x="6506" y="4599"/>
                  <a:pt x="6517" y="4605"/>
                </a:cubicBezTo>
                <a:cubicBezTo>
                  <a:pt x="6523" y="4603"/>
                  <a:pt x="6530" y="4602"/>
                  <a:pt x="6536" y="4601"/>
                </a:cubicBezTo>
                <a:cubicBezTo>
                  <a:pt x="6536" y="4601"/>
                  <a:pt x="6536" y="4601"/>
                  <a:pt x="6537" y="4601"/>
                </a:cubicBezTo>
                <a:cubicBezTo>
                  <a:pt x="6538" y="4605"/>
                  <a:pt x="6538" y="4608"/>
                  <a:pt x="6539" y="4612"/>
                </a:cubicBezTo>
                <a:cubicBezTo>
                  <a:pt x="6544" y="4614"/>
                  <a:pt x="6555" y="4614"/>
                  <a:pt x="6562" y="4612"/>
                </a:cubicBezTo>
                <a:cubicBezTo>
                  <a:pt x="6563" y="4613"/>
                  <a:pt x="6563" y="4614"/>
                  <a:pt x="6564" y="4616"/>
                </a:cubicBezTo>
                <a:cubicBezTo>
                  <a:pt x="6552" y="4626"/>
                  <a:pt x="6547" y="4623"/>
                  <a:pt x="6536" y="4619"/>
                </a:cubicBezTo>
                <a:cubicBezTo>
                  <a:pt x="6529" y="4623"/>
                  <a:pt x="6515" y="4637"/>
                  <a:pt x="6514" y="4645"/>
                </a:cubicBezTo>
                <a:cubicBezTo>
                  <a:pt x="6511" y="4667"/>
                  <a:pt x="6547" y="4711"/>
                  <a:pt x="6562" y="4701"/>
                </a:cubicBezTo>
                <a:cubicBezTo>
                  <a:pt x="6569" y="4696"/>
                  <a:pt x="6574" y="4687"/>
                  <a:pt x="6581" y="4682"/>
                </a:cubicBezTo>
                <a:cubicBezTo>
                  <a:pt x="6566" y="4704"/>
                  <a:pt x="6553" y="4731"/>
                  <a:pt x="6531" y="4745"/>
                </a:cubicBezTo>
                <a:cubicBezTo>
                  <a:pt x="6540" y="4746"/>
                  <a:pt x="6556" y="4746"/>
                  <a:pt x="6564" y="4745"/>
                </a:cubicBezTo>
                <a:cubicBezTo>
                  <a:pt x="6574" y="4740"/>
                  <a:pt x="6585" y="4735"/>
                  <a:pt x="6596" y="4730"/>
                </a:cubicBezTo>
                <a:cubicBezTo>
                  <a:pt x="6602" y="4733"/>
                  <a:pt x="6608" y="4735"/>
                  <a:pt x="6614" y="4738"/>
                </a:cubicBezTo>
                <a:cubicBezTo>
                  <a:pt x="6627" y="4742"/>
                  <a:pt x="6642" y="4737"/>
                  <a:pt x="6658" y="4738"/>
                </a:cubicBezTo>
                <a:cubicBezTo>
                  <a:pt x="6666" y="4721"/>
                  <a:pt x="6675" y="4727"/>
                  <a:pt x="6689" y="4716"/>
                </a:cubicBezTo>
                <a:cubicBezTo>
                  <a:pt x="6690" y="4715"/>
                  <a:pt x="6689" y="4713"/>
                  <a:pt x="6689" y="4712"/>
                </a:cubicBezTo>
                <a:cubicBezTo>
                  <a:pt x="6690" y="4704"/>
                  <a:pt x="6687" y="4698"/>
                  <a:pt x="6683" y="4697"/>
                </a:cubicBezTo>
                <a:cubicBezTo>
                  <a:pt x="6689" y="4682"/>
                  <a:pt x="6707" y="4676"/>
                  <a:pt x="6714" y="4686"/>
                </a:cubicBezTo>
                <a:cubicBezTo>
                  <a:pt x="6716" y="4708"/>
                  <a:pt x="6698" y="4718"/>
                  <a:pt x="6698" y="4738"/>
                </a:cubicBezTo>
                <a:cubicBezTo>
                  <a:pt x="6697" y="4769"/>
                  <a:pt x="6742" y="4777"/>
                  <a:pt x="6750" y="4797"/>
                </a:cubicBezTo>
                <a:cubicBezTo>
                  <a:pt x="6746" y="4800"/>
                  <a:pt x="6746" y="4798"/>
                  <a:pt x="6746" y="4804"/>
                </a:cubicBezTo>
                <a:cubicBezTo>
                  <a:pt x="6730" y="4796"/>
                  <a:pt x="6712" y="4792"/>
                  <a:pt x="6691" y="4793"/>
                </a:cubicBezTo>
                <a:cubicBezTo>
                  <a:pt x="6677" y="4795"/>
                  <a:pt x="6663" y="4794"/>
                  <a:pt x="6649" y="4797"/>
                </a:cubicBezTo>
                <a:cubicBezTo>
                  <a:pt x="6634" y="4797"/>
                  <a:pt x="6619" y="4794"/>
                  <a:pt x="6606" y="4789"/>
                </a:cubicBezTo>
                <a:cubicBezTo>
                  <a:pt x="6588" y="4784"/>
                  <a:pt x="6570" y="4777"/>
                  <a:pt x="6552" y="4771"/>
                </a:cubicBezTo>
                <a:cubicBezTo>
                  <a:pt x="6551" y="4772"/>
                  <a:pt x="6552" y="4771"/>
                  <a:pt x="6551" y="4771"/>
                </a:cubicBezTo>
                <a:cubicBezTo>
                  <a:pt x="6550" y="4774"/>
                  <a:pt x="6548" y="4779"/>
                  <a:pt x="6547" y="4782"/>
                </a:cubicBezTo>
                <a:cubicBezTo>
                  <a:pt x="6547" y="4796"/>
                  <a:pt x="6588" y="4812"/>
                  <a:pt x="6599" y="4812"/>
                </a:cubicBezTo>
                <a:cubicBezTo>
                  <a:pt x="6602" y="4815"/>
                  <a:pt x="6608" y="4816"/>
                  <a:pt x="6602" y="4823"/>
                </a:cubicBezTo>
                <a:cubicBezTo>
                  <a:pt x="6591" y="4832"/>
                  <a:pt x="6564" y="4806"/>
                  <a:pt x="6544" y="4815"/>
                </a:cubicBezTo>
                <a:cubicBezTo>
                  <a:pt x="6514" y="4830"/>
                  <a:pt x="6517" y="4864"/>
                  <a:pt x="6507" y="4893"/>
                </a:cubicBezTo>
                <a:cubicBezTo>
                  <a:pt x="6500" y="4912"/>
                  <a:pt x="6492" y="4933"/>
                  <a:pt x="6485" y="4952"/>
                </a:cubicBezTo>
                <a:cubicBezTo>
                  <a:pt x="6485" y="4957"/>
                  <a:pt x="6487" y="4960"/>
                  <a:pt x="6489" y="4963"/>
                </a:cubicBezTo>
                <a:cubicBezTo>
                  <a:pt x="6517" y="4975"/>
                  <a:pt x="6533" y="4918"/>
                  <a:pt x="6544" y="4904"/>
                </a:cubicBezTo>
                <a:cubicBezTo>
                  <a:pt x="6552" y="4899"/>
                  <a:pt x="6560" y="4894"/>
                  <a:pt x="6567" y="4889"/>
                </a:cubicBezTo>
                <a:cubicBezTo>
                  <a:pt x="6585" y="4872"/>
                  <a:pt x="6597" y="4852"/>
                  <a:pt x="6624" y="4841"/>
                </a:cubicBezTo>
                <a:cubicBezTo>
                  <a:pt x="6623" y="4849"/>
                  <a:pt x="6619" y="4854"/>
                  <a:pt x="6619" y="4863"/>
                </a:cubicBezTo>
                <a:cubicBezTo>
                  <a:pt x="6628" y="4880"/>
                  <a:pt x="6639" y="4873"/>
                  <a:pt x="6658" y="4871"/>
                </a:cubicBezTo>
                <a:cubicBezTo>
                  <a:pt x="6663" y="4871"/>
                  <a:pt x="6668" y="4867"/>
                  <a:pt x="6673" y="4867"/>
                </a:cubicBezTo>
                <a:cubicBezTo>
                  <a:pt x="6680" y="4856"/>
                  <a:pt x="6696" y="4839"/>
                  <a:pt x="6686" y="4823"/>
                </a:cubicBezTo>
                <a:cubicBezTo>
                  <a:pt x="6705" y="4818"/>
                  <a:pt x="6718" y="4815"/>
                  <a:pt x="6731" y="4823"/>
                </a:cubicBezTo>
                <a:cubicBezTo>
                  <a:pt x="6731" y="4824"/>
                  <a:pt x="6731" y="4825"/>
                  <a:pt x="6731" y="4826"/>
                </a:cubicBezTo>
                <a:cubicBezTo>
                  <a:pt x="6723" y="4843"/>
                  <a:pt x="6706" y="4857"/>
                  <a:pt x="6706" y="4878"/>
                </a:cubicBezTo>
                <a:cubicBezTo>
                  <a:pt x="6712" y="4885"/>
                  <a:pt x="6721" y="4886"/>
                  <a:pt x="6723" y="4900"/>
                </a:cubicBezTo>
                <a:cubicBezTo>
                  <a:pt x="6694" y="4902"/>
                  <a:pt x="6665" y="4904"/>
                  <a:pt x="6639" y="4900"/>
                </a:cubicBezTo>
                <a:cubicBezTo>
                  <a:pt x="6626" y="4898"/>
                  <a:pt x="6613" y="4890"/>
                  <a:pt x="6599" y="4893"/>
                </a:cubicBezTo>
                <a:cubicBezTo>
                  <a:pt x="6586" y="4896"/>
                  <a:pt x="6574" y="4914"/>
                  <a:pt x="6566" y="4923"/>
                </a:cubicBezTo>
                <a:cubicBezTo>
                  <a:pt x="6551" y="4938"/>
                  <a:pt x="6536" y="4952"/>
                  <a:pt x="6522" y="4967"/>
                </a:cubicBezTo>
                <a:cubicBezTo>
                  <a:pt x="6514" y="4973"/>
                  <a:pt x="6507" y="4979"/>
                  <a:pt x="6499" y="4985"/>
                </a:cubicBezTo>
                <a:cubicBezTo>
                  <a:pt x="6492" y="4998"/>
                  <a:pt x="6486" y="5010"/>
                  <a:pt x="6479" y="5022"/>
                </a:cubicBezTo>
                <a:cubicBezTo>
                  <a:pt x="6504" y="5042"/>
                  <a:pt x="6569" y="5000"/>
                  <a:pt x="6609" y="4993"/>
                </a:cubicBezTo>
                <a:cubicBezTo>
                  <a:pt x="6617" y="4990"/>
                  <a:pt x="6626" y="4992"/>
                  <a:pt x="6634" y="4989"/>
                </a:cubicBezTo>
                <a:cubicBezTo>
                  <a:pt x="6641" y="4993"/>
                  <a:pt x="6648" y="4994"/>
                  <a:pt x="6654" y="4996"/>
                </a:cubicBezTo>
                <a:cubicBezTo>
                  <a:pt x="6662" y="4996"/>
                  <a:pt x="6667" y="4994"/>
                  <a:pt x="6674" y="4993"/>
                </a:cubicBezTo>
                <a:cubicBezTo>
                  <a:pt x="6693" y="4996"/>
                  <a:pt x="6702" y="5024"/>
                  <a:pt x="6713" y="5044"/>
                </a:cubicBezTo>
                <a:cubicBezTo>
                  <a:pt x="6700" y="5041"/>
                  <a:pt x="6687" y="5041"/>
                  <a:pt x="6674" y="5037"/>
                </a:cubicBezTo>
                <a:cubicBezTo>
                  <a:pt x="6628" y="5029"/>
                  <a:pt x="6573" y="5025"/>
                  <a:pt x="6515" y="5063"/>
                </a:cubicBezTo>
                <a:cubicBezTo>
                  <a:pt x="6504" y="5069"/>
                  <a:pt x="6492" y="5075"/>
                  <a:pt x="6480" y="5081"/>
                </a:cubicBezTo>
                <a:cubicBezTo>
                  <a:pt x="6489" y="5095"/>
                  <a:pt x="6505" y="5089"/>
                  <a:pt x="6514" y="5100"/>
                </a:cubicBezTo>
                <a:cubicBezTo>
                  <a:pt x="6518" y="5112"/>
                  <a:pt x="6523" y="5122"/>
                  <a:pt x="6527" y="5133"/>
                </a:cubicBezTo>
                <a:cubicBezTo>
                  <a:pt x="6530" y="5136"/>
                  <a:pt x="6576" y="5147"/>
                  <a:pt x="6582" y="5148"/>
                </a:cubicBezTo>
                <a:cubicBezTo>
                  <a:pt x="6590" y="5144"/>
                  <a:pt x="6590" y="5139"/>
                  <a:pt x="6596" y="5133"/>
                </a:cubicBezTo>
                <a:cubicBezTo>
                  <a:pt x="6615" y="5128"/>
                  <a:pt x="6623" y="5158"/>
                  <a:pt x="6611" y="5174"/>
                </a:cubicBezTo>
                <a:cubicBezTo>
                  <a:pt x="6592" y="5199"/>
                  <a:pt x="6546" y="5195"/>
                  <a:pt x="6524" y="5218"/>
                </a:cubicBezTo>
                <a:cubicBezTo>
                  <a:pt x="6533" y="5228"/>
                  <a:pt x="6565" y="5238"/>
                  <a:pt x="6577" y="5240"/>
                </a:cubicBezTo>
                <a:cubicBezTo>
                  <a:pt x="6577" y="5242"/>
                  <a:pt x="6537" y="5266"/>
                  <a:pt x="6536" y="5266"/>
                </a:cubicBezTo>
                <a:cubicBezTo>
                  <a:pt x="6524" y="5268"/>
                  <a:pt x="6518" y="5253"/>
                  <a:pt x="6505" y="5266"/>
                </a:cubicBezTo>
                <a:cubicBezTo>
                  <a:pt x="6494" y="5278"/>
                  <a:pt x="6481" y="5311"/>
                  <a:pt x="6495" y="5329"/>
                </a:cubicBezTo>
                <a:cubicBezTo>
                  <a:pt x="6498" y="5333"/>
                  <a:pt x="6512" y="5335"/>
                  <a:pt x="6512" y="5340"/>
                </a:cubicBezTo>
                <a:cubicBezTo>
                  <a:pt x="6512" y="5348"/>
                  <a:pt x="6500" y="5354"/>
                  <a:pt x="6499" y="5362"/>
                </a:cubicBezTo>
                <a:cubicBezTo>
                  <a:pt x="6497" y="5377"/>
                  <a:pt x="6507" y="5385"/>
                  <a:pt x="6517" y="5377"/>
                </a:cubicBezTo>
                <a:cubicBezTo>
                  <a:pt x="6530" y="5367"/>
                  <a:pt x="6548" y="5346"/>
                  <a:pt x="6557" y="5333"/>
                </a:cubicBezTo>
                <a:cubicBezTo>
                  <a:pt x="6575" y="5304"/>
                  <a:pt x="6594" y="5273"/>
                  <a:pt x="6616" y="5248"/>
                </a:cubicBezTo>
                <a:cubicBezTo>
                  <a:pt x="6623" y="5241"/>
                  <a:pt x="6631" y="5236"/>
                  <a:pt x="6638" y="5229"/>
                </a:cubicBezTo>
                <a:cubicBezTo>
                  <a:pt x="6648" y="5209"/>
                  <a:pt x="6657" y="5190"/>
                  <a:pt x="6668" y="5170"/>
                </a:cubicBezTo>
                <a:cubicBezTo>
                  <a:pt x="6679" y="5154"/>
                  <a:pt x="6697" y="5142"/>
                  <a:pt x="6713" y="5129"/>
                </a:cubicBezTo>
                <a:cubicBezTo>
                  <a:pt x="6722" y="5121"/>
                  <a:pt x="6732" y="5114"/>
                  <a:pt x="6743" y="5107"/>
                </a:cubicBezTo>
                <a:cubicBezTo>
                  <a:pt x="6754" y="5102"/>
                  <a:pt x="6765" y="5097"/>
                  <a:pt x="6776" y="5093"/>
                </a:cubicBezTo>
                <a:cubicBezTo>
                  <a:pt x="6782" y="5089"/>
                  <a:pt x="6790" y="5081"/>
                  <a:pt x="6798" y="5081"/>
                </a:cubicBezTo>
                <a:cubicBezTo>
                  <a:pt x="6804" y="5085"/>
                  <a:pt x="6810" y="5089"/>
                  <a:pt x="6817" y="5093"/>
                </a:cubicBezTo>
                <a:cubicBezTo>
                  <a:pt x="6811" y="5103"/>
                  <a:pt x="6806" y="5122"/>
                  <a:pt x="6798" y="5129"/>
                </a:cubicBezTo>
                <a:cubicBezTo>
                  <a:pt x="6778" y="5149"/>
                  <a:pt x="6738" y="5138"/>
                  <a:pt x="6713" y="5148"/>
                </a:cubicBezTo>
                <a:cubicBezTo>
                  <a:pt x="6706" y="5171"/>
                  <a:pt x="6684" y="5187"/>
                  <a:pt x="6671" y="5203"/>
                </a:cubicBezTo>
                <a:cubicBezTo>
                  <a:pt x="6668" y="5207"/>
                  <a:pt x="6671" y="5210"/>
                  <a:pt x="6669" y="5215"/>
                </a:cubicBezTo>
                <a:cubicBezTo>
                  <a:pt x="6666" y="5229"/>
                  <a:pt x="6654" y="5242"/>
                  <a:pt x="6639" y="5248"/>
                </a:cubicBezTo>
                <a:cubicBezTo>
                  <a:pt x="6640" y="5253"/>
                  <a:pt x="6642" y="5258"/>
                  <a:pt x="6643" y="5263"/>
                </a:cubicBezTo>
                <a:cubicBezTo>
                  <a:pt x="6600" y="5293"/>
                  <a:pt x="6573" y="5341"/>
                  <a:pt x="6542" y="5381"/>
                </a:cubicBezTo>
                <a:cubicBezTo>
                  <a:pt x="6534" y="5391"/>
                  <a:pt x="6514" y="5404"/>
                  <a:pt x="6510" y="5418"/>
                </a:cubicBezTo>
                <a:cubicBezTo>
                  <a:pt x="6507" y="5426"/>
                  <a:pt x="6512" y="5431"/>
                  <a:pt x="6515" y="5436"/>
                </a:cubicBezTo>
                <a:cubicBezTo>
                  <a:pt x="6533" y="5463"/>
                  <a:pt x="6543" y="5445"/>
                  <a:pt x="6567" y="5433"/>
                </a:cubicBezTo>
                <a:cubicBezTo>
                  <a:pt x="6562" y="5454"/>
                  <a:pt x="6550" y="5482"/>
                  <a:pt x="6529" y="5492"/>
                </a:cubicBezTo>
                <a:cubicBezTo>
                  <a:pt x="6529" y="5494"/>
                  <a:pt x="6527" y="5497"/>
                  <a:pt x="6527" y="5499"/>
                </a:cubicBezTo>
                <a:cubicBezTo>
                  <a:pt x="6541" y="5514"/>
                  <a:pt x="6565" y="5513"/>
                  <a:pt x="6574" y="5484"/>
                </a:cubicBezTo>
                <a:cubicBezTo>
                  <a:pt x="6604" y="5475"/>
                  <a:pt x="6598" y="5551"/>
                  <a:pt x="6591" y="5569"/>
                </a:cubicBezTo>
                <a:cubicBezTo>
                  <a:pt x="6591" y="5572"/>
                  <a:pt x="6593" y="5573"/>
                  <a:pt x="6594" y="5577"/>
                </a:cubicBezTo>
                <a:cubicBezTo>
                  <a:pt x="6609" y="5566"/>
                  <a:pt x="6634" y="5550"/>
                  <a:pt x="6644" y="5536"/>
                </a:cubicBezTo>
                <a:cubicBezTo>
                  <a:pt x="6645" y="5536"/>
                  <a:pt x="6646" y="5537"/>
                  <a:pt x="6648" y="5536"/>
                </a:cubicBezTo>
                <a:cubicBezTo>
                  <a:pt x="6634" y="5564"/>
                  <a:pt x="6603" y="5583"/>
                  <a:pt x="6592" y="5614"/>
                </a:cubicBezTo>
                <a:cubicBezTo>
                  <a:pt x="6595" y="5628"/>
                  <a:pt x="6604" y="5632"/>
                  <a:pt x="6612" y="5636"/>
                </a:cubicBezTo>
                <a:cubicBezTo>
                  <a:pt x="6622" y="5634"/>
                  <a:pt x="6630" y="5624"/>
                  <a:pt x="6636" y="5617"/>
                </a:cubicBezTo>
                <a:cubicBezTo>
                  <a:pt x="6639" y="5623"/>
                  <a:pt x="6641" y="5630"/>
                  <a:pt x="6643" y="5640"/>
                </a:cubicBezTo>
                <a:cubicBezTo>
                  <a:pt x="6638" y="5652"/>
                  <a:pt x="6635" y="5664"/>
                  <a:pt x="6631" y="5677"/>
                </a:cubicBezTo>
                <a:cubicBezTo>
                  <a:pt x="6629" y="5678"/>
                  <a:pt x="6626" y="5679"/>
                  <a:pt x="6624" y="5680"/>
                </a:cubicBezTo>
                <a:cubicBezTo>
                  <a:pt x="6631" y="5706"/>
                  <a:pt x="6647" y="5681"/>
                  <a:pt x="6663" y="5688"/>
                </a:cubicBezTo>
                <a:cubicBezTo>
                  <a:pt x="6671" y="5691"/>
                  <a:pt x="6674" y="5715"/>
                  <a:pt x="6679" y="5725"/>
                </a:cubicBezTo>
                <a:cubicBezTo>
                  <a:pt x="6632" y="5742"/>
                  <a:pt x="6654" y="5817"/>
                  <a:pt x="6643" y="5861"/>
                </a:cubicBezTo>
                <a:cubicBezTo>
                  <a:pt x="6640" y="5871"/>
                  <a:pt x="6631" y="5912"/>
                  <a:pt x="6638" y="5924"/>
                </a:cubicBezTo>
                <a:cubicBezTo>
                  <a:pt x="6639" y="5928"/>
                  <a:pt x="6641" y="5927"/>
                  <a:pt x="6644" y="5928"/>
                </a:cubicBezTo>
                <a:cubicBezTo>
                  <a:pt x="6654" y="5928"/>
                  <a:pt x="6661" y="5906"/>
                  <a:pt x="6666" y="5898"/>
                </a:cubicBezTo>
                <a:cubicBezTo>
                  <a:pt x="6678" y="5878"/>
                  <a:pt x="6694" y="5850"/>
                  <a:pt x="6699" y="5824"/>
                </a:cubicBezTo>
                <a:cubicBezTo>
                  <a:pt x="6699" y="5816"/>
                  <a:pt x="6698" y="5810"/>
                  <a:pt x="6698" y="5802"/>
                </a:cubicBezTo>
                <a:cubicBezTo>
                  <a:pt x="6698" y="5792"/>
                  <a:pt x="6704" y="5772"/>
                  <a:pt x="6709" y="5765"/>
                </a:cubicBezTo>
                <a:cubicBezTo>
                  <a:pt x="6711" y="5764"/>
                  <a:pt x="6713" y="5763"/>
                  <a:pt x="6714" y="5762"/>
                </a:cubicBezTo>
                <a:cubicBezTo>
                  <a:pt x="6724" y="5769"/>
                  <a:pt x="6730" y="5786"/>
                  <a:pt x="6735" y="5802"/>
                </a:cubicBezTo>
                <a:cubicBezTo>
                  <a:pt x="6735" y="5802"/>
                  <a:pt x="6736" y="5802"/>
                  <a:pt x="6736" y="5802"/>
                </a:cubicBezTo>
                <a:cubicBezTo>
                  <a:pt x="6739" y="5794"/>
                  <a:pt x="6743" y="5789"/>
                  <a:pt x="6746" y="5780"/>
                </a:cubicBezTo>
                <a:cubicBezTo>
                  <a:pt x="6746" y="5755"/>
                  <a:pt x="6745" y="5728"/>
                  <a:pt x="6745" y="5702"/>
                </a:cubicBezTo>
                <a:cubicBezTo>
                  <a:pt x="6745" y="5680"/>
                  <a:pt x="6747" y="5662"/>
                  <a:pt x="6750" y="5643"/>
                </a:cubicBezTo>
                <a:cubicBezTo>
                  <a:pt x="6750" y="5643"/>
                  <a:pt x="6751" y="5640"/>
                  <a:pt x="6751" y="5640"/>
                </a:cubicBezTo>
                <a:cubicBezTo>
                  <a:pt x="6758" y="5647"/>
                  <a:pt x="6764" y="5655"/>
                  <a:pt x="6770" y="5662"/>
                </a:cubicBezTo>
                <a:cubicBezTo>
                  <a:pt x="6773" y="5670"/>
                  <a:pt x="6768" y="5678"/>
                  <a:pt x="6768" y="5684"/>
                </a:cubicBezTo>
                <a:cubicBezTo>
                  <a:pt x="6767" y="5702"/>
                  <a:pt x="6775" y="5732"/>
                  <a:pt x="6785" y="5736"/>
                </a:cubicBezTo>
                <a:cubicBezTo>
                  <a:pt x="6795" y="5740"/>
                  <a:pt x="6810" y="5725"/>
                  <a:pt x="6820" y="5721"/>
                </a:cubicBezTo>
                <a:cubicBezTo>
                  <a:pt x="6821" y="5741"/>
                  <a:pt x="6833" y="5796"/>
                  <a:pt x="6842" y="5806"/>
                </a:cubicBezTo>
                <a:cubicBezTo>
                  <a:pt x="6849" y="5811"/>
                  <a:pt x="6857" y="5816"/>
                  <a:pt x="6865" y="5821"/>
                </a:cubicBezTo>
                <a:cubicBezTo>
                  <a:pt x="6874" y="5829"/>
                  <a:pt x="6879" y="5840"/>
                  <a:pt x="6885" y="5854"/>
                </a:cubicBezTo>
                <a:cubicBezTo>
                  <a:pt x="6885" y="5855"/>
                  <a:pt x="6885" y="5860"/>
                  <a:pt x="6885" y="5861"/>
                </a:cubicBezTo>
                <a:cubicBezTo>
                  <a:pt x="6864" y="5864"/>
                  <a:pt x="6831" y="5837"/>
                  <a:pt x="6820" y="5817"/>
                </a:cubicBezTo>
                <a:cubicBezTo>
                  <a:pt x="6813" y="5804"/>
                  <a:pt x="6811" y="5774"/>
                  <a:pt x="6800" y="5769"/>
                </a:cubicBezTo>
                <a:cubicBezTo>
                  <a:pt x="6783" y="5762"/>
                  <a:pt x="6763" y="5791"/>
                  <a:pt x="6758" y="5802"/>
                </a:cubicBezTo>
                <a:cubicBezTo>
                  <a:pt x="6757" y="5802"/>
                  <a:pt x="6757" y="5806"/>
                  <a:pt x="6756" y="5806"/>
                </a:cubicBezTo>
                <a:cubicBezTo>
                  <a:pt x="6762" y="5811"/>
                  <a:pt x="6777" y="5820"/>
                  <a:pt x="6773" y="5835"/>
                </a:cubicBezTo>
                <a:cubicBezTo>
                  <a:pt x="6771" y="5845"/>
                  <a:pt x="6759" y="5854"/>
                  <a:pt x="6753" y="5861"/>
                </a:cubicBezTo>
                <a:cubicBezTo>
                  <a:pt x="6737" y="5881"/>
                  <a:pt x="6724" y="5899"/>
                  <a:pt x="6703" y="5917"/>
                </a:cubicBezTo>
                <a:cubicBezTo>
                  <a:pt x="6696" y="5923"/>
                  <a:pt x="6678" y="5926"/>
                  <a:pt x="6674" y="5935"/>
                </a:cubicBezTo>
                <a:cubicBezTo>
                  <a:pt x="6680" y="5954"/>
                  <a:pt x="6705" y="5960"/>
                  <a:pt x="6725" y="5946"/>
                </a:cubicBezTo>
                <a:cubicBezTo>
                  <a:pt x="6748" y="5926"/>
                  <a:pt x="6771" y="5907"/>
                  <a:pt x="6795" y="5887"/>
                </a:cubicBezTo>
                <a:cubicBezTo>
                  <a:pt x="6798" y="5881"/>
                  <a:pt x="6801" y="5875"/>
                  <a:pt x="6805" y="5869"/>
                </a:cubicBezTo>
                <a:cubicBezTo>
                  <a:pt x="6809" y="5888"/>
                  <a:pt x="6821" y="5892"/>
                  <a:pt x="6827" y="5906"/>
                </a:cubicBezTo>
                <a:cubicBezTo>
                  <a:pt x="6820" y="5911"/>
                  <a:pt x="6809" y="5911"/>
                  <a:pt x="6800" y="5917"/>
                </a:cubicBezTo>
                <a:cubicBezTo>
                  <a:pt x="6776" y="5932"/>
                  <a:pt x="6749" y="5943"/>
                  <a:pt x="6728" y="5961"/>
                </a:cubicBezTo>
                <a:cubicBezTo>
                  <a:pt x="6718" y="5969"/>
                  <a:pt x="6704" y="5983"/>
                  <a:pt x="6693" y="5980"/>
                </a:cubicBezTo>
                <a:cubicBezTo>
                  <a:pt x="6694" y="6003"/>
                  <a:pt x="6706" y="6006"/>
                  <a:pt x="6708" y="6028"/>
                </a:cubicBezTo>
                <a:cubicBezTo>
                  <a:pt x="6710" y="6027"/>
                  <a:pt x="6712" y="6028"/>
                  <a:pt x="6714" y="6028"/>
                </a:cubicBezTo>
                <a:cubicBezTo>
                  <a:pt x="6715" y="6028"/>
                  <a:pt x="6714" y="6031"/>
                  <a:pt x="6714" y="6031"/>
                </a:cubicBezTo>
                <a:cubicBezTo>
                  <a:pt x="6711" y="6042"/>
                  <a:pt x="6700" y="6045"/>
                  <a:pt x="6689" y="6050"/>
                </a:cubicBezTo>
                <a:cubicBezTo>
                  <a:pt x="6689" y="6052"/>
                  <a:pt x="6688" y="6052"/>
                  <a:pt x="6688" y="6054"/>
                </a:cubicBezTo>
                <a:cubicBezTo>
                  <a:pt x="6707" y="6072"/>
                  <a:pt x="6702" y="6085"/>
                  <a:pt x="6708" y="6120"/>
                </a:cubicBezTo>
                <a:cubicBezTo>
                  <a:pt x="6729" y="6130"/>
                  <a:pt x="6741" y="6103"/>
                  <a:pt x="6756" y="6091"/>
                </a:cubicBezTo>
                <a:cubicBezTo>
                  <a:pt x="6766" y="6083"/>
                  <a:pt x="6778" y="6081"/>
                  <a:pt x="6791" y="6076"/>
                </a:cubicBezTo>
                <a:cubicBezTo>
                  <a:pt x="6773" y="6107"/>
                  <a:pt x="6753" y="6134"/>
                  <a:pt x="6735" y="6164"/>
                </a:cubicBezTo>
                <a:cubicBezTo>
                  <a:pt x="6735" y="6166"/>
                  <a:pt x="6736" y="6171"/>
                  <a:pt x="6736" y="6172"/>
                </a:cubicBezTo>
                <a:cubicBezTo>
                  <a:pt x="6752" y="6176"/>
                  <a:pt x="6766" y="6152"/>
                  <a:pt x="6783" y="6150"/>
                </a:cubicBezTo>
                <a:cubicBezTo>
                  <a:pt x="6801" y="6147"/>
                  <a:pt x="6817" y="6170"/>
                  <a:pt x="6813" y="6201"/>
                </a:cubicBezTo>
                <a:cubicBezTo>
                  <a:pt x="6810" y="6230"/>
                  <a:pt x="6776" y="6235"/>
                  <a:pt x="6791" y="6272"/>
                </a:cubicBezTo>
                <a:cubicBezTo>
                  <a:pt x="6804" y="6277"/>
                  <a:pt x="6812" y="6263"/>
                  <a:pt x="6825" y="6264"/>
                </a:cubicBezTo>
                <a:cubicBezTo>
                  <a:pt x="6825" y="6264"/>
                  <a:pt x="6826" y="6264"/>
                  <a:pt x="6827" y="6264"/>
                </a:cubicBezTo>
                <a:cubicBezTo>
                  <a:pt x="6825" y="6276"/>
                  <a:pt x="6811" y="6300"/>
                  <a:pt x="6817" y="6312"/>
                </a:cubicBezTo>
                <a:cubicBezTo>
                  <a:pt x="6817" y="6313"/>
                  <a:pt x="6818" y="6312"/>
                  <a:pt x="6818" y="6312"/>
                </a:cubicBezTo>
                <a:cubicBezTo>
                  <a:pt x="6847" y="6295"/>
                  <a:pt x="6851" y="6261"/>
                  <a:pt x="6872" y="6238"/>
                </a:cubicBezTo>
                <a:cubicBezTo>
                  <a:pt x="6874" y="6240"/>
                  <a:pt x="6876" y="6237"/>
                  <a:pt x="6878" y="6238"/>
                </a:cubicBezTo>
                <a:cubicBezTo>
                  <a:pt x="6879" y="6253"/>
                  <a:pt x="6869" y="6270"/>
                  <a:pt x="6865" y="6283"/>
                </a:cubicBezTo>
                <a:cubicBezTo>
                  <a:pt x="6854" y="6318"/>
                  <a:pt x="6843" y="6355"/>
                  <a:pt x="6832" y="6390"/>
                </a:cubicBezTo>
                <a:cubicBezTo>
                  <a:pt x="6824" y="6418"/>
                  <a:pt x="6834" y="6448"/>
                  <a:pt x="6853" y="6456"/>
                </a:cubicBezTo>
                <a:cubicBezTo>
                  <a:pt x="6867" y="6456"/>
                  <a:pt x="6878" y="6456"/>
                  <a:pt x="6892" y="6456"/>
                </a:cubicBezTo>
                <a:cubicBezTo>
                  <a:pt x="6905" y="6459"/>
                  <a:pt x="6918" y="6461"/>
                  <a:pt x="6932" y="6464"/>
                </a:cubicBezTo>
                <a:cubicBezTo>
                  <a:pt x="6935" y="6473"/>
                  <a:pt x="6939" y="6487"/>
                  <a:pt x="6940" y="6497"/>
                </a:cubicBezTo>
                <a:cubicBezTo>
                  <a:pt x="6935" y="6505"/>
                  <a:pt x="6928" y="6515"/>
                  <a:pt x="6919" y="6519"/>
                </a:cubicBezTo>
                <a:cubicBezTo>
                  <a:pt x="6919" y="6525"/>
                  <a:pt x="6918" y="6523"/>
                  <a:pt x="6915" y="6527"/>
                </a:cubicBezTo>
                <a:cubicBezTo>
                  <a:pt x="6918" y="6537"/>
                  <a:pt x="6923" y="6538"/>
                  <a:pt x="6929" y="6541"/>
                </a:cubicBezTo>
                <a:cubicBezTo>
                  <a:pt x="6938" y="6536"/>
                  <a:pt x="6953" y="6527"/>
                  <a:pt x="6960" y="6519"/>
                </a:cubicBezTo>
                <a:cubicBezTo>
                  <a:pt x="6961" y="6521"/>
                  <a:pt x="6962" y="6524"/>
                  <a:pt x="6962" y="6527"/>
                </a:cubicBezTo>
                <a:cubicBezTo>
                  <a:pt x="6960" y="6533"/>
                  <a:pt x="6955" y="6537"/>
                  <a:pt x="6950" y="6541"/>
                </a:cubicBezTo>
                <a:cubicBezTo>
                  <a:pt x="6934" y="6557"/>
                  <a:pt x="6925" y="6566"/>
                  <a:pt x="6924" y="6593"/>
                </a:cubicBezTo>
                <a:cubicBezTo>
                  <a:pt x="6953" y="6583"/>
                  <a:pt x="6962" y="6554"/>
                  <a:pt x="6985" y="6541"/>
                </a:cubicBezTo>
                <a:cubicBezTo>
                  <a:pt x="6992" y="6580"/>
                  <a:pt x="6961" y="6588"/>
                  <a:pt x="6955" y="6619"/>
                </a:cubicBezTo>
                <a:cubicBezTo>
                  <a:pt x="6958" y="6631"/>
                  <a:pt x="6965" y="6631"/>
                  <a:pt x="6969" y="6641"/>
                </a:cubicBezTo>
                <a:cubicBezTo>
                  <a:pt x="6958" y="6649"/>
                  <a:pt x="6952" y="6659"/>
                  <a:pt x="6944" y="6667"/>
                </a:cubicBezTo>
                <a:cubicBezTo>
                  <a:pt x="6955" y="6687"/>
                  <a:pt x="6970" y="6703"/>
                  <a:pt x="6994" y="6682"/>
                </a:cubicBezTo>
                <a:cubicBezTo>
                  <a:pt x="6996" y="6679"/>
                  <a:pt x="6998" y="6677"/>
                  <a:pt x="7000" y="6675"/>
                </a:cubicBezTo>
                <a:cubicBezTo>
                  <a:pt x="7007" y="6670"/>
                  <a:pt x="7009" y="6679"/>
                  <a:pt x="7014" y="6675"/>
                </a:cubicBezTo>
                <a:cubicBezTo>
                  <a:pt x="7026" y="6665"/>
                  <a:pt x="7021" y="6641"/>
                  <a:pt x="7046" y="6652"/>
                </a:cubicBezTo>
                <a:cubicBezTo>
                  <a:pt x="7046" y="6653"/>
                  <a:pt x="7046" y="6655"/>
                  <a:pt x="7046" y="6656"/>
                </a:cubicBezTo>
                <a:cubicBezTo>
                  <a:pt x="7042" y="6674"/>
                  <a:pt x="7027" y="6681"/>
                  <a:pt x="7011" y="6689"/>
                </a:cubicBezTo>
                <a:cubicBezTo>
                  <a:pt x="7026" y="6705"/>
                  <a:pt x="7072" y="6698"/>
                  <a:pt x="7082" y="6719"/>
                </a:cubicBezTo>
                <a:cubicBezTo>
                  <a:pt x="7092" y="6739"/>
                  <a:pt x="7066" y="6762"/>
                  <a:pt x="7079" y="6782"/>
                </a:cubicBezTo>
                <a:cubicBezTo>
                  <a:pt x="7081" y="6783"/>
                  <a:pt x="7081" y="6783"/>
                  <a:pt x="7084" y="6782"/>
                </a:cubicBezTo>
                <a:cubicBezTo>
                  <a:pt x="7092" y="6769"/>
                  <a:pt x="7096" y="6757"/>
                  <a:pt x="7111" y="6748"/>
                </a:cubicBezTo>
                <a:cubicBezTo>
                  <a:pt x="7113" y="6750"/>
                  <a:pt x="7115" y="6751"/>
                  <a:pt x="7118" y="6752"/>
                </a:cubicBezTo>
                <a:cubicBezTo>
                  <a:pt x="7119" y="6770"/>
                  <a:pt x="7126" y="6785"/>
                  <a:pt x="7126" y="6800"/>
                </a:cubicBezTo>
                <a:cubicBezTo>
                  <a:pt x="7126" y="6818"/>
                  <a:pt x="7107" y="6831"/>
                  <a:pt x="7091" y="6837"/>
                </a:cubicBezTo>
                <a:cubicBezTo>
                  <a:pt x="7110" y="6847"/>
                  <a:pt x="7141" y="6854"/>
                  <a:pt x="7166" y="6837"/>
                </a:cubicBezTo>
                <a:cubicBezTo>
                  <a:pt x="7166" y="6832"/>
                  <a:pt x="7164" y="6824"/>
                  <a:pt x="7168" y="6819"/>
                </a:cubicBezTo>
                <a:cubicBezTo>
                  <a:pt x="7168" y="6819"/>
                  <a:pt x="7167" y="6815"/>
                  <a:pt x="7168" y="6815"/>
                </a:cubicBezTo>
                <a:cubicBezTo>
                  <a:pt x="7174" y="6811"/>
                  <a:pt x="7181" y="6812"/>
                  <a:pt x="7188" y="6808"/>
                </a:cubicBezTo>
                <a:cubicBezTo>
                  <a:pt x="7193" y="6803"/>
                  <a:pt x="7193" y="6792"/>
                  <a:pt x="7201" y="6789"/>
                </a:cubicBezTo>
                <a:cubicBezTo>
                  <a:pt x="7201" y="6789"/>
                  <a:pt x="7203" y="6789"/>
                  <a:pt x="7203" y="6789"/>
                </a:cubicBezTo>
                <a:cubicBezTo>
                  <a:pt x="7211" y="6789"/>
                  <a:pt x="7220" y="6796"/>
                  <a:pt x="7231" y="6789"/>
                </a:cubicBezTo>
                <a:cubicBezTo>
                  <a:pt x="7240" y="6780"/>
                  <a:pt x="7248" y="6773"/>
                  <a:pt x="7256" y="6763"/>
                </a:cubicBezTo>
                <a:cubicBezTo>
                  <a:pt x="7268" y="6755"/>
                  <a:pt x="7281" y="6770"/>
                  <a:pt x="7281" y="6741"/>
                </a:cubicBezTo>
                <a:cubicBezTo>
                  <a:pt x="7298" y="6742"/>
                  <a:pt x="7315" y="6732"/>
                  <a:pt x="7312" y="6712"/>
                </a:cubicBezTo>
                <a:cubicBezTo>
                  <a:pt x="7286" y="6693"/>
                  <a:pt x="7302" y="6674"/>
                  <a:pt x="7322" y="6660"/>
                </a:cubicBezTo>
                <a:cubicBezTo>
                  <a:pt x="7331" y="6666"/>
                  <a:pt x="7331" y="6680"/>
                  <a:pt x="7338" y="6693"/>
                </a:cubicBezTo>
                <a:cubicBezTo>
                  <a:pt x="7341" y="6697"/>
                  <a:pt x="7345" y="6698"/>
                  <a:pt x="7347" y="6704"/>
                </a:cubicBezTo>
                <a:cubicBezTo>
                  <a:pt x="7337" y="6723"/>
                  <a:pt x="7316" y="6756"/>
                  <a:pt x="7313" y="6778"/>
                </a:cubicBezTo>
                <a:cubicBezTo>
                  <a:pt x="7319" y="6768"/>
                  <a:pt x="7324" y="6751"/>
                  <a:pt x="7333" y="6745"/>
                </a:cubicBezTo>
                <a:cubicBezTo>
                  <a:pt x="7339" y="6741"/>
                  <a:pt x="7347" y="6746"/>
                  <a:pt x="7353" y="6741"/>
                </a:cubicBezTo>
                <a:cubicBezTo>
                  <a:pt x="7360" y="6731"/>
                  <a:pt x="7365" y="6722"/>
                  <a:pt x="7372" y="6712"/>
                </a:cubicBezTo>
                <a:cubicBezTo>
                  <a:pt x="7374" y="6724"/>
                  <a:pt x="7376" y="6733"/>
                  <a:pt x="7380" y="6741"/>
                </a:cubicBezTo>
                <a:cubicBezTo>
                  <a:pt x="7384" y="6748"/>
                  <a:pt x="7395" y="6752"/>
                  <a:pt x="7395" y="6763"/>
                </a:cubicBezTo>
                <a:cubicBezTo>
                  <a:pt x="7396" y="6782"/>
                  <a:pt x="7380" y="6788"/>
                  <a:pt x="7372" y="6800"/>
                </a:cubicBezTo>
                <a:cubicBezTo>
                  <a:pt x="7367" y="6808"/>
                  <a:pt x="7367" y="6821"/>
                  <a:pt x="7362" y="6830"/>
                </a:cubicBezTo>
                <a:cubicBezTo>
                  <a:pt x="7352" y="6843"/>
                  <a:pt x="7343" y="6853"/>
                  <a:pt x="7333" y="6867"/>
                </a:cubicBezTo>
                <a:cubicBezTo>
                  <a:pt x="7333" y="6867"/>
                  <a:pt x="7333" y="6870"/>
                  <a:pt x="7333" y="6870"/>
                </a:cubicBezTo>
                <a:cubicBezTo>
                  <a:pt x="7342" y="6870"/>
                  <a:pt x="7348" y="6864"/>
                  <a:pt x="7357" y="6863"/>
                </a:cubicBezTo>
                <a:cubicBezTo>
                  <a:pt x="7362" y="6869"/>
                  <a:pt x="7366" y="6875"/>
                  <a:pt x="7370" y="6885"/>
                </a:cubicBezTo>
                <a:cubicBezTo>
                  <a:pt x="7370" y="6886"/>
                  <a:pt x="7371" y="6889"/>
                  <a:pt x="7372" y="6889"/>
                </a:cubicBezTo>
                <a:cubicBezTo>
                  <a:pt x="7392" y="6879"/>
                  <a:pt x="7383" y="6837"/>
                  <a:pt x="7394" y="6819"/>
                </a:cubicBezTo>
                <a:cubicBezTo>
                  <a:pt x="7405" y="6812"/>
                  <a:pt x="7421" y="6816"/>
                  <a:pt x="7420" y="6833"/>
                </a:cubicBezTo>
                <a:cubicBezTo>
                  <a:pt x="7420" y="6857"/>
                  <a:pt x="7401" y="6874"/>
                  <a:pt x="7412" y="6904"/>
                </a:cubicBezTo>
                <a:cubicBezTo>
                  <a:pt x="7427" y="6907"/>
                  <a:pt x="7437" y="6865"/>
                  <a:pt x="7442" y="6852"/>
                </a:cubicBezTo>
                <a:cubicBezTo>
                  <a:pt x="7445" y="6843"/>
                  <a:pt x="7453" y="6836"/>
                  <a:pt x="7459" y="6830"/>
                </a:cubicBezTo>
                <a:cubicBezTo>
                  <a:pt x="7453" y="6852"/>
                  <a:pt x="7447" y="6874"/>
                  <a:pt x="7442" y="6896"/>
                </a:cubicBezTo>
                <a:cubicBezTo>
                  <a:pt x="7443" y="6896"/>
                  <a:pt x="7445" y="6897"/>
                  <a:pt x="7447" y="6896"/>
                </a:cubicBezTo>
                <a:cubicBezTo>
                  <a:pt x="7461" y="6920"/>
                  <a:pt x="7409" y="6953"/>
                  <a:pt x="7425" y="6992"/>
                </a:cubicBezTo>
                <a:cubicBezTo>
                  <a:pt x="7439" y="6996"/>
                  <a:pt x="7454" y="6972"/>
                  <a:pt x="7472" y="6974"/>
                </a:cubicBezTo>
                <a:cubicBezTo>
                  <a:pt x="7484" y="6976"/>
                  <a:pt x="7487" y="6998"/>
                  <a:pt x="7497" y="7004"/>
                </a:cubicBezTo>
                <a:cubicBezTo>
                  <a:pt x="7499" y="7003"/>
                  <a:pt x="7501" y="7000"/>
                  <a:pt x="7502" y="7000"/>
                </a:cubicBezTo>
                <a:cubicBezTo>
                  <a:pt x="7518" y="6985"/>
                  <a:pt x="7513" y="6935"/>
                  <a:pt x="7531" y="6926"/>
                </a:cubicBezTo>
                <a:cubicBezTo>
                  <a:pt x="7552" y="6915"/>
                  <a:pt x="7573" y="6931"/>
                  <a:pt x="7589" y="6933"/>
                </a:cubicBezTo>
                <a:cubicBezTo>
                  <a:pt x="7600" y="6933"/>
                  <a:pt x="7612" y="6934"/>
                  <a:pt x="7623" y="6933"/>
                </a:cubicBezTo>
                <a:cubicBezTo>
                  <a:pt x="7631" y="6934"/>
                  <a:pt x="7642" y="6945"/>
                  <a:pt x="7651" y="6933"/>
                </a:cubicBezTo>
                <a:cubicBezTo>
                  <a:pt x="7655" y="6928"/>
                  <a:pt x="7655" y="6918"/>
                  <a:pt x="7656" y="6911"/>
                </a:cubicBezTo>
                <a:cubicBezTo>
                  <a:pt x="7666" y="6865"/>
                  <a:pt x="7631" y="6874"/>
                  <a:pt x="7638" y="6845"/>
                </a:cubicBezTo>
                <a:cubicBezTo>
                  <a:pt x="7627" y="6851"/>
                  <a:pt x="7622" y="6859"/>
                  <a:pt x="7614" y="6867"/>
                </a:cubicBezTo>
                <a:cubicBezTo>
                  <a:pt x="7597" y="6882"/>
                  <a:pt x="7580" y="6866"/>
                  <a:pt x="7576" y="6845"/>
                </a:cubicBezTo>
                <a:cubicBezTo>
                  <a:pt x="7612" y="6830"/>
                  <a:pt x="7683" y="6784"/>
                  <a:pt x="7683" y="6748"/>
                </a:cubicBezTo>
                <a:cubicBezTo>
                  <a:pt x="7677" y="6749"/>
                  <a:pt x="7670" y="6748"/>
                  <a:pt x="7664" y="6748"/>
                </a:cubicBezTo>
                <a:cubicBezTo>
                  <a:pt x="7656" y="6753"/>
                  <a:pt x="7648" y="6770"/>
                  <a:pt x="7636" y="6771"/>
                </a:cubicBezTo>
                <a:cubicBezTo>
                  <a:pt x="7622" y="6772"/>
                  <a:pt x="7605" y="6754"/>
                  <a:pt x="7601" y="6734"/>
                </a:cubicBezTo>
                <a:cubicBezTo>
                  <a:pt x="7618" y="6727"/>
                  <a:pt x="7634" y="6719"/>
                  <a:pt x="7649" y="6715"/>
                </a:cubicBezTo>
                <a:cubicBezTo>
                  <a:pt x="7644" y="6708"/>
                  <a:pt x="7634" y="6705"/>
                  <a:pt x="7626" y="6704"/>
                </a:cubicBezTo>
                <a:cubicBezTo>
                  <a:pt x="7625" y="6704"/>
                  <a:pt x="7625" y="6701"/>
                  <a:pt x="7624" y="6700"/>
                </a:cubicBezTo>
                <a:cubicBezTo>
                  <a:pt x="7633" y="6694"/>
                  <a:pt x="7644" y="6691"/>
                  <a:pt x="7651" y="6686"/>
                </a:cubicBezTo>
                <a:cubicBezTo>
                  <a:pt x="7660" y="6654"/>
                  <a:pt x="7637" y="6648"/>
                  <a:pt x="7664" y="6623"/>
                </a:cubicBezTo>
                <a:cubicBezTo>
                  <a:pt x="7664" y="6621"/>
                  <a:pt x="7664" y="6617"/>
                  <a:pt x="7664" y="6615"/>
                </a:cubicBezTo>
                <a:cubicBezTo>
                  <a:pt x="7652" y="6599"/>
                  <a:pt x="7618" y="6618"/>
                  <a:pt x="7611" y="6593"/>
                </a:cubicBezTo>
                <a:cubicBezTo>
                  <a:pt x="7609" y="6586"/>
                  <a:pt x="7611" y="6580"/>
                  <a:pt x="7613" y="6575"/>
                </a:cubicBezTo>
                <a:cubicBezTo>
                  <a:pt x="7622" y="6546"/>
                  <a:pt x="7651" y="6554"/>
                  <a:pt x="7663" y="6567"/>
                </a:cubicBezTo>
                <a:cubicBezTo>
                  <a:pt x="7667" y="6566"/>
                  <a:pt x="7669" y="6563"/>
                  <a:pt x="7671" y="6560"/>
                </a:cubicBezTo>
                <a:cubicBezTo>
                  <a:pt x="7676" y="6553"/>
                  <a:pt x="7681" y="6506"/>
                  <a:pt x="7674" y="6493"/>
                </a:cubicBezTo>
                <a:cubicBezTo>
                  <a:pt x="7686" y="6480"/>
                  <a:pt x="7684" y="6463"/>
                  <a:pt x="7690" y="6445"/>
                </a:cubicBezTo>
                <a:cubicBezTo>
                  <a:pt x="7692" y="6440"/>
                  <a:pt x="7695" y="6436"/>
                  <a:pt x="7698" y="6431"/>
                </a:cubicBezTo>
                <a:cubicBezTo>
                  <a:pt x="7687" y="6434"/>
                  <a:pt x="7673" y="6443"/>
                  <a:pt x="7664" y="6438"/>
                </a:cubicBezTo>
                <a:cubicBezTo>
                  <a:pt x="7664" y="6435"/>
                  <a:pt x="7663" y="6433"/>
                  <a:pt x="7663" y="6431"/>
                </a:cubicBezTo>
                <a:cubicBezTo>
                  <a:pt x="7688" y="6423"/>
                  <a:pt x="7701" y="6388"/>
                  <a:pt x="7708" y="6364"/>
                </a:cubicBezTo>
                <a:cubicBezTo>
                  <a:pt x="7700" y="6336"/>
                  <a:pt x="7681" y="6318"/>
                  <a:pt x="7679" y="6279"/>
                </a:cubicBezTo>
                <a:cubicBezTo>
                  <a:pt x="7650" y="6270"/>
                  <a:pt x="7624" y="6254"/>
                  <a:pt x="7604" y="6224"/>
                </a:cubicBezTo>
                <a:cubicBezTo>
                  <a:pt x="7627" y="6218"/>
                  <a:pt x="7660" y="6258"/>
                  <a:pt x="7676" y="6242"/>
                </a:cubicBezTo>
                <a:cubicBezTo>
                  <a:pt x="7677" y="6241"/>
                  <a:pt x="7677" y="6239"/>
                  <a:pt x="7678" y="6238"/>
                </a:cubicBezTo>
                <a:cubicBezTo>
                  <a:pt x="7667" y="6230"/>
                  <a:pt x="7647" y="6227"/>
                  <a:pt x="7639" y="6213"/>
                </a:cubicBezTo>
                <a:cubicBezTo>
                  <a:pt x="7633" y="6200"/>
                  <a:pt x="7632" y="6175"/>
                  <a:pt x="7626" y="6164"/>
                </a:cubicBezTo>
                <a:cubicBezTo>
                  <a:pt x="7638" y="6148"/>
                  <a:pt x="7652" y="6133"/>
                  <a:pt x="7664" y="6116"/>
                </a:cubicBezTo>
                <a:cubicBezTo>
                  <a:pt x="7677" y="6106"/>
                  <a:pt x="7690" y="6102"/>
                  <a:pt x="7700" y="6091"/>
                </a:cubicBezTo>
                <a:cubicBezTo>
                  <a:pt x="7697" y="6086"/>
                  <a:pt x="7695" y="6081"/>
                  <a:pt x="7693" y="6076"/>
                </a:cubicBezTo>
                <a:cubicBezTo>
                  <a:pt x="7691" y="6069"/>
                  <a:pt x="7689" y="6057"/>
                  <a:pt x="7688" y="6050"/>
                </a:cubicBezTo>
                <a:cubicBezTo>
                  <a:pt x="7680" y="6031"/>
                  <a:pt x="7660" y="6011"/>
                  <a:pt x="7671" y="5983"/>
                </a:cubicBezTo>
                <a:cubicBezTo>
                  <a:pt x="7680" y="5992"/>
                  <a:pt x="7709" y="6012"/>
                  <a:pt x="7725" y="6006"/>
                </a:cubicBezTo>
                <a:cubicBezTo>
                  <a:pt x="7724" y="6004"/>
                  <a:pt x="7725" y="6003"/>
                  <a:pt x="7725" y="6002"/>
                </a:cubicBezTo>
                <a:cubicBezTo>
                  <a:pt x="7726" y="5998"/>
                  <a:pt x="7728" y="6000"/>
                  <a:pt x="7728" y="5994"/>
                </a:cubicBezTo>
                <a:cubicBezTo>
                  <a:pt x="7719" y="5984"/>
                  <a:pt x="7697" y="5968"/>
                  <a:pt x="7698" y="5950"/>
                </a:cubicBezTo>
                <a:cubicBezTo>
                  <a:pt x="7698" y="5949"/>
                  <a:pt x="7699" y="5947"/>
                  <a:pt x="7700" y="5946"/>
                </a:cubicBezTo>
                <a:cubicBezTo>
                  <a:pt x="7712" y="5949"/>
                  <a:pt x="7718" y="5957"/>
                  <a:pt x="7731" y="5957"/>
                </a:cubicBezTo>
                <a:cubicBezTo>
                  <a:pt x="7737" y="5953"/>
                  <a:pt x="7742" y="5948"/>
                  <a:pt x="7741" y="5939"/>
                </a:cubicBezTo>
                <a:cubicBezTo>
                  <a:pt x="7734" y="5927"/>
                  <a:pt x="7723" y="5925"/>
                  <a:pt x="7716" y="5913"/>
                </a:cubicBezTo>
                <a:cubicBezTo>
                  <a:pt x="7716" y="5911"/>
                  <a:pt x="7718" y="5907"/>
                  <a:pt x="7718" y="5906"/>
                </a:cubicBezTo>
                <a:cubicBezTo>
                  <a:pt x="7727" y="5900"/>
                  <a:pt x="7738" y="5911"/>
                  <a:pt x="7745" y="5898"/>
                </a:cubicBezTo>
                <a:cubicBezTo>
                  <a:pt x="7750" y="5891"/>
                  <a:pt x="7749" y="5876"/>
                  <a:pt x="7755" y="5869"/>
                </a:cubicBezTo>
                <a:cubicBezTo>
                  <a:pt x="7760" y="5862"/>
                  <a:pt x="7772" y="5863"/>
                  <a:pt x="7778" y="5858"/>
                </a:cubicBezTo>
                <a:cubicBezTo>
                  <a:pt x="7782" y="5846"/>
                  <a:pt x="7779" y="5832"/>
                  <a:pt x="7778" y="5817"/>
                </a:cubicBezTo>
                <a:cubicBezTo>
                  <a:pt x="7760" y="5836"/>
                  <a:pt x="7743" y="5819"/>
                  <a:pt x="7728" y="5817"/>
                </a:cubicBezTo>
                <a:cubicBezTo>
                  <a:pt x="7723" y="5817"/>
                  <a:pt x="7716" y="5821"/>
                  <a:pt x="7711" y="5821"/>
                </a:cubicBezTo>
                <a:cubicBezTo>
                  <a:pt x="7706" y="5818"/>
                  <a:pt x="7700" y="5808"/>
                  <a:pt x="7696" y="5802"/>
                </a:cubicBezTo>
                <a:cubicBezTo>
                  <a:pt x="7709" y="5802"/>
                  <a:pt x="7718" y="5808"/>
                  <a:pt x="7730" y="5810"/>
                </a:cubicBezTo>
                <a:cubicBezTo>
                  <a:pt x="7741" y="5809"/>
                  <a:pt x="7753" y="5806"/>
                  <a:pt x="7765" y="5806"/>
                </a:cubicBezTo>
                <a:cubicBezTo>
                  <a:pt x="7772" y="5805"/>
                  <a:pt x="7791" y="5803"/>
                  <a:pt x="7793" y="5795"/>
                </a:cubicBezTo>
                <a:cubicBezTo>
                  <a:pt x="7800" y="5775"/>
                  <a:pt x="7782" y="5751"/>
                  <a:pt x="7775" y="5743"/>
                </a:cubicBezTo>
                <a:cubicBezTo>
                  <a:pt x="7769" y="5736"/>
                  <a:pt x="7763" y="5728"/>
                  <a:pt x="7756" y="5721"/>
                </a:cubicBezTo>
                <a:cubicBezTo>
                  <a:pt x="7753" y="5714"/>
                  <a:pt x="7750" y="5709"/>
                  <a:pt x="7746" y="5702"/>
                </a:cubicBezTo>
                <a:cubicBezTo>
                  <a:pt x="7742" y="5697"/>
                  <a:pt x="7729" y="5701"/>
                  <a:pt x="7723" y="5699"/>
                </a:cubicBezTo>
                <a:cubicBezTo>
                  <a:pt x="7709" y="5690"/>
                  <a:pt x="7696" y="5681"/>
                  <a:pt x="7683" y="5673"/>
                </a:cubicBezTo>
                <a:cubicBezTo>
                  <a:pt x="7692" y="5666"/>
                  <a:pt x="7702" y="5662"/>
                  <a:pt x="7711" y="5654"/>
                </a:cubicBezTo>
                <a:cubicBezTo>
                  <a:pt x="7726" y="5643"/>
                  <a:pt x="7737" y="5623"/>
                  <a:pt x="7751" y="5614"/>
                </a:cubicBezTo>
                <a:cubicBezTo>
                  <a:pt x="7769" y="5602"/>
                  <a:pt x="7777" y="5616"/>
                  <a:pt x="7790" y="5603"/>
                </a:cubicBezTo>
                <a:cubicBezTo>
                  <a:pt x="7789" y="5585"/>
                  <a:pt x="7775" y="5586"/>
                  <a:pt x="7770" y="5573"/>
                </a:cubicBezTo>
                <a:cubicBezTo>
                  <a:pt x="7781" y="5565"/>
                  <a:pt x="7778" y="5551"/>
                  <a:pt x="7778" y="5536"/>
                </a:cubicBezTo>
                <a:cubicBezTo>
                  <a:pt x="7776" y="5526"/>
                  <a:pt x="7772" y="5530"/>
                  <a:pt x="7768" y="5525"/>
                </a:cubicBezTo>
                <a:cubicBezTo>
                  <a:pt x="7765" y="5515"/>
                  <a:pt x="7762" y="5508"/>
                  <a:pt x="7760" y="5499"/>
                </a:cubicBezTo>
                <a:cubicBezTo>
                  <a:pt x="7756" y="5494"/>
                  <a:pt x="7752" y="5486"/>
                  <a:pt x="7748" y="5481"/>
                </a:cubicBezTo>
                <a:cubicBezTo>
                  <a:pt x="7725" y="5458"/>
                  <a:pt x="7697" y="5482"/>
                  <a:pt x="7696" y="5425"/>
                </a:cubicBezTo>
                <a:cubicBezTo>
                  <a:pt x="7692" y="5421"/>
                  <a:pt x="7687" y="5418"/>
                  <a:pt x="7683" y="5414"/>
                </a:cubicBezTo>
                <a:cubicBezTo>
                  <a:pt x="7738" y="5371"/>
                  <a:pt x="7729" y="5410"/>
                  <a:pt x="7768" y="5414"/>
                </a:cubicBezTo>
                <a:cubicBezTo>
                  <a:pt x="7776" y="5409"/>
                  <a:pt x="7789" y="5401"/>
                  <a:pt x="7795" y="5392"/>
                </a:cubicBezTo>
                <a:cubicBezTo>
                  <a:pt x="7805" y="5376"/>
                  <a:pt x="7821" y="5314"/>
                  <a:pt x="7802" y="5292"/>
                </a:cubicBezTo>
                <a:cubicBezTo>
                  <a:pt x="7789" y="5278"/>
                  <a:pt x="7768" y="5282"/>
                  <a:pt x="7753" y="5274"/>
                </a:cubicBezTo>
                <a:cubicBezTo>
                  <a:pt x="7792" y="5266"/>
                  <a:pt x="7788" y="5256"/>
                  <a:pt x="7793" y="5211"/>
                </a:cubicBezTo>
                <a:cubicBezTo>
                  <a:pt x="7794" y="5209"/>
                  <a:pt x="7797" y="5209"/>
                  <a:pt x="7798" y="5207"/>
                </a:cubicBezTo>
                <a:cubicBezTo>
                  <a:pt x="7799" y="5208"/>
                  <a:pt x="7799" y="5207"/>
                  <a:pt x="7800" y="5207"/>
                </a:cubicBezTo>
                <a:cubicBezTo>
                  <a:pt x="7808" y="5219"/>
                  <a:pt x="7811" y="5235"/>
                  <a:pt x="7823" y="5237"/>
                </a:cubicBezTo>
                <a:cubicBezTo>
                  <a:pt x="7826" y="5237"/>
                  <a:pt x="7825" y="5234"/>
                  <a:pt x="7828" y="5233"/>
                </a:cubicBezTo>
                <a:cubicBezTo>
                  <a:pt x="7829" y="5233"/>
                  <a:pt x="7830" y="5234"/>
                  <a:pt x="7830" y="5233"/>
                </a:cubicBezTo>
                <a:cubicBezTo>
                  <a:pt x="7826" y="5214"/>
                  <a:pt x="7821" y="5193"/>
                  <a:pt x="7817" y="5174"/>
                </a:cubicBezTo>
                <a:cubicBezTo>
                  <a:pt x="7826" y="5179"/>
                  <a:pt x="7829" y="5187"/>
                  <a:pt x="7837" y="5196"/>
                </a:cubicBezTo>
                <a:cubicBezTo>
                  <a:pt x="7839" y="5197"/>
                  <a:pt x="7842" y="5195"/>
                  <a:pt x="7845" y="5196"/>
                </a:cubicBezTo>
                <a:cubicBezTo>
                  <a:pt x="7848" y="5201"/>
                  <a:pt x="7851" y="5209"/>
                  <a:pt x="7853" y="5215"/>
                </a:cubicBezTo>
                <a:cubicBezTo>
                  <a:pt x="7861" y="5224"/>
                  <a:pt x="7888" y="5218"/>
                  <a:pt x="7897" y="5203"/>
                </a:cubicBezTo>
                <a:cubicBezTo>
                  <a:pt x="7905" y="5191"/>
                  <a:pt x="7902" y="5171"/>
                  <a:pt x="7912" y="5159"/>
                </a:cubicBezTo>
                <a:cubicBezTo>
                  <a:pt x="7916" y="5155"/>
                  <a:pt x="7920" y="5155"/>
                  <a:pt x="7922" y="5159"/>
                </a:cubicBezTo>
                <a:cubicBezTo>
                  <a:pt x="7957" y="5103"/>
                  <a:pt x="7885" y="5095"/>
                  <a:pt x="7887" y="5067"/>
                </a:cubicBezTo>
                <a:cubicBezTo>
                  <a:pt x="7887" y="5058"/>
                  <a:pt x="7899" y="5047"/>
                  <a:pt x="7904" y="5041"/>
                </a:cubicBezTo>
                <a:cubicBezTo>
                  <a:pt x="7915" y="5023"/>
                  <a:pt x="7928" y="5002"/>
                  <a:pt x="7935" y="4982"/>
                </a:cubicBezTo>
                <a:cubicBezTo>
                  <a:pt x="7933" y="4981"/>
                  <a:pt x="7929" y="4982"/>
                  <a:pt x="7927" y="4982"/>
                </a:cubicBezTo>
                <a:cubicBezTo>
                  <a:pt x="7926" y="4981"/>
                  <a:pt x="7927" y="4979"/>
                  <a:pt x="7927" y="4978"/>
                </a:cubicBezTo>
                <a:cubicBezTo>
                  <a:pt x="7940" y="4966"/>
                  <a:pt x="7932" y="4945"/>
                  <a:pt x="7927" y="4926"/>
                </a:cubicBezTo>
                <a:cubicBezTo>
                  <a:pt x="7942" y="4931"/>
                  <a:pt x="7965" y="4937"/>
                  <a:pt x="7987" y="4919"/>
                </a:cubicBezTo>
                <a:cubicBezTo>
                  <a:pt x="7979" y="4945"/>
                  <a:pt x="7976" y="4976"/>
                  <a:pt x="7969" y="5004"/>
                </a:cubicBezTo>
                <a:cubicBezTo>
                  <a:pt x="7964" y="5022"/>
                  <a:pt x="7952" y="5040"/>
                  <a:pt x="7952" y="5059"/>
                </a:cubicBezTo>
                <a:cubicBezTo>
                  <a:pt x="7954" y="5065"/>
                  <a:pt x="7955" y="5072"/>
                  <a:pt x="7957" y="5078"/>
                </a:cubicBezTo>
                <a:cubicBezTo>
                  <a:pt x="7961" y="5094"/>
                  <a:pt x="7945" y="5115"/>
                  <a:pt x="7955" y="5129"/>
                </a:cubicBezTo>
                <a:cubicBezTo>
                  <a:pt x="7961" y="5139"/>
                  <a:pt x="7974" y="5137"/>
                  <a:pt x="7984" y="5137"/>
                </a:cubicBezTo>
                <a:cubicBezTo>
                  <a:pt x="7984" y="5137"/>
                  <a:pt x="7984" y="5133"/>
                  <a:pt x="7984" y="5133"/>
                </a:cubicBezTo>
                <a:cubicBezTo>
                  <a:pt x="7983" y="5114"/>
                  <a:pt x="7986" y="5091"/>
                  <a:pt x="7977" y="5074"/>
                </a:cubicBezTo>
                <a:cubicBezTo>
                  <a:pt x="7999" y="5071"/>
                  <a:pt x="8010" y="5038"/>
                  <a:pt x="8012" y="5019"/>
                </a:cubicBezTo>
                <a:cubicBezTo>
                  <a:pt x="8018" y="5029"/>
                  <a:pt x="8021" y="5054"/>
                  <a:pt x="8032" y="5056"/>
                </a:cubicBezTo>
                <a:cubicBezTo>
                  <a:pt x="8033" y="5056"/>
                  <a:pt x="8033" y="5056"/>
                  <a:pt x="8034" y="5056"/>
                </a:cubicBezTo>
                <a:cubicBezTo>
                  <a:pt x="8049" y="5040"/>
                  <a:pt x="8061" y="5005"/>
                  <a:pt x="8066" y="4982"/>
                </a:cubicBezTo>
                <a:cubicBezTo>
                  <a:pt x="8064" y="4980"/>
                  <a:pt x="8064" y="4976"/>
                  <a:pt x="8062" y="4974"/>
                </a:cubicBezTo>
                <a:cubicBezTo>
                  <a:pt x="8074" y="4979"/>
                  <a:pt x="8107" y="4998"/>
                  <a:pt x="8116" y="4967"/>
                </a:cubicBezTo>
                <a:cubicBezTo>
                  <a:pt x="8117" y="4950"/>
                  <a:pt x="8117" y="4936"/>
                  <a:pt x="8118" y="4919"/>
                </a:cubicBezTo>
                <a:cubicBezTo>
                  <a:pt x="8121" y="4907"/>
                  <a:pt x="8132" y="4896"/>
                  <a:pt x="8131" y="4882"/>
                </a:cubicBezTo>
                <a:cubicBezTo>
                  <a:pt x="8132" y="4857"/>
                  <a:pt x="8098" y="4864"/>
                  <a:pt x="8099" y="4834"/>
                </a:cubicBezTo>
                <a:cubicBezTo>
                  <a:pt x="8103" y="4815"/>
                  <a:pt x="8152" y="4820"/>
                  <a:pt x="8165" y="4819"/>
                </a:cubicBezTo>
                <a:cubicBezTo>
                  <a:pt x="8170" y="4826"/>
                  <a:pt x="8175" y="4841"/>
                  <a:pt x="8183" y="4845"/>
                </a:cubicBezTo>
                <a:cubicBezTo>
                  <a:pt x="8200" y="4844"/>
                  <a:pt x="8206" y="4820"/>
                  <a:pt x="8210" y="4804"/>
                </a:cubicBezTo>
                <a:cubicBezTo>
                  <a:pt x="8218" y="4772"/>
                  <a:pt x="8221" y="4741"/>
                  <a:pt x="8230" y="4708"/>
                </a:cubicBezTo>
                <a:cubicBezTo>
                  <a:pt x="8234" y="4693"/>
                  <a:pt x="8238" y="4676"/>
                  <a:pt x="8241" y="4660"/>
                </a:cubicBezTo>
                <a:cubicBezTo>
                  <a:pt x="8244" y="4648"/>
                  <a:pt x="8241" y="4623"/>
                  <a:pt x="8235" y="4612"/>
                </a:cubicBezTo>
                <a:cubicBezTo>
                  <a:pt x="8233" y="4611"/>
                  <a:pt x="8234" y="4611"/>
                  <a:pt x="8231" y="4612"/>
                </a:cubicBezTo>
                <a:cubicBezTo>
                  <a:pt x="8236" y="4592"/>
                  <a:pt x="8248" y="4579"/>
                  <a:pt x="8251" y="4557"/>
                </a:cubicBezTo>
                <a:cubicBezTo>
                  <a:pt x="8248" y="4551"/>
                  <a:pt x="8245" y="4544"/>
                  <a:pt x="8241" y="4538"/>
                </a:cubicBezTo>
                <a:cubicBezTo>
                  <a:pt x="8235" y="4523"/>
                  <a:pt x="8230" y="4490"/>
                  <a:pt x="8233" y="4475"/>
                </a:cubicBezTo>
                <a:cubicBezTo>
                  <a:pt x="8237" y="4460"/>
                  <a:pt x="8250" y="4450"/>
                  <a:pt x="8253" y="4435"/>
                </a:cubicBezTo>
                <a:cubicBezTo>
                  <a:pt x="8257" y="4414"/>
                  <a:pt x="8244" y="4390"/>
                  <a:pt x="8251" y="4368"/>
                </a:cubicBezTo>
                <a:cubicBezTo>
                  <a:pt x="8257" y="4353"/>
                  <a:pt x="8282" y="4348"/>
                  <a:pt x="8288" y="4324"/>
                </a:cubicBezTo>
                <a:cubicBezTo>
                  <a:pt x="8289" y="4315"/>
                  <a:pt x="8290" y="4306"/>
                  <a:pt x="8290" y="4298"/>
                </a:cubicBezTo>
                <a:cubicBezTo>
                  <a:pt x="8294" y="4281"/>
                  <a:pt x="8324" y="4238"/>
                  <a:pt x="8305" y="4217"/>
                </a:cubicBezTo>
                <a:cubicBezTo>
                  <a:pt x="8299" y="4209"/>
                  <a:pt x="8288" y="4211"/>
                  <a:pt x="8280" y="4209"/>
                </a:cubicBezTo>
                <a:cubicBezTo>
                  <a:pt x="8284" y="4205"/>
                  <a:pt x="8289" y="4204"/>
                  <a:pt x="8290" y="4198"/>
                </a:cubicBezTo>
                <a:cubicBezTo>
                  <a:pt x="8294" y="4163"/>
                  <a:pt x="8251" y="4153"/>
                  <a:pt x="8243" y="4135"/>
                </a:cubicBezTo>
                <a:cubicBezTo>
                  <a:pt x="8246" y="4129"/>
                  <a:pt x="8247" y="4120"/>
                  <a:pt x="8250" y="4113"/>
                </a:cubicBezTo>
                <a:cubicBezTo>
                  <a:pt x="8250" y="4112"/>
                  <a:pt x="8251" y="4114"/>
                  <a:pt x="8251" y="4113"/>
                </a:cubicBezTo>
                <a:cubicBezTo>
                  <a:pt x="8260" y="4145"/>
                  <a:pt x="8291" y="4161"/>
                  <a:pt x="8315" y="4161"/>
                </a:cubicBezTo>
                <a:cubicBezTo>
                  <a:pt x="8327" y="4161"/>
                  <a:pt x="8340" y="4157"/>
                  <a:pt x="8350" y="4161"/>
                </a:cubicBezTo>
                <a:cubicBezTo>
                  <a:pt x="8362" y="4166"/>
                  <a:pt x="8370" y="4181"/>
                  <a:pt x="8384" y="4183"/>
                </a:cubicBezTo>
                <a:cubicBezTo>
                  <a:pt x="8396" y="4185"/>
                  <a:pt x="8429" y="4175"/>
                  <a:pt x="8434" y="4161"/>
                </a:cubicBezTo>
                <a:cubicBezTo>
                  <a:pt x="8433" y="4137"/>
                  <a:pt x="8411" y="4133"/>
                  <a:pt x="8404" y="4117"/>
                </a:cubicBezTo>
                <a:cubicBezTo>
                  <a:pt x="8428" y="4120"/>
                  <a:pt x="8423" y="4096"/>
                  <a:pt x="8439" y="4131"/>
                </a:cubicBezTo>
                <a:cubicBezTo>
                  <a:pt x="8450" y="4135"/>
                  <a:pt x="8467" y="4125"/>
                  <a:pt x="8471" y="4113"/>
                </a:cubicBezTo>
                <a:cubicBezTo>
                  <a:pt x="8471" y="4085"/>
                  <a:pt x="8453" y="4071"/>
                  <a:pt x="8456" y="4043"/>
                </a:cubicBezTo>
                <a:cubicBezTo>
                  <a:pt x="8457" y="4040"/>
                  <a:pt x="8457" y="4038"/>
                  <a:pt x="8459" y="4035"/>
                </a:cubicBezTo>
                <a:cubicBezTo>
                  <a:pt x="8467" y="4049"/>
                  <a:pt x="8480" y="4073"/>
                  <a:pt x="8499" y="4061"/>
                </a:cubicBezTo>
                <a:cubicBezTo>
                  <a:pt x="8519" y="4049"/>
                  <a:pt x="8502" y="4021"/>
                  <a:pt x="8517" y="4006"/>
                </a:cubicBezTo>
                <a:cubicBezTo>
                  <a:pt x="8530" y="3998"/>
                  <a:pt x="8542" y="3988"/>
                  <a:pt x="8554" y="3980"/>
                </a:cubicBezTo>
                <a:cubicBezTo>
                  <a:pt x="8567" y="3966"/>
                  <a:pt x="8577" y="3946"/>
                  <a:pt x="8591" y="3932"/>
                </a:cubicBezTo>
                <a:cubicBezTo>
                  <a:pt x="8600" y="3924"/>
                  <a:pt x="8607" y="3917"/>
                  <a:pt x="8616" y="3910"/>
                </a:cubicBezTo>
                <a:cubicBezTo>
                  <a:pt x="8622" y="3902"/>
                  <a:pt x="8624" y="3892"/>
                  <a:pt x="8631" y="3884"/>
                </a:cubicBezTo>
                <a:cubicBezTo>
                  <a:pt x="8645" y="3869"/>
                  <a:pt x="8674" y="3826"/>
                  <a:pt x="8673" y="3803"/>
                </a:cubicBezTo>
                <a:cubicBezTo>
                  <a:pt x="8677" y="3802"/>
                  <a:pt x="8679" y="3803"/>
                  <a:pt x="8683" y="3803"/>
                </a:cubicBezTo>
                <a:cubicBezTo>
                  <a:pt x="8686" y="3799"/>
                  <a:pt x="8685" y="3794"/>
                  <a:pt x="8686" y="3791"/>
                </a:cubicBezTo>
                <a:cubicBezTo>
                  <a:pt x="8693" y="3781"/>
                  <a:pt x="8714" y="3785"/>
                  <a:pt x="8706" y="3766"/>
                </a:cubicBezTo>
                <a:cubicBezTo>
                  <a:pt x="8705" y="3761"/>
                  <a:pt x="8701" y="3758"/>
                  <a:pt x="8700" y="3751"/>
                </a:cubicBezTo>
                <a:cubicBezTo>
                  <a:pt x="8705" y="3739"/>
                  <a:pt x="8712" y="3730"/>
                  <a:pt x="8726" y="3725"/>
                </a:cubicBezTo>
                <a:cubicBezTo>
                  <a:pt x="8726" y="3720"/>
                  <a:pt x="8726" y="3715"/>
                  <a:pt x="8725" y="3710"/>
                </a:cubicBezTo>
                <a:cubicBezTo>
                  <a:pt x="8726" y="3704"/>
                  <a:pt x="8728" y="3702"/>
                  <a:pt x="8733" y="3699"/>
                </a:cubicBezTo>
                <a:cubicBezTo>
                  <a:pt x="8735" y="3676"/>
                  <a:pt x="8729" y="3661"/>
                  <a:pt x="8721" y="3647"/>
                </a:cubicBezTo>
                <a:cubicBezTo>
                  <a:pt x="8723" y="3628"/>
                  <a:pt x="8742" y="3618"/>
                  <a:pt x="8750" y="3603"/>
                </a:cubicBezTo>
                <a:cubicBezTo>
                  <a:pt x="8750" y="3587"/>
                  <a:pt x="8742" y="3575"/>
                  <a:pt x="8733" y="3573"/>
                </a:cubicBezTo>
                <a:cubicBezTo>
                  <a:pt x="8743" y="3554"/>
                  <a:pt x="8768" y="3558"/>
                  <a:pt x="8772" y="3533"/>
                </a:cubicBezTo>
                <a:cubicBezTo>
                  <a:pt x="8765" y="3522"/>
                  <a:pt x="8758" y="3521"/>
                  <a:pt x="8755" y="3503"/>
                </a:cubicBezTo>
                <a:cubicBezTo>
                  <a:pt x="8761" y="3490"/>
                  <a:pt x="8774" y="3470"/>
                  <a:pt x="8790" y="3474"/>
                </a:cubicBezTo>
                <a:cubicBezTo>
                  <a:pt x="8781" y="3463"/>
                  <a:pt x="8774" y="3451"/>
                  <a:pt x="8765" y="3440"/>
                </a:cubicBezTo>
                <a:cubicBezTo>
                  <a:pt x="8741" y="3397"/>
                  <a:pt x="8806" y="3363"/>
                  <a:pt x="8818" y="3333"/>
                </a:cubicBezTo>
                <a:cubicBezTo>
                  <a:pt x="8813" y="3335"/>
                  <a:pt x="8811" y="3335"/>
                  <a:pt x="8808" y="3329"/>
                </a:cubicBezTo>
                <a:cubicBezTo>
                  <a:pt x="8808" y="3329"/>
                  <a:pt x="8807" y="3330"/>
                  <a:pt x="8807" y="3329"/>
                </a:cubicBezTo>
                <a:cubicBezTo>
                  <a:pt x="8807" y="3329"/>
                  <a:pt x="8807" y="3326"/>
                  <a:pt x="8807" y="3326"/>
                </a:cubicBezTo>
                <a:cubicBezTo>
                  <a:pt x="8816" y="3324"/>
                  <a:pt x="8825" y="3329"/>
                  <a:pt x="8834" y="3322"/>
                </a:cubicBezTo>
                <a:cubicBezTo>
                  <a:pt x="8835" y="3320"/>
                  <a:pt x="8836" y="3320"/>
                  <a:pt x="8837" y="3318"/>
                </a:cubicBezTo>
                <a:cubicBezTo>
                  <a:pt x="8837" y="3305"/>
                  <a:pt x="8828" y="3297"/>
                  <a:pt x="8822" y="3292"/>
                </a:cubicBezTo>
                <a:cubicBezTo>
                  <a:pt x="8820" y="3269"/>
                  <a:pt x="8839" y="3244"/>
                  <a:pt x="8850" y="3230"/>
                </a:cubicBezTo>
                <a:cubicBezTo>
                  <a:pt x="8854" y="3232"/>
                  <a:pt x="8858" y="3235"/>
                  <a:pt x="8862" y="3237"/>
                </a:cubicBezTo>
                <a:cubicBezTo>
                  <a:pt x="8860" y="3216"/>
                  <a:pt x="8857" y="3196"/>
                  <a:pt x="8855" y="3174"/>
                </a:cubicBezTo>
                <a:cubicBezTo>
                  <a:pt x="8845" y="3182"/>
                  <a:pt x="8847" y="3190"/>
                  <a:pt x="8840" y="3200"/>
                </a:cubicBezTo>
                <a:cubicBezTo>
                  <a:pt x="8829" y="3217"/>
                  <a:pt x="8813" y="3236"/>
                  <a:pt x="8798" y="3248"/>
                </a:cubicBezTo>
                <a:cubicBezTo>
                  <a:pt x="8786" y="3258"/>
                  <a:pt x="8754" y="3277"/>
                  <a:pt x="8740" y="3278"/>
                </a:cubicBezTo>
                <a:cubicBezTo>
                  <a:pt x="8725" y="3278"/>
                  <a:pt x="8713" y="3278"/>
                  <a:pt x="8695" y="3285"/>
                </a:cubicBezTo>
                <a:cubicBezTo>
                  <a:pt x="8672" y="3294"/>
                  <a:pt x="8644" y="3323"/>
                  <a:pt x="8623" y="3315"/>
                </a:cubicBezTo>
                <a:cubicBezTo>
                  <a:pt x="8620" y="3305"/>
                  <a:pt x="8619" y="3294"/>
                  <a:pt x="8616" y="3285"/>
                </a:cubicBezTo>
                <a:cubicBezTo>
                  <a:pt x="8616" y="3285"/>
                  <a:pt x="8615" y="3285"/>
                  <a:pt x="8614" y="3285"/>
                </a:cubicBezTo>
                <a:cubicBezTo>
                  <a:pt x="8595" y="3314"/>
                  <a:pt x="8574" y="3351"/>
                  <a:pt x="8561" y="3385"/>
                </a:cubicBezTo>
                <a:cubicBezTo>
                  <a:pt x="8553" y="3407"/>
                  <a:pt x="8545" y="3425"/>
                  <a:pt x="8534" y="3444"/>
                </a:cubicBezTo>
                <a:cubicBezTo>
                  <a:pt x="8524" y="3462"/>
                  <a:pt x="8524" y="3490"/>
                  <a:pt x="8509" y="3503"/>
                </a:cubicBezTo>
                <a:cubicBezTo>
                  <a:pt x="8495" y="3516"/>
                  <a:pt x="8475" y="3509"/>
                  <a:pt x="8461" y="3518"/>
                </a:cubicBezTo>
                <a:cubicBezTo>
                  <a:pt x="8460" y="3517"/>
                  <a:pt x="8458" y="3518"/>
                  <a:pt x="8457" y="3518"/>
                </a:cubicBezTo>
                <a:cubicBezTo>
                  <a:pt x="8445" y="3505"/>
                  <a:pt x="8430" y="3530"/>
                  <a:pt x="8415" y="3533"/>
                </a:cubicBezTo>
                <a:cubicBezTo>
                  <a:pt x="8412" y="3526"/>
                  <a:pt x="8413" y="3524"/>
                  <a:pt x="8415" y="3518"/>
                </a:cubicBezTo>
                <a:cubicBezTo>
                  <a:pt x="8421" y="3506"/>
                  <a:pt x="8432" y="3490"/>
                  <a:pt x="8449" y="3488"/>
                </a:cubicBezTo>
                <a:cubicBezTo>
                  <a:pt x="8455" y="3488"/>
                  <a:pt x="8463" y="3487"/>
                  <a:pt x="8469" y="3481"/>
                </a:cubicBezTo>
                <a:cubicBezTo>
                  <a:pt x="8487" y="3462"/>
                  <a:pt x="8481" y="3423"/>
                  <a:pt x="8494" y="3407"/>
                </a:cubicBezTo>
                <a:cubicBezTo>
                  <a:pt x="8495" y="3406"/>
                  <a:pt x="8497" y="3404"/>
                  <a:pt x="8497" y="3403"/>
                </a:cubicBezTo>
                <a:cubicBezTo>
                  <a:pt x="8499" y="3401"/>
                  <a:pt x="8501" y="3398"/>
                  <a:pt x="8502" y="3396"/>
                </a:cubicBezTo>
                <a:cubicBezTo>
                  <a:pt x="8515" y="3385"/>
                  <a:pt x="8535" y="3375"/>
                  <a:pt x="8537" y="3366"/>
                </a:cubicBezTo>
                <a:cubicBezTo>
                  <a:pt x="8538" y="3365"/>
                  <a:pt x="8536" y="3364"/>
                  <a:pt x="8536" y="3363"/>
                </a:cubicBezTo>
                <a:cubicBezTo>
                  <a:pt x="8543" y="3351"/>
                  <a:pt x="8549" y="3337"/>
                  <a:pt x="8556" y="3326"/>
                </a:cubicBezTo>
                <a:cubicBezTo>
                  <a:pt x="8557" y="3324"/>
                  <a:pt x="8558" y="3324"/>
                  <a:pt x="8559" y="3322"/>
                </a:cubicBezTo>
                <a:cubicBezTo>
                  <a:pt x="8563" y="3327"/>
                  <a:pt x="8569" y="3331"/>
                  <a:pt x="8576" y="3326"/>
                </a:cubicBezTo>
                <a:cubicBezTo>
                  <a:pt x="8588" y="3312"/>
                  <a:pt x="8588" y="3288"/>
                  <a:pt x="8603" y="3274"/>
                </a:cubicBezTo>
                <a:cubicBezTo>
                  <a:pt x="8607" y="3247"/>
                  <a:pt x="8562" y="3203"/>
                  <a:pt x="8553" y="3189"/>
                </a:cubicBezTo>
                <a:cubicBezTo>
                  <a:pt x="8551" y="3189"/>
                  <a:pt x="8549" y="3193"/>
                  <a:pt x="8548" y="3193"/>
                </a:cubicBezTo>
                <a:cubicBezTo>
                  <a:pt x="8532" y="3221"/>
                  <a:pt x="8518" y="3249"/>
                  <a:pt x="8502" y="3278"/>
                </a:cubicBezTo>
                <a:cubicBezTo>
                  <a:pt x="8488" y="3291"/>
                  <a:pt x="8475" y="3302"/>
                  <a:pt x="8461" y="3315"/>
                </a:cubicBezTo>
                <a:cubicBezTo>
                  <a:pt x="8451" y="3330"/>
                  <a:pt x="8450" y="3369"/>
                  <a:pt x="8445" y="3389"/>
                </a:cubicBezTo>
                <a:cubicBezTo>
                  <a:pt x="8445" y="3392"/>
                  <a:pt x="8443" y="3401"/>
                  <a:pt x="8440" y="3411"/>
                </a:cubicBezTo>
                <a:cubicBezTo>
                  <a:pt x="8427" y="3424"/>
                  <a:pt x="8414" y="3436"/>
                  <a:pt x="8400" y="3437"/>
                </a:cubicBezTo>
                <a:cubicBezTo>
                  <a:pt x="8396" y="3431"/>
                  <a:pt x="8396" y="3421"/>
                  <a:pt x="8390" y="3418"/>
                </a:cubicBezTo>
                <a:cubicBezTo>
                  <a:pt x="8377" y="3420"/>
                  <a:pt x="8355" y="3456"/>
                  <a:pt x="8350" y="3470"/>
                </a:cubicBezTo>
                <a:cubicBezTo>
                  <a:pt x="8349" y="3470"/>
                  <a:pt x="8347" y="3473"/>
                  <a:pt x="8345" y="3474"/>
                </a:cubicBezTo>
                <a:cubicBezTo>
                  <a:pt x="8344" y="3474"/>
                  <a:pt x="8344" y="3474"/>
                  <a:pt x="8343" y="3474"/>
                </a:cubicBezTo>
                <a:cubicBezTo>
                  <a:pt x="8331" y="3433"/>
                  <a:pt x="8413" y="3358"/>
                  <a:pt x="8385" y="3307"/>
                </a:cubicBezTo>
                <a:cubicBezTo>
                  <a:pt x="8377" y="3292"/>
                  <a:pt x="8362" y="3291"/>
                  <a:pt x="8352" y="3281"/>
                </a:cubicBezTo>
                <a:cubicBezTo>
                  <a:pt x="8379" y="3267"/>
                  <a:pt x="8406" y="3255"/>
                  <a:pt x="8434" y="3241"/>
                </a:cubicBezTo>
                <a:cubicBezTo>
                  <a:pt x="8437" y="3238"/>
                  <a:pt x="8439" y="3231"/>
                  <a:pt x="8439" y="3226"/>
                </a:cubicBezTo>
                <a:cubicBezTo>
                  <a:pt x="8452" y="3216"/>
                  <a:pt x="8464" y="3213"/>
                  <a:pt x="8474" y="3200"/>
                </a:cubicBezTo>
                <a:cubicBezTo>
                  <a:pt x="8485" y="3186"/>
                  <a:pt x="8515" y="3109"/>
                  <a:pt x="8517" y="3089"/>
                </a:cubicBezTo>
                <a:cubicBezTo>
                  <a:pt x="8518" y="3080"/>
                  <a:pt x="8509" y="3058"/>
                  <a:pt x="8506" y="3052"/>
                </a:cubicBezTo>
                <a:cubicBezTo>
                  <a:pt x="8502" y="3045"/>
                  <a:pt x="8494" y="3044"/>
                  <a:pt x="8487" y="3041"/>
                </a:cubicBezTo>
                <a:cubicBezTo>
                  <a:pt x="8458" y="3029"/>
                  <a:pt x="8459" y="3049"/>
                  <a:pt x="8435" y="3063"/>
                </a:cubicBezTo>
                <a:cubicBezTo>
                  <a:pt x="8411" y="3079"/>
                  <a:pt x="8389" y="3062"/>
                  <a:pt x="8382" y="3100"/>
                </a:cubicBezTo>
                <a:cubicBezTo>
                  <a:pt x="8370" y="3101"/>
                  <a:pt x="8363" y="3087"/>
                  <a:pt x="8352" y="3085"/>
                </a:cubicBezTo>
                <a:cubicBezTo>
                  <a:pt x="8340" y="3084"/>
                  <a:pt x="8328" y="3104"/>
                  <a:pt x="8320" y="3111"/>
                </a:cubicBezTo>
                <a:cubicBezTo>
                  <a:pt x="8325" y="3091"/>
                  <a:pt x="8347" y="3080"/>
                  <a:pt x="8348" y="3060"/>
                </a:cubicBezTo>
                <a:cubicBezTo>
                  <a:pt x="8351" y="3037"/>
                  <a:pt x="8309" y="3023"/>
                  <a:pt x="8295" y="3026"/>
                </a:cubicBezTo>
                <a:cubicBezTo>
                  <a:pt x="8288" y="3030"/>
                  <a:pt x="8280" y="3030"/>
                  <a:pt x="8273" y="3034"/>
                </a:cubicBezTo>
                <a:cubicBezTo>
                  <a:pt x="8256" y="3034"/>
                  <a:pt x="8238" y="3015"/>
                  <a:pt x="8231" y="2993"/>
                </a:cubicBezTo>
                <a:cubicBezTo>
                  <a:pt x="8240" y="2991"/>
                  <a:pt x="8245" y="2995"/>
                  <a:pt x="8251" y="2997"/>
                </a:cubicBezTo>
                <a:cubicBezTo>
                  <a:pt x="8260" y="3000"/>
                  <a:pt x="8293" y="3001"/>
                  <a:pt x="8297" y="2997"/>
                </a:cubicBezTo>
                <a:cubicBezTo>
                  <a:pt x="8329" y="3019"/>
                  <a:pt x="8367" y="3031"/>
                  <a:pt x="8395" y="3060"/>
                </a:cubicBezTo>
                <a:cubicBezTo>
                  <a:pt x="8421" y="3048"/>
                  <a:pt x="8435" y="3015"/>
                  <a:pt x="8467" y="3012"/>
                </a:cubicBezTo>
                <a:cubicBezTo>
                  <a:pt x="8494" y="3008"/>
                  <a:pt x="8514" y="3029"/>
                  <a:pt x="8537" y="3034"/>
                </a:cubicBezTo>
                <a:cubicBezTo>
                  <a:pt x="8548" y="3028"/>
                  <a:pt x="8546" y="3017"/>
                  <a:pt x="8556" y="3012"/>
                </a:cubicBezTo>
                <a:cubicBezTo>
                  <a:pt x="8571" y="3017"/>
                  <a:pt x="8584" y="3037"/>
                  <a:pt x="8596" y="3048"/>
                </a:cubicBezTo>
                <a:cubicBezTo>
                  <a:pt x="8603" y="3053"/>
                  <a:pt x="8610" y="3055"/>
                  <a:pt x="8616" y="3060"/>
                </a:cubicBezTo>
                <a:cubicBezTo>
                  <a:pt x="8620" y="3070"/>
                  <a:pt x="8624" y="3079"/>
                  <a:pt x="8628" y="3089"/>
                </a:cubicBezTo>
                <a:cubicBezTo>
                  <a:pt x="8633" y="3092"/>
                  <a:pt x="8638" y="3090"/>
                  <a:pt x="8641" y="3097"/>
                </a:cubicBezTo>
                <a:cubicBezTo>
                  <a:pt x="8645" y="3108"/>
                  <a:pt x="8649" y="3118"/>
                  <a:pt x="8653" y="3130"/>
                </a:cubicBezTo>
                <a:cubicBezTo>
                  <a:pt x="8664" y="3150"/>
                  <a:pt x="8688" y="3161"/>
                  <a:pt x="8706" y="3167"/>
                </a:cubicBezTo>
                <a:cubicBezTo>
                  <a:pt x="8733" y="3176"/>
                  <a:pt x="8758" y="3173"/>
                  <a:pt x="8778" y="3145"/>
                </a:cubicBezTo>
                <a:cubicBezTo>
                  <a:pt x="8783" y="3138"/>
                  <a:pt x="8787" y="3135"/>
                  <a:pt x="8788" y="3126"/>
                </a:cubicBezTo>
                <a:cubicBezTo>
                  <a:pt x="8792" y="3099"/>
                  <a:pt x="8758" y="3077"/>
                  <a:pt x="8760" y="3034"/>
                </a:cubicBezTo>
                <a:cubicBezTo>
                  <a:pt x="8760" y="3034"/>
                  <a:pt x="8761" y="3034"/>
                  <a:pt x="8762" y="3034"/>
                </a:cubicBezTo>
                <a:cubicBezTo>
                  <a:pt x="8765" y="3054"/>
                  <a:pt x="8809" y="3110"/>
                  <a:pt x="8820" y="3115"/>
                </a:cubicBezTo>
                <a:cubicBezTo>
                  <a:pt x="8826" y="3118"/>
                  <a:pt x="8835" y="3119"/>
                  <a:pt x="8842" y="3111"/>
                </a:cubicBezTo>
                <a:cubicBezTo>
                  <a:pt x="8847" y="3106"/>
                  <a:pt x="8851" y="3097"/>
                  <a:pt x="8854" y="3089"/>
                </a:cubicBezTo>
                <a:cubicBezTo>
                  <a:pt x="8864" y="3056"/>
                  <a:pt x="8835" y="3045"/>
                  <a:pt x="8825" y="3026"/>
                </a:cubicBezTo>
                <a:cubicBezTo>
                  <a:pt x="8826" y="3023"/>
                  <a:pt x="8826" y="3022"/>
                  <a:pt x="8827" y="3019"/>
                </a:cubicBezTo>
                <a:cubicBezTo>
                  <a:pt x="8820" y="3019"/>
                  <a:pt x="8818" y="3008"/>
                  <a:pt x="8815" y="3000"/>
                </a:cubicBezTo>
                <a:cubicBezTo>
                  <a:pt x="8812" y="2999"/>
                  <a:pt x="8807" y="3002"/>
                  <a:pt x="8802" y="3004"/>
                </a:cubicBezTo>
                <a:cubicBezTo>
                  <a:pt x="8801" y="2983"/>
                  <a:pt x="8812" y="2941"/>
                  <a:pt x="8783" y="2960"/>
                </a:cubicBezTo>
                <a:cubicBezTo>
                  <a:pt x="8786" y="2951"/>
                  <a:pt x="8786" y="2941"/>
                  <a:pt x="8787" y="2930"/>
                </a:cubicBezTo>
                <a:cubicBezTo>
                  <a:pt x="8783" y="2931"/>
                  <a:pt x="8779" y="2937"/>
                  <a:pt x="8775" y="2938"/>
                </a:cubicBezTo>
                <a:cubicBezTo>
                  <a:pt x="8774" y="2938"/>
                  <a:pt x="8774" y="2934"/>
                  <a:pt x="8773" y="2934"/>
                </a:cubicBezTo>
                <a:cubicBezTo>
                  <a:pt x="8764" y="2871"/>
                  <a:pt x="8770" y="2848"/>
                  <a:pt x="8730" y="2827"/>
                </a:cubicBezTo>
                <a:cubicBezTo>
                  <a:pt x="8729" y="2827"/>
                  <a:pt x="8729" y="2827"/>
                  <a:pt x="8728" y="2827"/>
                </a:cubicBezTo>
                <a:cubicBezTo>
                  <a:pt x="8723" y="2851"/>
                  <a:pt x="8721" y="2884"/>
                  <a:pt x="8718" y="2908"/>
                </a:cubicBezTo>
                <a:cubicBezTo>
                  <a:pt x="8718" y="2908"/>
                  <a:pt x="8717" y="2908"/>
                  <a:pt x="8716" y="2908"/>
                </a:cubicBezTo>
                <a:cubicBezTo>
                  <a:pt x="8715" y="2907"/>
                  <a:pt x="8713" y="2906"/>
                  <a:pt x="8711" y="2904"/>
                </a:cubicBezTo>
                <a:cubicBezTo>
                  <a:pt x="8710" y="2891"/>
                  <a:pt x="8712" y="2871"/>
                  <a:pt x="8708" y="2856"/>
                </a:cubicBezTo>
                <a:cubicBezTo>
                  <a:pt x="8702" y="2836"/>
                  <a:pt x="8695" y="2806"/>
                  <a:pt x="8696" y="2786"/>
                </a:cubicBezTo>
                <a:cubicBezTo>
                  <a:pt x="8683" y="2792"/>
                  <a:pt x="8680" y="2819"/>
                  <a:pt x="8671" y="2830"/>
                </a:cubicBezTo>
                <a:cubicBezTo>
                  <a:pt x="8669" y="2829"/>
                  <a:pt x="8667" y="2827"/>
                  <a:pt x="8665" y="2827"/>
                </a:cubicBezTo>
                <a:cubicBezTo>
                  <a:pt x="8665" y="2796"/>
                  <a:pt x="8659" y="2801"/>
                  <a:pt x="8639" y="2801"/>
                </a:cubicBezTo>
                <a:cubicBezTo>
                  <a:pt x="8636" y="2790"/>
                  <a:pt x="8640" y="2783"/>
                  <a:pt x="8638" y="2771"/>
                </a:cubicBezTo>
                <a:cubicBezTo>
                  <a:pt x="8637" y="2770"/>
                  <a:pt x="8636" y="2768"/>
                  <a:pt x="8634" y="2768"/>
                </a:cubicBezTo>
                <a:cubicBezTo>
                  <a:pt x="8631" y="2768"/>
                  <a:pt x="8629" y="2773"/>
                  <a:pt x="8626" y="2775"/>
                </a:cubicBezTo>
                <a:cubicBezTo>
                  <a:pt x="8624" y="2774"/>
                  <a:pt x="8626" y="2771"/>
                  <a:pt x="8624" y="2768"/>
                </a:cubicBezTo>
                <a:cubicBezTo>
                  <a:pt x="8610" y="2773"/>
                  <a:pt x="8603" y="2767"/>
                  <a:pt x="8591" y="2768"/>
                </a:cubicBezTo>
                <a:cubicBezTo>
                  <a:pt x="8551" y="2771"/>
                  <a:pt x="8544" y="2789"/>
                  <a:pt x="8526" y="2742"/>
                </a:cubicBezTo>
                <a:cubicBezTo>
                  <a:pt x="8515" y="2737"/>
                  <a:pt x="8473" y="2735"/>
                  <a:pt x="8457" y="2742"/>
                </a:cubicBezTo>
                <a:cubicBezTo>
                  <a:pt x="8454" y="2760"/>
                  <a:pt x="8452" y="2780"/>
                  <a:pt x="8447" y="2797"/>
                </a:cubicBezTo>
                <a:cubicBezTo>
                  <a:pt x="8442" y="2812"/>
                  <a:pt x="8437" y="2824"/>
                  <a:pt x="8432" y="2838"/>
                </a:cubicBezTo>
                <a:cubicBezTo>
                  <a:pt x="8431" y="2839"/>
                  <a:pt x="8431" y="2841"/>
                  <a:pt x="8430" y="2841"/>
                </a:cubicBezTo>
                <a:cubicBezTo>
                  <a:pt x="8423" y="2833"/>
                  <a:pt x="8400" y="2809"/>
                  <a:pt x="8404" y="2786"/>
                </a:cubicBezTo>
                <a:cubicBezTo>
                  <a:pt x="8406" y="2778"/>
                  <a:pt x="8414" y="2778"/>
                  <a:pt x="8419" y="2771"/>
                </a:cubicBezTo>
                <a:cubicBezTo>
                  <a:pt x="8424" y="2764"/>
                  <a:pt x="8442" y="2720"/>
                  <a:pt x="8439" y="2708"/>
                </a:cubicBezTo>
                <a:cubicBezTo>
                  <a:pt x="8435" y="2693"/>
                  <a:pt x="8415" y="2691"/>
                  <a:pt x="8405" y="2686"/>
                </a:cubicBezTo>
                <a:cubicBezTo>
                  <a:pt x="8395" y="2680"/>
                  <a:pt x="8389" y="2663"/>
                  <a:pt x="8375" y="2664"/>
                </a:cubicBezTo>
                <a:cubicBezTo>
                  <a:pt x="8363" y="2665"/>
                  <a:pt x="8358" y="2686"/>
                  <a:pt x="8355" y="2694"/>
                </a:cubicBezTo>
                <a:cubicBezTo>
                  <a:pt x="8350" y="2702"/>
                  <a:pt x="8346" y="2711"/>
                  <a:pt x="8342" y="2720"/>
                </a:cubicBezTo>
                <a:cubicBezTo>
                  <a:pt x="8336" y="2735"/>
                  <a:pt x="8333" y="2750"/>
                  <a:pt x="8330" y="2768"/>
                </a:cubicBezTo>
                <a:cubicBezTo>
                  <a:pt x="8328" y="2768"/>
                  <a:pt x="8327" y="2770"/>
                  <a:pt x="8325" y="2771"/>
                </a:cubicBezTo>
                <a:cubicBezTo>
                  <a:pt x="8321" y="2744"/>
                  <a:pt x="8306" y="2726"/>
                  <a:pt x="8285" y="2734"/>
                </a:cubicBezTo>
                <a:cubicBezTo>
                  <a:pt x="8291" y="2717"/>
                  <a:pt x="8312" y="2728"/>
                  <a:pt x="8322" y="2716"/>
                </a:cubicBezTo>
                <a:cubicBezTo>
                  <a:pt x="8337" y="2697"/>
                  <a:pt x="8341" y="2654"/>
                  <a:pt x="8359" y="2634"/>
                </a:cubicBezTo>
                <a:cubicBezTo>
                  <a:pt x="8360" y="2632"/>
                  <a:pt x="8361" y="2630"/>
                  <a:pt x="8362" y="2627"/>
                </a:cubicBezTo>
                <a:cubicBezTo>
                  <a:pt x="8341" y="2619"/>
                  <a:pt x="8322" y="2610"/>
                  <a:pt x="8298" y="2605"/>
                </a:cubicBezTo>
                <a:cubicBezTo>
                  <a:pt x="8290" y="2618"/>
                  <a:pt x="8285" y="2610"/>
                  <a:pt x="8275" y="2620"/>
                </a:cubicBezTo>
                <a:cubicBezTo>
                  <a:pt x="8269" y="2628"/>
                  <a:pt x="8262" y="2637"/>
                  <a:pt x="8257" y="2646"/>
                </a:cubicBezTo>
                <a:cubicBezTo>
                  <a:pt x="8237" y="2670"/>
                  <a:pt x="8226" y="2682"/>
                  <a:pt x="8228" y="2723"/>
                </a:cubicBezTo>
                <a:cubicBezTo>
                  <a:pt x="8222" y="2722"/>
                  <a:pt x="8220" y="2717"/>
                  <a:pt x="8216" y="2712"/>
                </a:cubicBezTo>
                <a:cubicBezTo>
                  <a:pt x="8183" y="2668"/>
                  <a:pt x="8243" y="2657"/>
                  <a:pt x="8243" y="2627"/>
                </a:cubicBezTo>
                <a:cubicBezTo>
                  <a:pt x="8244" y="2611"/>
                  <a:pt x="8226" y="2614"/>
                  <a:pt x="8220" y="2609"/>
                </a:cubicBezTo>
                <a:cubicBezTo>
                  <a:pt x="8219" y="2609"/>
                  <a:pt x="8219" y="2605"/>
                  <a:pt x="8218" y="2605"/>
                </a:cubicBezTo>
                <a:cubicBezTo>
                  <a:pt x="8235" y="2594"/>
                  <a:pt x="8263" y="2582"/>
                  <a:pt x="8273" y="2598"/>
                </a:cubicBezTo>
                <a:cubicBezTo>
                  <a:pt x="8288" y="2590"/>
                  <a:pt x="8297" y="2549"/>
                  <a:pt x="8300" y="2531"/>
                </a:cubicBezTo>
                <a:cubicBezTo>
                  <a:pt x="8301" y="2525"/>
                  <a:pt x="8301" y="2519"/>
                  <a:pt x="8302" y="2513"/>
                </a:cubicBezTo>
                <a:cubicBezTo>
                  <a:pt x="8307" y="2497"/>
                  <a:pt x="8328" y="2476"/>
                  <a:pt x="8338" y="2464"/>
                </a:cubicBezTo>
                <a:cubicBezTo>
                  <a:pt x="8325" y="2461"/>
                  <a:pt x="8311" y="2453"/>
                  <a:pt x="8303" y="2439"/>
                </a:cubicBezTo>
                <a:cubicBezTo>
                  <a:pt x="8319" y="2442"/>
                  <a:pt x="8335" y="2443"/>
                  <a:pt x="8354" y="2442"/>
                </a:cubicBezTo>
                <a:cubicBezTo>
                  <a:pt x="8352" y="2433"/>
                  <a:pt x="8348" y="2430"/>
                  <a:pt x="8345" y="2424"/>
                </a:cubicBezTo>
                <a:cubicBezTo>
                  <a:pt x="8343" y="2407"/>
                  <a:pt x="8364" y="2405"/>
                  <a:pt x="8377" y="2394"/>
                </a:cubicBezTo>
                <a:cubicBezTo>
                  <a:pt x="8377" y="2396"/>
                  <a:pt x="8377" y="2396"/>
                  <a:pt x="8377" y="2398"/>
                </a:cubicBezTo>
                <a:cubicBezTo>
                  <a:pt x="8387" y="2408"/>
                  <a:pt x="8401" y="2431"/>
                  <a:pt x="8414" y="2435"/>
                </a:cubicBezTo>
                <a:cubicBezTo>
                  <a:pt x="8422" y="2438"/>
                  <a:pt x="8432" y="2433"/>
                  <a:pt x="8442" y="2431"/>
                </a:cubicBezTo>
                <a:cubicBezTo>
                  <a:pt x="8436" y="2441"/>
                  <a:pt x="8433" y="2451"/>
                  <a:pt x="8434" y="2464"/>
                </a:cubicBezTo>
                <a:cubicBezTo>
                  <a:pt x="8443" y="2482"/>
                  <a:pt x="8470" y="2505"/>
                  <a:pt x="8494" y="2487"/>
                </a:cubicBezTo>
                <a:cubicBezTo>
                  <a:pt x="8503" y="2479"/>
                  <a:pt x="8507" y="2469"/>
                  <a:pt x="8514" y="2461"/>
                </a:cubicBezTo>
                <a:cubicBezTo>
                  <a:pt x="8519" y="2450"/>
                  <a:pt x="8524" y="2438"/>
                  <a:pt x="8529" y="2428"/>
                </a:cubicBezTo>
                <a:cubicBezTo>
                  <a:pt x="8519" y="2422"/>
                  <a:pt x="8512" y="2409"/>
                  <a:pt x="8504" y="2402"/>
                </a:cubicBezTo>
                <a:cubicBezTo>
                  <a:pt x="8513" y="2377"/>
                  <a:pt x="8522" y="2351"/>
                  <a:pt x="8526" y="2324"/>
                </a:cubicBezTo>
                <a:cubicBezTo>
                  <a:pt x="8530" y="2321"/>
                  <a:pt x="8533" y="2324"/>
                  <a:pt x="8537" y="2324"/>
                </a:cubicBezTo>
                <a:cubicBezTo>
                  <a:pt x="8547" y="2322"/>
                  <a:pt x="8575" y="2301"/>
                  <a:pt x="8579" y="2294"/>
                </a:cubicBezTo>
                <a:cubicBezTo>
                  <a:pt x="8592" y="2276"/>
                  <a:pt x="8554" y="2195"/>
                  <a:pt x="8544" y="2191"/>
                </a:cubicBezTo>
                <a:cubicBezTo>
                  <a:pt x="8536" y="2187"/>
                  <a:pt x="8525" y="2188"/>
                  <a:pt x="8516" y="2187"/>
                </a:cubicBezTo>
                <a:cubicBezTo>
                  <a:pt x="8500" y="2185"/>
                  <a:pt x="8452" y="2163"/>
                  <a:pt x="8444" y="2202"/>
                </a:cubicBezTo>
                <a:cubicBezTo>
                  <a:pt x="8445" y="2212"/>
                  <a:pt x="8449" y="2215"/>
                  <a:pt x="8452" y="2221"/>
                </a:cubicBezTo>
                <a:cubicBezTo>
                  <a:pt x="8452" y="2221"/>
                  <a:pt x="8452" y="2223"/>
                  <a:pt x="8452" y="2224"/>
                </a:cubicBezTo>
                <a:cubicBezTo>
                  <a:pt x="8438" y="2225"/>
                  <a:pt x="8423" y="2224"/>
                  <a:pt x="8409" y="2224"/>
                </a:cubicBezTo>
                <a:cubicBezTo>
                  <a:pt x="8407" y="2206"/>
                  <a:pt x="8418" y="2178"/>
                  <a:pt x="8409" y="2161"/>
                </a:cubicBezTo>
                <a:cubicBezTo>
                  <a:pt x="8405" y="2158"/>
                  <a:pt x="8393" y="2163"/>
                  <a:pt x="8389" y="2161"/>
                </a:cubicBezTo>
                <a:cubicBezTo>
                  <a:pt x="8388" y="2152"/>
                  <a:pt x="8395" y="2147"/>
                  <a:pt x="8400" y="2143"/>
                </a:cubicBezTo>
                <a:cubicBezTo>
                  <a:pt x="8407" y="2116"/>
                  <a:pt x="8378" y="2098"/>
                  <a:pt x="8370" y="2080"/>
                </a:cubicBezTo>
                <a:cubicBezTo>
                  <a:pt x="8383" y="2082"/>
                  <a:pt x="8394" y="2090"/>
                  <a:pt x="8409" y="2087"/>
                </a:cubicBezTo>
                <a:cubicBezTo>
                  <a:pt x="8420" y="2086"/>
                  <a:pt x="8429" y="2076"/>
                  <a:pt x="8439" y="2065"/>
                </a:cubicBezTo>
                <a:cubicBezTo>
                  <a:pt x="8445" y="2082"/>
                  <a:pt x="8457" y="2114"/>
                  <a:pt x="8459" y="2117"/>
                </a:cubicBezTo>
                <a:cubicBezTo>
                  <a:pt x="8462" y="2122"/>
                  <a:pt x="8466" y="2129"/>
                  <a:pt x="8471" y="2132"/>
                </a:cubicBezTo>
                <a:cubicBezTo>
                  <a:pt x="8481" y="2130"/>
                  <a:pt x="8530" y="2073"/>
                  <a:pt x="8536" y="2062"/>
                </a:cubicBezTo>
                <a:cubicBezTo>
                  <a:pt x="8539" y="2055"/>
                  <a:pt x="8543" y="2044"/>
                  <a:pt x="8537" y="2036"/>
                </a:cubicBezTo>
                <a:cubicBezTo>
                  <a:pt x="8529" y="2022"/>
                  <a:pt x="8516" y="2048"/>
                  <a:pt x="8511" y="2054"/>
                </a:cubicBezTo>
                <a:cubicBezTo>
                  <a:pt x="8509" y="2055"/>
                  <a:pt x="8509" y="2051"/>
                  <a:pt x="8507" y="2050"/>
                </a:cubicBezTo>
                <a:cubicBezTo>
                  <a:pt x="8509" y="2049"/>
                  <a:pt x="8511" y="2048"/>
                  <a:pt x="8512" y="2047"/>
                </a:cubicBezTo>
                <a:cubicBezTo>
                  <a:pt x="8533" y="2027"/>
                  <a:pt x="8547" y="2002"/>
                  <a:pt x="8544" y="1965"/>
                </a:cubicBezTo>
                <a:cubicBezTo>
                  <a:pt x="8543" y="1947"/>
                  <a:pt x="8514" y="1924"/>
                  <a:pt x="8497" y="1936"/>
                </a:cubicBezTo>
                <a:cubicBezTo>
                  <a:pt x="8477" y="1954"/>
                  <a:pt x="8459" y="1973"/>
                  <a:pt x="8439" y="1991"/>
                </a:cubicBezTo>
                <a:cubicBezTo>
                  <a:pt x="8433" y="1999"/>
                  <a:pt x="8428" y="2010"/>
                  <a:pt x="8420" y="2017"/>
                </a:cubicBezTo>
                <a:cubicBezTo>
                  <a:pt x="8421" y="2004"/>
                  <a:pt x="8425" y="1976"/>
                  <a:pt x="8420" y="1962"/>
                </a:cubicBezTo>
                <a:cubicBezTo>
                  <a:pt x="8413" y="1939"/>
                  <a:pt x="8402" y="1923"/>
                  <a:pt x="8397" y="1899"/>
                </a:cubicBezTo>
                <a:cubicBezTo>
                  <a:pt x="8359" y="1913"/>
                  <a:pt x="8372" y="1940"/>
                  <a:pt x="8359" y="1969"/>
                </a:cubicBezTo>
                <a:cubicBezTo>
                  <a:pt x="8332" y="1987"/>
                  <a:pt x="8312" y="1954"/>
                  <a:pt x="8288" y="1958"/>
                </a:cubicBezTo>
                <a:cubicBezTo>
                  <a:pt x="8298" y="1938"/>
                  <a:pt x="8330" y="1953"/>
                  <a:pt x="8342" y="1954"/>
                </a:cubicBezTo>
                <a:cubicBezTo>
                  <a:pt x="8343" y="1954"/>
                  <a:pt x="8344" y="1955"/>
                  <a:pt x="8345" y="1954"/>
                </a:cubicBezTo>
                <a:cubicBezTo>
                  <a:pt x="8347" y="1947"/>
                  <a:pt x="8348" y="1940"/>
                  <a:pt x="8350" y="1932"/>
                </a:cubicBezTo>
                <a:cubicBezTo>
                  <a:pt x="8356" y="1914"/>
                  <a:pt x="8364" y="1899"/>
                  <a:pt x="8374" y="1884"/>
                </a:cubicBezTo>
                <a:cubicBezTo>
                  <a:pt x="8373" y="1884"/>
                  <a:pt x="8372" y="1881"/>
                  <a:pt x="8372" y="1880"/>
                </a:cubicBezTo>
                <a:cubicBezTo>
                  <a:pt x="8368" y="1876"/>
                  <a:pt x="8361" y="1878"/>
                  <a:pt x="8355" y="1877"/>
                </a:cubicBezTo>
                <a:cubicBezTo>
                  <a:pt x="8345" y="1874"/>
                  <a:pt x="8336" y="1869"/>
                  <a:pt x="8325" y="1869"/>
                </a:cubicBezTo>
                <a:cubicBezTo>
                  <a:pt x="8304" y="1869"/>
                  <a:pt x="8281" y="1881"/>
                  <a:pt x="8267" y="1869"/>
                </a:cubicBezTo>
                <a:cubicBezTo>
                  <a:pt x="8278" y="1865"/>
                  <a:pt x="8283" y="1858"/>
                  <a:pt x="8287" y="1847"/>
                </a:cubicBezTo>
                <a:cubicBezTo>
                  <a:pt x="8283" y="1835"/>
                  <a:pt x="8266" y="1833"/>
                  <a:pt x="8258" y="1829"/>
                </a:cubicBezTo>
                <a:cubicBezTo>
                  <a:pt x="8258" y="1828"/>
                  <a:pt x="8258" y="1822"/>
                  <a:pt x="8258" y="1821"/>
                </a:cubicBezTo>
                <a:cubicBezTo>
                  <a:pt x="8273" y="1816"/>
                  <a:pt x="8303" y="1823"/>
                  <a:pt x="8315" y="1829"/>
                </a:cubicBezTo>
                <a:cubicBezTo>
                  <a:pt x="8329" y="1835"/>
                  <a:pt x="8342" y="1852"/>
                  <a:pt x="8360" y="1847"/>
                </a:cubicBezTo>
                <a:cubicBezTo>
                  <a:pt x="8370" y="1837"/>
                  <a:pt x="8380" y="1812"/>
                  <a:pt x="8395" y="1821"/>
                </a:cubicBezTo>
                <a:cubicBezTo>
                  <a:pt x="8403" y="1826"/>
                  <a:pt x="8406" y="1839"/>
                  <a:pt x="8414" y="1843"/>
                </a:cubicBezTo>
                <a:cubicBezTo>
                  <a:pt x="8432" y="1840"/>
                  <a:pt x="8439" y="1806"/>
                  <a:pt x="8430" y="1781"/>
                </a:cubicBezTo>
                <a:cubicBezTo>
                  <a:pt x="8420" y="1748"/>
                  <a:pt x="8397" y="1740"/>
                  <a:pt x="8382" y="1718"/>
                </a:cubicBezTo>
                <a:cubicBezTo>
                  <a:pt x="8376" y="1709"/>
                  <a:pt x="8379" y="1688"/>
                  <a:pt x="8374" y="1681"/>
                </a:cubicBezTo>
                <a:cubicBezTo>
                  <a:pt x="8362" y="1668"/>
                  <a:pt x="8341" y="1682"/>
                  <a:pt x="8322" y="1685"/>
                </a:cubicBezTo>
                <a:cubicBezTo>
                  <a:pt x="8315" y="1684"/>
                  <a:pt x="8310" y="1682"/>
                  <a:pt x="8303" y="1681"/>
                </a:cubicBezTo>
                <a:cubicBezTo>
                  <a:pt x="8302" y="1681"/>
                  <a:pt x="8301" y="1684"/>
                  <a:pt x="8300" y="1685"/>
                </a:cubicBezTo>
                <a:cubicBezTo>
                  <a:pt x="8295" y="1678"/>
                  <a:pt x="8291" y="1673"/>
                  <a:pt x="8287" y="1666"/>
                </a:cubicBezTo>
                <a:cubicBezTo>
                  <a:pt x="8297" y="1657"/>
                  <a:pt x="8308" y="1648"/>
                  <a:pt x="8315" y="1636"/>
                </a:cubicBezTo>
                <a:cubicBezTo>
                  <a:pt x="8319" y="1629"/>
                  <a:pt x="8323" y="1613"/>
                  <a:pt x="8317" y="1603"/>
                </a:cubicBezTo>
                <a:cubicBezTo>
                  <a:pt x="8312" y="1596"/>
                  <a:pt x="8297" y="1585"/>
                  <a:pt x="8287" y="1592"/>
                </a:cubicBezTo>
                <a:cubicBezTo>
                  <a:pt x="8280" y="1597"/>
                  <a:pt x="8273" y="1608"/>
                  <a:pt x="8263" y="1611"/>
                </a:cubicBezTo>
                <a:cubicBezTo>
                  <a:pt x="8259" y="1612"/>
                  <a:pt x="8255" y="1615"/>
                  <a:pt x="8250" y="1614"/>
                </a:cubicBezTo>
                <a:cubicBezTo>
                  <a:pt x="8246" y="1607"/>
                  <a:pt x="8242" y="1598"/>
                  <a:pt x="8235" y="1596"/>
                </a:cubicBezTo>
                <a:cubicBezTo>
                  <a:pt x="8235" y="1603"/>
                  <a:pt x="8238" y="1610"/>
                  <a:pt x="8238" y="1618"/>
                </a:cubicBezTo>
                <a:cubicBezTo>
                  <a:pt x="8236" y="1619"/>
                  <a:pt x="8234" y="1615"/>
                  <a:pt x="8231" y="1618"/>
                </a:cubicBezTo>
                <a:cubicBezTo>
                  <a:pt x="8223" y="1628"/>
                  <a:pt x="8221" y="1644"/>
                  <a:pt x="8210" y="1651"/>
                </a:cubicBezTo>
                <a:cubicBezTo>
                  <a:pt x="8209" y="1651"/>
                  <a:pt x="8208" y="1651"/>
                  <a:pt x="8208" y="1651"/>
                </a:cubicBezTo>
                <a:cubicBezTo>
                  <a:pt x="8200" y="1631"/>
                  <a:pt x="8195" y="1612"/>
                  <a:pt x="8175" y="1618"/>
                </a:cubicBezTo>
                <a:cubicBezTo>
                  <a:pt x="8173" y="1615"/>
                  <a:pt x="8172" y="1611"/>
                  <a:pt x="8173" y="1607"/>
                </a:cubicBezTo>
                <a:cubicBezTo>
                  <a:pt x="8165" y="1598"/>
                  <a:pt x="8147" y="1610"/>
                  <a:pt x="8138" y="1603"/>
                </a:cubicBezTo>
                <a:cubicBezTo>
                  <a:pt x="8127" y="1594"/>
                  <a:pt x="8123" y="1559"/>
                  <a:pt x="8113" y="1544"/>
                </a:cubicBezTo>
                <a:cubicBezTo>
                  <a:pt x="8113" y="1542"/>
                  <a:pt x="8114" y="1539"/>
                  <a:pt x="8114" y="1537"/>
                </a:cubicBezTo>
                <a:cubicBezTo>
                  <a:pt x="8116" y="1535"/>
                  <a:pt x="8118" y="1536"/>
                  <a:pt x="8119" y="1533"/>
                </a:cubicBezTo>
                <a:cubicBezTo>
                  <a:pt x="8134" y="1537"/>
                  <a:pt x="8150" y="1562"/>
                  <a:pt x="8166" y="1551"/>
                </a:cubicBezTo>
                <a:cubicBezTo>
                  <a:pt x="8169" y="1543"/>
                  <a:pt x="8167" y="1532"/>
                  <a:pt x="8168" y="1522"/>
                </a:cubicBezTo>
                <a:cubicBezTo>
                  <a:pt x="8170" y="1507"/>
                  <a:pt x="8187" y="1484"/>
                  <a:pt x="8181" y="1466"/>
                </a:cubicBezTo>
                <a:cubicBezTo>
                  <a:pt x="8176" y="1462"/>
                  <a:pt x="8168" y="1457"/>
                  <a:pt x="8163" y="1452"/>
                </a:cubicBezTo>
                <a:cubicBezTo>
                  <a:pt x="8162" y="1450"/>
                  <a:pt x="8163" y="1450"/>
                  <a:pt x="8163" y="1448"/>
                </a:cubicBezTo>
                <a:cubicBezTo>
                  <a:pt x="8191" y="1431"/>
                  <a:pt x="8189" y="1433"/>
                  <a:pt x="8205" y="1407"/>
                </a:cubicBezTo>
                <a:cubicBezTo>
                  <a:pt x="8212" y="1410"/>
                  <a:pt x="8218" y="1412"/>
                  <a:pt x="8225" y="1415"/>
                </a:cubicBezTo>
                <a:cubicBezTo>
                  <a:pt x="8246" y="1417"/>
                  <a:pt x="8289" y="1402"/>
                  <a:pt x="8290" y="1374"/>
                </a:cubicBezTo>
                <a:cubicBezTo>
                  <a:pt x="8291" y="1350"/>
                  <a:pt x="8274" y="1327"/>
                  <a:pt x="8267" y="1315"/>
                </a:cubicBezTo>
                <a:cubicBezTo>
                  <a:pt x="8263" y="1310"/>
                  <a:pt x="8259" y="1305"/>
                  <a:pt x="8257" y="1300"/>
                </a:cubicBezTo>
                <a:cubicBezTo>
                  <a:pt x="8252" y="1289"/>
                  <a:pt x="8254" y="1272"/>
                  <a:pt x="8246" y="1267"/>
                </a:cubicBezTo>
                <a:cubicBezTo>
                  <a:pt x="8244" y="1267"/>
                  <a:pt x="8243" y="1270"/>
                  <a:pt x="8240" y="1271"/>
                </a:cubicBezTo>
                <a:cubicBezTo>
                  <a:pt x="8233" y="1269"/>
                  <a:pt x="8229" y="1256"/>
                  <a:pt x="8221" y="1256"/>
                </a:cubicBezTo>
                <a:cubicBezTo>
                  <a:pt x="8202" y="1254"/>
                  <a:pt x="8196" y="1296"/>
                  <a:pt x="8195" y="1311"/>
                </a:cubicBezTo>
                <a:cubicBezTo>
                  <a:pt x="8194" y="1312"/>
                  <a:pt x="8193" y="1314"/>
                  <a:pt x="8193" y="1315"/>
                </a:cubicBezTo>
                <a:cubicBezTo>
                  <a:pt x="8182" y="1310"/>
                  <a:pt x="8173" y="1305"/>
                  <a:pt x="8158" y="1308"/>
                </a:cubicBezTo>
                <a:cubicBezTo>
                  <a:pt x="8142" y="1311"/>
                  <a:pt x="8134" y="1324"/>
                  <a:pt x="8119" y="1326"/>
                </a:cubicBezTo>
                <a:cubicBezTo>
                  <a:pt x="8098" y="1329"/>
                  <a:pt x="8084" y="1305"/>
                  <a:pt x="8079" y="1274"/>
                </a:cubicBezTo>
                <a:cubicBezTo>
                  <a:pt x="8098" y="1244"/>
                  <a:pt x="8127" y="1240"/>
                  <a:pt x="8158" y="1241"/>
                </a:cubicBezTo>
                <a:cubicBezTo>
                  <a:pt x="8149" y="1213"/>
                  <a:pt x="8140" y="1195"/>
                  <a:pt x="8113" y="1208"/>
                </a:cubicBezTo>
                <a:cubicBezTo>
                  <a:pt x="8103" y="1197"/>
                  <a:pt x="8112" y="1185"/>
                  <a:pt x="8111" y="1171"/>
                </a:cubicBezTo>
                <a:cubicBezTo>
                  <a:pt x="8110" y="1170"/>
                  <a:pt x="8109" y="1168"/>
                  <a:pt x="8108" y="1167"/>
                </a:cubicBezTo>
                <a:cubicBezTo>
                  <a:pt x="8101" y="1167"/>
                  <a:pt x="8093" y="1172"/>
                  <a:pt x="8088" y="1178"/>
                </a:cubicBezTo>
                <a:cubicBezTo>
                  <a:pt x="8087" y="1185"/>
                  <a:pt x="8087" y="1192"/>
                  <a:pt x="8088" y="1200"/>
                </a:cubicBezTo>
                <a:cubicBezTo>
                  <a:pt x="8081" y="1208"/>
                  <a:pt x="8076" y="1203"/>
                  <a:pt x="8071" y="1200"/>
                </a:cubicBezTo>
                <a:cubicBezTo>
                  <a:pt x="8055" y="1216"/>
                  <a:pt x="8040" y="1255"/>
                  <a:pt x="8054" y="1282"/>
                </a:cubicBezTo>
                <a:cubicBezTo>
                  <a:pt x="8032" y="1274"/>
                  <a:pt x="8019" y="1263"/>
                  <a:pt x="8012" y="1223"/>
                </a:cubicBezTo>
                <a:cubicBezTo>
                  <a:pt x="8010" y="1210"/>
                  <a:pt x="8009" y="1194"/>
                  <a:pt x="8007" y="1182"/>
                </a:cubicBezTo>
                <a:cubicBezTo>
                  <a:pt x="8002" y="1173"/>
                  <a:pt x="7997" y="1166"/>
                  <a:pt x="7992" y="1156"/>
                </a:cubicBezTo>
                <a:cubicBezTo>
                  <a:pt x="7987" y="1137"/>
                  <a:pt x="7981" y="1116"/>
                  <a:pt x="7976" y="1097"/>
                </a:cubicBezTo>
                <a:cubicBezTo>
                  <a:pt x="7971" y="1083"/>
                  <a:pt x="7972" y="1064"/>
                  <a:pt x="7965" y="1052"/>
                </a:cubicBezTo>
                <a:cubicBezTo>
                  <a:pt x="7961" y="1053"/>
                  <a:pt x="7957" y="1056"/>
                  <a:pt x="7952" y="1056"/>
                </a:cubicBezTo>
                <a:cubicBezTo>
                  <a:pt x="7946" y="1048"/>
                  <a:pt x="7936" y="1036"/>
                  <a:pt x="7934" y="1023"/>
                </a:cubicBezTo>
                <a:cubicBezTo>
                  <a:pt x="7944" y="993"/>
                  <a:pt x="7960" y="974"/>
                  <a:pt x="7976" y="949"/>
                </a:cubicBezTo>
                <a:cubicBezTo>
                  <a:pt x="7971" y="943"/>
                  <a:pt x="7968" y="937"/>
                  <a:pt x="7964" y="931"/>
                </a:cubicBezTo>
                <a:cubicBezTo>
                  <a:pt x="7950" y="897"/>
                  <a:pt x="7946" y="853"/>
                  <a:pt x="7932" y="823"/>
                </a:cubicBezTo>
                <a:cubicBezTo>
                  <a:pt x="7920" y="797"/>
                  <a:pt x="7894" y="783"/>
                  <a:pt x="7894" y="731"/>
                </a:cubicBezTo>
                <a:cubicBezTo>
                  <a:pt x="7893" y="712"/>
                  <a:pt x="7906" y="703"/>
                  <a:pt x="7914" y="690"/>
                </a:cubicBezTo>
                <a:cubicBezTo>
                  <a:pt x="7924" y="673"/>
                  <a:pt x="7927" y="652"/>
                  <a:pt x="7927" y="627"/>
                </a:cubicBezTo>
                <a:cubicBezTo>
                  <a:pt x="7927" y="620"/>
                  <a:pt x="7925" y="603"/>
                  <a:pt x="7922" y="598"/>
                </a:cubicBezTo>
                <a:cubicBezTo>
                  <a:pt x="7908" y="578"/>
                  <a:pt x="7879" y="615"/>
                  <a:pt x="7868" y="627"/>
                </a:cubicBezTo>
                <a:cubicBezTo>
                  <a:pt x="7853" y="645"/>
                  <a:pt x="7847" y="656"/>
                  <a:pt x="7843" y="683"/>
                </a:cubicBezTo>
                <a:cubicBezTo>
                  <a:pt x="7843" y="688"/>
                  <a:pt x="7839" y="694"/>
                  <a:pt x="7842" y="701"/>
                </a:cubicBezTo>
                <a:cubicBezTo>
                  <a:pt x="7845" y="711"/>
                  <a:pt x="7855" y="712"/>
                  <a:pt x="7860" y="720"/>
                </a:cubicBezTo>
                <a:cubicBezTo>
                  <a:pt x="7865" y="729"/>
                  <a:pt x="7862" y="742"/>
                  <a:pt x="7860" y="749"/>
                </a:cubicBezTo>
                <a:cubicBezTo>
                  <a:pt x="7851" y="755"/>
                  <a:pt x="7847" y="751"/>
                  <a:pt x="7842" y="746"/>
                </a:cubicBezTo>
                <a:cubicBezTo>
                  <a:pt x="7833" y="738"/>
                  <a:pt x="7826" y="731"/>
                  <a:pt x="7827" y="709"/>
                </a:cubicBezTo>
                <a:cubicBezTo>
                  <a:pt x="7827" y="701"/>
                  <a:pt x="7828" y="691"/>
                  <a:pt x="7825" y="683"/>
                </a:cubicBezTo>
                <a:cubicBezTo>
                  <a:pt x="7820" y="671"/>
                  <a:pt x="7803" y="661"/>
                  <a:pt x="7805" y="642"/>
                </a:cubicBezTo>
                <a:cubicBezTo>
                  <a:pt x="7807" y="619"/>
                  <a:pt x="7837" y="608"/>
                  <a:pt x="7852" y="594"/>
                </a:cubicBezTo>
                <a:cubicBezTo>
                  <a:pt x="7868" y="578"/>
                  <a:pt x="7912" y="518"/>
                  <a:pt x="7894" y="487"/>
                </a:cubicBezTo>
                <a:cubicBezTo>
                  <a:pt x="7888" y="478"/>
                  <a:pt x="7877" y="476"/>
                  <a:pt x="7868" y="472"/>
                </a:cubicBezTo>
                <a:cubicBezTo>
                  <a:pt x="7862" y="468"/>
                  <a:pt x="7857" y="464"/>
                  <a:pt x="7850" y="461"/>
                </a:cubicBezTo>
                <a:cubicBezTo>
                  <a:pt x="7848" y="461"/>
                  <a:pt x="7847" y="461"/>
                  <a:pt x="7845" y="461"/>
                </a:cubicBezTo>
                <a:cubicBezTo>
                  <a:pt x="7838" y="474"/>
                  <a:pt x="7832" y="504"/>
                  <a:pt x="7822" y="513"/>
                </a:cubicBezTo>
                <a:cubicBezTo>
                  <a:pt x="7810" y="517"/>
                  <a:pt x="7800" y="523"/>
                  <a:pt x="7788" y="528"/>
                </a:cubicBezTo>
                <a:cubicBezTo>
                  <a:pt x="7777" y="534"/>
                  <a:pt x="7771" y="548"/>
                  <a:pt x="7763" y="557"/>
                </a:cubicBezTo>
                <a:cubicBezTo>
                  <a:pt x="7759" y="551"/>
                  <a:pt x="7756" y="540"/>
                  <a:pt x="7756" y="531"/>
                </a:cubicBezTo>
                <a:cubicBezTo>
                  <a:pt x="7767" y="515"/>
                  <a:pt x="7794" y="510"/>
                  <a:pt x="7807" y="494"/>
                </a:cubicBezTo>
                <a:cubicBezTo>
                  <a:pt x="7818" y="480"/>
                  <a:pt x="7822" y="461"/>
                  <a:pt x="7828" y="443"/>
                </a:cubicBezTo>
                <a:cubicBezTo>
                  <a:pt x="7833" y="435"/>
                  <a:pt x="7837" y="425"/>
                  <a:pt x="7842" y="417"/>
                </a:cubicBezTo>
                <a:cubicBezTo>
                  <a:pt x="7849" y="416"/>
                  <a:pt x="7855" y="424"/>
                  <a:pt x="7862" y="417"/>
                </a:cubicBezTo>
                <a:cubicBezTo>
                  <a:pt x="7874" y="405"/>
                  <a:pt x="7894" y="321"/>
                  <a:pt x="7892" y="298"/>
                </a:cubicBezTo>
                <a:cubicBezTo>
                  <a:pt x="7882" y="295"/>
                  <a:pt x="7862" y="297"/>
                  <a:pt x="7857" y="284"/>
                </a:cubicBezTo>
                <a:cubicBezTo>
                  <a:pt x="7851" y="270"/>
                  <a:pt x="7857" y="247"/>
                  <a:pt x="7858" y="236"/>
                </a:cubicBezTo>
                <a:cubicBezTo>
                  <a:pt x="7861" y="196"/>
                  <a:pt x="7864" y="160"/>
                  <a:pt x="7867" y="121"/>
                </a:cubicBezTo>
                <a:cubicBezTo>
                  <a:pt x="7855" y="110"/>
                  <a:pt x="7832" y="112"/>
                  <a:pt x="7817" y="110"/>
                </a:cubicBezTo>
                <a:cubicBezTo>
                  <a:pt x="7801" y="107"/>
                  <a:pt x="7788" y="101"/>
                  <a:pt x="7771" y="99"/>
                </a:cubicBezTo>
                <a:cubicBezTo>
                  <a:pt x="7762" y="98"/>
                  <a:pt x="7755" y="88"/>
                  <a:pt x="7745" y="91"/>
                </a:cubicBezTo>
                <a:cubicBezTo>
                  <a:pt x="7741" y="101"/>
                  <a:pt x="7739" y="118"/>
                  <a:pt x="7733" y="125"/>
                </a:cubicBezTo>
                <a:cubicBezTo>
                  <a:pt x="7721" y="137"/>
                  <a:pt x="7704" y="130"/>
                  <a:pt x="7700" y="147"/>
                </a:cubicBezTo>
                <a:cubicBezTo>
                  <a:pt x="7697" y="163"/>
                  <a:pt x="7695" y="182"/>
                  <a:pt x="7693" y="199"/>
                </a:cubicBezTo>
                <a:cubicBezTo>
                  <a:pt x="7694" y="219"/>
                  <a:pt x="7708" y="224"/>
                  <a:pt x="7708" y="247"/>
                </a:cubicBezTo>
                <a:cubicBezTo>
                  <a:pt x="7707" y="264"/>
                  <a:pt x="7688" y="291"/>
                  <a:pt x="7671" y="295"/>
                </a:cubicBezTo>
                <a:cubicBezTo>
                  <a:pt x="7664" y="294"/>
                  <a:pt x="7655" y="292"/>
                  <a:pt x="7648" y="291"/>
                </a:cubicBezTo>
                <a:cubicBezTo>
                  <a:pt x="7645" y="312"/>
                  <a:pt x="7643" y="336"/>
                  <a:pt x="7641" y="358"/>
                </a:cubicBezTo>
                <a:cubicBezTo>
                  <a:pt x="7635" y="406"/>
                  <a:pt x="7633" y="458"/>
                  <a:pt x="7631" y="509"/>
                </a:cubicBezTo>
                <a:cubicBezTo>
                  <a:pt x="7633" y="521"/>
                  <a:pt x="7633" y="531"/>
                  <a:pt x="7634" y="542"/>
                </a:cubicBezTo>
                <a:cubicBezTo>
                  <a:pt x="7634" y="563"/>
                  <a:pt x="7630" y="584"/>
                  <a:pt x="7628" y="602"/>
                </a:cubicBezTo>
                <a:cubicBezTo>
                  <a:pt x="7627" y="602"/>
                  <a:pt x="7626" y="602"/>
                  <a:pt x="7626" y="602"/>
                </a:cubicBezTo>
                <a:cubicBezTo>
                  <a:pt x="7614" y="563"/>
                  <a:pt x="7616" y="526"/>
                  <a:pt x="7614" y="483"/>
                </a:cubicBezTo>
                <a:cubicBezTo>
                  <a:pt x="7613" y="450"/>
                  <a:pt x="7602" y="424"/>
                  <a:pt x="7594" y="402"/>
                </a:cubicBezTo>
                <a:cubicBezTo>
                  <a:pt x="7588" y="384"/>
                  <a:pt x="7599" y="368"/>
                  <a:pt x="7593" y="350"/>
                </a:cubicBezTo>
                <a:cubicBezTo>
                  <a:pt x="7578" y="310"/>
                  <a:pt x="7556" y="265"/>
                  <a:pt x="7524" y="258"/>
                </a:cubicBezTo>
                <a:cubicBezTo>
                  <a:pt x="7510" y="267"/>
                  <a:pt x="7506" y="288"/>
                  <a:pt x="7494" y="298"/>
                </a:cubicBezTo>
                <a:cubicBezTo>
                  <a:pt x="7504" y="322"/>
                  <a:pt x="7514" y="351"/>
                  <a:pt x="7519" y="380"/>
                </a:cubicBezTo>
                <a:cubicBezTo>
                  <a:pt x="7489" y="406"/>
                  <a:pt x="7484" y="506"/>
                  <a:pt x="7455" y="528"/>
                </a:cubicBezTo>
                <a:cubicBezTo>
                  <a:pt x="7449" y="532"/>
                  <a:pt x="7444" y="518"/>
                  <a:pt x="7440" y="513"/>
                </a:cubicBezTo>
                <a:cubicBezTo>
                  <a:pt x="7435" y="468"/>
                  <a:pt x="7491" y="434"/>
                  <a:pt x="7472" y="376"/>
                </a:cubicBezTo>
                <a:cubicBezTo>
                  <a:pt x="7469" y="369"/>
                  <a:pt x="7465" y="361"/>
                  <a:pt x="7462" y="354"/>
                </a:cubicBezTo>
                <a:cubicBezTo>
                  <a:pt x="7456" y="340"/>
                  <a:pt x="7455" y="332"/>
                  <a:pt x="7445" y="328"/>
                </a:cubicBezTo>
                <a:cubicBezTo>
                  <a:pt x="7440" y="334"/>
                  <a:pt x="7439" y="346"/>
                  <a:pt x="7434" y="350"/>
                </a:cubicBezTo>
                <a:cubicBezTo>
                  <a:pt x="7428" y="353"/>
                  <a:pt x="7421" y="354"/>
                  <a:pt x="7415" y="358"/>
                </a:cubicBezTo>
                <a:cubicBezTo>
                  <a:pt x="7395" y="371"/>
                  <a:pt x="7375" y="385"/>
                  <a:pt x="7355" y="398"/>
                </a:cubicBezTo>
                <a:cubicBezTo>
                  <a:pt x="7353" y="403"/>
                  <a:pt x="7350" y="405"/>
                  <a:pt x="7348" y="409"/>
                </a:cubicBezTo>
                <a:cubicBezTo>
                  <a:pt x="7344" y="416"/>
                  <a:pt x="7336" y="416"/>
                  <a:pt x="7333" y="424"/>
                </a:cubicBezTo>
                <a:cubicBezTo>
                  <a:pt x="7333" y="428"/>
                  <a:pt x="7332" y="435"/>
                  <a:pt x="7332" y="439"/>
                </a:cubicBezTo>
                <a:cubicBezTo>
                  <a:pt x="7328" y="443"/>
                  <a:pt x="7327" y="446"/>
                  <a:pt x="7323" y="450"/>
                </a:cubicBezTo>
                <a:cubicBezTo>
                  <a:pt x="7313" y="465"/>
                  <a:pt x="7305" y="476"/>
                  <a:pt x="7293" y="491"/>
                </a:cubicBezTo>
                <a:cubicBezTo>
                  <a:pt x="7283" y="502"/>
                  <a:pt x="7273" y="555"/>
                  <a:pt x="7258" y="550"/>
                </a:cubicBezTo>
                <a:cubicBezTo>
                  <a:pt x="7253" y="548"/>
                  <a:pt x="7240" y="538"/>
                  <a:pt x="7241" y="528"/>
                </a:cubicBezTo>
                <a:cubicBezTo>
                  <a:pt x="7244" y="511"/>
                  <a:pt x="7271" y="478"/>
                  <a:pt x="7278" y="457"/>
                </a:cubicBezTo>
                <a:cubicBezTo>
                  <a:pt x="7286" y="433"/>
                  <a:pt x="7282" y="398"/>
                  <a:pt x="7297" y="380"/>
                </a:cubicBezTo>
                <a:cubicBezTo>
                  <a:pt x="7301" y="382"/>
                  <a:pt x="7307" y="385"/>
                  <a:pt x="7312" y="387"/>
                </a:cubicBezTo>
                <a:cubicBezTo>
                  <a:pt x="7321" y="382"/>
                  <a:pt x="7323" y="372"/>
                  <a:pt x="7330" y="365"/>
                </a:cubicBezTo>
                <a:cubicBezTo>
                  <a:pt x="7340" y="356"/>
                  <a:pt x="7350" y="347"/>
                  <a:pt x="7360" y="339"/>
                </a:cubicBezTo>
                <a:cubicBezTo>
                  <a:pt x="7379" y="328"/>
                  <a:pt x="7398" y="316"/>
                  <a:pt x="7417" y="306"/>
                </a:cubicBezTo>
                <a:cubicBezTo>
                  <a:pt x="7422" y="304"/>
                  <a:pt x="7428" y="304"/>
                  <a:pt x="7434" y="302"/>
                </a:cubicBezTo>
                <a:cubicBezTo>
                  <a:pt x="7468" y="278"/>
                  <a:pt x="7512" y="161"/>
                  <a:pt x="7501" y="103"/>
                </a:cubicBezTo>
                <a:cubicBezTo>
                  <a:pt x="7494" y="102"/>
                  <a:pt x="7489" y="99"/>
                  <a:pt x="7482" y="99"/>
                </a:cubicBezTo>
                <a:cubicBezTo>
                  <a:pt x="7465" y="93"/>
                  <a:pt x="7433" y="80"/>
                  <a:pt x="7414" y="84"/>
                </a:cubicBezTo>
                <a:cubicBezTo>
                  <a:pt x="7413" y="85"/>
                  <a:pt x="7411" y="87"/>
                  <a:pt x="7410" y="88"/>
                </a:cubicBezTo>
                <a:cubicBezTo>
                  <a:pt x="7409" y="91"/>
                  <a:pt x="7409" y="90"/>
                  <a:pt x="7410" y="95"/>
                </a:cubicBezTo>
                <a:cubicBezTo>
                  <a:pt x="7410" y="95"/>
                  <a:pt x="7409" y="95"/>
                  <a:pt x="7409" y="95"/>
                </a:cubicBezTo>
                <a:cubicBezTo>
                  <a:pt x="7397" y="92"/>
                  <a:pt x="7393" y="77"/>
                  <a:pt x="7382" y="73"/>
                </a:cubicBezTo>
                <a:cubicBezTo>
                  <a:pt x="7383" y="80"/>
                  <a:pt x="7382" y="80"/>
                  <a:pt x="7378" y="84"/>
                </a:cubicBezTo>
                <a:cubicBezTo>
                  <a:pt x="7375" y="77"/>
                  <a:pt x="7372" y="72"/>
                  <a:pt x="7368" y="66"/>
                </a:cubicBezTo>
                <a:cubicBezTo>
                  <a:pt x="7360" y="55"/>
                  <a:pt x="7349" y="50"/>
                  <a:pt x="7340" y="40"/>
                </a:cubicBezTo>
                <a:cubicBezTo>
                  <a:pt x="7337" y="62"/>
                  <a:pt x="7309" y="91"/>
                  <a:pt x="7291" y="103"/>
                </a:cubicBezTo>
                <a:cubicBezTo>
                  <a:pt x="7286" y="104"/>
                  <a:pt x="7282" y="108"/>
                  <a:pt x="7276" y="110"/>
                </a:cubicBezTo>
                <a:cubicBezTo>
                  <a:pt x="7259" y="116"/>
                  <a:pt x="7238" y="120"/>
                  <a:pt x="7226" y="132"/>
                </a:cubicBezTo>
                <a:cubicBezTo>
                  <a:pt x="7211" y="147"/>
                  <a:pt x="7212" y="186"/>
                  <a:pt x="7199" y="199"/>
                </a:cubicBezTo>
                <a:cubicBezTo>
                  <a:pt x="7193" y="200"/>
                  <a:pt x="7187" y="201"/>
                  <a:pt x="7181" y="202"/>
                </a:cubicBezTo>
                <a:cubicBezTo>
                  <a:pt x="7159" y="216"/>
                  <a:pt x="7145" y="245"/>
                  <a:pt x="7148" y="276"/>
                </a:cubicBezTo>
                <a:cubicBezTo>
                  <a:pt x="7139" y="277"/>
                  <a:pt x="7128" y="267"/>
                  <a:pt x="7119" y="276"/>
                </a:cubicBezTo>
                <a:cubicBezTo>
                  <a:pt x="7112" y="284"/>
                  <a:pt x="7112" y="297"/>
                  <a:pt x="7106" y="306"/>
                </a:cubicBezTo>
                <a:cubicBezTo>
                  <a:pt x="7105" y="305"/>
                  <a:pt x="7104" y="304"/>
                  <a:pt x="7102" y="302"/>
                </a:cubicBezTo>
                <a:cubicBezTo>
                  <a:pt x="7099" y="299"/>
                  <a:pt x="7094" y="278"/>
                  <a:pt x="7096" y="273"/>
                </a:cubicBezTo>
                <a:cubicBezTo>
                  <a:pt x="7096" y="273"/>
                  <a:pt x="7136" y="222"/>
                  <a:pt x="7138" y="221"/>
                </a:cubicBezTo>
                <a:cubicBezTo>
                  <a:pt x="7143" y="217"/>
                  <a:pt x="7150" y="210"/>
                  <a:pt x="7156" y="206"/>
                </a:cubicBezTo>
                <a:cubicBezTo>
                  <a:pt x="7163" y="196"/>
                  <a:pt x="7154" y="185"/>
                  <a:pt x="7148" y="184"/>
                </a:cubicBezTo>
                <a:cubicBezTo>
                  <a:pt x="7147" y="182"/>
                  <a:pt x="7148" y="179"/>
                  <a:pt x="7148" y="176"/>
                </a:cubicBezTo>
                <a:cubicBezTo>
                  <a:pt x="7157" y="177"/>
                  <a:pt x="7166" y="187"/>
                  <a:pt x="7176" y="176"/>
                </a:cubicBezTo>
                <a:cubicBezTo>
                  <a:pt x="7193" y="159"/>
                  <a:pt x="7201" y="131"/>
                  <a:pt x="7221" y="114"/>
                </a:cubicBezTo>
                <a:cubicBezTo>
                  <a:pt x="7251" y="89"/>
                  <a:pt x="7301" y="79"/>
                  <a:pt x="7312" y="40"/>
                </a:cubicBezTo>
                <a:cubicBezTo>
                  <a:pt x="7323" y="0"/>
                  <a:pt x="7297" y="5"/>
                  <a:pt x="7278" y="3"/>
                </a:cubicBezTo>
                <a:cubicBezTo>
                  <a:pt x="7272" y="2"/>
                  <a:pt x="7265" y="-3"/>
                  <a:pt x="7256" y="3"/>
                </a:cubicBezTo>
                <a:close/>
                <a:moveTo>
                  <a:pt x="6168" y="1189"/>
                </a:moveTo>
                <a:cubicBezTo>
                  <a:pt x="6171" y="1196"/>
                  <a:pt x="6174" y="1201"/>
                  <a:pt x="6176" y="1211"/>
                </a:cubicBezTo>
                <a:cubicBezTo>
                  <a:pt x="6167" y="1231"/>
                  <a:pt x="6152" y="1242"/>
                  <a:pt x="6141" y="1259"/>
                </a:cubicBezTo>
                <a:cubicBezTo>
                  <a:pt x="6129" y="1279"/>
                  <a:pt x="6112" y="1330"/>
                  <a:pt x="6107" y="1356"/>
                </a:cubicBezTo>
                <a:cubicBezTo>
                  <a:pt x="6110" y="1360"/>
                  <a:pt x="6112" y="1366"/>
                  <a:pt x="6114" y="1370"/>
                </a:cubicBezTo>
                <a:cubicBezTo>
                  <a:pt x="6112" y="1380"/>
                  <a:pt x="6109" y="1387"/>
                  <a:pt x="6107" y="1396"/>
                </a:cubicBezTo>
                <a:cubicBezTo>
                  <a:pt x="6099" y="1426"/>
                  <a:pt x="6085" y="1456"/>
                  <a:pt x="6056" y="1470"/>
                </a:cubicBezTo>
                <a:cubicBezTo>
                  <a:pt x="6048" y="1472"/>
                  <a:pt x="6042" y="1476"/>
                  <a:pt x="6035" y="1478"/>
                </a:cubicBezTo>
                <a:cubicBezTo>
                  <a:pt x="6021" y="1483"/>
                  <a:pt x="6008" y="1487"/>
                  <a:pt x="5994" y="1492"/>
                </a:cubicBezTo>
                <a:cubicBezTo>
                  <a:pt x="5974" y="1495"/>
                  <a:pt x="5954" y="1489"/>
                  <a:pt x="5930" y="1503"/>
                </a:cubicBezTo>
                <a:cubicBezTo>
                  <a:pt x="5908" y="1517"/>
                  <a:pt x="5888" y="1528"/>
                  <a:pt x="5872" y="1544"/>
                </a:cubicBezTo>
                <a:cubicBezTo>
                  <a:pt x="5862" y="1556"/>
                  <a:pt x="5854" y="1565"/>
                  <a:pt x="5845" y="1577"/>
                </a:cubicBezTo>
                <a:cubicBezTo>
                  <a:pt x="5837" y="1579"/>
                  <a:pt x="5833" y="1579"/>
                  <a:pt x="5826" y="1577"/>
                </a:cubicBezTo>
                <a:cubicBezTo>
                  <a:pt x="5815" y="1582"/>
                  <a:pt x="5812" y="1602"/>
                  <a:pt x="5798" y="1603"/>
                </a:cubicBezTo>
                <a:cubicBezTo>
                  <a:pt x="5790" y="1600"/>
                  <a:pt x="5783" y="1596"/>
                  <a:pt x="5775" y="1592"/>
                </a:cubicBezTo>
                <a:cubicBezTo>
                  <a:pt x="5762" y="1592"/>
                  <a:pt x="5745" y="1598"/>
                  <a:pt x="5733" y="1607"/>
                </a:cubicBezTo>
                <a:cubicBezTo>
                  <a:pt x="5784" y="1544"/>
                  <a:pt x="5838" y="1475"/>
                  <a:pt x="5907" y="1452"/>
                </a:cubicBezTo>
                <a:cubicBezTo>
                  <a:pt x="5908" y="1445"/>
                  <a:pt x="5910" y="1440"/>
                  <a:pt x="5912" y="1433"/>
                </a:cubicBezTo>
                <a:cubicBezTo>
                  <a:pt x="5902" y="1407"/>
                  <a:pt x="5893" y="1381"/>
                  <a:pt x="5883" y="1356"/>
                </a:cubicBezTo>
                <a:cubicBezTo>
                  <a:pt x="5829" y="1357"/>
                  <a:pt x="5795" y="1436"/>
                  <a:pt x="5736" y="1404"/>
                </a:cubicBezTo>
                <a:cubicBezTo>
                  <a:pt x="5728" y="1384"/>
                  <a:pt x="5721" y="1364"/>
                  <a:pt x="5713" y="1344"/>
                </a:cubicBezTo>
                <a:cubicBezTo>
                  <a:pt x="5708" y="1326"/>
                  <a:pt x="5722" y="1285"/>
                  <a:pt x="5728" y="1263"/>
                </a:cubicBezTo>
                <a:cubicBezTo>
                  <a:pt x="5783" y="1239"/>
                  <a:pt x="5831" y="1178"/>
                  <a:pt x="5903" y="1204"/>
                </a:cubicBezTo>
                <a:cubicBezTo>
                  <a:pt x="5943" y="1216"/>
                  <a:pt x="5983" y="1228"/>
                  <a:pt x="6022" y="1241"/>
                </a:cubicBezTo>
                <a:cubicBezTo>
                  <a:pt x="6034" y="1236"/>
                  <a:pt x="6039" y="1227"/>
                  <a:pt x="6049" y="1219"/>
                </a:cubicBezTo>
                <a:cubicBezTo>
                  <a:pt x="6049" y="1242"/>
                  <a:pt x="6072" y="1244"/>
                  <a:pt x="6084" y="1245"/>
                </a:cubicBezTo>
                <a:cubicBezTo>
                  <a:pt x="6115" y="1246"/>
                  <a:pt x="6159" y="1237"/>
                  <a:pt x="6166" y="1193"/>
                </a:cubicBezTo>
                <a:cubicBezTo>
                  <a:pt x="6167" y="1192"/>
                  <a:pt x="6167" y="1190"/>
                  <a:pt x="6168" y="1189"/>
                </a:cubicBezTo>
                <a:close/>
                <a:moveTo>
                  <a:pt x="17644" y="1592"/>
                </a:moveTo>
                <a:cubicBezTo>
                  <a:pt x="17618" y="1587"/>
                  <a:pt x="17590" y="1594"/>
                  <a:pt x="17562" y="1607"/>
                </a:cubicBezTo>
                <a:cubicBezTo>
                  <a:pt x="17506" y="1632"/>
                  <a:pt x="17451" y="1693"/>
                  <a:pt x="17420" y="1733"/>
                </a:cubicBezTo>
                <a:cubicBezTo>
                  <a:pt x="17408" y="1751"/>
                  <a:pt x="17395" y="1762"/>
                  <a:pt x="17383" y="1781"/>
                </a:cubicBezTo>
                <a:cubicBezTo>
                  <a:pt x="17374" y="1834"/>
                  <a:pt x="17387" y="1874"/>
                  <a:pt x="17402" y="1906"/>
                </a:cubicBezTo>
                <a:cubicBezTo>
                  <a:pt x="17388" y="1927"/>
                  <a:pt x="17372" y="1952"/>
                  <a:pt x="17358" y="1969"/>
                </a:cubicBezTo>
                <a:cubicBezTo>
                  <a:pt x="17345" y="1977"/>
                  <a:pt x="17307" y="1974"/>
                  <a:pt x="17291" y="1980"/>
                </a:cubicBezTo>
                <a:cubicBezTo>
                  <a:pt x="17279" y="2019"/>
                  <a:pt x="17279" y="2037"/>
                  <a:pt x="17278" y="2095"/>
                </a:cubicBezTo>
                <a:cubicBezTo>
                  <a:pt x="17269" y="2106"/>
                  <a:pt x="17256" y="2121"/>
                  <a:pt x="17248" y="2132"/>
                </a:cubicBezTo>
                <a:cubicBezTo>
                  <a:pt x="17218" y="2128"/>
                  <a:pt x="17202" y="2083"/>
                  <a:pt x="17167" y="2095"/>
                </a:cubicBezTo>
                <a:cubicBezTo>
                  <a:pt x="17126" y="2118"/>
                  <a:pt x="17085" y="2146"/>
                  <a:pt x="17044" y="2169"/>
                </a:cubicBezTo>
                <a:cubicBezTo>
                  <a:pt x="17022" y="2163"/>
                  <a:pt x="17003" y="2149"/>
                  <a:pt x="16982" y="2143"/>
                </a:cubicBezTo>
                <a:cubicBezTo>
                  <a:pt x="16986" y="2124"/>
                  <a:pt x="16989" y="2115"/>
                  <a:pt x="16994" y="2095"/>
                </a:cubicBezTo>
                <a:cubicBezTo>
                  <a:pt x="16992" y="2091"/>
                  <a:pt x="16990" y="2085"/>
                  <a:pt x="16988" y="2080"/>
                </a:cubicBezTo>
                <a:cubicBezTo>
                  <a:pt x="16977" y="2064"/>
                  <a:pt x="16951" y="2058"/>
                  <a:pt x="16932" y="2058"/>
                </a:cubicBezTo>
                <a:cubicBezTo>
                  <a:pt x="16839" y="2058"/>
                  <a:pt x="16852" y="2114"/>
                  <a:pt x="16791" y="2154"/>
                </a:cubicBezTo>
                <a:cubicBezTo>
                  <a:pt x="16717" y="2202"/>
                  <a:pt x="16624" y="2224"/>
                  <a:pt x="16544" y="2257"/>
                </a:cubicBezTo>
                <a:cubicBezTo>
                  <a:pt x="16515" y="2268"/>
                  <a:pt x="16485" y="2269"/>
                  <a:pt x="16457" y="2280"/>
                </a:cubicBezTo>
                <a:cubicBezTo>
                  <a:pt x="16397" y="2326"/>
                  <a:pt x="16341" y="2462"/>
                  <a:pt x="16278" y="2505"/>
                </a:cubicBezTo>
                <a:cubicBezTo>
                  <a:pt x="16271" y="2539"/>
                  <a:pt x="16266" y="2571"/>
                  <a:pt x="16266" y="2616"/>
                </a:cubicBezTo>
                <a:cubicBezTo>
                  <a:pt x="16271" y="2631"/>
                  <a:pt x="16273" y="2642"/>
                  <a:pt x="16278" y="2657"/>
                </a:cubicBezTo>
                <a:cubicBezTo>
                  <a:pt x="16291" y="2677"/>
                  <a:pt x="16312" y="2687"/>
                  <a:pt x="16321" y="2716"/>
                </a:cubicBezTo>
                <a:cubicBezTo>
                  <a:pt x="16325" y="2736"/>
                  <a:pt x="16331" y="2758"/>
                  <a:pt x="16335" y="2779"/>
                </a:cubicBezTo>
                <a:cubicBezTo>
                  <a:pt x="16317" y="2862"/>
                  <a:pt x="16266" y="2901"/>
                  <a:pt x="16216" y="2915"/>
                </a:cubicBezTo>
                <a:cubicBezTo>
                  <a:pt x="16224" y="2869"/>
                  <a:pt x="16237" y="2833"/>
                  <a:pt x="16259" y="2816"/>
                </a:cubicBezTo>
                <a:cubicBezTo>
                  <a:pt x="16209" y="2759"/>
                  <a:pt x="16162" y="2830"/>
                  <a:pt x="16124" y="2878"/>
                </a:cubicBezTo>
                <a:cubicBezTo>
                  <a:pt x="16111" y="2862"/>
                  <a:pt x="16104" y="2850"/>
                  <a:pt x="16094" y="2830"/>
                </a:cubicBezTo>
                <a:cubicBezTo>
                  <a:pt x="16084" y="2816"/>
                  <a:pt x="16040" y="2854"/>
                  <a:pt x="16018" y="2856"/>
                </a:cubicBezTo>
                <a:cubicBezTo>
                  <a:pt x="15975" y="2860"/>
                  <a:pt x="15790" y="2869"/>
                  <a:pt x="15778" y="2915"/>
                </a:cubicBezTo>
                <a:cubicBezTo>
                  <a:pt x="15753" y="2959"/>
                  <a:pt x="15797" y="3015"/>
                  <a:pt x="15803" y="3052"/>
                </a:cubicBezTo>
                <a:cubicBezTo>
                  <a:pt x="15803" y="3098"/>
                  <a:pt x="15802" y="3143"/>
                  <a:pt x="15803" y="3189"/>
                </a:cubicBezTo>
                <a:cubicBezTo>
                  <a:pt x="15809" y="3229"/>
                  <a:pt x="15889" y="3271"/>
                  <a:pt x="15915" y="3278"/>
                </a:cubicBezTo>
                <a:cubicBezTo>
                  <a:pt x="15925" y="3357"/>
                  <a:pt x="15953" y="3363"/>
                  <a:pt x="15982" y="3403"/>
                </a:cubicBezTo>
                <a:cubicBezTo>
                  <a:pt x="15990" y="3421"/>
                  <a:pt x="16005" y="3433"/>
                  <a:pt x="16013" y="3451"/>
                </a:cubicBezTo>
                <a:cubicBezTo>
                  <a:pt x="16004" y="3497"/>
                  <a:pt x="15991" y="3542"/>
                  <a:pt x="15982" y="3588"/>
                </a:cubicBezTo>
                <a:cubicBezTo>
                  <a:pt x="15997" y="3645"/>
                  <a:pt x="16019" y="3705"/>
                  <a:pt x="16018" y="3788"/>
                </a:cubicBezTo>
                <a:cubicBezTo>
                  <a:pt x="16003" y="3809"/>
                  <a:pt x="15996" y="3833"/>
                  <a:pt x="15977" y="3851"/>
                </a:cubicBezTo>
                <a:cubicBezTo>
                  <a:pt x="15983" y="3772"/>
                  <a:pt x="15966" y="3753"/>
                  <a:pt x="15957" y="3703"/>
                </a:cubicBezTo>
                <a:cubicBezTo>
                  <a:pt x="15953" y="3699"/>
                  <a:pt x="15949" y="3695"/>
                  <a:pt x="15945" y="3692"/>
                </a:cubicBezTo>
                <a:cubicBezTo>
                  <a:pt x="15928" y="3718"/>
                  <a:pt x="15915" y="3768"/>
                  <a:pt x="15908" y="3814"/>
                </a:cubicBezTo>
                <a:cubicBezTo>
                  <a:pt x="15904" y="3810"/>
                  <a:pt x="15899" y="3802"/>
                  <a:pt x="15895" y="3799"/>
                </a:cubicBezTo>
                <a:cubicBezTo>
                  <a:pt x="15899" y="3725"/>
                  <a:pt x="15904" y="3662"/>
                  <a:pt x="15908" y="3588"/>
                </a:cubicBezTo>
                <a:cubicBezTo>
                  <a:pt x="15925" y="3560"/>
                  <a:pt x="15940" y="3532"/>
                  <a:pt x="15957" y="3503"/>
                </a:cubicBezTo>
                <a:cubicBezTo>
                  <a:pt x="15955" y="3487"/>
                  <a:pt x="15958" y="3467"/>
                  <a:pt x="15957" y="3451"/>
                </a:cubicBezTo>
                <a:cubicBezTo>
                  <a:pt x="15935" y="3461"/>
                  <a:pt x="15892" y="3496"/>
                  <a:pt x="15858" y="3477"/>
                </a:cubicBezTo>
                <a:cubicBezTo>
                  <a:pt x="15775" y="3431"/>
                  <a:pt x="15705" y="3185"/>
                  <a:pt x="15587" y="3304"/>
                </a:cubicBezTo>
                <a:cubicBezTo>
                  <a:pt x="15588" y="3335"/>
                  <a:pt x="15592" y="3357"/>
                  <a:pt x="15594" y="3389"/>
                </a:cubicBezTo>
                <a:cubicBezTo>
                  <a:pt x="15550" y="3413"/>
                  <a:pt x="15549" y="3403"/>
                  <a:pt x="15513" y="3377"/>
                </a:cubicBezTo>
                <a:cubicBezTo>
                  <a:pt x="15496" y="3380"/>
                  <a:pt x="15473" y="3386"/>
                  <a:pt x="15457" y="3389"/>
                </a:cubicBezTo>
                <a:cubicBezTo>
                  <a:pt x="15453" y="3404"/>
                  <a:pt x="15455" y="3425"/>
                  <a:pt x="15451" y="3440"/>
                </a:cubicBezTo>
                <a:cubicBezTo>
                  <a:pt x="15487" y="3521"/>
                  <a:pt x="15522" y="3528"/>
                  <a:pt x="15594" y="3529"/>
                </a:cubicBezTo>
                <a:cubicBezTo>
                  <a:pt x="15611" y="3573"/>
                  <a:pt x="15619" y="3615"/>
                  <a:pt x="15630" y="3677"/>
                </a:cubicBezTo>
                <a:cubicBezTo>
                  <a:pt x="15617" y="3681"/>
                  <a:pt x="15600" y="3690"/>
                  <a:pt x="15587" y="3692"/>
                </a:cubicBezTo>
                <a:cubicBezTo>
                  <a:pt x="15577" y="3672"/>
                  <a:pt x="15572" y="3644"/>
                  <a:pt x="15562" y="3625"/>
                </a:cubicBezTo>
                <a:cubicBezTo>
                  <a:pt x="15551" y="3623"/>
                  <a:pt x="15536" y="3627"/>
                  <a:pt x="15525" y="3625"/>
                </a:cubicBezTo>
                <a:cubicBezTo>
                  <a:pt x="15468" y="3603"/>
                  <a:pt x="15395" y="3607"/>
                  <a:pt x="15371" y="3514"/>
                </a:cubicBezTo>
                <a:cubicBezTo>
                  <a:pt x="15349" y="3426"/>
                  <a:pt x="15388" y="3358"/>
                  <a:pt x="15396" y="3304"/>
                </a:cubicBezTo>
                <a:cubicBezTo>
                  <a:pt x="15402" y="3264"/>
                  <a:pt x="15397" y="3209"/>
                  <a:pt x="15396" y="3167"/>
                </a:cubicBezTo>
                <a:cubicBezTo>
                  <a:pt x="15381" y="3158"/>
                  <a:pt x="15362" y="3150"/>
                  <a:pt x="15346" y="3141"/>
                </a:cubicBezTo>
                <a:cubicBezTo>
                  <a:pt x="15349" y="3247"/>
                  <a:pt x="15351" y="3338"/>
                  <a:pt x="15314" y="3389"/>
                </a:cubicBezTo>
                <a:cubicBezTo>
                  <a:pt x="15277" y="3440"/>
                  <a:pt x="15226" y="3418"/>
                  <a:pt x="15211" y="3514"/>
                </a:cubicBezTo>
                <a:cubicBezTo>
                  <a:pt x="15228" y="3582"/>
                  <a:pt x="15279" y="3663"/>
                  <a:pt x="15284" y="3751"/>
                </a:cubicBezTo>
                <a:cubicBezTo>
                  <a:pt x="15289" y="3818"/>
                  <a:pt x="15243" y="3901"/>
                  <a:pt x="15241" y="3987"/>
                </a:cubicBezTo>
                <a:cubicBezTo>
                  <a:pt x="15239" y="4043"/>
                  <a:pt x="15261" y="4089"/>
                  <a:pt x="15261" y="4161"/>
                </a:cubicBezTo>
                <a:cubicBezTo>
                  <a:pt x="15288" y="4160"/>
                  <a:pt x="15320" y="4183"/>
                  <a:pt x="15339" y="4176"/>
                </a:cubicBezTo>
                <a:cubicBezTo>
                  <a:pt x="15354" y="4166"/>
                  <a:pt x="15375" y="4160"/>
                  <a:pt x="15390" y="4150"/>
                </a:cubicBezTo>
                <a:cubicBezTo>
                  <a:pt x="15428" y="4134"/>
                  <a:pt x="15475" y="4194"/>
                  <a:pt x="15502" y="4213"/>
                </a:cubicBezTo>
                <a:cubicBezTo>
                  <a:pt x="15513" y="4216"/>
                  <a:pt x="15519" y="4220"/>
                  <a:pt x="15530" y="4224"/>
                </a:cubicBezTo>
                <a:cubicBezTo>
                  <a:pt x="15549" y="4244"/>
                  <a:pt x="15554" y="4296"/>
                  <a:pt x="15562" y="4338"/>
                </a:cubicBezTo>
                <a:cubicBezTo>
                  <a:pt x="15567" y="4366"/>
                  <a:pt x="15584" y="4393"/>
                  <a:pt x="15580" y="4424"/>
                </a:cubicBezTo>
                <a:cubicBezTo>
                  <a:pt x="15575" y="4445"/>
                  <a:pt x="15555" y="4468"/>
                  <a:pt x="15543" y="4475"/>
                </a:cubicBezTo>
                <a:cubicBezTo>
                  <a:pt x="15542" y="4491"/>
                  <a:pt x="15538" y="4508"/>
                  <a:pt x="15537" y="4523"/>
                </a:cubicBezTo>
                <a:cubicBezTo>
                  <a:pt x="15568" y="4542"/>
                  <a:pt x="15597" y="4533"/>
                  <a:pt x="15617" y="4575"/>
                </a:cubicBezTo>
                <a:cubicBezTo>
                  <a:pt x="15616" y="4584"/>
                  <a:pt x="15618" y="4603"/>
                  <a:pt x="15617" y="4612"/>
                </a:cubicBezTo>
                <a:cubicBezTo>
                  <a:pt x="15587" y="4636"/>
                  <a:pt x="15513" y="4645"/>
                  <a:pt x="15502" y="4575"/>
                </a:cubicBezTo>
                <a:cubicBezTo>
                  <a:pt x="15495" y="4554"/>
                  <a:pt x="15514" y="4409"/>
                  <a:pt x="15507" y="4350"/>
                </a:cubicBezTo>
                <a:cubicBezTo>
                  <a:pt x="15476" y="4228"/>
                  <a:pt x="15309" y="4220"/>
                  <a:pt x="15296" y="4387"/>
                </a:cubicBezTo>
                <a:cubicBezTo>
                  <a:pt x="15311" y="4440"/>
                  <a:pt x="15329" y="4469"/>
                  <a:pt x="15328" y="4549"/>
                </a:cubicBezTo>
                <a:cubicBezTo>
                  <a:pt x="15316" y="4577"/>
                  <a:pt x="15302" y="4606"/>
                  <a:pt x="15291" y="4634"/>
                </a:cubicBezTo>
                <a:cubicBezTo>
                  <a:pt x="15282" y="4646"/>
                  <a:pt x="15275" y="4663"/>
                  <a:pt x="15266" y="4675"/>
                </a:cubicBezTo>
                <a:cubicBezTo>
                  <a:pt x="15254" y="4708"/>
                  <a:pt x="15256" y="4761"/>
                  <a:pt x="15241" y="4786"/>
                </a:cubicBezTo>
                <a:cubicBezTo>
                  <a:pt x="15204" y="4847"/>
                  <a:pt x="15151" y="4853"/>
                  <a:pt x="15130" y="4948"/>
                </a:cubicBezTo>
                <a:cubicBezTo>
                  <a:pt x="15108" y="4969"/>
                  <a:pt x="15082" y="4956"/>
                  <a:pt x="15062" y="4948"/>
                </a:cubicBezTo>
                <a:cubicBezTo>
                  <a:pt x="15048" y="4950"/>
                  <a:pt x="15032" y="4947"/>
                  <a:pt x="15018" y="4948"/>
                </a:cubicBezTo>
                <a:cubicBezTo>
                  <a:pt x="14960" y="4931"/>
                  <a:pt x="14910" y="4916"/>
                  <a:pt x="14890" y="4823"/>
                </a:cubicBezTo>
                <a:cubicBezTo>
                  <a:pt x="14924" y="4804"/>
                  <a:pt x="14956" y="4798"/>
                  <a:pt x="14988" y="4823"/>
                </a:cubicBezTo>
                <a:cubicBezTo>
                  <a:pt x="14998" y="4832"/>
                  <a:pt x="15008" y="4851"/>
                  <a:pt x="15018" y="4860"/>
                </a:cubicBezTo>
                <a:cubicBezTo>
                  <a:pt x="15037" y="4846"/>
                  <a:pt x="15057" y="4825"/>
                  <a:pt x="15075" y="4812"/>
                </a:cubicBezTo>
                <a:cubicBezTo>
                  <a:pt x="15072" y="4792"/>
                  <a:pt x="15072" y="4779"/>
                  <a:pt x="15068" y="4760"/>
                </a:cubicBezTo>
                <a:cubicBezTo>
                  <a:pt x="15077" y="4719"/>
                  <a:pt x="15101" y="4701"/>
                  <a:pt x="15117" y="4675"/>
                </a:cubicBezTo>
                <a:cubicBezTo>
                  <a:pt x="15139" y="4639"/>
                  <a:pt x="15180" y="4579"/>
                  <a:pt x="15191" y="4523"/>
                </a:cubicBezTo>
                <a:cubicBezTo>
                  <a:pt x="15195" y="4492"/>
                  <a:pt x="15200" y="4455"/>
                  <a:pt x="15204" y="4424"/>
                </a:cubicBezTo>
                <a:cubicBezTo>
                  <a:pt x="15210" y="4395"/>
                  <a:pt x="15221" y="4391"/>
                  <a:pt x="15222" y="4350"/>
                </a:cubicBezTo>
                <a:cubicBezTo>
                  <a:pt x="15196" y="4279"/>
                  <a:pt x="15169" y="4323"/>
                  <a:pt x="15155" y="4187"/>
                </a:cubicBezTo>
                <a:cubicBezTo>
                  <a:pt x="15156" y="4118"/>
                  <a:pt x="15155" y="4056"/>
                  <a:pt x="15155" y="3987"/>
                </a:cubicBezTo>
                <a:cubicBezTo>
                  <a:pt x="15153" y="3948"/>
                  <a:pt x="15151" y="3902"/>
                  <a:pt x="15149" y="3862"/>
                </a:cubicBezTo>
                <a:cubicBezTo>
                  <a:pt x="15157" y="3839"/>
                  <a:pt x="15165" y="3821"/>
                  <a:pt x="15174" y="3799"/>
                </a:cubicBezTo>
                <a:cubicBezTo>
                  <a:pt x="15189" y="3694"/>
                  <a:pt x="15126" y="3540"/>
                  <a:pt x="15099" y="3514"/>
                </a:cubicBezTo>
                <a:cubicBezTo>
                  <a:pt x="15108" y="3437"/>
                  <a:pt x="15220" y="3251"/>
                  <a:pt x="15174" y="3130"/>
                </a:cubicBezTo>
                <a:cubicBezTo>
                  <a:pt x="15159" y="3090"/>
                  <a:pt x="15130" y="3121"/>
                  <a:pt x="15105" y="3115"/>
                </a:cubicBezTo>
                <a:cubicBezTo>
                  <a:pt x="15067" y="3105"/>
                  <a:pt x="15028" y="3117"/>
                  <a:pt x="14988" y="3130"/>
                </a:cubicBezTo>
                <a:cubicBezTo>
                  <a:pt x="14959" y="3139"/>
                  <a:pt x="14924" y="3115"/>
                  <a:pt x="14901" y="3104"/>
                </a:cubicBezTo>
                <a:cubicBezTo>
                  <a:pt x="14894" y="3123"/>
                  <a:pt x="14890" y="3133"/>
                  <a:pt x="14883" y="3152"/>
                </a:cubicBezTo>
                <a:cubicBezTo>
                  <a:pt x="14877" y="3205"/>
                  <a:pt x="14870" y="3261"/>
                  <a:pt x="14864" y="3315"/>
                </a:cubicBezTo>
                <a:cubicBezTo>
                  <a:pt x="14851" y="3359"/>
                  <a:pt x="14841" y="3407"/>
                  <a:pt x="14828" y="3451"/>
                </a:cubicBezTo>
                <a:cubicBezTo>
                  <a:pt x="14792" y="3545"/>
                  <a:pt x="14687" y="3548"/>
                  <a:pt x="14704" y="3714"/>
                </a:cubicBezTo>
                <a:cubicBezTo>
                  <a:pt x="14718" y="3716"/>
                  <a:pt x="14733" y="3723"/>
                  <a:pt x="14747" y="3725"/>
                </a:cubicBezTo>
                <a:cubicBezTo>
                  <a:pt x="14783" y="3928"/>
                  <a:pt x="14722" y="3877"/>
                  <a:pt x="14711" y="3998"/>
                </a:cubicBezTo>
                <a:cubicBezTo>
                  <a:pt x="14729" y="4057"/>
                  <a:pt x="14779" y="4029"/>
                  <a:pt x="14803" y="4076"/>
                </a:cubicBezTo>
                <a:cubicBezTo>
                  <a:pt x="14811" y="4096"/>
                  <a:pt x="14805" y="4147"/>
                  <a:pt x="14809" y="4176"/>
                </a:cubicBezTo>
                <a:cubicBezTo>
                  <a:pt x="14818" y="4242"/>
                  <a:pt x="14843" y="4261"/>
                  <a:pt x="14883" y="4250"/>
                </a:cubicBezTo>
                <a:cubicBezTo>
                  <a:pt x="14878" y="4300"/>
                  <a:pt x="14851" y="4387"/>
                  <a:pt x="14833" y="4412"/>
                </a:cubicBezTo>
                <a:cubicBezTo>
                  <a:pt x="14828" y="4420"/>
                  <a:pt x="14825" y="4424"/>
                  <a:pt x="14816" y="4424"/>
                </a:cubicBezTo>
                <a:cubicBezTo>
                  <a:pt x="14715" y="4234"/>
                  <a:pt x="14579" y="4121"/>
                  <a:pt x="14426" y="4035"/>
                </a:cubicBezTo>
                <a:cubicBezTo>
                  <a:pt x="14394" y="4017"/>
                  <a:pt x="14306" y="3976"/>
                  <a:pt x="14259" y="3998"/>
                </a:cubicBezTo>
                <a:cubicBezTo>
                  <a:pt x="14237" y="4008"/>
                  <a:pt x="14229" y="4043"/>
                  <a:pt x="14211" y="4061"/>
                </a:cubicBezTo>
                <a:cubicBezTo>
                  <a:pt x="14210" y="4064"/>
                  <a:pt x="14204" y="4074"/>
                  <a:pt x="14204" y="4076"/>
                </a:cubicBezTo>
                <a:cubicBezTo>
                  <a:pt x="14220" y="4118"/>
                  <a:pt x="14236" y="4160"/>
                  <a:pt x="14252" y="4202"/>
                </a:cubicBezTo>
                <a:cubicBezTo>
                  <a:pt x="14250" y="4322"/>
                  <a:pt x="14225" y="4300"/>
                  <a:pt x="14179" y="4313"/>
                </a:cubicBezTo>
                <a:cubicBezTo>
                  <a:pt x="14173" y="4331"/>
                  <a:pt x="14164" y="4369"/>
                  <a:pt x="14160" y="4387"/>
                </a:cubicBezTo>
                <a:cubicBezTo>
                  <a:pt x="14135" y="4412"/>
                  <a:pt x="14112" y="4376"/>
                  <a:pt x="14105" y="4338"/>
                </a:cubicBezTo>
                <a:cubicBezTo>
                  <a:pt x="14113" y="4318"/>
                  <a:pt x="14122" y="4296"/>
                  <a:pt x="14130" y="4276"/>
                </a:cubicBezTo>
                <a:cubicBezTo>
                  <a:pt x="14083" y="4232"/>
                  <a:pt x="14050" y="4234"/>
                  <a:pt x="14006" y="4302"/>
                </a:cubicBezTo>
                <a:cubicBezTo>
                  <a:pt x="13995" y="4320"/>
                  <a:pt x="13987" y="4331"/>
                  <a:pt x="13976" y="4350"/>
                </a:cubicBezTo>
                <a:cubicBezTo>
                  <a:pt x="13949" y="4366"/>
                  <a:pt x="13930" y="4332"/>
                  <a:pt x="13914" y="4324"/>
                </a:cubicBezTo>
                <a:cubicBezTo>
                  <a:pt x="13886" y="4307"/>
                  <a:pt x="13836" y="4321"/>
                  <a:pt x="13814" y="4338"/>
                </a:cubicBezTo>
                <a:cubicBezTo>
                  <a:pt x="13790" y="4359"/>
                  <a:pt x="13794" y="4433"/>
                  <a:pt x="13772" y="4460"/>
                </a:cubicBezTo>
                <a:cubicBezTo>
                  <a:pt x="13765" y="4452"/>
                  <a:pt x="13763" y="4444"/>
                  <a:pt x="13761" y="4424"/>
                </a:cubicBezTo>
                <a:cubicBezTo>
                  <a:pt x="13712" y="4425"/>
                  <a:pt x="13701" y="4462"/>
                  <a:pt x="13660" y="4435"/>
                </a:cubicBezTo>
                <a:cubicBezTo>
                  <a:pt x="13660" y="4408"/>
                  <a:pt x="13662" y="4401"/>
                  <a:pt x="13667" y="4387"/>
                </a:cubicBezTo>
                <a:cubicBezTo>
                  <a:pt x="13677" y="4383"/>
                  <a:pt x="13689" y="4390"/>
                  <a:pt x="13699" y="4387"/>
                </a:cubicBezTo>
                <a:cubicBezTo>
                  <a:pt x="13699" y="4334"/>
                  <a:pt x="13702" y="4289"/>
                  <a:pt x="13704" y="4250"/>
                </a:cubicBezTo>
                <a:cubicBezTo>
                  <a:pt x="13602" y="4249"/>
                  <a:pt x="13661" y="4361"/>
                  <a:pt x="13593" y="4387"/>
                </a:cubicBezTo>
                <a:cubicBezTo>
                  <a:pt x="13592" y="4385"/>
                  <a:pt x="13588" y="4388"/>
                  <a:pt x="13587" y="4387"/>
                </a:cubicBezTo>
                <a:cubicBezTo>
                  <a:pt x="13584" y="4368"/>
                  <a:pt x="13578" y="4342"/>
                  <a:pt x="13575" y="4324"/>
                </a:cubicBezTo>
                <a:cubicBezTo>
                  <a:pt x="13539" y="4354"/>
                  <a:pt x="13505" y="4394"/>
                  <a:pt x="13470" y="4424"/>
                </a:cubicBezTo>
                <a:cubicBezTo>
                  <a:pt x="13409" y="4472"/>
                  <a:pt x="13353" y="4514"/>
                  <a:pt x="13297" y="4560"/>
                </a:cubicBezTo>
                <a:cubicBezTo>
                  <a:pt x="13284" y="4568"/>
                  <a:pt x="13268" y="4578"/>
                  <a:pt x="13254" y="4586"/>
                </a:cubicBezTo>
                <a:cubicBezTo>
                  <a:pt x="13231" y="4624"/>
                  <a:pt x="13239" y="4740"/>
                  <a:pt x="13215" y="4775"/>
                </a:cubicBezTo>
                <a:cubicBezTo>
                  <a:pt x="13200" y="4780"/>
                  <a:pt x="13189" y="4791"/>
                  <a:pt x="13174" y="4797"/>
                </a:cubicBezTo>
                <a:cubicBezTo>
                  <a:pt x="13083" y="4834"/>
                  <a:pt x="13053" y="4744"/>
                  <a:pt x="13000" y="4660"/>
                </a:cubicBezTo>
                <a:cubicBezTo>
                  <a:pt x="13011" y="4552"/>
                  <a:pt x="13076" y="4554"/>
                  <a:pt x="13137" y="4549"/>
                </a:cubicBezTo>
                <a:cubicBezTo>
                  <a:pt x="13122" y="4488"/>
                  <a:pt x="13093" y="4363"/>
                  <a:pt x="13057" y="4350"/>
                </a:cubicBezTo>
                <a:cubicBezTo>
                  <a:pt x="13030" y="4354"/>
                  <a:pt x="13007" y="4356"/>
                  <a:pt x="12981" y="4361"/>
                </a:cubicBezTo>
                <a:cubicBezTo>
                  <a:pt x="12960" y="4351"/>
                  <a:pt x="12943" y="4338"/>
                  <a:pt x="12921" y="4350"/>
                </a:cubicBezTo>
                <a:cubicBezTo>
                  <a:pt x="12917" y="4429"/>
                  <a:pt x="12961" y="4430"/>
                  <a:pt x="12951" y="4523"/>
                </a:cubicBezTo>
                <a:cubicBezTo>
                  <a:pt x="12938" y="4567"/>
                  <a:pt x="12928" y="4616"/>
                  <a:pt x="12914" y="4660"/>
                </a:cubicBezTo>
                <a:cubicBezTo>
                  <a:pt x="12923" y="4682"/>
                  <a:pt x="12934" y="4707"/>
                  <a:pt x="12951" y="4712"/>
                </a:cubicBezTo>
                <a:cubicBezTo>
                  <a:pt x="12972" y="4840"/>
                  <a:pt x="12962" y="4833"/>
                  <a:pt x="12946" y="4937"/>
                </a:cubicBezTo>
                <a:cubicBezTo>
                  <a:pt x="12944" y="4957"/>
                  <a:pt x="12941" y="4966"/>
                  <a:pt x="12939" y="4985"/>
                </a:cubicBezTo>
                <a:cubicBezTo>
                  <a:pt x="12939" y="4987"/>
                  <a:pt x="12939" y="4994"/>
                  <a:pt x="12939" y="4996"/>
                </a:cubicBezTo>
                <a:cubicBezTo>
                  <a:pt x="12895" y="4992"/>
                  <a:pt x="12846" y="4882"/>
                  <a:pt x="12784" y="4897"/>
                </a:cubicBezTo>
                <a:cubicBezTo>
                  <a:pt x="12751" y="5037"/>
                  <a:pt x="12656" y="5025"/>
                  <a:pt x="12612" y="5137"/>
                </a:cubicBezTo>
                <a:cubicBezTo>
                  <a:pt x="12613" y="5230"/>
                  <a:pt x="12681" y="5301"/>
                  <a:pt x="12648" y="5396"/>
                </a:cubicBezTo>
                <a:cubicBezTo>
                  <a:pt x="12639" y="5390"/>
                  <a:pt x="12627" y="5379"/>
                  <a:pt x="12618" y="5373"/>
                </a:cubicBezTo>
                <a:cubicBezTo>
                  <a:pt x="12599" y="5378"/>
                  <a:pt x="12582" y="5400"/>
                  <a:pt x="12556" y="5385"/>
                </a:cubicBezTo>
                <a:cubicBezTo>
                  <a:pt x="12498" y="5351"/>
                  <a:pt x="12441" y="5294"/>
                  <a:pt x="12396" y="5237"/>
                </a:cubicBezTo>
                <a:cubicBezTo>
                  <a:pt x="12368" y="5237"/>
                  <a:pt x="12373" y="5284"/>
                  <a:pt x="12359" y="5311"/>
                </a:cubicBezTo>
                <a:cubicBezTo>
                  <a:pt x="12360" y="5345"/>
                  <a:pt x="12390" y="5421"/>
                  <a:pt x="12408" y="5436"/>
                </a:cubicBezTo>
                <a:cubicBezTo>
                  <a:pt x="12423" y="5449"/>
                  <a:pt x="12443" y="5432"/>
                  <a:pt x="12458" y="5436"/>
                </a:cubicBezTo>
                <a:cubicBezTo>
                  <a:pt x="12498" y="5579"/>
                  <a:pt x="12432" y="5567"/>
                  <a:pt x="12389" y="5547"/>
                </a:cubicBezTo>
                <a:cubicBezTo>
                  <a:pt x="12370" y="5538"/>
                  <a:pt x="12348" y="5553"/>
                  <a:pt x="12334" y="5536"/>
                </a:cubicBezTo>
                <a:cubicBezTo>
                  <a:pt x="12326" y="5525"/>
                  <a:pt x="12319" y="5494"/>
                  <a:pt x="12316" y="5473"/>
                </a:cubicBezTo>
                <a:cubicBezTo>
                  <a:pt x="12295" y="5453"/>
                  <a:pt x="12258" y="5460"/>
                  <a:pt x="12235" y="5436"/>
                </a:cubicBezTo>
                <a:cubicBezTo>
                  <a:pt x="12224" y="5425"/>
                  <a:pt x="12182" y="5204"/>
                  <a:pt x="12180" y="5159"/>
                </a:cubicBezTo>
                <a:cubicBezTo>
                  <a:pt x="12213" y="5140"/>
                  <a:pt x="12223" y="5051"/>
                  <a:pt x="12199" y="4996"/>
                </a:cubicBezTo>
                <a:cubicBezTo>
                  <a:pt x="12181" y="4958"/>
                  <a:pt x="12140" y="4951"/>
                  <a:pt x="12118" y="4923"/>
                </a:cubicBezTo>
                <a:cubicBezTo>
                  <a:pt x="12082" y="4875"/>
                  <a:pt x="12051" y="4807"/>
                  <a:pt x="12020" y="4749"/>
                </a:cubicBezTo>
                <a:cubicBezTo>
                  <a:pt x="12079" y="4689"/>
                  <a:pt x="12088" y="4796"/>
                  <a:pt x="12112" y="4823"/>
                </a:cubicBezTo>
                <a:cubicBezTo>
                  <a:pt x="12130" y="4829"/>
                  <a:pt x="12148" y="4832"/>
                  <a:pt x="12167" y="4837"/>
                </a:cubicBezTo>
                <a:cubicBezTo>
                  <a:pt x="12300" y="4918"/>
                  <a:pt x="12515" y="5125"/>
                  <a:pt x="12655" y="4911"/>
                </a:cubicBezTo>
                <a:cubicBezTo>
                  <a:pt x="12685" y="4866"/>
                  <a:pt x="12718" y="4821"/>
                  <a:pt x="12717" y="4723"/>
                </a:cubicBezTo>
                <a:cubicBezTo>
                  <a:pt x="12699" y="4686"/>
                  <a:pt x="12697" y="4659"/>
                  <a:pt x="12699" y="4586"/>
                </a:cubicBezTo>
                <a:cubicBezTo>
                  <a:pt x="12674" y="4548"/>
                  <a:pt x="12643" y="4507"/>
                  <a:pt x="12612" y="4486"/>
                </a:cubicBezTo>
                <a:cubicBezTo>
                  <a:pt x="12578" y="4466"/>
                  <a:pt x="12540" y="4444"/>
                  <a:pt x="12506" y="4424"/>
                </a:cubicBezTo>
                <a:cubicBezTo>
                  <a:pt x="12474" y="4368"/>
                  <a:pt x="12446" y="4315"/>
                  <a:pt x="12414" y="4261"/>
                </a:cubicBezTo>
                <a:cubicBezTo>
                  <a:pt x="12396" y="4249"/>
                  <a:pt x="12377" y="4235"/>
                  <a:pt x="12359" y="4224"/>
                </a:cubicBezTo>
                <a:cubicBezTo>
                  <a:pt x="12331" y="4203"/>
                  <a:pt x="12301" y="4182"/>
                  <a:pt x="12272" y="4161"/>
                </a:cubicBezTo>
                <a:cubicBezTo>
                  <a:pt x="12224" y="4154"/>
                  <a:pt x="12178" y="4146"/>
                  <a:pt x="12130" y="4139"/>
                </a:cubicBezTo>
                <a:cubicBezTo>
                  <a:pt x="12122" y="4151"/>
                  <a:pt x="12114" y="4163"/>
                  <a:pt x="12107" y="4176"/>
                </a:cubicBezTo>
                <a:cubicBezTo>
                  <a:pt x="12106" y="4151"/>
                  <a:pt x="12101" y="4127"/>
                  <a:pt x="12100" y="4102"/>
                </a:cubicBezTo>
                <a:cubicBezTo>
                  <a:pt x="12051" y="4083"/>
                  <a:pt x="12009" y="4065"/>
                  <a:pt x="12008" y="3950"/>
                </a:cubicBezTo>
                <a:cubicBezTo>
                  <a:pt x="11992" y="3970"/>
                  <a:pt x="11974" y="3994"/>
                  <a:pt x="11958" y="4013"/>
                </a:cubicBezTo>
                <a:cubicBezTo>
                  <a:pt x="11945" y="4024"/>
                  <a:pt x="11931" y="4023"/>
                  <a:pt x="11921" y="4035"/>
                </a:cubicBezTo>
                <a:cubicBezTo>
                  <a:pt x="11890" y="3996"/>
                  <a:pt x="11861" y="4019"/>
                  <a:pt x="11821" y="4024"/>
                </a:cubicBezTo>
                <a:cubicBezTo>
                  <a:pt x="11803" y="3969"/>
                  <a:pt x="11767" y="3953"/>
                  <a:pt x="11747" y="3902"/>
                </a:cubicBezTo>
                <a:cubicBezTo>
                  <a:pt x="11810" y="3903"/>
                  <a:pt x="11875" y="3917"/>
                  <a:pt x="11908" y="3851"/>
                </a:cubicBezTo>
                <a:cubicBezTo>
                  <a:pt x="11907" y="3838"/>
                  <a:pt x="11903" y="3826"/>
                  <a:pt x="11902" y="3814"/>
                </a:cubicBezTo>
                <a:cubicBezTo>
                  <a:pt x="11895" y="3805"/>
                  <a:pt x="11891" y="3797"/>
                  <a:pt x="11884" y="3788"/>
                </a:cubicBezTo>
                <a:cubicBezTo>
                  <a:pt x="11867" y="3776"/>
                  <a:pt x="11841" y="3788"/>
                  <a:pt x="11827" y="3777"/>
                </a:cubicBezTo>
                <a:cubicBezTo>
                  <a:pt x="11799" y="3753"/>
                  <a:pt x="11786" y="3711"/>
                  <a:pt x="11754" y="3692"/>
                </a:cubicBezTo>
                <a:cubicBezTo>
                  <a:pt x="11735" y="3725"/>
                  <a:pt x="11714" y="3773"/>
                  <a:pt x="11710" y="3836"/>
                </a:cubicBezTo>
                <a:cubicBezTo>
                  <a:pt x="11700" y="3831"/>
                  <a:pt x="11691" y="3829"/>
                  <a:pt x="11680" y="3825"/>
                </a:cubicBezTo>
                <a:cubicBezTo>
                  <a:pt x="11691" y="3755"/>
                  <a:pt x="11692" y="3719"/>
                  <a:pt x="11710" y="3666"/>
                </a:cubicBezTo>
                <a:cubicBezTo>
                  <a:pt x="11697" y="3630"/>
                  <a:pt x="11669" y="3658"/>
                  <a:pt x="11648" y="3666"/>
                </a:cubicBezTo>
                <a:cubicBezTo>
                  <a:pt x="11636" y="3743"/>
                  <a:pt x="11616" y="3792"/>
                  <a:pt x="11581" y="3825"/>
                </a:cubicBezTo>
                <a:cubicBezTo>
                  <a:pt x="11580" y="3775"/>
                  <a:pt x="11583" y="3727"/>
                  <a:pt x="11581" y="3677"/>
                </a:cubicBezTo>
                <a:cubicBezTo>
                  <a:pt x="11544" y="3728"/>
                  <a:pt x="11494" y="3814"/>
                  <a:pt x="11476" y="3902"/>
                </a:cubicBezTo>
                <a:cubicBezTo>
                  <a:pt x="11471" y="3901"/>
                  <a:pt x="11467" y="3903"/>
                  <a:pt x="11463" y="3902"/>
                </a:cubicBezTo>
                <a:cubicBezTo>
                  <a:pt x="11462" y="3770"/>
                  <a:pt x="11493" y="3763"/>
                  <a:pt x="11520" y="3692"/>
                </a:cubicBezTo>
                <a:cubicBezTo>
                  <a:pt x="11445" y="3680"/>
                  <a:pt x="11434" y="3722"/>
                  <a:pt x="11396" y="3799"/>
                </a:cubicBezTo>
                <a:cubicBezTo>
                  <a:pt x="11388" y="3811"/>
                  <a:pt x="11370" y="3785"/>
                  <a:pt x="11359" y="3799"/>
                </a:cubicBezTo>
                <a:cubicBezTo>
                  <a:pt x="11340" y="3822"/>
                  <a:pt x="11323" y="3903"/>
                  <a:pt x="11315" y="3950"/>
                </a:cubicBezTo>
                <a:cubicBezTo>
                  <a:pt x="11266" y="3899"/>
                  <a:pt x="11244" y="3807"/>
                  <a:pt x="11217" y="3998"/>
                </a:cubicBezTo>
                <a:cubicBezTo>
                  <a:pt x="11205" y="3979"/>
                  <a:pt x="11191" y="3959"/>
                  <a:pt x="11180" y="3939"/>
                </a:cubicBezTo>
                <a:cubicBezTo>
                  <a:pt x="11178" y="3938"/>
                  <a:pt x="11175" y="3940"/>
                  <a:pt x="11173" y="3939"/>
                </a:cubicBezTo>
                <a:cubicBezTo>
                  <a:pt x="11161" y="3980"/>
                  <a:pt x="11154" y="3992"/>
                  <a:pt x="11123" y="3998"/>
                </a:cubicBezTo>
                <a:cubicBezTo>
                  <a:pt x="11116" y="4054"/>
                  <a:pt x="11101" y="4094"/>
                  <a:pt x="11081" y="4124"/>
                </a:cubicBezTo>
                <a:cubicBezTo>
                  <a:pt x="11085" y="4087"/>
                  <a:pt x="11087" y="4054"/>
                  <a:pt x="11093" y="4024"/>
                </a:cubicBezTo>
                <a:cubicBezTo>
                  <a:pt x="11092" y="4019"/>
                  <a:pt x="11094" y="4019"/>
                  <a:pt x="11093" y="4013"/>
                </a:cubicBezTo>
                <a:cubicBezTo>
                  <a:pt x="11091" y="4011"/>
                  <a:pt x="11088" y="4000"/>
                  <a:pt x="11086" y="3998"/>
                </a:cubicBezTo>
                <a:cubicBezTo>
                  <a:pt x="11064" y="4023"/>
                  <a:pt x="11044" y="4131"/>
                  <a:pt x="11031" y="4176"/>
                </a:cubicBezTo>
                <a:cubicBezTo>
                  <a:pt x="10995" y="4169"/>
                  <a:pt x="10987" y="4124"/>
                  <a:pt x="10951" y="4150"/>
                </a:cubicBezTo>
                <a:cubicBezTo>
                  <a:pt x="10944" y="4139"/>
                  <a:pt x="10939" y="4124"/>
                  <a:pt x="10932" y="4113"/>
                </a:cubicBezTo>
                <a:cubicBezTo>
                  <a:pt x="10916" y="4245"/>
                  <a:pt x="10911" y="4175"/>
                  <a:pt x="10877" y="4224"/>
                </a:cubicBezTo>
                <a:cubicBezTo>
                  <a:pt x="10860" y="4250"/>
                  <a:pt x="10864" y="4293"/>
                  <a:pt x="10834" y="4313"/>
                </a:cubicBezTo>
                <a:cubicBezTo>
                  <a:pt x="10829" y="4324"/>
                  <a:pt x="10827" y="4338"/>
                  <a:pt x="10822" y="4350"/>
                </a:cubicBezTo>
                <a:cubicBezTo>
                  <a:pt x="10829" y="4361"/>
                  <a:pt x="10834" y="4364"/>
                  <a:pt x="10840" y="4375"/>
                </a:cubicBezTo>
                <a:cubicBezTo>
                  <a:pt x="10831" y="4406"/>
                  <a:pt x="10815" y="4409"/>
                  <a:pt x="10797" y="4401"/>
                </a:cubicBezTo>
                <a:cubicBezTo>
                  <a:pt x="10800" y="4426"/>
                  <a:pt x="10801" y="4450"/>
                  <a:pt x="10804" y="4475"/>
                </a:cubicBezTo>
                <a:cubicBezTo>
                  <a:pt x="10799" y="4490"/>
                  <a:pt x="10796" y="4508"/>
                  <a:pt x="10790" y="4523"/>
                </a:cubicBezTo>
                <a:cubicBezTo>
                  <a:pt x="10789" y="4525"/>
                  <a:pt x="10785" y="4521"/>
                  <a:pt x="10784" y="4523"/>
                </a:cubicBezTo>
                <a:cubicBezTo>
                  <a:pt x="10772" y="4508"/>
                  <a:pt x="10767" y="4502"/>
                  <a:pt x="10760" y="4475"/>
                </a:cubicBezTo>
                <a:cubicBezTo>
                  <a:pt x="10741" y="4479"/>
                  <a:pt x="10740" y="4526"/>
                  <a:pt x="10723" y="4538"/>
                </a:cubicBezTo>
                <a:cubicBezTo>
                  <a:pt x="10721" y="4552"/>
                  <a:pt x="10727" y="4563"/>
                  <a:pt x="10735" y="4575"/>
                </a:cubicBezTo>
                <a:cubicBezTo>
                  <a:pt x="10735" y="4582"/>
                  <a:pt x="10735" y="4594"/>
                  <a:pt x="10735" y="4601"/>
                </a:cubicBezTo>
                <a:cubicBezTo>
                  <a:pt x="10721" y="4609"/>
                  <a:pt x="10716" y="4610"/>
                  <a:pt x="10710" y="4634"/>
                </a:cubicBezTo>
                <a:cubicBezTo>
                  <a:pt x="10699" y="4628"/>
                  <a:pt x="10687" y="4615"/>
                  <a:pt x="10673" y="4612"/>
                </a:cubicBezTo>
                <a:cubicBezTo>
                  <a:pt x="10662" y="4631"/>
                  <a:pt x="10660" y="4665"/>
                  <a:pt x="10643" y="4675"/>
                </a:cubicBezTo>
                <a:cubicBezTo>
                  <a:pt x="10646" y="4695"/>
                  <a:pt x="10645" y="4694"/>
                  <a:pt x="10655" y="4701"/>
                </a:cubicBezTo>
                <a:cubicBezTo>
                  <a:pt x="10646" y="4741"/>
                  <a:pt x="10601" y="4754"/>
                  <a:pt x="10581" y="4775"/>
                </a:cubicBezTo>
                <a:cubicBezTo>
                  <a:pt x="10580" y="4777"/>
                  <a:pt x="10583" y="4783"/>
                  <a:pt x="10581" y="4786"/>
                </a:cubicBezTo>
                <a:cubicBezTo>
                  <a:pt x="10587" y="4805"/>
                  <a:pt x="10587" y="4818"/>
                  <a:pt x="10593" y="4837"/>
                </a:cubicBezTo>
                <a:cubicBezTo>
                  <a:pt x="10576" y="4843"/>
                  <a:pt x="10567" y="4850"/>
                  <a:pt x="10549" y="4849"/>
                </a:cubicBezTo>
                <a:cubicBezTo>
                  <a:pt x="10544" y="4867"/>
                  <a:pt x="10537" y="4878"/>
                  <a:pt x="10531" y="4897"/>
                </a:cubicBezTo>
                <a:cubicBezTo>
                  <a:pt x="10542" y="4924"/>
                  <a:pt x="10552" y="4940"/>
                  <a:pt x="10561" y="4974"/>
                </a:cubicBezTo>
                <a:cubicBezTo>
                  <a:pt x="10550" y="4981"/>
                  <a:pt x="10542" y="4982"/>
                  <a:pt x="10531" y="4985"/>
                </a:cubicBezTo>
                <a:cubicBezTo>
                  <a:pt x="10529" y="5008"/>
                  <a:pt x="10526" y="5040"/>
                  <a:pt x="10524" y="5063"/>
                </a:cubicBezTo>
                <a:cubicBezTo>
                  <a:pt x="10481" y="5042"/>
                  <a:pt x="10481" y="5114"/>
                  <a:pt x="10464" y="5174"/>
                </a:cubicBezTo>
                <a:cubicBezTo>
                  <a:pt x="10470" y="5177"/>
                  <a:pt x="10477" y="5170"/>
                  <a:pt x="10483" y="5174"/>
                </a:cubicBezTo>
                <a:cubicBezTo>
                  <a:pt x="10483" y="5198"/>
                  <a:pt x="10482" y="5224"/>
                  <a:pt x="10483" y="5248"/>
                </a:cubicBezTo>
                <a:cubicBezTo>
                  <a:pt x="10469" y="5249"/>
                  <a:pt x="10462" y="5254"/>
                  <a:pt x="10451" y="5248"/>
                </a:cubicBezTo>
                <a:cubicBezTo>
                  <a:pt x="10431" y="5288"/>
                  <a:pt x="10417" y="5335"/>
                  <a:pt x="10396" y="5373"/>
                </a:cubicBezTo>
                <a:cubicBezTo>
                  <a:pt x="10397" y="5384"/>
                  <a:pt x="10401" y="5400"/>
                  <a:pt x="10402" y="5410"/>
                </a:cubicBezTo>
                <a:cubicBezTo>
                  <a:pt x="10386" y="5439"/>
                  <a:pt x="10378" y="5419"/>
                  <a:pt x="10359" y="5410"/>
                </a:cubicBezTo>
                <a:cubicBezTo>
                  <a:pt x="10334" y="5435"/>
                  <a:pt x="10291" y="5508"/>
                  <a:pt x="10279" y="5558"/>
                </a:cubicBezTo>
                <a:cubicBezTo>
                  <a:pt x="10277" y="5577"/>
                  <a:pt x="10273" y="5592"/>
                  <a:pt x="10272" y="5610"/>
                </a:cubicBezTo>
                <a:cubicBezTo>
                  <a:pt x="10261" y="5645"/>
                  <a:pt x="10237" y="5655"/>
                  <a:pt x="10228" y="5699"/>
                </a:cubicBezTo>
                <a:cubicBezTo>
                  <a:pt x="10227" y="5701"/>
                  <a:pt x="10223" y="5704"/>
                  <a:pt x="10222" y="5706"/>
                </a:cubicBezTo>
                <a:cubicBezTo>
                  <a:pt x="10217" y="5699"/>
                  <a:pt x="10215" y="5691"/>
                  <a:pt x="10210" y="5684"/>
                </a:cubicBezTo>
                <a:cubicBezTo>
                  <a:pt x="10189" y="5655"/>
                  <a:pt x="10147" y="5765"/>
                  <a:pt x="10148" y="5821"/>
                </a:cubicBezTo>
                <a:cubicBezTo>
                  <a:pt x="10125" y="5801"/>
                  <a:pt x="10098" y="5794"/>
                  <a:pt x="10063" y="5795"/>
                </a:cubicBezTo>
                <a:cubicBezTo>
                  <a:pt x="10060" y="5801"/>
                  <a:pt x="10054" y="5815"/>
                  <a:pt x="10051" y="5821"/>
                </a:cubicBezTo>
                <a:cubicBezTo>
                  <a:pt x="10056" y="5859"/>
                  <a:pt x="10073" y="5877"/>
                  <a:pt x="10093" y="5884"/>
                </a:cubicBezTo>
                <a:cubicBezTo>
                  <a:pt x="10076" y="5923"/>
                  <a:pt x="10055" y="5888"/>
                  <a:pt x="10026" y="5884"/>
                </a:cubicBezTo>
                <a:cubicBezTo>
                  <a:pt x="10020" y="5929"/>
                  <a:pt x="10022" y="5942"/>
                  <a:pt x="10001" y="5957"/>
                </a:cubicBezTo>
                <a:cubicBezTo>
                  <a:pt x="9974" y="5936"/>
                  <a:pt x="9960" y="5976"/>
                  <a:pt x="9932" y="5994"/>
                </a:cubicBezTo>
                <a:cubicBezTo>
                  <a:pt x="9932" y="6003"/>
                  <a:pt x="9933" y="6022"/>
                  <a:pt x="9932" y="6031"/>
                </a:cubicBezTo>
                <a:cubicBezTo>
                  <a:pt x="9939" y="6050"/>
                  <a:pt x="9948" y="6060"/>
                  <a:pt x="9957" y="6072"/>
                </a:cubicBezTo>
                <a:cubicBezTo>
                  <a:pt x="9957" y="6077"/>
                  <a:pt x="9957" y="6079"/>
                  <a:pt x="9957" y="6083"/>
                </a:cubicBezTo>
                <a:cubicBezTo>
                  <a:pt x="9940" y="6085"/>
                  <a:pt x="9925" y="6081"/>
                  <a:pt x="9907" y="6083"/>
                </a:cubicBezTo>
                <a:cubicBezTo>
                  <a:pt x="9901" y="6123"/>
                  <a:pt x="9905" y="6163"/>
                  <a:pt x="9896" y="6194"/>
                </a:cubicBezTo>
                <a:cubicBezTo>
                  <a:pt x="9905" y="6219"/>
                  <a:pt x="9912" y="6245"/>
                  <a:pt x="9927" y="6257"/>
                </a:cubicBezTo>
                <a:cubicBezTo>
                  <a:pt x="9912" y="6282"/>
                  <a:pt x="9902" y="6301"/>
                  <a:pt x="9896" y="6346"/>
                </a:cubicBezTo>
                <a:cubicBezTo>
                  <a:pt x="9897" y="6351"/>
                  <a:pt x="9901" y="6351"/>
                  <a:pt x="9902" y="6357"/>
                </a:cubicBezTo>
                <a:cubicBezTo>
                  <a:pt x="9913" y="6372"/>
                  <a:pt x="9919" y="6368"/>
                  <a:pt x="9932" y="6357"/>
                </a:cubicBezTo>
                <a:cubicBezTo>
                  <a:pt x="9935" y="6363"/>
                  <a:pt x="9936" y="6376"/>
                  <a:pt x="9939" y="6383"/>
                </a:cubicBezTo>
                <a:cubicBezTo>
                  <a:pt x="9928" y="6401"/>
                  <a:pt x="9918" y="6425"/>
                  <a:pt x="9907" y="6445"/>
                </a:cubicBezTo>
                <a:cubicBezTo>
                  <a:pt x="9921" y="6487"/>
                  <a:pt x="9934" y="6462"/>
                  <a:pt x="9964" y="6468"/>
                </a:cubicBezTo>
                <a:cubicBezTo>
                  <a:pt x="9962" y="6498"/>
                  <a:pt x="9957" y="6526"/>
                  <a:pt x="9944" y="6534"/>
                </a:cubicBezTo>
                <a:cubicBezTo>
                  <a:pt x="9942" y="6540"/>
                  <a:pt x="9941" y="6539"/>
                  <a:pt x="9939" y="6545"/>
                </a:cubicBezTo>
                <a:cubicBezTo>
                  <a:pt x="9943" y="6552"/>
                  <a:pt x="9947" y="6561"/>
                  <a:pt x="9951" y="6567"/>
                </a:cubicBezTo>
                <a:cubicBezTo>
                  <a:pt x="9967" y="6567"/>
                  <a:pt x="9978" y="6554"/>
                  <a:pt x="9989" y="6545"/>
                </a:cubicBezTo>
                <a:cubicBezTo>
                  <a:pt x="9982" y="6565"/>
                  <a:pt x="9968" y="6581"/>
                  <a:pt x="9951" y="6582"/>
                </a:cubicBezTo>
                <a:cubicBezTo>
                  <a:pt x="9951" y="6591"/>
                  <a:pt x="9949" y="6584"/>
                  <a:pt x="9951" y="6593"/>
                </a:cubicBezTo>
                <a:cubicBezTo>
                  <a:pt x="9942" y="6601"/>
                  <a:pt x="9941" y="6591"/>
                  <a:pt x="9932" y="6582"/>
                </a:cubicBezTo>
                <a:cubicBezTo>
                  <a:pt x="9932" y="6589"/>
                  <a:pt x="9932" y="6601"/>
                  <a:pt x="9932" y="6608"/>
                </a:cubicBezTo>
                <a:cubicBezTo>
                  <a:pt x="9930" y="6599"/>
                  <a:pt x="9928" y="6591"/>
                  <a:pt x="9927" y="6582"/>
                </a:cubicBezTo>
                <a:cubicBezTo>
                  <a:pt x="9921" y="6596"/>
                  <a:pt x="9908" y="6605"/>
                  <a:pt x="9902" y="6619"/>
                </a:cubicBezTo>
                <a:cubicBezTo>
                  <a:pt x="9904" y="6635"/>
                  <a:pt x="9912" y="6651"/>
                  <a:pt x="9914" y="6667"/>
                </a:cubicBezTo>
                <a:cubicBezTo>
                  <a:pt x="9917" y="6670"/>
                  <a:pt x="9918" y="6678"/>
                  <a:pt x="9921" y="6682"/>
                </a:cubicBezTo>
                <a:cubicBezTo>
                  <a:pt x="9921" y="6676"/>
                  <a:pt x="9920" y="6662"/>
                  <a:pt x="9921" y="6656"/>
                </a:cubicBezTo>
                <a:cubicBezTo>
                  <a:pt x="9922" y="6662"/>
                  <a:pt x="9926" y="6676"/>
                  <a:pt x="9927" y="6682"/>
                </a:cubicBezTo>
                <a:cubicBezTo>
                  <a:pt x="9941" y="6681"/>
                  <a:pt x="9941" y="6673"/>
                  <a:pt x="9951" y="6667"/>
                </a:cubicBezTo>
                <a:cubicBezTo>
                  <a:pt x="9950" y="6654"/>
                  <a:pt x="9951" y="6633"/>
                  <a:pt x="9951" y="6619"/>
                </a:cubicBezTo>
                <a:cubicBezTo>
                  <a:pt x="9957" y="6629"/>
                  <a:pt x="9957" y="6633"/>
                  <a:pt x="9957" y="6656"/>
                </a:cubicBezTo>
                <a:cubicBezTo>
                  <a:pt x="9966" y="6642"/>
                  <a:pt x="9975" y="6633"/>
                  <a:pt x="9982" y="6619"/>
                </a:cubicBezTo>
                <a:cubicBezTo>
                  <a:pt x="9978" y="6640"/>
                  <a:pt x="9975" y="6651"/>
                  <a:pt x="9969" y="6667"/>
                </a:cubicBezTo>
                <a:cubicBezTo>
                  <a:pt x="9978" y="6678"/>
                  <a:pt x="9977" y="6670"/>
                  <a:pt x="9989" y="6667"/>
                </a:cubicBezTo>
                <a:cubicBezTo>
                  <a:pt x="9979" y="6682"/>
                  <a:pt x="9968" y="6696"/>
                  <a:pt x="9957" y="6708"/>
                </a:cubicBezTo>
                <a:cubicBezTo>
                  <a:pt x="9955" y="6723"/>
                  <a:pt x="9961" y="6716"/>
                  <a:pt x="9964" y="6734"/>
                </a:cubicBezTo>
                <a:cubicBezTo>
                  <a:pt x="9976" y="6751"/>
                  <a:pt x="9970" y="6747"/>
                  <a:pt x="9989" y="6745"/>
                </a:cubicBezTo>
                <a:cubicBezTo>
                  <a:pt x="9980" y="6751"/>
                  <a:pt x="9980" y="6756"/>
                  <a:pt x="9976" y="6771"/>
                </a:cubicBezTo>
                <a:cubicBezTo>
                  <a:pt x="9977" y="6775"/>
                  <a:pt x="9981" y="6777"/>
                  <a:pt x="9982" y="6782"/>
                </a:cubicBezTo>
                <a:cubicBezTo>
                  <a:pt x="9973" y="6770"/>
                  <a:pt x="9964" y="6750"/>
                  <a:pt x="9957" y="6771"/>
                </a:cubicBezTo>
                <a:cubicBezTo>
                  <a:pt x="9956" y="6773"/>
                  <a:pt x="9953" y="6779"/>
                  <a:pt x="9951" y="6782"/>
                </a:cubicBezTo>
                <a:cubicBezTo>
                  <a:pt x="9950" y="6771"/>
                  <a:pt x="9951" y="6755"/>
                  <a:pt x="9951" y="6745"/>
                </a:cubicBezTo>
                <a:cubicBezTo>
                  <a:pt x="9946" y="6744"/>
                  <a:pt x="9937" y="6746"/>
                  <a:pt x="9932" y="6745"/>
                </a:cubicBezTo>
                <a:cubicBezTo>
                  <a:pt x="9936" y="6772"/>
                  <a:pt x="9933" y="6785"/>
                  <a:pt x="9927" y="6808"/>
                </a:cubicBezTo>
                <a:cubicBezTo>
                  <a:pt x="9932" y="6828"/>
                  <a:pt x="9939" y="6846"/>
                  <a:pt x="9944" y="6867"/>
                </a:cubicBezTo>
                <a:cubicBezTo>
                  <a:pt x="9977" y="6886"/>
                  <a:pt x="9995" y="6918"/>
                  <a:pt x="10026" y="6933"/>
                </a:cubicBezTo>
                <a:cubicBezTo>
                  <a:pt x="10023" y="6940"/>
                  <a:pt x="10016" y="6938"/>
                  <a:pt x="10013" y="6944"/>
                </a:cubicBezTo>
                <a:cubicBezTo>
                  <a:pt x="10016" y="6949"/>
                  <a:pt x="10023" y="6951"/>
                  <a:pt x="10026" y="6955"/>
                </a:cubicBezTo>
                <a:cubicBezTo>
                  <a:pt x="10029" y="6949"/>
                  <a:pt x="10028" y="6951"/>
                  <a:pt x="10031" y="6944"/>
                </a:cubicBezTo>
                <a:cubicBezTo>
                  <a:pt x="10039" y="6952"/>
                  <a:pt x="10042" y="6950"/>
                  <a:pt x="10044" y="6970"/>
                </a:cubicBezTo>
                <a:cubicBezTo>
                  <a:pt x="10063" y="6979"/>
                  <a:pt x="10125" y="6963"/>
                  <a:pt x="10143" y="6944"/>
                </a:cubicBezTo>
                <a:cubicBezTo>
                  <a:pt x="10172" y="6887"/>
                  <a:pt x="10205" y="6849"/>
                  <a:pt x="10235" y="6793"/>
                </a:cubicBezTo>
                <a:cubicBezTo>
                  <a:pt x="10245" y="6774"/>
                  <a:pt x="10245" y="6757"/>
                  <a:pt x="10260" y="6745"/>
                </a:cubicBezTo>
                <a:cubicBezTo>
                  <a:pt x="10270" y="6734"/>
                  <a:pt x="10283" y="6764"/>
                  <a:pt x="10297" y="6745"/>
                </a:cubicBezTo>
                <a:cubicBezTo>
                  <a:pt x="10314" y="6720"/>
                  <a:pt x="10320" y="6670"/>
                  <a:pt x="10320" y="6619"/>
                </a:cubicBezTo>
                <a:cubicBezTo>
                  <a:pt x="10324" y="6613"/>
                  <a:pt x="10330" y="6614"/>
                  <a:pt x="10334" y="6608"/>
                </a:cubicBezTo>
                <a:cubicBezTo>
                  <a:pt x="10337" y="6633"/>
                  <a:pt x="10333" y="6627"/>
                  <a:pt x="10327" y="6645"/>
                </a:cubicBezTo>
                <a:cubicBezTo>
                  <a:pt x="10341" y="6685"/>
                  <a:pt x="10341" y="6733"/>
                  <a:pt x="10371" y="6708"/>
                </a:cubicBezTo>
                <a:cubicBezTo>
                  <a:pt x="10372" y="6709"/>
                  <a:pt x="10376" y="6707"/>
                  <a:pt x="10377" y="6708"/>
                </a:cubicBezTo>
                <a:cubicBezTo>
                  <a:pt x="10379" y="6735"/>
                  <a:pt x="10369" y="6744"/>
                  <a:pt x="10365" y="6771"/>
                </a:cubicBezTo>
                <a:cubicBezTo>
                  <a:pt x="10379" y="6785"/>
                  <a:pt x="10384" y="6867"/>
                  <a:pt x="10384" y="6907"/>
                </a:cubicBezTo>
                <a:cubicBezTo>
                  <a:pt x="10389" y="6906"/>
                  <a:pt x="10391" y="6894"/>
                  <a:pt x="10396" y="6893"/>
                </a:cubicBezTo>
                <a:cubicBezTo>
                  <a:pt x="10396" y="6902"/>
                  <a:pt x="10402" y="6910"/>
                  <a:pt x="10402" y="6919"/>
                </a:cubicBezTo>
                <a:cubicBezTo>
                  <a:pt x="10415" y="6912"/>
                  <a:pt x="10408" y="6912"/>
                  <a:pt x="10419" y="6919"/>
                </a:cubicBezTo>
                <a:cubicBezTo>
                  <a:pt x="10421" y="6944"/>
                  <a:pt x="10412" y="6993"/>
                  <a:pt x="10407" y="7018"/>
                </a:cubicBezTo>
                <a:cubicBezTo>
                  <a:pt x="10420" y="7050"/>
                  <a:pt x="10433" y="7055"/>
                  <a:pt x="10432" y="7118"/>
                </a:cubicBezTo>
                <a:cubicBezTo>
                  <a:pt x="10437" y="7119"/>
                  <a:pt x="10439" y="7132"/>
                  <a:pt x="10444" y="7133"/>
                </a:cubicBezTo>
                <a:cubicBezTo>
                  <a:pt x="10457" y="7221"/>
                  <a:pt x="10483" y="7252"/>
                  <a:pt x="10508" y="7303"/>
                </a:cubicBezTo>
                <a:cubicBezTo>
                  <a:pt x="10506" y="7312"/>
                  <a:pt x="10509" y="7320"/>
                  <a:pt x="10508" y="7329"/>
                </a:cubicBezTo>
                <a:cubicBezTo>
                  <a:pt x="10503" y="7328"/>
                  <a:pt x="10494" y="7330"/>
                  <a:pt x="10489" y="7329"/>
                </a:cubicBezTo>
                <a:cubicBezTo>
                  <a:pt x="10490" y="7338"/>
                  <a:pt x="10494" y="7346"/>
                  <a:pt x="10494" y="7355"/>
                </a:cubicBezTo>
                <a:cubicBezTo>
                  <a:pt x="10489" y="7360"/>
                  <a:pt x="10482" y="7360"/>
                  <a:pt x="10476" y="7366"/>
                </a:cubicBezTo>
                <a:cubicBezTo>
                  <a:pt x="10487" y="7411"/>
                  <a:pt x="10500" y="7462"/>
                  <a:pt x="10519" y="7491"/>
                </a:cubicBezTo>
                <a:cubicBezTo>
                  <a:pt x="10515" y="7524"/>
                  <a:pt x="10511" y="7522"/>
                  <a:pt x="10508" y="7554"/>
                </a:cubicBezTo>
                <a:cubicBezTo>
                  <a:pt x="10548" y="7572"/>
                  <a:pt x="10573" y="7539"/>
                  <a:pt x="10606" y="7554"/>
                </a:cubicBezTo>
                <a:cubicBezTo>
                  <a:pt x="10609" y="7547"/>
                  <a:pt x="10609" y="7550"/>
                  <a:pt x="10611" y="7543"/>
                </a:cubicBezTo>
                <a:cubicBezTo>
                  <a:pt x="10621" y="7526"/>
                  <a:pt x="10618" y="7512"/>
                  <a:pt x="10611" y="7491"/>
                </a:cubicBezTo>
                <a:cubicBezTo>
                  <a:pt x="10618" y="7459"/>
                  <a:pt x="10621" y="7431"/>
                  <a:pt x="10636" y="7418"/>
                </a:cubicBezTo>
                <a:cubicBezTo>
                  <a:pt x="10642" y="7412"/>
                  <a:pt x="10636" y="7423"/>
                  <a:pt x="10643" y="7429"/>
                </a:cubicBezTo>
                <a:cubicBezTo>
                  <a:pt x="10644" y="7419"/>
                  <a:pt x="10647" y="7401"/>
                  <a:pt x="10648" y="7392"/>
                </a:cubicBezTo>
                <a:cubicBezTo>
                  <a:pt x="10677" y="7392"/>
                  <a:pt x="10696" y="7390"/>
                  <a:pt x="10717" y="7381"/>
                </a:cubicBezTo>
                <a:cubicBezTo>
                  <a:pt x="10722" y="7389"/>
                  <a:pt x="10730" y="7395"/>
                  <a:pt x="10735" y="7403"/>
                </a:cubicBezTo>
                <a:cubicBezTo>
                  <a:pt x="10750" y="7348"/>
                  <a:pt x="10769" y="7295"/>
                  <a:pt x="10784" y="7240"/>
                </a:cubicBezTo>
                <a:cubicBezTo>
                  <a:pt x="10784" y="7218"/>
                  <a:pt x="10783" y="7192"/>
                  <a:pt x="10784" y="7170"/>
                </a:cubicBezTo>
                <a:cubicBezTo>
                  <a:pt x="10787" y="7139"/>
                  <a:pt x="10799" y="7130"/>
                  <a:pt x="10804" y="7107"/>
                </a:cubicBezTo>
                <a:cubicBezTo>
                  <a:pt x="10808" y="7093"/>
                  <a:pt x="10799" y="7068"/>
                  <a:pt x="10804" y="7044"/>
                </a:cubicBezTo>
                <a:cubicBezTo>
                  <a:pt x="10800" y="7041"/>
                  <a:pt x="10794" y="7033"/>
                  <a:pt x="10790" y="7029"/>
                </a:cubicBezTo>
                <a:cubicBezTo>
                  <a:pt x="10790" y="7016"/>
                  <a:pt x="10790" y="7006"/>
                  <a:pt x="10790" y="6992"/>
                </a:cubicBezTo>
                <a:cubicBezTo>
                  <a:pt x="10796" y="6992"/>
                  <a:pt x="10803" y="6992"/>
                  <a:pt x="10809" y="6992"/>
                </a:cubicBezTo>
                <a:cubicBezTo>
                  <a:pt x="10834" y="6954"/>
                  <a:pt x="10794" y="6853"/>
                  <a:pt x="10790" y="6819"/>
                </a:cubicBezTo>
                <a:cubicBezTo>
                  <a:pt x="10806" y="6817"/>
                  <a:pt x="10818" y="6820"/>
                  <a:pt x="10834" y="6819"/>
                </a:cubicBezTo>
                <a:cubicBezTo>
                  <a:pt x="10834" y="6811"/>
                  <a:pt x="10840" y="6814"/>
                  <a:pt x="10840" y="6808"/>
                </a:cubicBezTo>
                <a:cubicBezTo>
                  <a:pt x="10887" y="6824"/>
                  <a:pt x="10866" y="6725"/>
                  <a:pt x="10889" y="6708"/>
                </a:cubicBezTo>
                <a:cubicBezTo>
                  <a:pt x="10889" y="6724"/>
                  <a:pt x="10889" y="6754"/>
                  <a:pt x="10889" y="6771"/>
                </a:cubicBezTo>
                <a:cubicBezTo>
                  <a:pt x="10896" y="6773"/>
                  <a:pt x="10902" y="6772"/>
                  <a:pt x="10907" y="6771"/>
                </a:cubicBezTo>
                <a:cubicBezTo>
                  <a:pt x="10911" y="6734"/>
                  <a:pt x="10923" y="6717"/>
                  <a:pt x="10939" y="6708"/>
                </a:cubicBezTo>
                <a:cubicBezTo>
                  <a:pt x="10938" y="6696"/>
                  <a:pt x="10934" y="6679"/>
                  <a:pt x="10932" y="6667"/>
                </a:cubicBezTo>
                <a:cubicBezTo>
                  <a:pt x="10940" y="6666"/>
                  <a:pt x="10950" y="6668"/>
                  <a:pt x="10958" y="6667"/>
                </a:cubicBezTo>
                <a:cubicBezTo>
                  <a:pt x="10957" y="6661"/>
                  <a:pt x="10951" y="6651"/>
                  <a:pt x="10951" y="6645"/>
                </a:cubicBezTo>
                <a:cubicBezTo>
                  <a:pt x="10948" y="6645"/>
                  <a:pt x="10949" y="6645"/>
                  <a:pt x="10946" y="6645"/>
                </a:cubicBezTo>
                <a:cubicBezTo>
                  <a:pt x="10946" y="6651"/>
                  <a:pt x="10946" y="6650"/>
                  <a:pt x="10946" y="6656"/>
                </a:cubicBezTo>
                <a:cubicBezTo>
                  <a:pt x="10918" y="6634"/>
                  <a:pt x="10899" y="6691"/>
                  <a:pt x="10871" y="6682"/>
                </a:cubicBezTo>
                <a:cubicBezTo>
                  <a:pt x="10841" y="6672"/>
                  <a:pt x="10827" y="6607"/>
                  <a:pt x="10790" y="6630"/>
                </a:cubicBezTo>
                <a:cubicBezTo>
                  <a:pt x="10791" y="6622"/>
                  <a:pt x="10795" y="6616"/>
                  <a:pt x="10797" y="6608"/>
                </a:cubicBezTo>
                <a:cubicBezTo>
                  <a:pt x="10807" y="6586"/>
                  <a:pt x="10872" y="6638"/>
                  <a:pt x="10889" y="6656"/>
                </a:cubicBezTo>
                <a:cubicBezTo>
                  <a:pt x="10911" y="6679"/>
                  <a:pt x="10969" y="6585"/>
                  <a:pt x="10976" y="6567"/>
                </a:cubicBezTo>
                <a:cubicBezTo>
                  <a:pt x="10981" y="6567"/>
                  <a:pt x="10983" y="6567"/>
                  <a:pt x="10988" y="6567"/>
                </a:cubicBezTo>
                <a:cubicBezTo>
                  <a:pt x="10987" y="6517"/>
                  <a:pt x="10975" y="6525"/>
                  <a:pt x="10969" y="6482"/>
                </a:cubicBezTo>
                <a:cubicBezTo>
                  <a:pt x="10936" y="6473"/>
                  <a:pt x="10919" y="6425"/>
                  <a:pt x="10907" y="6371"/>
                </a:cubicBezTo>
                <a:cubicBezTo>
                  <a:pt x="10901" y="6373"/>
                  <a:pt x="10889" y="6370"/>
                  <a:pt x="10882" y="6371"/>
                </a:cubicBezTo>
                <a:cubicBezTo>
                  <a:pt x="10872" y="6364"/>
                  <a:pt x="10871" y="6347"/>
                  <a:pt x="10852" y="6346"/>
                </a:cubicBezTo>
                <a:cubicBezTo>
                  <a:pt x="10852" y="6343"/>
                  <a:pt x="10846" y="6348"/>
                  <a:pt x="10845" y="6346"/>
                </a:cubicBezTo>
                <a:cubicBezTo>
                  <a:pt x="10858" y="6324"/>
                  <a:pt x="10833" y="6176"/>
                  <a:pt x="10840" y="6120"/>
                </a:cubicBezTo>
                <a:cubicBezTo>
                  <a:pt x="10847" y="6117"/>
                  <a:pt x="10853" y="6113"/>
                  <a:pt x="10859" y="6109"/>
                </a:cubicBezTo>
                <a:cubicBezTo>
                  <a:pt x="10874" y="6016"/>
                  <a:pt x="10857" y="6002"/>
                  <a:pt x="10852" y="5921"/>
                </a:cubicBezTo>
                <a:cubicBezTo>
                  <a:pt x="10862" y="5928"/>
                  <a:pt x="10872" y="5940"/>
                  <a:pt x="10882" y="5946"/>
                </a:cubicBezTo>
                <a:cubicBezTo>
                  <a:pt x="10888" y="5931"/>
                  <a:pt x="10897" y="5913"/>
                  <a:pt x="10902" y="5898"/>
                </a:cubicBezTo>
                <a:cubicBezTo>
                  <a:pt x="10907" y="5884"/>
                  <a:pt x="10905" y="5854"/>
                  <a:pt x="10902" y="5832"/>
                </a:cubicBezTo>
                <a:cubicBezTo>
                  <a:pt x="10914" y="5832"/>
                  <a:pt x="10921" y="5832"/>
                  <a:pt x="10932" y="5832"/>
                </a:cubicBezTo>
                <a:cubicBezTo>
                  <a:pt x="10954" y="5772"/>
                  <a:pt x="10966" y="5775"/>
                  <a:pt x="10994" y="5732"/>
                </a:cubicBezTo>
                <a:cubicBezTo>
                  <a:pt x="11007" y="5712"/>
                  <a:pt x="11007" y="5675"/>
                  <a:pt x="11024" y="5658"/>
                </a:cubicBezTo>
                <a:cubicBezTo>
                  <a:pt x="11031" y="5666"/>
                  <a:pt x="11038" y="5676"/>
                  <a:pt x="11045" y="5684"/>
                </a:cubicBezTo>
                <a:cubicBezTo>
                  <a:pt x="11071" y="5647"/>
                  <a:pt x="11097" y="5621"/>
                  <a:pt x="11123" y="5584"/>
                </a:cubicBezTo>
                <a:cubicBezTo>
                  <a:pt x="11142" y="5538"/>
                  <a:pt x="11138" y="5475"/>
                  <a:pt x="11167" y="5447"/>
                </a:cubicBezTo>
                <a:cubicBezTo>
                  <a:pt x="11168" y="5444"/>
                  <a:pt x="11172" y="5440"/>
                  <a:pt x="11173" y="5436"/>
                </a:cubicBezTo>
                <a:cubicBezTo>
                  <a:pt x="11164" y="5408"/>
                  <a:pt x="11150" y="5388"/>
                  <a:pt x="11143" y="5359"/>
                </a:cubicBezTo>
                <a:cubicBezTo>
                  <a:pt x="11141" y="5355"/>
                  <a:pt x="11138" y="5351"/>
                  <a:pt x="11137" y="5348"/>
                </a:cubicBezTo>
                <a:cubicBezTo>
                  <a:pt x="11151" y="5335"/>
                  <a:pt x="11173" y="5313"/>
                  <a:pt x="11180" y="5285"/>
                </a:cubicBezTo>
                <a:cubicBezTo>
                  <a:pt x="11186" y="5265"/>
                  <a:pt x="11173" y="5238"/>
                  <a:pt x="11167" y="5222"/>
                </a:cubicBezTo>
                <a:cubicBezTo>
                  <a:pt x="11187" y="5166"/>
                  <a:pt x="11196" y="5205"/>
                  <a:pt x="11217" y="5174"/>
                </a:cubicBezTo>
                <a:cubicBezTo>
                  <a:pt x="11241" y="5137"/>
                  <a:pt x="11241" y="5078"/>
                  <a:pt x="11272" y="5048"/>
                </a:cubicBezTo>
                <a:cubicBezTo>
                  <a:pt x="11286" y="5066"/>
                  <a:pt x="11295" y="5078"/>
                  <a:pt x="11309" y="5096"/>
                </a:cubicBezTo>
                <a:cubicBezTo>
                  <a:pt x="11315" y="5104"/>
                  <a:pt x="11367" y="5085"/>
                  <a:pt x="11389" y="5085"/>
                </a:cubicBezTo>
                <a:cubicBezTo>
                  <a:pt x="11410" y="5118"/>
                  <a:pt x="11425" y="5136"/>
                  <a:pt x="11463" y="5137"/>
                </a:cubicBezTo>
                <a:cubicBezTo>
                  <a:pt x="11466" y="5147"/>
                  <a:pt x="11466" y="5164"/>
                  <a:pt x="11469" y="5174"/>
                </a:cubicBezTo>
                <a:cubicBezTo>
                  <a:pt x="11473" y="5194"/>
                  <a:pt x="11466" y="5242"/>
                  <a:pt x="11463" y="5263"/>
                </a:cubicBezTo>
                <a:cubicBezTo>
                  <a:pt x="11467" y="5273"/>
                  <a:pt x="11471" y="5275"/>
                  <a:pt x="11476" y="5285"/>
                </a:cubicBezTo>
                <a:cubicBezTo>
                  <a:pt x="11479" y="5295"/>
                  <a:pt x="11482" y="5316"/>
                  <a:pt x="11481" y="5336"/>
                </a:cubicBezTo>
                <a:cubicBezTo>
                  <a:pt x="11470" y="5336"/>
                  <a:pt x="11457" y="5323"/>
                  <a:pt x="11446" y="5322"/>
                </a:cubicBezTo>
                <a:cubicBezTo>
                  <a:pt x="11420" y="5337"/>
                  <a:pt x="11301" y="5595"/>
                  <a:pt x="11284" y="5647"/>
                </a:cubicBezTo>
                <a:cubicBezTo>
                  <a:pt x="11281" y="5647"/>
                  <a:pt x="11281" y="5647"/>
                  <a:pt x="11279" y="5647"/>
                </a:cubicBezTo>
                <a:cubicBezTo>
                  <a:pt x="11275" y="5637"/>
                  <a:pt x="11269" y="5620"/>
                  <a:pt x="11265" y="5610"/>
                </a:cubicBezTo>
                <a:cubicBezTo>
                  <a:pt x="11241" y="5660"/>
                  <a:pt x="11260" y="5719"/>
                  <a:pt x="11222" y="5758"/>
                </a:cubicBezTo>
                <a:cubicBezTo>
                  <a:pt x="11206" y="5745"/>
                  <a:pt x="11196" y="5736"/>
                  <a:pt x="11180" y="5747"/>
                </a:cubicBezTo>
                <a:cubicBezTo>
                  <a:pt x="11181" y="5762"/>
                  <a:pt x="11184" y="5780"/>
                  <a:pt x="11185" y="5795"/>
                </a:cubicBezTo>
                <a:cubicBezTo>
                  <a:pt x="11166" y="5831"/>
                  <a:pt x="11151" y="5848"/>
                  <a:pt x="11143" y="5909"/>
                </a:cubicBezTo>
                <a:cubicBezTo>
                  <a:pt x="11150" y="5922"/>
                  <a:pt x="11160" y="5935"/>
                  <a:pt x="11167" y="5946"/>
                </a:cubicBezTo>
                <a:cubicBezTo>
                  <a:pt x="11167" y="5997"/>
                  <a:pt x="11163" y="6018"/>
                  <a:pt x="11160" y="6057"/>
                </a:cubicBezTo>
                <a:cubicBezTo>
                  <a:pt x="11169" y="6086"/>
                  <a:pt x="11176" y="6117"/>
                  <a:pt x="11185" y="6146"/>
                </a:cubicBezTo>
                <a:cubicBezTo>
                  <a:pt x="11183" y="6168"/>
                  <a:pt x="11182" y="6187"/>
                  <a:pt x="11180" y="6209"/>
                </a:cubicBezTo>
                <a:cubicBezTo>
                  <a:pt x="11171" y="6310"/>
                  <a:pt x="11180" y="6381"/>
                  <a:pt x="11217" y="6420"/>
                </a:cubicBezTo>
                <a:cubicBezTo>
                  <a:pt x="11232" y="6436"/>
                  <a:pt x="11233" y="6445"/>
                  <a:pt x="11254" y="6431"/>
                </a:cubicBezTo>
                <a:cubicBezTo>
                  <a:pt x="11253" y="6444"/>
                  <a:pt x="11254" y="6469"/>
                  <a:pt x="11254" y="6482"/>
                </a:cubicBezTo>
                <a:cubicBezTo>
                  <a:pt x="11268" y="6472"/>
                  <a:pt x="11276" y="6456"/>
                  <a:pt x="11297" y="6456"/>
                </a:cubicBezTo>
                <a:cubicBezTo>
                  <a:pt x="11294" y="6469"/>
                  <a:pt x="11293" y="6481"/>
                  <a:pt x="11290" y="6493"/>
                </a:cubicBezTo>
                <a:cubicBezTo>
                  <a:pt x="11296" y="6516"/>
                  <a:pt x="11297" y="6535"/>
                  <a:pt x="11309" y="6545"/>
                </a:cubicBezTo>
                <a:cubicBezTo>
                  <a:pt x="11327" y="6573"/>
                  <a:pt x="11359" y="6531"/>
                  <a:pt x="11371" y="6519"/>
                </a:cubicBezTo>
                <a:cubicBezTo>
                  <a:pt x="11371" y="6524"/>
                  <a:pt x="11371" y="6529"/>
                  <a:pt x="11371" y="6534"/>
                </a:cubicBezTo>
                <a:cubicBezTo>
                  <a:pt x="11388" y="6527"/>
                  <a:pt x="11393" y="6520"/>
                  <a:pt x="11407" y="6534"/>
                </a:cubicBezTo>
                <a:cubicBezTo>
                  <a:pt x="11419" y="6503"/>
                  <a:pt x="11431" y="6497"/>
                  <a:pt x="11451" y="6482"/>
                </a:cubicBezTo>
                <a:cubicBezTo>
                  <a:pt x="11452" y="6487"/>
                  <a:pt x="11450" y="6489"/>
                  <a:pt x="11451" y="6493"/>
                </a:cubicBezTo>
                <a:cubicBezTo>
                  <a:pt x="11465" y="6479"/>
                  <a:pt x="11488" y="6477"/>
                  <a:pt x="11494" y="6445"/>
                </a:cubicBezTo>
                <a:cubicBezTo>
                  <a:pt x="11502" y="6456"/>
                  <a:pt x="11512" y="6472"/>
                  <a:pt x="11520" y="6482"/>
                </a:cubicBezTo>
                <a:cubicBezTo>
                  <a:pt x="11526" y="6438"/>
                  <a:pt x="11549" y="6454"/>
                  <a:pt x="11563" y="6431"/>
                </a:cubicBezTo>
                <a:cubicBezTo>
                  <a:pt x="11570" y="6422"/>
                  <a:pt x="11573" y="6404"/>
                  <a:pt x="11575" y="6383"/>
                </a:cubicBezTo>
                <a:cubicBezTo>
                  <a:pt x="11575" y="6393"/>
                  <a:pt x="11575" y="6398"/>
                  <a:pt x="11575" y="6408"/>
                </a:cubicBezTo>
                <a:cubicBezTo>
                  <a:pt x="11584" y="6415"/>
                  <a:pt x="11588" y="6424"/>
                  <a:pt x="11598" y="6431"/>
                </a:cubicBezTo>
                <a:cubicBezTo>
                  <a:pt x="11605" y="6416"/>
                  <a:pt x="11610" y="6413"/>
                  <a:pt x="11623" y="6408"/>
                </a:cubicBezTo>
                <a:cubicBezTo>
                  <a:pt x="11629" y="6415"/>
                  <a:pt x="11638" y="6413"/>
                  <a:pt x="11643" y="6420"/>
                </a:cubicBezTo>
                <a:cubicBezTo>
                  <a:pt x="11659" y="6389"/>
                  <a:pt x="11695" y="6377"/>
                  <a:pt x="11722" y="6371"/>
                </a:cubicBezTo>
                <a:cubicBezTo>
                  <a:pt x="11720" y="6386"/>
                  <a:pt x="11723" y="6397"/>
                  <a:pt x="11722" y="6408"/>
                </a:cubicBezTo>
                <a:cubicBezTo>
                  <a:pt x="11761" y="6524"/>
                  <a:pt x="11814" y="6389"/>
                  <a:pt x="11852" y="6534"/>
                </a:cubicBezTo>
                <a:cubicBezTo>
                  <a:pt x="11849" y="6540"/>
                  <a:pt x="11843" y="6539"/>
                  <a:pt x="11839" y="6545"/>
                </a:cubicBezTo>
                <a:cubicBezTo>
                  <a:pt x="11814" y="6543"/>
                  <a:pt x="11807" y="6522"/>
                  <a:pt x="11785" y="6508"/>
                </a:cubicBezTo>
                <a:cubicBezTo>
                  <a:pt x="11765" y="6512"/>
                  <a:pt x="11758" y="6545"/>
                  <a:pt x="11747" y="6567"/>
                </a:cubicBezTo>
                <a:cubicBezTo>
                  <a:pt x="11733" y="6561"/>
                  <a:pt x="11730" y="6550"/>
                  <a:pt x="11717" y="6556"/>
                </a:cubicBezTo>
                <a:cubicBezTo>
                  <a:pt x="11713" y="6571"/>
                  <a:pt x="11715" y="6551"/>
                  <a:pt x="11717" y="6567"/>
                </a:cubicBezTo>
                <a:cubicBezTo>
                  <a:pt x="11709" y="6583"/>
                  <a:pt x="11703" y="6572"/>
                  <a:pt x="11697" y="6556"/>
                </a:cubicBezTo>
                <a:cubicBezTo>
                  <a:pt x="11693" y="6557"/>
                  <a:pt x="11689" y="6566"/>
                  <a:pt x="11685" y="6567"/>
                </a:cubicBezTo>
                <a:cubicBezTo>
                  <a:pt x="11684" y="6576"/>
                  <a:pt x="11681" y="6585"/>
                  <a:pt x="11680" y="6593"/>
                </a:cubicBezTo>
                <a:cubicBezTo>
                  <a:pt x="11686" y="6608"/>
                  <a:pt x="11689" y="6616"/>
                  <a:pt x="11692" y="6630"/>
                </a:cubicBezTo>
                <a:cubicBezTo>
                  <a:pt x="11687" y="6626"/>
                  <a:pt x="11675" y="6669"/>
                  <a:pt x="11662" y="6667"/>
                </a:cubicBezTo>
                <a:cubicBezTo>
                  <a:pt x="11618" y="6661"/>
                  <a:pt x="11586" y="6645"/>
                  <a:pt x="11545" y="6630"/>
                </a:cubicBezTo>
                <a:cubicBezTo>
                  <a:pt x="11524" y="6623"/>
                  <a:pt x="11498" y="6647"/>
                  <a:pt x="11488" y="6630"/>
                </a:cubicBezTo>
                <a:cubicBezTo>
                  <a:pt x="11483" y="6638"/>
                  <a:pt x="11481" y="6637"/>
                  <a:pt x="11476" y="6645"/>
                </a:cubicBezTo>
                <a:cubicBezTo>
                  <a:pt x="11463" y="6639"/>
                  <a:pt x="11452" y="6636"/>
                  <a:pt x="11439" y="6630"/>
                </a:cubicBezTo>
                <a:cubicBezTo>
                  <a:pt x="11438" y="6638"/>
                  <a:pt x="11434" y="6648"/>
                  <a:pt x="11433" y="6656"/>
                </a:cubicBezTo>
                <a:cubicBezTo>
                  <a:pt x="11421" y="6653"/>
                  <a:pt x="11418" y="6662"/>
                  <a:pt x="11407" y="6656"/>
                </a:cubicBezTo>
                <a:cubicBezTo>
                  <a:pt x="11385" y="6681"/>
                  <a:pt x="11370" y="6705"/>
                  <a:pt x="11334" y="6708"/>
                </a:cubicBezTo>
                <a:cubicBezTo>
                  <a:pt x="11336" y="6731"/>
                  <a:pt x="11332" y="6737"/>
                  <a:pt x="11322" y="6745"/>
                </a:cubicBezTo>
                <a:cubicBezTo>
                  <a:pt x="11328" y="6778"/>
                  <a:pt x="11328" y="6794"/>
                  <a:pt x="11334" y="6830"/>
                </a:cubicBezTo>
                <a:cubicBezTo>
                  <a:pt x="11340" y="6830"/>
                  <a:pt x="11346" y="6826"/>
                  <a:pt x="11352" y="6819"/>
                </a:cubicBezTo>
                <a:cubicBezTo>
                  <a:pt x="11352" y="6849"/>
                  <a:pt x="11353" y="6888"/>
                  <a:pt x="11352" y="6919"/>
                </a:cubicBezTo>
                <a:cubicBezTo>
                  <a:pt x="11367" y="6927"/>
                  <a:pt x="11371" y="6933"/>
                  <a:pt x="11382" y="6944"/>
                </a:cubicBezTo>
                <a:cubicBezTo>
                  <a:pt x="11389" y="6932"/>
                  <a:pt x="11396" y="6920"/>
                  <a:pt x="11402" y="6907"/>
                </a:cubicBezTo>
                <a:cubicBezTo>
                  <a:pt x="11406" y="6912"/>
                  <a:pt x="11411" y="6914"/>
                  <a:pt x="11414" y="6919"/>
                </a:cubicBezTo>
                <a:cubicBezTo>
                  <a:pt x="11409" y="7005"/>
                  <a:pt x="11389" y="7056"/>
                  <a:pt x="11402" y="7155"/>
                </a:cubicBezTo>
                <a:cubicBezTo>
                  <a:pt x="11392" y="7212"/>
                  <a:pt x="11342" y="7254"/>
                  <a:pt x="11315" y="7203"/>
                </a:cubicBezTo>
                <a:cubicBezTo>
                  <a:pt x="11311" y="7181"/>
                  <a:pt x="11308" y="7155"/>
                  <a:pt x="11304" y="7133"/>
                </a:cubicBezTo>
                <a:cubicBezTo>
                  <a:pt x="11292" y="7114"/>
                  <a:pt x="11278" y="7099"/>
                  <a:pt x="11265" y="7081"/>
                </a:cubicBezTo>
                <a:cubicBezTo>
                  <a:pt x="11265" y="7073"/>
                  <a:pt x="11265" y="7063"/>
                  <a:pt x="11265" y="7055"/>
                </a:cubicBezTo>
                <a:cubicBezTo>
                  <a:pt x="11235" y="7057"/>
                  <a:pt x="11228" y="7091"/>
                  <a:pt x="11198" y="7092"/>
                </a:cubicBezTo>
                <a:cubicBezTo>
                  <a:pt x="11189" y="7115"/>
                  <a:pt x="11175" y="7132"/>
                  <a:pt x="11167" y="7155"/>
                </a:cubicBezTo>
                <a:cubicBezTo>
                  <a:pt x="11166" y="7179"/>
                  <a:pt x="11167" y="7205"/>
                  <a:pt x="11167" y="7229"/>
                </a:cubicBezTo>
                <a:cubicBezTo>
                  <a:pt x="11158" y="7243"/>
                  <a:pt x="11152" y="7253"/>
                  <a:pt x="11143" y="7266"/>
                </a:cubicBezTo>
                <a:cubicBezTo>
                  <a:pt x="11125" y="7343"/>
                  <a:pt x="11152" y="7539"/>
                  <a:pt x="11160" y="7580"/>
                </a:cubicBezTo>
                <a:cubicBezTo>
                  <a:pt x="11157" y="7594"/>
                  <a:pt x="11157" y="7578"/>
                  <a:pt x="11160" y="7591"/>
                </a:cubicBezTo>
                <a:cubicBezTo>
                  <a:pt x="11157" y="7592"/>
                  <a:pt x="11158" y="7590"/>
                  <a:pt x="11155" y="7591"/>
                </a:cubicBezTo>
                <a:cubicBezTo>
                  <a:pt x="11158" y="7610"/>
                  <a:pt x="11156" y="7617"/>
                  <a:pt x="11155" y="7639"/>
                </a:cubicBezTo>
                <a:cubicBezTo>
                  <a:pt x="11133" y="7664"/>
                  <a:pt x="11091" y="7658"/>
                  <a:pt x="11061" y="7654"/>
                </a:cubicBezTo>
                <a:cubicBezTo>
                  <a:pt x="11057" y="7681"/>
                  <a:pt x="11057" y="7714"/>
                  <a:pt x="11056" y="7743"/>
                </a:cubicBezTo>
                <a:cubicBezTo>
                  <a:pt x="11023" y="7778"/>
                  <a:pt x="10998" y="7826"/>
                  <a:pt x="10951" y="7791"/>
                </a:cubicBezTo>
                <a:cubicBezTo>
                  <a:pt x="10948" y="7762"/>
                  <a:pt x="10946" y="7746"/>
                  <a:pt x="10939" y="7728"/>
                </a:cubicBezTo>
                <a:cubicBezTo>
                  <a:pt x="10941" y="7681"/>
                  <a:pt x="10883" y="7706"/>
                  <a:pt x="10866" y="7717"/>
                </a:cubicBezTo>
                <a:cubicBezTo>
                  <a:pt x="10788" y="7766"/>
                  <a:pt x="10731" y="7852"/>
                  <a:pt x="10636" y="7865"/>
                </a:cubicBezTo>
                <a:cubicBezTo>
                  <a:pt x="10637" y="7902"/>
                  <a:pt x="10636" y="7922"/>
                  <a:pt x="10636" y="7953"/>
                </a:cubicBezTo>
                <a:cubicBezTo>
                  <a:pt x="10615" y="7938"/>
                  <a:pt x="10600" y="7917"/>
                  <a:pt x="10581" y="7902"/>
                </a:cubicBezTo>
                <a:cubicBezTo>
                  <a:pt x="10580" y="7883"/>
                  <a:pt x="10582" y="7873"/>
                  <a:pt x="10581" y="7854"/>
                </a:cubicBezTo>
                <a:cubicBezTo>
                  <a:pt x="10560" y="7831"/>
                  <a:pt x="10532" y="7853"/>
                  <a:pt x="10519" y="7780"/>
                </a:cubicBezTo>
                <a:cubicBezTo>
                  <a:pt x="10504" y="7777"/>
                  <a:pt x="10404" y="7849"/>
                  <a:pt x="10396" y="7891"/>
                </a:cubicBezTo>
                <a:cubicBezTo>
                  <a:pt x="10389" y="7891"/>
                  <a:pt x="10383" y="7891"/>
                  <a:pt x="10377" y="7891"/>
                </a:cubicBezTo>
                <a:cubicBezTo>
                  <a:pt x="10376" y="7884"/>
                  <a:pt x="10378" y="7872"/>
                  <a:pt x="10377" y="7865"/>
                </a:cubicBezTo>
                <a:cubicBezTo>
                  <a:pt x="10367" y="7877"/>
                  <a:pt x="10355" y="7882"/>
                  <a:pt x="10345" y="7876"/>
                </a:cubicBezTo>
                <a:cubicBezTo>
                  <a:pt x="10344" y="7872"/>
                  <a:pt x="10346" y="7868"/>
                  <a:pt x="10345" y="7865"/>
                </a:cubicBezTo>
                <a:cubicBezTo>
                  <a:pt x="10357" y="7844"/>
                  <a:pt x="10362" y="7845"/>
                  <a:pt x="10371" y="7817"/>
                </a:cubicBezTo>
                <a:cubicBezTo>
                  <a:pt x="10369" y="7809"/>
                  <a:pt x="10367" y="7798"/>
                  <a:pt x="10365" y="7791"/>
                </a:cubicBezTo>
                <a:cubicBezTo>
                  <a:pt x="10352" y="7793"/>
                  <a:pt x="10340" y="7789"/>
                  <a:pt x="10327" y="7791"/>
                </a:cubicBezTo>
                <a:cubicBezTo>
                  <a:pt x="10312" y="7784"/>
                  <a:pt x="10312" y="7765"/>
                  <a:pt x="10297" y="7780"/>
                </a:cubicBezTo>
                <a:cubicBezTo>
                  <a:pt x="10293" y="7756"/>
                  <a:pt x="10292" y="7764"/>
                  <a:pt x="10279" y="7765"/>
                </a:cubicBezTo>
                <a:cubicBezTo>
                  <a:pt x="10294" y="7714"/>
                  <a:pt x="10261" y="7667"/>
                  <a:pt x="10242" y="7654"/>
                </a:cubicBezTo>
                <a:cubicBezTo>
                  <a:pt x="10245" y="7605"/>
                  <a:pt x="10253" y="7557"/>
                  <a:pt x="10267" y="7528"/>
                </a:cubicBezTo>
                <a:cubicBezTo>
                  <a:pt x="10265" y="7523"/>
                  <a:pt x="10262" y="7508"/>
                  <a:pt x="10260" y="7503"/>
                </a:cubicBezTo>
                <a:cubicBezTo>
                  <a:pt x="10268" y="7502"/>
                  <a:pt x="10278" y="7503"/>
                  <a:pt x="10285" y="7503"/>
                </a:cubicBezTo>
                <a:cubicBezTo>
                  <a:pt x="10291" y="7458"/>
                  <a:pt x="10314" y="7455"/>
                  <a:pt x="10304" y="7403"/>
                </a:cubicBezTo>
                <a:cubicBezTo>
                  <a:pt x="10309" y="7397"/>
                  <a:pt x="10310" y="7387"/>
                  <a:pt x="10315" y="7381"/>
                </a:cubicBezTo>
                <a:cubicBezTo>
                  <a:pt x="10319" y="7390"/>
                  <a:pt x="10323" y="7409"/>
                  <a:pt x="10327" y="7418"/>
                </a:cubicBezTo>
                <a:cubicBezTo>
                  <a:pt x="10332" y="7414"/>
                  <a:pt x="10341" y="7406"/>
                  <a:pt x="10345" y="7403"/>
                </a:cubicBezTo>
                <a:cubicBezTo>
                  <a:pt x="10349" y="7392"/>
                  <a:pt x="10360" y="7333"/>
                  <a:pt x="10352" y="7318"/>
                </a:cubicBezTo>
                <a:cubicBezTo>
                  <a:pt x="10339" y="7317"/>
                  <a:pt x="10329" y="7319"/>
                  <a:pt x="10315" y="7318"/>
                </a:cubicBezTo>
                <a:cubicBezTo>
                  <a:pt x="10307" y="7308"/>
                  <a:pt x="10304" y="7256"/>
                  <a:pt x="10304" y="7229"/>
                </a:cubicBezTo>
                <a:cubicBezTo>
                  <a:pt x="10285" y="7211"/>
                  <a:pt x="10259" y="7217"/>
                  <a:pt x="10235" y="7218"/>
                </a:cubicBezTo>
                <a:cubicBezTo>
                  <a:pt x="10233" y="7247"/>
                  <a:pt x="10230" y="7274"/>
                  <a:pt x="10228" y="7303"/>
                </a:cubicBezTo>
                <a:cubicBezTo>
                  <a:pt x="10225" y="7311"/>
                  <a:pt x="10223" y="7316"/>
                  <a:pt x="10217" y="7318"/>
                </a:cubicBezTo>
                <a:cubicBezTo>
                  <a:pt x="10213" y="7302"/>
                  <a:pt x="10213" y="7282"/>
                  <a:pt x="10210" y="7266"/>
                </a:cubicBezTo>
                <a:cubicBezTo>
                  <a:pt x="10197" y="7281"/>
                  <a:pt x="10195" y="7318"/>
                  <a:pt x="10185" y="7329"/>
                </a:cubicBezTo>
                <a:cubicBezTo>
                  <a:pt x="10176" y="7339"/>
                  <a:pt x="10157" y="7316"/>
                  <a:pt x="10148" y="7318"/>
                </a:cubicBezTo>
                <a:cubicBezTo>
                  <a:pt x="10129" y="7376"/>
                  <a:pt x="10153" y="7409"/>
                  <a:pt x="10155" y="7466"/>
                </a:cubicBezTo>
                <a:cubicBezTo>
                  <a:pt x="10146" y="7487"/>
                  <a:pt x="10135" y="7514"/>
                  <a:pt x="10130" y="7543"/>
                </a:cubicBezTo>
                <a:cubicBezTo>
                  <a:pt x="10134" y="7548"/>
                  <a:pt x="10143" y="7550"/>
                  <a:pt x="10148" y="7554"/>
                </a:cubicBezTo>
                <a:cubicBezTo>
                  <a:pt x="10150" y="7549"/>
                  <a:pt x="10152" y="7534"/>
                  <a:pt x="10155" y="7528"/>
                </a:cubicBezTo>
                <a:cubicBezTo>
                  <a:pt x="10163" y="7542"/>
                  <a:pt x="10159" y="7552"/>
                  <a:pt x="10173" y="7554"/>
                </a:cubicBezTo>
                <a:cubicBezTo>
                  <a:pt x="10175" y="7587"/>
                  <a:pt x="10176" y="7665"/>
                  <a:pt x="10180" y="7691"/>
                </a:cubicBezTo>
                <a:cubicBezTo>
                  <a:pt x="10184" y="7718"/>
                  <a:pt x="10201" y="7732"/>
                  <a:pt x="10205" y="7765"/>
                </a:cubicBezTo>
                <a:cubicBezTo>
                  <a:pt x="10198" y="7781"/>
                  <a:pt x="10186" y="7787"/>
                  <a:pt x="10173" y="7791"/>
                </a:cubicBezTo>
                <a:cubicBezTo>
                  <a:pt x="10177" y="7814"/>
                  <a:pt x="10184" y="7819"/>
                  <a:pt x="10198" y="7817"/>
                </a:cubicBezTo>
                <a:cubicBezTo>
                  <a:pt x="10195" y="7826"/>
                  <a:pt x="10196" y="7822"/>
                  <a:pt x="10192" y="7828"/>
                </a:cubicBezTo>
                <a:cubicBezTo>
                  <a:pt x="10196" y="7836"/>
                  <a:pt x="10201" y="7846"/>
                  <a:pt x="10205" y="7854"/>
                </a:cubicBezTo>
                <a:cubicBezTo>
                  <a:pt x="10202" y="7858"/>
                  <a:pt x="10194" y="7860"/>
                  <a:pt x="10192" y="7865"/>
                </a:cubicBezTo>
                <a:cubicBezTo>
                  <a:pt x="10192" y="7870"/>
                  <a:pt x="10198" y="7870"/>
                  <a:pt x="10198" y="7876"/>
                </a:cubicBezTo>
                <a:cubicBezTo>
                  <a:pt x="10204" y="7882"/>
                  <a:pt x="10210" y="7896"/>
                  <a:pt x="10217" y="7902"/>
                </a:cubicBezTo>
                <a:cubicBezTo>
                  <a:pt x="10204" y="7915"/>
                  <a:pt x="10188" y="7904"/>
                  <a:pt x="10173" y="7902"/>
                </a:cubicBezTo>
                <a:cubicBezTo>
                  <a:pt x="10168" y="7934"/>
                  <a:pt x="10165" y="7934"/>
                  <a:pt x="10173" y="7965"/>
                </a:cubicBezTo>
                <a:cubicBezTo>
                  <a:pt x="10165" y="7959"/>
                  <a:pt x="10152" y="7959"/>
                  <a:pt x="10143" y="7953"/>
                </a:cubicBezTo>
                <a:cubicBezTo>
                  <a:pt x="10145" y="7964"/>
                  <a:pt x="10152" y="7980"/>
                  <a:pt x="10155" y="7990"/>
                </a:cubicBezTo>
                <a:cubicBezTo>
                  <a:pt x="10153" y="7995"/>
                  <a:pt x="10150" y="7997"/>
                  <a:pt x="10148" y="8002"/>
                </a:cubicBezTo>
                <a:cubicBezTo>
                  <a:pt x="10146" y="8003"/>
                  <a:pt x="10145" y="8000"/>
                  <a:pt x="10143" y="8002"/>
                </a:cubicBezTo>
                <a:cubicBezTo>
                  <a:pt x="10141" y="7999"/>
                  <a:pt x="10138" y="7993"/>
                  <a:pt x="10136" y="7990"/>
                </a:cubicBezTo>
                <a:cubicBezTo>
                  <a:pt x="10135" y="7969"/>
                  <a:pt x="10133" y="7968"/>
                  <a:pt x="10130" y="7942"/>
                </a:cubicBezTo>
                <a:cubicBezTo>
                  <a:pt x="10101" y="7942"/>
                  <a:pt x="10075" y="7937"/>
                  <a:pt x="10056" y="7953"/>
                </a:cubicBezTo>
                <a:cubicBezTo>
                  <a:pt x="10055" y="7964"/>
                  <a:pt x="10052" y="7980"/>
                  <a:pt x="10051" y="7990"/>
                </a:cubicBezTo>
                <a:cubicBezTo>
                  <a:pt x="10053" y="8017"/>
                  <a:pt x="10061" y="8013"/>
                  <a:pt x="10068" y="8027"/>
                </a:cubicBezTo>
                <a:cubicBezTo>
                  <a:pt x="10067" y="8031"/>
                  <a:pt x="10068" y="8039"/>
                  <a:pt x="10068" y="8042"/>
                </a:cubicBezTo>
                <a:cubicBezTo>
                  <a:pt x="10065" y="8042"/>
                  <a:pt x="10058" y="8042"/>
                  <a:pt x="10056" y="8042"/>
                </a:cubicBezTo>
                <a:cubicBezTo>
                  <a:pt x="10050" y="8030"/>
                  <a:pt x="10041" y="8007"/>
                  <a:pt x="10038" y="7990"/>
                </a:cubicBezTo>
                <a:cubicBezTo>
                  <a:pt x="10005" y="7963"/>
                  <a:pt x="9953" y="8025"/>
                  <a:pt x="9927" y="8042"/>
                </a:cubicBezTo>
                <a:cubicBezTo>
                  <a:pt x="9924" y="8072"/>
                  <a:pt x="9927" y="8078"/>
                  <a:pt x="9927" y="8116"/>
                </a:cubicBezTo>
                <a:cubicBezTo>
                  <a:pt x="9935" y="8117"/>
                  <a:pt x="9937" y="8115"/>
                  <a:pt x="9944" y="8116"/>
                </a:cubicBezTo>
                <a:cubicBezTo>
                  <a:pt x="9940" y="8129"/>
                  <a:pt x="9940" y="8142"/>
                  <a:pt x="9939" y="8164"/>
                </a:cubicBezTo>
                <a:cubicBezTo>
                  <a:pt x="9946" y="8172"/>
                  <a:pt x="9946" y="8178"/>
                  <a:pt x="9957" y="8179"/>
                </a:cubicBezTo>
                <a:cubicBezTo>
                  <a:pt x="9954" y="8217"/>
                  <a:pt x="9947" y="8203"/>
                  <a:pt x="9939" y="8227"/>
                </a:cubicBezTo>
                <a:cubicBezTo>
                  <a:pt x="9926" y="8245"/>
                  <a:pt x="9915" y="8233"/>
                  <a:pt x="9896" y="8227"/>
                </a:cubicBezTo>
                <a:cubicBezTo>
                  <a:pt x="9900" y="8208"/>
                  <a:pt x="9903" y="8195"/>
                  <a:pt x="9902" y="8164"/>
                </a:cubicBezTo>
                <a:cubicBezTo>
                  <a:pt x="9909" y="8165"/>
                  <a:pt x="9907" y="8168"/>
                  <a:pt x="9914" y="8164"/>
                </a:cubicBezTo>
                <a:cubicBezTo>
                  <a:pt x="9916" y="8157"/>
                  <a:pt x="9912" y="8149"/>
                  <a:pt x="9914" y="8142"/>
                </a:cubicBezTo>
                <a:cubicBezTo>
                  <a:pt x="9909" y="8123"/>
                  <a:pt x="9904" y="8113"/>
                  <a:pt x="9896" y="8101"/>
                </a:cubicBezTo>
                <a:cubicBezTo>
                  <a:pt x="9887" y="8106"/>
                  <a:pt x="9879" y="8112"/>
                  <a:pt x="9870" y="8116"/>
                </a:cubicBezTo>
                <a:cubicBezTo>
                  <a:pt x="9860" y="8167"/>
                  <a:pt x="9851" y="8213"/>
                  <a:pt x="9840" y="8264"/>
                </a:cubicBezTo>
                <a:cubicBezTo>
                  <a:pt x="9820" y="8298"/>
                  <a:pt x="9803" y="8345"/>
                  <a:pt x="9783" y="8379"/>
                </a:cubicBezTo>
                <a:cubicBezTo>
                  <a:pt x="9792" y="8387"/>
                  <a:pt x="9799" y="8398"/>
                  <a:pt x="9804" y="8416"/>
                </a:cubicBezTo>
                <a:cubicBezTo>
                  <a:pt x="9789" y="8450"/>
                  <a:pt x="9762" y="8411"/>
                  <a:pt x="9742" y="8427"/>
                </a:cubicBezTo>
                <a:cubicBezTo>
                  <a:pt x="9727" y="8446"/>
                  <a:pt x="9713" y="8458"/>
                  <a:pt x="9698" y="8478"/>
                </a:cubicBezTo>
                <a:cubicBezTo>
                  <a:pt x="9689" y="8480"/>
                  <a:pt x="9683" y="8488"/>
                  <a:pt x="9673" y="8489"/>
                </a:cubicBezTo>
                <a:cubicBezTo>
                  <a:pt x="9661" y="8502"/>
                  <a:pt x="9649" y="8514"/>
                  <a:pt x="9636" y="8526"/>
                </a:cubicBezTo>
                <a:cubicBezTo>
                  <a:pt x="9626" y="8590"/>
                  <a:pt x="9638" y="8668"/>
                  <a:pt x="9611" y="8704"/>
                </a:cubicBezTo>
                <a:cubicBezTo>
                  <a:pt x="9581" y="8744"/>
                  <a:pt x="9542" y="8723"/>
                  <a:pt x="9519" y="8778"/>
                </a:cubicBezTo>
                <a:cubicBezTo>
                  <a:pt x="9519" y="8785"/>
                  <a:pt x="9513" y="8793"/>
                  <a:pt x="9513" y="8800"/>
                </a:cubicBezTo>
                <a:cubicBezTo>
                  <a:pt x="9518" y="8803"/>
                  <a:pt x="9525" y="8811"/>
                  <a:pt x="9531" y="8815"/>
                </a:cubicBezTo>
                <a:cubicBezTo>
                  <a:pt x="9499" y="8878"/>
                  <a:pt x="9459" y="8799"/>
                  <a:pt x="9421" y="8837"/>
                </a:cubicBezTo>
                <a:cubicBezTo>
                  <a:pt x="9414" y="8813"/>
                  <a:pt x="9412" y="8798"/>
                  <a:pt x="9414" y="8763"/>
                </a:cubicBezTo>
                <a:cubicBezTo>
                  <a:pt x="9394" y="8769"/>
                  <a:pt x="9381" y="8768"/>
                  <a:pt x="9359" y="8763"/>
                </a:cubicBezTo>
                <a:cubicBezTo>
                  <a:pt x="9362" y="8805"/>
                  <a:pt x="9366" y="8847"/>
                  <a:pt x="9382" y="8863"/>
                </a:cubicBezTo>
                <a:cubicBezTo>
                  <a:pt x="9382" y="8908"/>
                  <a:pt x="9385" y="8935"/>
                  <a:pt x="9395" y="8963"/>
                </a:cubicBezTo>
                <a:cubicBezTo>
                  <a:pt x="9389" y="8973"/>
                  <a:pt x="9377" y="8977"/>
                  <a:pt x="9365" y="8977"/>
                </a:cubicBezTo>
                <a:cubicBezTo>
                  <a:pt x="9365" y="8969"/>
                  <a:pt x="9365" y="8959"/>
                  <a:pt x="9365" y="8951"/>
                </a:cubicBezTo>
                <a:cubicBezTo>
                  <a:pt x="9351" y="8966"/>
                  <a:pt x="9309" y="8990"/>
                  <a:pt x="9290" y="8988"/>
                </a:cubicBezTo>
                <a:cubicBezTo>
                  <a:pt x="9283" y="8969"/>
                  <a:pt x="9279" y="8945"/>
                  <a:pt x="9272" y="8926"/>
                </a:cubicBezTo>
                <a:cubicBezTo>
                  <a:pt x="9260" y="8928"/>
                  <a:pt x="9247" y="8934"/>
                  <a:pt x="9235" y="8937"/>
                </a:cubicBezTo>
                <a:cubicBezTo>
                  <a:pt x="9233" y="8944"/>
                  <a:pt x="9232" y="8955"/>
                  <a:pt x="9230" y="8963"/>
                </a:cubicBezTo>
                <a:cubicBezTo>
                  <a:pt x="9224" y="8971"/>
                  <a:pt x="9198" y="8963"/>
                  <a:pt x="9198" y="8963"/>
                </a:cubicBezTo>
                <a:cubicBezTo>
                  <a:pt x="9197" y="8960"/>
                  <a:pt x="9199" y="8954"/>
                  <a:pt x="9198" y="8951"/>
                </a:cubicBezTo>
                <a:cubicBezTo>
                  <a:pt x="9178" y="8955"/>
                  <a:pt x="9160" y="8988"/>
                  <a:pt x="9136" y="8988"/>
                </a:cubicBezTo>
                <a:cubicBezTo>
                  <a:pt x="9136" y="9003"/>
                  <a:pt x="9137" y="9022"/>
                  <a:pt x="9136" y="9036"/>
                </a:cubicBezTo>
                <a:cubicBezTo>
                  <a:pt x="9147" y="9029"/>
                  <a:pt x="9158" y="9024"/>
                  <a:pt x="9173" y="9025"/>
                </a:cubicBezTo>
                <a:cubicBezTo>
                  <a:pt x="9169" y="9041"/>
                  <a:pt x="9165" y="9047"/>
                  <a:pt x="9155" y="9051"/>
                </a:cubicBezTo>
                <a:cubicBezTo>
                  <a:pt x="9152" y="9060"/>
                  <a:pt x="9168" y="9061"/>
                  <a:pt x="9173" y="9062"/>
                </a:cubicBezTo>
                <a:cubicBezTo>
                  <a:pt x="9174" y="9067"/>
                  <a:pt x="9172" y="9069"/>
                  <a:pt x="9173" y="9073"/>
                </a:cubicBezTo>
                <a:cubicBezTo>
                  <a:pt x="9163" y="9080"/>
                  <a:pt x="9153" y="9085"/>
                  <a:pt x="9143" y="9088"/>
                </a:cubicBezTo>
                <a:cubicBezTo>
                  <a:pt x="9148" y="9107"/>
                  <a:pt x="9160" y="9110"/>
                  <a:pt x="9166" y="9125"/>
                </a:cubicBezTo>
                <a:cubicBezTo>
                  <a:pt x="9167" y="9131"/>
                  <a:pt x="9166" y="9131"/>
                  <a:pt x="9166" y="9136"/>
                </a:cubicBezTo>
                <a:cubicBezTo>
                  <a:pt x="9207" y="9129"/>
                  <a:pt x="9254" y="9146"/>
                  <a:pt x="9283" y="9199"/>
                </a:cubicBezTo>
                <a:cubicBezTo>
                  <a:pt x="9291" y="9194"/>
                  <a:pt x="9301" y="9193"/>
                  <a:pt x="9308" y="9188"/>
                </a:cubicBezTo>
                <a:cubicBezTo>
                  <a:pt x="9311" y="9191"/>
                  <a:pt x="9312" y="9195"/>
                  <a:pt x="9315" y="9199"/>
                </a:cubicBezTo>
                <a:cubicBezTo>
                  <a:pt x="9312" y="9211"/>
                  <a:pt x="9311" y="9225"/>
                  <a:pt x="9308" y="9236"/>
                </a:cubicBezTo>
                <a:cubicBezTo>
                  <a:pt x="9318" y="9260"/>
                  <a:pt x="9341" y="9281"/>
                  <a:pt x="9354" y="9299"/>
                </a:cubicBezTo>
                <a:cubicBezTo>
                  <a:pt x="9351" y="9311"/>
                  <a:pt x="9350" y="9327"/>
                  <a:pt x="9347" y="9340"/>
                </a:cubicBezTo>
                <a:cubicBezTo>
                  <a:pt x="9358" y="9366"/>
                  <a:pt x="9366" y="9387"/>
                  <a:pt x="9377" y="9414"/>
                </a:cubicBezTo>
                <a:cubicBezTo>
                  <a:pt x="9413" y="9450"/>
                  <a:pt x="9408" y="9416"/>
                  <a:pt x="9427" y="9499"/>
                </a:cubicBezTo>
                <a:cubicBezTo>
                  <a:pt x="9422" y="9519"/>
                  <a:pt x="9415" y="9532"/>
                  <a:pt x="9414" y="9561"/>
                </a:cubicBezTo>
                <a:cubicBezTo>
                  <a:pt x="9418" y="9572"/>
                  <a:pt x="9416" y="9589"/>
                  <a:pt x="9421" y="9598"/>
                </a:cubicBezTo>
                <a:cubicBezTo>
                  <a:pt x="9408" y="9637"/>
                  <a:pt x="9402" y="9704"/>
                  <a:pt x="9402" y="9761"/>
                </a:cubicBezTo>
                <a:cubicBezTo>
                  <a:pt x="9405" y="9756"/>
                  <a:pt x="9411" y="9754"/>
                  <a:pt x="9414" y="9750"/>
                </a:cubicBezTo>
                <a:cubicBezTo>
                  <a:pt x="9416" y="9756"/>
                  <a:pt x="9418" y="9770"/>
                  <a:pt x="9421" y="9776"/>
                </a:cubicBezTo>
                <a:cubicBezTo>
                  <a:pt x="9416" y="9780"/>
                  <a:pt x="9412" y="9782"/>
                  <a:pt x="9407" y="9787"/>
                </a:cubicBezTo>
                <a:cubicBezTo>
                  <a:pt x="9398" y="9869"/>
                  <a:pt x="9391" y="9946"/>
                  <a:pt x="9377" y="10009"/>
                </a:cubicBezTo>
                <a:cubicBezTo>
                  <a:pt x="9334" y="10023"/>
                  <a:pt x="9306" y="9995"/>
                  <a:pt x="9272" y="9975"/>
                </a:cubicBezTo>
                <a:cubicBezTo>
                  <a:pt x="9251" y="10027"/>
                  <a:pt x="9180" y="10000"/>
                  <a:pt x="9136" y="9986"/>
                </a:cubicBezTo>
                <a:cubicBezTo>
                  <a:pt x="9116" y="9980"/>
                  <a:pt x="9047" y="9948"/>
                  <a:pt x="9043" y="9949"/>
                </a:cubicBezTo>
                <a:cubicBezTo>
                  <a:pt x="9022" y="9958"/>
                  <a:pt x="8998" y="9997"/>
                  <a:pt x="8969" y="9986"/>
                </a:cubicBezTo>
                <a:cubicBezTo>
                  <a:pt x="8932" y="9974"/>
                  <a:pt x="8907" y="9931"/>
                  <a:pt x="8870" y="9961"/>
                </a:cubicBezTo>
                <a:cubicBezTo>
                  <a:pt x="8867" y="9979"/>
                  <a:pt x="8869" y="9990"/>
                  <a:pt x="8865" y="10009"/>
                </a:cubicBezTo>
                <a:cubicBezTo>
                  <a:pt x="8858" y="10009"/>
                  <a:pt x="8848" y="10009"/>
                  <a:pt x="8840" y="10009"/>
                </a:cubicBezTo>
                <a:cubicBezTo>
                  <a:pt x="8812" y="10011"/>
                  <a:pt x="8800" y="10033"/>
                  <a:pt x="8790" y="10071"/>
                </a:cubicBezTo>
                <a:cubicBezTo>
                  <a:pt x="8791" y="10084"/>
                  <a:pt x="8789" y="10096"/>
                  <a:pt x="8790" y="10108"/>
                </a:cubicBezTo>
                <a:cubicBezTo>
                  <a:pt x="8815" y="10118"/>
                  <a:pt x="8826" y="10142"/>
                  <a:pt x="8834" y="10186"/>
                </a:cubicBezTo>
                <a:cubicBezTo>
                  <a:pt x="8836" y="10194"/>
                  <a:pt x="8820" y="10307"/>
                  <a:pt x="8815" y="10323"/>
                </a:cubicBezTo>
                <a:cubicBezTo>
                  <a:pt x="8841" y="10429"/>
                  <a:pt x="8822" y="10711"/>
                  <a:pt x="8778" y="10759"/>
                </a:cubicBezTo>
                <a:cubicBezTo>
                  <a:pt x="8780" y="10802"/>
                  <a:pt x="8774" y="10838"/>
                  <a:pt x="8767" y="10870"/>
                </a:cubicBezTo>
                <a:cubicBezTo>
                  <a:pt x="8771" y="10885"/>
                  <a:pt x="8770" y="10890"/>
                  <a:pt x="8778" y="10896"/>
                </a:cubicBezTo>
                <a:cubicBezTo>
                  <a:pt x="8780" y="10894"/>
                  <a:pt x="8783" y="10897"/>
                  <a:pt x="8785" y="10896"/>
                </a:cubicBezTo>
                <a:cubicBezTo>
                  <a:pt x="8793" y="10888"/>
                  <a:pt x="8800" y="10877"/>
                  <a:pt x="8803" y="10859"/>
                </a:cubicBezTo>
                <a:cubicBezTo>
                  <a:pt x="8805" y="10856"/>
                  <a:pt x="8807" y="10846"/>
                  <a:pt x="8808" y="10844"/>
                </a:cubicBezTo>
                <a:cubicBezTo>
                  <a:pt x="8811" y="10853"/>
                  <a:pt x="8813" y="10861"/>
                  <a:pt x="8815" y="10870"/>
                </a:cubicBezTo>
                <a:cubicBezTo>
                  <a:pt x="8809" y="10888"/>
                  <a:pt x="8800" y="10896"/>
                  <a:pt x="8785" y="10896"/>
                </a:cubicBezTo>
                <a:cubicBezTo>
                  <a:pt x="8786" y="10908"/>
                  <a:pt x="8789" y="10923"/>
                  <a:pt x="8790" y="10933"/>
                </a:cubicBezTo>
                <a:cubicBezTo>
                  <a:pt x="8799" y="10937"/>
                  <a:pt x="8812" y="10925"/>
                  <a:pt x="8822" y="10918"/>
                </a:cubicBezTo>
                <a:cubicBezTo>
                  <a:pt x="8823" y="10920"/>
                  <a:pt x="8821" y="10930"/>
                  <a:pt x="8822" y="10933"/>
                </a:cubicBezTo>
                <a:cubicBezTo>
                  <a:pt x="8819" y="10960"/>
                  <a:pt x="8817" y="10994"/>
                  <a:pt x="8815" y="11021"/>
                </a:cubicBezTo>
                <a:cubicBezTo>
                  <a:pt x="8819" y="11037"/>
                  <a:pt x="8826" y="11073"/>
                  <a:pt x="8822" y="11106"/>
                </a:cubicBezTo>
                <a:cubicBezTo>
                  <a:pt x="8819" y="11132"/>
                  <a:pt x="8804" y="11168"/>
                  <a:pt x="8808" y="11195"/>
                </a:cubicBezTo>
                <a:cubicBezTo>
                  <a:pt x="8824" y="11180"/>
                  <a:pt x="8840" y="11172"/>
                  <a:pt x="8865" y="11184"/>
                </a:cubicBezTo>
                <a:cubicBezTo>
                  <a:pt x="8873" y="11188"/>
                  <a:pt x="8883" y="11200"/>
                  <a:pt x="8895" y="11195"/>
                </a:cubicBezTo>
                <a:cubicBezTo>
                  <a:pt x="8907" y="11184"/>
                  <a:pt x="8915" y="11170"/>
                  <a:pt x="8927" y="11158"/>
                </a:cubicBezTo>
                <a:cubicBezTo>
                  <a:pt x="8967" y="11137"/>
                  <a:pt x="9009" y="11199"/>
                  <a:pt x="9007" y="11258"/>
                </a:cubicBezTo>
                <a:cubicBezTo>
                  <a:pt x="9012" y="11261"/>
                  <a:pt x="9015" y="11266"/>
                  <a:pt x="9019" y="11269"/>
                </a:cubicBezTo>
                <a:cubicBezTo>
                  <a:pt x="9024" y="11325"/>
                  <a:pt x="9047" y="11388"/>
                  <a:pt x="9081" y="11369"/>
                </a:cubicBezTo>
                <a:cubicBezTo>
                  <a:pt x="9084" y="11362"/>
                  <a:pt x="9080" y="11356"/>
                  <a:pt x="9081" y="11343"/>
                </a:cubicBezTo>
                <a:cubicBezTo>
                  <a:pt x="9083" y="11349"/>
                  <a:pt x="9087" y="11352"/>
                  <a:pt x="9088" y="11358"/>
                </a:cubicBezTo>
                <a:cubicBezTo>
                  <a:pt x="9097" y="11294"/>
                  <a:pt x="9107" y="11315"/>
                  <a:pt x="9136" y="11295"/>
                </a:cubicBezTo>
                <a:cubicBezTo>
                  <a:pt x="9145" y="11280"/>
                  <a:pt x="9153" y="11258"/>
                  <a:pt x="9161" y="11243"/>
                </a:cubicBezTo>
                <a:cubicBezTo>
                  <a:pt x="9206" y="11244"/>
                  <a:pt x="9252" y="11242"/>
                  <a:pt x="9297" y="11243"/>
                </a:cubicBezTo>
                <a:cubicBezTo>
                  <a:pt x="9305" y="11237"/>
                  <a:pt x="9314" y="11226"/>
                  <a:pt x="9329" y="11221"/>
                </a:cubicBezTo>
                <a:cubicBezTo>
                  <a:pt x="9332" y="11227"/>
                  <a:pt x="9330" y="11238"/>
                  <a:pt x="9334" y="11243"/>
                </a:cubicBezTo>
                <a:cubicBezTo>
                  <a:pt x="9354" y="11213"/>
                  <a:pt x="9352" y="11190"/>
                  <a:pt x="9365" y="11143"/>
                </a:cubicBezTo>
                <a:cubicBezTo>
                  <a:pt x="9379" y="11096"/>
                  <a:pt x="9414" y="11093"/>
                  <a:pt x="9446" y="11081"/>
                </a:cubicBezTo>
                <a:cubicBezTo>
                  <a:pt x="9448" y="11066"/>
                  <a:pt x="9444" y="11076"/>
                  <a:pt x="9446" y="11058"/>
                </a:cubicBezTo>
                <a:cubicBezTo>
                  <a:pt x="9452" y="10976"/>
                  <a:pt x="9486" y="10915"/>
                  <a:pt x="9519" y="10881"/>
                </a:cubicBezTo>
                <a:cubicBezTo>
                  <a:pt x="9519" y="10877"/>
                  <a:pt x="9519" y="10873"/>
                  <a:pt x="9519" y="10870"/>
                </a:cubicBezTo>
                <a:cubicBezTo>
                  <a:pt x="9511" y="10861"/>
                  <a:pt x="9503" y="10853"/>
                  <a:pt x="9494" y="10844"/>
                </a:cubicBezTo>
                <a:cubicBezTo>
                  <a:pt x="9488" y="10816"/>
                  <a:pt x="9482" y="10787"/>
                  <a:pt x="9476" y="10759"/>
                </a:cubicBezTo>
                <a:cubicBezTo>
                  <a:pt x="9484" y="10680"/>
                  <a:pt x="9539" y="10549"/>
                  <a:pt x="9574" y="10522"/>
                </a:cubicBezTo>
                <a:cubicBezTo>
                  <a:pt x="9575" y="10520"/>
                  <a:pt x="9574" y="10510"/>
                  <a:pt x="9574" y="10508"/>
                </a:cubicBezTo>
                <a:cubicBezTo>
                  <a:pt x="9570" y="10498"/>
                  <a:pt x="9572" y="10501"/>
                  <a:pt x="9569" y="10485"/>
                </a:cubicBezTo>
                <a:cubicBezTo>
                  <a:pt x="9592" y="10405"/>
                  <a:pt x="9638" y="10458"/>
                  <a:pt x="9673" y="10412"/>
                </a:cubicBezTo>
                <a:cubicBezTo>
                  <a:pt x="9676" y="10401"/>
                  <a:pt x="9677" y="10385"/>
                  <a:pt x="9680" y="10375"/>
                </a:cubicBezTo>
                <a:cubicBezTo>
                  <a:pt x="9699" y="10339"/>
                  <a:pt x="9737" y="10339"/>
                  <a:pt x="9753" y="10297"/>
                </a:cubicBezTo>
                <a:cubicBezTo>
                  <a:pt x="9773" y="10191"/>
                  <a:pt x="9711" y="10120"/>
                  <a:pt x="9778" y="10023"/>
                </a:cubicBezTo>
                <a:cubicBezTo>
                  <a:pt x="9821" y="9963"/>
                  <a:pt x="9827" y="10023"/>
                  <a:pt x="9865" y="10023"/>
                </a:cubicBezTo>
                <a:cubicBezTo>
                  <a:pt x="9875" y="10024"/>
                  <a:pt x="9888" y="10012"/>
                  <a:pt x="9902" y="10023"/>
                </a:cubicBezTo>
                <a:cubicBezTo>
                  <a:pt x="9922" y="10039"/>
                  <a:pt x="9936" y="10084"/>
                  <a:pt x="9969" y="10071"/>
                </a:cubicBezTo>
                <a:cubicBezTo>
                  <a:pt x="10033" y="10048"/>
                  <a:pt x="10049" y="9980"/>
                  <a:pt x="10093" y="9924"/>
                </a:cubicBezTo>
                <a:cubicBezTo>
                  <a:pt x="10105" y="9917"/>
                  <a:pt x="10117" y="9904"/>
                  <a:pt x="10130" y="9898"/>
                </a:cubicBezTo>
                <a:cubicBezTo>
                  <a:pt x="10136" y="9883"/>
                  <a:pt x="10141" y="9876"/>
                  <a:pt x="10148" y="9861"/>
                </a:cubicBezTo>
                <a:cubicBezTo>
                  <a:pt x="10183" y="9807"/>
                  <a:pt x="10222" y="9804"/>
                  <a:pt x="10267" y="9850"/>
                </a:cubicBezTo>
                <a:cubicBezTo>
                  <a:pt x="10326" y="9909"/>
                  <a:pt x="10321" y="10104"/>
                  <a:pt x="10377" y="10175"/>
                </a:cubicBezTo>
                <a:cubicBezTo>
                  <a:pt x="10426" y="10236"/>
                  <a:pt x="10462" y="10338"/>
                  <a:pt x="10508" y="10386"/>
                </a:cubicBezTo>
                <a:cubicBezTo>
                  <a:pt x="10549" y="10429"/>
                  <a:pt x="10590" y="10397"/>
                  <a:pt x="10600" y="10508"/>
                </a:cubicBezTo>
                <a:cubicBezTo>
                  <a:pt x="10608" y="10503"/>
                  <a:pt x="10617" y="10490"/>
                  <a:pt x="10625" y="10485"/>
                </a:cubicBezTo>
                <a:cubicBezTo>
                  <a:pt x="10630" y="10494"/>
                  <a:pt x="10633" y="10500"/>
                  <a:pt x="10636" y="10508"/>
                </a:cubicBezTo>
                <a:cubicBezTo>
                  <a:pt x="10634" y="10510"/>
                  <a:pt x="10633" y="10520"/>
                  <a:pt x="10630" y="10522"/>
                </a:cubicBezTo>
                <a:cubicBezTo>
                  <a:pt x="10629" y="10527"/>
                  <a:pt x="10626" y="10529"/>
                  <a:pt x="10625" y="10533"/>
                </a:cubicBezTo>
                <a:cubicBezTo>
                  <a:pt x="10635" y="10528"/>
                  <a:pt x="10645" y="10528"/>
                  <a:pt x="10655" y="10522"/>
                </a:cubicBezTo>
                <a:cubicBezTo>
                  <a:pt x="10661" y="10533"/>
                  <a:pt x="10668" y="10538"/>
                  <a:pt x="10673" y="10548"/>
                </a:cubicBezTo>
                <a:cubicBezTo>
                  <a:pt x="10675" y="10570"/>
                  <a:pt x="10671" y="10581"/>
                  <a:pt x="10667" y="10596"/>
                </a:cubicBezTo>
                <a:cubicBezTo>
                  <a:pt x="10678" y="10611"/>
                  <a:pt x="10693" y="10629"/>
                  <a:pt x="10705" y="10644"/>
                </a:cubicBezTo>
                <a:cubicBezTo>
                  <a:pt x="10711" y="10651"/>
                  <a:pt x="10715" y="10641"/>
                  <a:pt x="10723" y="10633"/>
                </a:cubicBezTo>
                <a:cubicBezTo>
                  <a:pt x="10733" y="10639"/>
                  <a:pt x="10768" y="10853"/>
                  <a:pt x="10765" y="10870"/>
                </a:cubicBezTo>
                <a:cubicBezTo>
                  <a:pt x="10765" y="10872"/>
                  <a:pt x="10765" y="10879"/>
                  <a:pt x="10765" y="10881"/>
                </a:cubicBezTo>
                <a:cubicBezTo>
                  <a:pt x="10759" y="10880"/>
                  <a:pt x="10753" y="10882"/>
                  <a:pt x="10747" y="10881"/>
                </a:cubicBezTo>
                <a:cubicBezTo>
                  <a:pt x="10744" y="10887"/>
                  <a:pt x="10745" y="10890"/>
                  <a:pt x="10742" y="10896"/>
                </a:cubicBezTo>
                <a:cubicBezTo>
                  <a:pt x="10747" y="10932"/>
                  <a:pt x="10741" y="10954"/>
                  <a:pt x="10723" y="10970"/>
                </a:cubicBezTo>
                <a:cubicBezTo>
                  <a:pt x="10723" y="10983"/>
                  <a:pt x="10723" y="10993"/>
                  <a:pt x="10723" y="11007"/>
                </a:cubicBezTo>
                <a:cubicBezTo>
                  <a:pt x="10727" y="11011"/>
                  <a:pt x="10732" y="11017"/>
                  <a:pt x="10735" y="11021"/>
                </a:cubicBezTo>
                <a:cubicBezTo>
                  <a:pt x="10743" y="11021"/>
                  <a:pt x="10746" y="11021"/>
                  <a:pt x="10754" y="11021"/>
                </a:cubicBezTo>
                <a:cubicBezTo>
                  <a:pt x="10764" y="10987"/>
                  <a:pt x="10776" y="10946"/>
                  <a:pt x="10797" y="10933"/>
                </a:cubicBezTo>
                <a:cubicBezTo>
                  <a:pt x="10801" y="10914"/>
                  <a:pt x="10798" y="10906"/>
                  <a:pt x="10797" y="10881"/>
                </a:cubicBezTo>
                <a:cubicBezTo>
                  <a:pt x="10809" y="10858"/>
                  <a:pt x="10815" y="10842"/>
                  <a:pt x="10840" y="10844"/>
                </a:cubicBezTo>
                <a:cubicBezTo>
                  <a:pt x="10843" y="10837"/>
                  <a:pt x="10843" y="10829"/>
                  <a:pt x="10845" y="10822"/>
                </a:cubicBezTo>
                <a:cubicBezTo>
                  <a:pt x="10839" y="10799"/>
                  <a:pt x="10840" y="10783"/>
                  <a:pt x="10845" y="10759"/>
                </a:cubicBezTo>
                <a:cubicBezTo>
                  <a:pt x="10829" y="10741"/>
                  <a:pt x="10813" y="10714"/>
                  <a:pt x="10797" y="10696"/>
                </a:cubicBezTo>
                <a:cubicBezTo>
                  <a:pt x="10797" y="10636"/>
                  <a:pt x="10816" y="10551"/>
                  <a:pt x="10845" y="10559"/>
                </a:cubicBezTo>
                <a:cubicBezTo>
                  <a:pt x="10844" y="10610"/>
                  <a:pt x="10886" y="10587"/>
                  <a:pt x="10902" y="10611"/>
                </a:cubicBezTo>
                <a:cubicBezTo>
                  <a:pt x="10911" y="10624"/>
                  <a:pt x="10902" y="10640"/>
                  <a:pt x="10907" y="10659"/>
                </a:cubicBezTo>
                <a:cubicBezTo>
                  <a:pt x="10917" y="10672"/>
                  <a:pt x="10930" y="10683"/>
                  <a:pt x="10939" y="10696"/>
                </a:cubicBezTo>
                <a:cubicBezTo>
                  <a:pt x="10943" y="10673"/>
                  <a:pt x="10947" y="10646"/>
                  <a:pt x="10951" y="10622"/>
                </a:cubicBezTo>
                <a:cubicBezTo>
                  <a:pt x="10899" y="10519"/>
                  <a:pt x="10836" y="10428"/>
                  <a:pt x="10754" y="10386"/>
                </a:cubicBezTo>
                <a:cubicBezTo>
                  <a:pt x="10751" y="10379"/>
                  <a:pt x="10744" y="10366"/>
                  <a:pt x="10742" y="10360"/>
                </a:cubicBezTo>
                <a:cubicBezTo>
                  <a:pt x="10750" y="10345"/>
                  <a:pt x="10753" y="10331"/>
                  <a:pt x="10765" y="10323"/>
                </a:cubicBezTo>
                <a:cubicBezTo>
                  <a:pt x="10765" y="10317"/>
                  <a:pt x="10766" y="10314"/>
                  <a:pt x="10765" y="10308"/>
                </a:cubicBezTo>
                <a:cubicBezTo>
                  <a:pt x="10753" y="10268"/>
                  <a:pt x="10678" y="10318"/>
                  <a:pt x="10655" y="10271"/>
                </a:cubicBezTo>
                <a:cubicBezTo>
                  <a:pt x="10634" y="10227"/>
                  <a:pt x="10598" y="10155"/>
                  <a:pt x="10586" y="10097"/>
                </a:cubicBezTo>
                <a:cubicBezTo>
                  <a:pt x="10579" y="10061"/>
                  <a:pt x="10585" y="10015"/>
                  <a:pt x="10575" y="9986"/>
                </a:cubicBezTo>
                <a:cubicBezTo>
                  <a:pt x="10566" y="9965"/>
                  <a:pt x="10550" y="9964"/>
                  <a:pt x="10538" y="9949"/>
                </a:cubicBezTo>
                <a:cubicBezTo>
                  <a:pt x="10498" y="9903"/>
                  <a:pt x="10475" y="9869"/>
                  <a:pt x="10464" y="9761"/>
                </a:cubicBezTo>
                <a:cubicBezTo>
                  <a:pt x="10471" y="9744"/>
                  <a:pt x="10477" y="9745"/>
                  <a:pt x="10483" y="9724"/>
                </a:cubicBezTo>
                <a:cubicBezTo>
                  <a:pt x="10474" y="9704"/>
                  <a:pt x="10469" y="9701"/>
                  <a:pt x="10469" y="9661"/>
                </a:cubicBezTo>
                <a:cubicBezTo>
                  <a:pt x="10465" y="9660"/>
                  <a:pt x="10462" y="9662"/>
                  <a:pt x="10457" y="9661"/>
                </a:cubicBezTo>
                <a:cubicBezTo>
                  <a:pt x="10460" y="9649"/>
                  <a:pt x="10462" y="9636"/>
                  <a:pt x="10464" y="9624"/>
                </a:cubicBezTo>
                <a:cubicBezTo>
                  <a:pt x="10476" y="9609"/>
                  <a:pt x="10506" y="9590"/>
                  <a:pt x="10531" y="9587"/>
                </a:cubicBezTo>
                <a:cubicBezTo>
                  <a:pt x="10532" y="9578"/>
                  <a:pt x="10530" y="9571"/>
                  <a:pt x="10531" y="9561"/>
                </a:cubicBezTo>
                <a:cubicBezTo>
                  <a:pt x="10552" y="9563"/>
                  <a:pt x="10555" y="9564"/>
                  <a:pt x="10575" y="9561"/>
                </a:cubicBezTo>
                <a:cubicBezTo>
                  <a:pt x="10577" y="9571"/>
                  <a:pt x="10578" y="9578"/>
                  <a:pt x="10581" y="9587"/>
                </a:cubicBezTo>
                <a:cubicBezTo>
                  <a:pt x="10576" y="9601"/>
                  <a:pt x="10572" y="9611"/>
                  <a:pt x="10561" y="9613"/>
                </a:cubicBezTo>
                <a:cubicBezTo>
                  <a:pt x="10567" y="9666"/>
                  <a:pt x="10578" y="9707"/>
                  <a:pt x="10586" y="9750"/>
                </a:cubicBezTo>
                <a:cubicBezTo>
                  <a:pt x="10595" y="9741"/>
                  <a:pt x="10604" y="9725"/>
                  <a:pt x="10611" y="9713"/>
                </a:cubicBezTo>
                <a:cubicBezTo>
                  <a:pt x="10616" y="9688"/>
                  <a:pt x="10620" y="9660"/>
                  <a:pt x="10625" y="9635"/>
                </a:cubicBezTo>
                <a:cubicBezTo>
                  <a:pt x="10693" y="9691"/>
                  <a:pt x="10648" y="9808"/>
                  <a:pt x="10717" y="9850"/>
                </a:cubicBezTo>
                <a:cubicBezTo>
                  <a:pt x="10707" y="9851"/>
                  <a:pt x="10694" y="9849"/>
                  <a:pt x="10685" y="9850"/>
                </a:cubicBezTo>
                <a:cubicBezTo>
                  <a:pt x="10705" y="9911"/>
                  <a:pt x="10738" y="9943"/>
                  <a:pt x="10760" y="9998"/>
                </a:cubicBezTo>
                <a:cubicBezTo>
                  <a:pt x="10767" y="10012"/>
                  <a:pt x="10771" y="9980"/>
                  <a:pt x="10784" y="9986"/>
                </a:cubicBezTo>
                <a:cubicBezTo>
                  <a:pt x="10785" y="9987"/>
                  <a:pt x="10831" y="10019"/>
                  <a:pt x="10834" y="10023"/>
                </a:cubicBezTo>
                <a:cubicBezTo>
                  <a:pt x="10847" y="10042"/>
                  <a:pt x="10857" y="10078"/>
                  <a:pt x="10871" y="10097"/>
                </a:cubicBezTo>
                <a:cubicBezTo>
                  <a:pt x="10906" y="10148"/>
                  <a:pt x="10940" y="10184"/>
                  <a:pt x="10976" y="10234"/>
                </a:cubicBezTo>
                <a:cubicBezTo>
                  <a:pt x="10984" y="10253"/>
                  <a:pt x="10991" y="10266"/>
                  <a:pt x="10999" y="10286"/>
                </a:cubicBezTo>
                <a:cubicBezTo>
                  <a:pt x="11011" y="10297"/>
                  <a:pt x="11027" y="10311"/>
                  <a:pt x="11038" y="10323"/>
                </a:cubicBezTo>
                <a:cubicBezTo>
                  <a:pt x="11039" y="10350"/>
                  <a:pt x="11035" y="10354"/>
                  <a:pt x="11024" y="10360"/>
                </a:cubicBezTo>
                <a:cubicBezTo>
                  <a:pt x="11023" y="10383"/>
                  <a:pt x="11025" y="10481"/>
                  <a:pt x="11024" y="10485"/>
                </a:cubicBezTo>
                <a:cubicBezTo>
                  <a:pt x="11020" y="10503"/>
                  <a:pt x="11017" y="10516"/>
                  <a:pt x="11013" y="10533"/>
                </a:cubicBezTo>
                <a:cubicBezTo>
                  <a:pt x="11019" y="10551"/>
                  <a:pt x="11024" y="10566"/>
                  <a:pt x="11024" y="10596"/>
                </a:cubicBezTo>
                <a:cubicBezTo>
                  <a:pt x="11036" y="10622"/>
                  <a:pt x="11058" y="10644"/>
                  <a:pt x="11068" y="10670"/>
                </a:cubicBezTo>
                <a:cubicBezTo>
                  <a:pt x="11070" y="10686"/>
                  <a:pt x="11073" y="10706"/>
                  <a:pt x="11075" y="10722"/>
                </a:cubicBezTo>
                <a:cubicBezTo>
                  <a:pt x="11085" y="10776"/>
                  <a:pt x="11114" y="10818"/>
                  <a:pt x="11148" y="10807"/>
                </a:cubicBezTo>
                <a:cubicBezTo>
                  <a:pt x="11151" y="10812"/>
                  <a:pt x="11153" y="10828"/>
                  <a:pt x="11155" y="10833"/>
                </a:cubicBezTo>
                <a:cubicBezTo>
                  <a:pt x="11148" y="10851"/>
                  <a:pt x="11135" y="10854"/>
                  <a:pt x="11123" y="10859"/>
                </a:cubicBezTo>
                <a:cubicBezTo>
                  <a:pt x="11133" y="10892"/>
                  <a:pt x="11145" y="10914"/>
                  <a:pt x="11155" y="10944"/>
                </a:cubicBezTo>
                <a:cubicBezTo>
                  <a:pt x="11182" y="10939"/>
                  <a:pt x="11214" y="10914"/>
                  <a:pt x="11247" y="10933"/>
                </a:cubicBezTo>
                <a:cubicBezTo>
                  <a:pt x="11268" y="10945"/>
                  <a:pt x="11276" y="10980"/>
                  <a:pt x="11304" y="10984"/>
                </a:cubicBezTo>
                <a:cubicBezTo>
                  <a:pt x="11277" y="11060"/>
                  <a:pt x="11249" y="10979"/>
                  <a:pt x="11217" y="10970"/>
                </a:cubicBezTo>
                <a:cubicBezTo>
                  <a:pt x="11207" y="10967"/>
                  <a:pt x="11200" y="10986"/>
                  <a:pt x="11180" y="10984"/>
                </a:cubicBezTo>
                <a:cubicBezTo>
                  <a:pt x="11174" y="11005"/>
                  <a:pt x="11166" y="11023"/>
                  <a:pt x="11160" y="11044"/>
                </a:cubicBezTo>
                <a:cubicBezTo>
                  <a:pt x="11170" y="11068"/>
                  <a:pt x="11182" y="11092"/>
                  <a:pt x="11192" y="11117"/>
                </a:cubicBezTo>
                <a:cubicBezTo>
                  <a:pt x="11195" y="11141"/>
                  <a:pt x="11184" y="11170"/>
                  <a:pt x="11185" y="11195"/>
                </a:cubicBezTo>
                <a:cubicBezTo>
                  <a:pt x="11190" y="11204"/>
                  <a:pt x="11200" y="11212"/>
                  <a:pt x="11205" y="11221"/>
                </a:cubicBezTo>
                <a:cubicBezTo>
                  <a:pt x="11210" y="11213"/>
                  <a:pt x="11212" y="11203"/>
                  <a:pt x="11217" y="11195"/>
                </a:cubicBezTo>
                <a:cubicBezTo>
                  <a:pt x="11229" y="11183"/>
                  <a:pt x="11244" y="11241"/>
                  <a:pt x="11247" y="11269"/>
                </a:cubicBezTo>
                <a:cubicBezTo>
                  <a:pt x="11249" y="11261"/>
                  <a:pt x="11258" y="11251"/>
                  <a:pt x="11260" y="11243"/>
                </a:cubicBezTo>
                <a:cubicBezTo>
                  <a:pt x="11275" y="11229"/>
                  <a:pt x="11284" y="11243"/>
                  <a:pt x="11297" y="11258"/>
                </a:cubicBezTo>
                <a:cubicBezTo>
                  <a:pt x="11296" y="11185"/>
                  <a:pt x="11283" y="11159"/>
                  <a:pt x="11272" y="11106"/>
                </a:cubicBezTo>
                <a:cubicBezTo>
                  <a:pt x="11272" y="11101"/>
                  <a:pt x="11272" y="11086"/>
                  <a:pt x="11272" y="11081"/>
                </a:cubicBezTo>
                <a:cubicBezTo>
                  <a:pt x="11281" y="11086"/>
                  <a:pt x="11288" y="11101"/>
                  <a:pt x="11297" y="11106"/>
                </a:cubicBezTo>
                <a:cubicBezTo>
                  <a:pt x="11296" y="11110"/>
                  <a:pt x="11298" y="11114"/>
                  <a:pt x="11297" y="11117"/>
                </a:cubicBezTo>
                <a:cubicBezTo>
                  <a:pt x="11302" y="11121"/>
                  <a:pt x="11304" y="11129"/>
                  <a:pt x="11309" y="11132"/>
                </a:cubicBezTo>
                <a:cubicBezTo>
                  <a:pt x="11314" y="11114"/>
                  <a:pt x="11319" y="11107"/>
                  <a:pt x="11334" y="11106"/>
                </a:cubicBezTo>
                <a:cubicBezTo>
                  <a:pt x="11328" y="11091"/>
                  <a:pt x="11322" y="11104"/>
                  <a:pt x="11322" y="11081"/>
                </a:cubicBezTo>
                <a:cubicBezTo>
                  <a:pt x="11317" y="11083"/>
                  <a:pt x="11314" y="11078"/>
                  <a:pt x="11309" y="11081"/>
                </a:cubicBezTo>
                <a:cubicBezTo>
                  <a:pt x="11303" y="11055"/>
                  <a:pt x="11299" y="11040"/>
                  <a:pt x="11290" y="11021"/>
                </a:cubicBezTo>
                <a:cubicBezTo>
                  <a:pt x="11303" y="11014"/>
                  <a:pt x="11316" y="11014"/>
                  <a:pt x="11329" y="11007"/>
                </a:cubicBezTo>
                <a:cubicBezTo>
                  <a:pt x="11342" y="11010"/>
                  <a:pt x="11355" y="11047"/>
                  <a:pt x="11359" y="11069"/>
                </a:cubicBezTo>
                <a:cubicBezTo>
                  <a:pt x="11361" y="11072"/>
                  <a:pt x="11364" y="11067"/>
                  <a:pt x="11366" y="11069"/>
                </a:cubicBezTo>
                <a:cubicBezTo>
                  <a:pt x="11369" y="11064"/>
                  <a:pt x="11374" y="11064"/>
                  <a:pt x="11377" y="11058"/>
                </a:cubicBezTo>
                <a:cubicBezTo>
                  <a:pt x="11374" y="11037"/>
                  <a:pt x="11369" y="11017"/>
                  <a:pt x="11366" y="10996"/>
                </a:cubicBezTo>
                <a:cubicBezTo>
                  <a:pt x="11368" y="10994"/>
                  <a:pt x="11369" y="10985"/>
                  <a:pt x="11371" y="10984"/>
                </a:cubicBezTo>
                <a:cubicBezTo>
                  <a:pt x="11369" y="10952"/>
                  <a:pt x="11281" y="10867"/>
                  <a:pt x="11260" y="10859"/>
                </a:cubicBezTo>
                <a:cubicBezTo>
                  <a:pt x="11272" y="10850"/>
                  <a:pt x="11282" y="10844"/>
                  <a:pt x="11290" y="10833"/>
                </a:cubicBezTo>
                <a:cubicBezTo>
                  <a:pt x="11287" y="10817"/>
                  <a:pt x="11282" y="10801"/>
                  <a:pt x="11279" y="10785"/>
                </a:cubicBezTo>
                <a:cubicBezTo>
                  <a:pt x="11287" y="10771"/>
                  <a:pt x="11293" y="10764"/>
                  <a:pt x="11304" y="10770"/>
                </a:cubicBezTo>
                <a:cubicBezTo>
                  <a:pt x="11286" y="10727"/>
                  <a:pt x="11272" y="10676"/>
                  <a:pt x="11260" y="10622"/>
                </a:cubicBezTo>
                <a:cubicBezTo>
                  <a:pt x="11261" y="10597"/>
                  <a:pt x="11259" y="10588"/>
                  <a:pt x="11265" y="10574"/>
                </a:cubicBezTo>
                <a:cubicBezTo>
                  <a:pt x="11262" y="10568"/>
                  <a:pt x="11263" y="10566"/>
                  <a:pt x="11260" y="10559"/>
                </a:cubicBezTo>
                <a:cubicBezTo>
                  <a:pt x="11270" y="10551"/>
                  <a:pt x="11274" y="10541"/>
                  <a:pt x="11279" y="10522"/>
                </a:cubicBezTo>
                <a:cubicBezTo>
                  <a:pt x="11281" y="10524"/>
                  <a:pt x="11281" y="10521"/>
                  <a:pt x="11284" y="10522"/>
                </a:cubicBezTo>
                <a:cubicBezTo>
                  <a:pt x="11284" y="10527"/>
                  <a:pt x="11290" y="10544"/>
                  <a:pt x="11290" y="10548"/>
                </a:cubicBezTo>
                <a:cubicBezTo>
                  <a:pt x="11288" y="10552"/>
                  <a:pt x="11281" y="10545"/>
                  <a:pt x="11279" y="10548"/>
                </a:cubicBezTo>
                <a:cubicBezTo>
                  <a:pt x="11289" y="10591"/>
                  <a:pt x="11320" y="10583"/>
                  <a:pt x="11322" y="10644"/>
                </a:cubicBezTo>
                <a:cubicBezTo>
                  <a:pt x="11330" y="10647"/>
                  <a:pt x="11337" y="10657"/>
                  <a:pt x="11346" y="10659"/>
                </a:cubicBezTo>
                <a:cubicBezTo>
                  <a:pt x="11336" y="10637"/>
                  <a:pt x="11330" y="10624"/>
                  <a:pt x="11322" y="10596"/>
                </a:cubicBezTo>
                <a:cubicBezTo>
                  <a:pt x="11342" y="10595"/>
                  <a:pt x="11351" y="10617"/>
                  <a:pt x="11359" y="10644"/>
                </a:cubicBezTo>
                <a:cubicBezTo>
                  <a:pt x="11363" y="10643"/>
                  <a:pt x="11367" y="10646"/>
                  <a:pt x="11371" y="10644"/>
                </a:cubicBezTo>
                <a:cubicBezTo>
                  <a:pt x="11371" y="10641"/>
                  <a:pt x="11370" y="10637"/>
                  <a:pt x="11371" y="10633"/>
                </a:cubicBezTo>
                <a:cubicBezTo>
                  <a:pt x="11364" y="10611"/>
                  <a:pt x="11358" y="10609"/>
                  <a:pt x="11352" y="10585"/>
                </a:cubicBezTo>
                <a:cubicBezTo>
                  <a:pt x="11355" y="10581"/>
                  <a:pt x="11356" y="10579"/>
                  <a:pt x="11359" y="10574"/>
                </a:cubicBezTo>
                <a:cubicBezTo>
                  <a:pt x="11369" y="10578"/>
                  <a:pt x="11373" y="10581"/>
                  <a:pt x="11377" y="10596"/>
                </a:cubicBezTo>
                <a:cubicBezTo>
                  <a:pt x="11382" y="10605"/>
                  <a:pt x="11391" y="10614"/>
                  <a:pt x="11396" y="10622"/>
                </a:cubicBezTo>
                <a:cubicBezTo>
                  <a:pt x="11380" y="10583"/>
                  <a:pt x="11356" y="10560"/>
                  <a:pt x="11346" y="10508"/>
                </a:cubicBezTo>
                <a:cubicBezTo>
                  <a:pt x="11381" y="10490"/>
                  <a:pt x="11375" y="10508"/>
                  <a:pt x="11402" y="10460"/>
                </a:cubicBezTo>
                <a:cubicBezTo>
                  <a:pt x="11413" y="10462"/>
                  <a:pt x="11411" y="10469"/>
                  <a:pt x="11414" y="10485"/>
                </a:cubicBezTo>
                <a:cubicBezTo>
                  <a:pt x="11435" y="10485"/>
                  <a:pt x="11444" y="10474"/>
                  <a:pt x="11458" y="10460"/>
                </a:cubicBezTo>
                <a:cubicBezTo>
                  <a:pt x="11469" y="10515"/>
                  <a:pt x="11528" y="10451"/>
                  <a:pt x="11531" y="10522"/>
                </a:cubicBezTo>
                <a:cubicBezTo>
                  <a:pt x="11534" y="10518"/>
                  <a:pt x="11536" y="10512"/>
                  <a:pt x="11538" y="10508"/>
                </a:cubicBezTo>
                <a:cubicBezTo>
                  <a:pt x="11547" y="10519"/>
                  <a:pt x="11570" y="10526"/>
                  <a:pt x="11581" y="10533"/>
                </a:cubicBezTo>
                <a:cubicBezTo>
                  <a:pt x="11573" y="10544"/>
                  <a:pt x="11565" y="10564"/>
                  <a:pt x="11556" y="10574"/>
                </a:cubicBezTo>
                <a:cubicBezTo>
                  <a:pt x="11554" y="10591"/>
                  <a:pt x="11552" y="10605"/>
                  <a:pt x="11550" y="10622"/>
                </a:cubicBezTo>
                <a:cubicBezTo>
                  <a:pt x="11548" y="10623"/>
                  <a:pt x="11553" y="10633"/>
                  <a:pt x="11550" y="10633"/>
                </a:cubicBezTo>
                <a:cubicBezTo>
                  <a:pt x="11547" y="10671"/>
                  <a:pt x="11546" y="10701"/>
                  <a:pt x="11545" y="10733"/>
                </a:cubicBezTo>
                <a:cubicBezTo>
                  <a:pt x="11568" y="10726"/>
                  <a:pt x="11588" y="10714"/>
                  <a:pt x="11611" y="10707"/>
                </a:cubicBezTo>
                <a:cubicBezTo>
                  <a:pt x="11608" y="10724"/>
                  <a:pt x="11600" y="10742"/>
                  <a:pt x="11593" y="10748"/>
                </a:cubicBezTo>
                <a:cubicBezTo>
                  <a:pt x="11589" y="10757"/>
                  <a:pt x="11585" y="10761"/>
                  <a:pt x="11581" y="10770"/>
                </a:cubicBezTo>
                <a:cubicBezTo>
                  <a:pt x="11591" y="10773"/>
                  <a:pt x="11594" y="10782"/>
                  <a:pt x="11598" y="10796"/>
                </a:cubicBezTo>
                <a:cubicBezTo>
                  <a:pt x="11602" y="10809"/>
                  <a:pt x="11600" y="10809"/>
                  <a:pt x="11598" y="10833"/>
                </a:cubicBezTo>
                <a:cubicBezTo>
                  <a:pt x="11603" y="10833"/>
                  <a:pt x="11606" y="10833"/>
                  <a:pt x="11611" y="10833"/>
                </a:cubicBezTo>
                <a:cubicBezTo>
                  <a:pt x="11613" y="10837"/>
                  <a:pt x="11617" y="10840"/>
                  <a:pt x="11618" y="10844"/>
                </a:cubicBezTo>
                <a:cubicBezTo>
                  <a:pt x="11613" y="10857"/>
                  <a:pt x="11603" y="10866"/>
                  <a:pt x="11593" y="10870"/>
                </a:cubicBezTo>
                <a:cubicBezTo>
                  <a:pt x="11591" y="10883"/>
                  <a:pt x="11597" y="10895"/>
                  <a:pt x="11605" y="10907"/>
                </a:cubicBezTo>
                <a:cubicBezTo>
                  <a:pt x="11614" y="10931"/>
                  <a:pt x="11610" y="10926"/>
                  <a:pt x="11598" y="10944"/>
                </a:cubicBezTo>
                <a:cubicBezTo>
                  <a:pt x="11590" y="10942"/>
                  <a:pt x="11584" y="10928"/>
                  <a:pt x="11575" y="10918"/>
                </a:cubicBezTo>
                <a:cubicBezTo>
                  <a:pt x="11572" y="10930"/>
                  <a:pt x="11571" y="10946"/>
                  <a:pt x="11568" y="10959"/>
                </a:cubicBezTo>
                <a:cubicBezTo>
                  <a:pt x="11568" y="10967"/>
                  <a:pt x="11568" y="10977"/>
                  <a:pt x="11568" y="10984"/>
                </a:cubicBezTo>
                <a:cubicBezTo>
                  <a:pt x="11596" y="10991"/>
                  <a:pt x="11599" y="11009"/>
                  <a:pt x="11623" y="11021"/>
                </a:cubicBezTo>
                <a:cubicBezTo>
                  <a:pt x="11624" y="11054"/>
                  <a:pt x="11622" y="11084"/>
                  <a:pt x="11630" y="11106"/>
                </a:cubicBezTo>
                <a:cubicBezTo>
                  <a:pt x="11639" y="11118"/>
                  <a:pt x="11646" y="11132"/>
                  <a:pt x="11655" y="11143"/>
                </a:cubicBezTo>
                <a:cubicBezTo>
                  <a:pt x="11656" y="11148"/>
                  <a:pt x="11654" y="11154"/>
                  <a:pt x="11655" y="11158"/>
                </a:cubicBezTo>
                <a:cubicBezTo>
                  <a:pt x="11648" y="11164"/>
                  <a:pt x="11644" y="11163"/>
                  <a:pt x="11637" y="11169"/>
                </a:cubicBezTo>
                <a:cubicBezTo>
                  <a:pt x="11638" y="11176"/>
                  <a:pt x="11641" y="11188"/>
                  <a:pt x="11643" y="11195"/>
                </a:cubicBezTo>
                <a:cubicBezTo>
                  <a:pt x="11661" y="11199"/>
                  <a:pt x="11674" y="11192"/>
                  <a:pt x="11692" y="11195"/>
                </a:cubicBezTo>
                <a:cubicBezTo>
                  <a:pt x="11692" y="11197"/>
                  <a:pt x="11696" y="11203"/>
                  <a:pt x="11697" y="11206"/>
                </a:cubicBezTo>
                <a:cubicBezTo>
                  <a:pt x="11692" y="11216"/>
                  <a:pt x="11687" y="11215"/>
                  <a:pt x="11685" y="11232"/>
                </a:cubicBezTo>
                <a:cubicBezTo>
                  <a:pt x="11687" y="11240"/>
                  <a:pt x="11690" y="11249"/>
                  <a:pt x="11692" y="11258"/>
                </a:cubicBezTo>
                <a:cubicBezTo>
                  <a:pt x="11693" y="11259"/>
                  <a:pt x="11696" y="11257"/>
                  <a:pt x="11697" y="11258"/>
                </a:cubicBezTo>
                <a:cubicBezTo>
                  <a:pt x="11702" y="11246"/>
                  <a:pt x="11705" y="11243"/>
                  <a:pt x="11710" y="11232"/>
                </a:cubicBezTo>
                <a:cubicBezTo>
                  <a:pt x="11733" y="11230"/>
                  <a:pt x="11738" y="11243"/>
                  <a:pt x="11754" y="11258"/>
                </a:cubicBezTo>
                <a:cubicBezTo>
                  <a:pt x="11761" y="11266"/>
                  <a:pt x="11765" y="11244"/>
                  <a:pt x="11772" y="11232"/>
                </a:cubicBezTo>
                <a:cubicBezTo>
                  <a:pt x="11779" y="11264"/>
                  <a:pt x="11784" y="11300"/>
                  <a:pt x="11790" y="11332"/>
                </a:cubicBezTo>
                <a:cubicBezTo>
                  <a:pt x="11817" y="11348"/>
                  <a:pt x="11852" y="11319"/>
                  <a:pt x="11871" y="11343"/>
                </a:cubicBezTo>
                <a:cubicBezTo>
                  <a:pt x="11874" y="11342"/>
                  <a:pt x="11881" y="11333"/>
                  <a:pt x="11884" y="11332"/>
                </a:cubicBezTo>
                <a:cubicBezTo>
                  <a:pt x="11888" y="11293"/>
                  <a:pt x="11892" y="11260"/>
                  <a:pt x="11896" y="11221"/>
                </a:cubicBezTo>
                <a:cubicBezTo>
                  <a:pt x="11934" y="11212"/>
                  <a:pt x="11968" y="11234"/>
                  <a:pt x="11994" y="11269"/>
                </a:cubicBezTo>
                <a:cubicBezTo>
                  <a:pt x="12014" y="11295"/>
                  <a:pt x="12024" y="11343"/>
                  <a:pt x="12050" y="11358"/>
                </a:cubicBezTo>
                <a:cubicBezTo>
                  <a:pt x="12086" y="11380"/>
                  <a:pt x="12134" y="11342"/>
                  <a:pt x="12155" y="11332"/>
                </a:cubicBezTo>
                <a:cubicBezTo>
                  <a:pt x="12166" y="11288"/>
                  <a:pt x="12184" y="11277"/>
                  <a:pt x="12199" y="11243"/>
                </a:cubicBezTo>
                <a:cubicBezTo>
                  <a:pt x="12235" y="11244"/>
                  <a:pt x="12243" y="11272"/>
                  <a:pt x="12272" y="11280"/>
                </a:cubicBezTo>
                <a:cubicBezTo>
                  <a:pt x="12282" y="11259"/>
                  <a:pt x="12293" y="11247"/>
                  <a:pt x="12302" y="11221"/>
                </a:cubicBezTo>
                <a:cubicBezTo>
                  <a:pt x="12305" y="11221"/>
                  <a:pt x="12306" y="11221"/>
                  <a:pt x="12309" y="11221"/>
                </a:cubicBezTo>
                <a:cubicBezTo>
                  <a:pt x="12312" y="11230"/>
                  <a:pt x="12319" y="11234"/>
                  <a:pt x="12322" y="11243"/>
                </a:cubicBezTo>
                <a:cubicBezTo>
                  <a:pt x="12323" y="11250"/>
                  <a:pt x="12322" y="11262"/>
                  <a:pt x="12322" y="11269"/>
                </a:cubicBezTo>
                <a:cubicBezTo>
                  <a:pt x="12312" y="11292"/>
                  <a:pt x="12300" y="11307"/>
                  <a:pt x="12291" y="11332"/>
                </a:cubicBezTo>
                <a:cubicBezTo>
                  <a:pt x="12295" y="11348"/>
                  <a:pt x="12298" y="11367"/>
                  <a:pt x="12302" y="11384"/>
                </a:cubicBezTo>
                <a:cubicBezTo>
                  <a:pt x="12299" y="11414"/>
                  <a:pt x="12291" y="11433"/>
                  <a:pt x="12284" y="11458"/>
                </a:cubicBezTo>
                <a:cubicBezTo>
                  <a:pt x="12307" y="11520"/>
                  <a:pt x="12287" y="11570"/>
                  <a:pt x="12302" y="11642"/>
                </a:cubicBezTo>
                <a:cubicBezTo>
                  <a:pt x="12263" y="11720"/>
                  <a:pt x="12248" y="11861"/>
                  <a:pt x="12222" y="11953"/>
                </a:cubicBezTo>
                <a:cubicBezTo>
                  <a:pt x="12220" y="11976"/>
                  <a:pt x="12219" y="11996"/>
                  <a:pt x="12217" y="12019"/>
                </a:cubicBezTo>
                <a:cubicBezTo>
                  <a:pt x="12206" y="12092"/>
                  <a:pt x="12199" y="12162"/>
                  <a:pt x="12173" y="12204"/>
                </a:cubicBezTo>
                <a:cubicBezTo>
                  <a:pt x="12177" y="12223"/>
                  <a:pt x="12180" y="12241"/>
                  <a:pt x="12183" y="12260"/>
                </a:cubicBezTo>
                <a:cubicBezTo>
                  <a:pt x="12158" y="12274"/>
                  <a:pt x="12142" y="12308"/>
                  <a:pt x="12102" y="12263"/>
                </a:cubicBezTo>
                <a:cubicBezTo>
                  <a:pt x="12072" y="12306"/>
                  <a:pt x="12060" y="12271"/>
                  <a:pt x="12028" y="12282"/>
                </a:cubicBezTo>
                <a:cubicBezTo>
                  <a:pt x="12017" y="12259"/>
                  <a:pt x="12008" y="12257"/>
                  <a:pt x="12003" y="12219"/>
                </a:cubicBezTo>
                <a:cubicBezTo>
                  <a:pt x="11945" y="12195"/>
                  <a:pt x="11880" y="12220"/>
                  <a:pt x="11841" y="12274"/>
                </a:cubicBezTo>
                <a:cubicBezTo>
                  <a:pt x="11830" y="12292"/>
                  <a:pt x="11819" y="12309"/>
                  <a:pt x="11809" y="12326"/>
                </a:cubicBezTo>
                <a:cubicBezTo>
                  <a:pt x="11788" y="12335"/>
                  <a:pt x="11768" y="12301"/>
                  <a:pt x="11754" y="12293"/>
                </a:cubicBezTo>
                <a:cubicBezTo>
                  <a:pt x="11737" y="12289"/>
                  <a:pt x="11720" y="12285"/>
                  <a:pt x="11703" y="12282"/>
                </a:cubicBezTo>
                <a:cubicBezTo>
                  <a:pt x="11700" y="12273"/>
                  <a:pt x="11697" y="12265"/>
                  <a:pt x="11693" y="12256"/>
                </a:cubicBezTo>
                <a:cubicBezTo>
                  <a:pt x="11654" y="12239"/>
                  <a:pt x="11614" y="12222"/>
                  <a:pt x="11575" y="12204"/>
                </a:cubicBezTo>
                <a:cubicBezTo>
                  <a:pt x="11546" y="12204"/>
                  <a:pt x="11519" y="12204"/>
                  <a:pt x="11491" y="12204"/>
                </a:cubicBezTo>
                <a:cubicBezTo>
                  <a:pt x="11475" y="12190"/>
                  <a:pt x="11479" y="12134"/>
                  <a:pt x="11463" y="12123"/>
                </a:cubicBezTo>
                <a:cubicBezTo>
                  <a:pt x="11450" y="12123"/>
                  <a:pt x="11436" y="12123"/>
                  <a:pt x="11422" y="12123"/>
                </a:cubicBezTo>
                <a:cubicBezTo>
                  <a:pt x="11402" y="12116"/>
                  <a:pt x="11357" y="12102"/>
                  <a:pt x="11337" y="12086"/>
                </a:cubicBezTo>
                <a:cubicBezTo>
                  <a:pt x="11318" y="12066"/>
                  <a:pt x="11327" y="12017"/>
                  <a:pt x="11300" y="11994"/>
                </a:cubicBezTo>
                <a:cubicBezTo>
                  <a:pt x="11232" y="11933"/>
                  <a:pt x="11120" y="12016"/>
                  <a:pt x="11093" y="12108"/>
                </a:cubicBezTo>
                <a:cubicBezTo>
                  <a:pt x="11056" y="12232"/>
                  <a:pt x="11137" y="12302"/>
                  <a:pt x="11053" y="12393"/>
                </a:cubicBezTo>
                <a:cubicBezTo>
                  <a:pt x="11043" y="12404"/>
                  <a:pt x="11030" y="12430"/>
                  <a:pt x="11014" y="12426"/>
                </a:cubicBezTo>
                <a:cubicBezTo>
                  <a:pt x="10974" y="12416"/>
                  <a:pt x="10943" y="12328"/>
                  <a:pt x="10907" y="12300"/>
                </a:cubicBezTo>
                <a:cubicBezTo>
                  <a:pt x="10872" y="12273"/>
                  <a:pt x="10792" y="12270"/>
                  <a:pt x="10764" y="12237"/>
                </a:cubicBezTo>
                <a:cubicBezTo>
                  <a:pt x="10732" y="12201"/>
                  <a:pt x="10728" y="12069"/>
                  <a:pt x="10700" y="12049"/>
                </a:cubicBezTo>
                <a:cubicBezTo>
                  <a:pt x="10685" y="12037"/>
                  <a:pt x="10672" y="12046"/>
                  <a:pt x="10660" y="12034"/>
                </a:cubicBezTo>
                <a:cubicBezTo>
                  <a:pt x="10652" y="12020"/>
                  <a:pt x="10644" y="12007"/>
                  <a:pt x="10636" y="11994"/>
                </a:cubicBezTo>
                <a:cubicBezTo>
                  <a:pt x="10619" y="11987"/>
                  <a:pt x="10602" y="11982"/>
                  <a:pt x="10585" y="11975"/>
                </a:cubicBezTo>
                <a:cubicBezTo>
                  <a:pt x="10559" y="11979"/>
                  <a:pt x="10533" y="11979"/>
                  <a:pt x="10508" y="11982"/>
                </a:cubicBezTo>
                <a:cubicBezTo>
                  <a:pt x="10473" y="11953"/>
                  <a:pt x="10439" y="11924"/>
                  <a:pt x="10404" y="11894"/>
                </a:cubicBezTo>
                <a:cubicBezTo>
                  <a:pt x="10402" y="11876"/>
                  <a:pt x="10400" y="11860"/>
                  <a:pt x="10397" y="11842"/>
                </a:cubicBezTo>
                <a:cubicBezTo>
                  <a:pt x="10381" y="11839"/>
                  <a:pt x="10379" y="11846"/>
                  <a:pt x="10365" y="11853"/>
                </a:cubicBezTo>
                <a:cubicBezTo>
                  <a:pt x="10344" y="11832"/>
                  <a:pt x="10317" y="11795"/>
                  <a:pt x="10312" y="11742"/>
                </a:cubicBezTo>
                <a:cubicBezTo>
                  <a:pt x="10328" y="11707"/>
                  <a:pt x="10398" y="11587"/>
                  <a:pt x="10397" y="11543"/>
                </a:cubicBezTo>
                <a:cubicBezTo>
                  <a:pt x="10395" y="11520"/>
                  <a:pt x="10393" y="11495"/>
                  <a:pt x="10391" y="11472"/>
                </a:cubicBezTo>
                <a:cubicBezTo>
                  <a:pt x="10301" y="11369"/>
                  <a:pt x="10391" y="11328"/>
                  <a:pt x="10391" y="11214"/>
                </a:cubicBezTo>
                <a:cubicBezTo>
                  <a:pt x="10374" y="11234"/>
                  <a:pt x="10357" y="11256"/>
                  <a:pt x="10340" y="11276"/>
                </a:cubicBezTo>
                <a:cubicBezTo>
                  <a:pt x="10338" y="11275"/>
                  <a:pt x="10335" y="11274"/>
                  <a:pt x="10332" y="11273"/>
                </a:cubicBezTo>
                <a:cubicBezTo>
                  <a:pt x="10327" y="11251"/>
                  <a:pt x="10321" y="11236"/>
                  <a:pt x="10320" y="11206"/>
                </a:cubicBezTo>
                <a:cubicBezTo>
                  <a:pt x="10308" y="11195"/>
                  <a:pt x="10296" y="11181"/>
                  <a:pt x="10284" y="11169"/>
                </a:cubicBezTo>
                <a:cubicBezTo>
                  <a:pt x="10276" y="11172"/>
                  <a:pt x="10268" y="11174"/>
                  <a:pt x="10260" y="11177"/>
                </a:cubicBezTo>
                <a:cubicBezTo>
                  <a:pt x="10235" y="11196"/>
                  <a:pt x="10189" y="11291"/>
                  <a:pt x="10145" y="11265"/>
                </a:cubicBezTo>
                <a:cubicBezTo>
                  <a:pt x="10138" y="11261"/>
                  <a:pt x="10129" y="11228"/>
                  <a:pt x="10108" y="11214"/>
                </a:cubicBezTo>
                <a:cubicBezTo>
                  <a:pt x="10091" y="11218"/>
                  <a:pt x="10086" y="11240"/>
                  <a:pt x="10073" y="11254"/>
                </a:cubicBezTo>
                <a:cubicBezTo>
                  <a:pt x="10052" y="11247"/>
                  <a:pt x="10043" y="11222"/>
                  <a:pt x="10026" y="11210"/>
                </a:cubicBezTo>
                <a:cubicBezTo>
                  <a:pt x="10005" y="11240"/>
                  <a:pt x="9984" y="11274"/>
                  <a:pt x="9954" y="11288"/>
                </a:cubicBezTo>
                <a:cubicBezTo>
                  <a:pt x="9908" y="11308"/>
                  <a:pt x="9873" y="11223"/>
                  <a:pt x="9820" y="11251"/>
                </a:cubicBezTo>
                <a:cubicBezTo>
                  <a:pt x="9810" y="11262"/>
                  <a:pt x="9800" y="11276"/>
                  <a:pt x="9790" y="11288"/>
                </a:cubicBezTo>
                <a:cubicBezTo>
                  <a:pt x="9771" y="11302"/>
                  <a:pt x="9761" y="11272"/>
                  <a:pt x="9747" y="11276"/>
                </a:cubicBezTo>
                <a:cubicBezTo>
                  <a:pt x="9734" y="11288"/>
                  <a:pt x="9722" y="11298"/>
                  <a:pt x="9710" y="11310"/>
                </a:cubicBezTo>
                <a:cubicBezTo>
                  <a:pt x="9671" y="11326"/>
                  <a:pt x="9627" y="11309"/>
                  <a:pt x="9594" y="11336"/>
                </a:cubicBezTo>
                <a:cubicBezTo>
                  <a:pt x="9564" y="11361"/>
                  <a:pt x="9547" y="11411"/>
                  <a:pt x="9524" y="11450"/>
                </a:cubicBezTo>
                <a:cubicBezTo>
                  <a:pt x="9512" y="11448"/>
                  <a:pt x="9506" y="11441"/>
                  <a:pt x="9499" y="11428"/>
                </a:cubicBezTo>
                <a:cubicBezTo>
                  <a:pt x="9489" y="11432"/>
                  <a:pt x="9444" y="11467"/>
                  <a:pt x="9436" y="11480"/>
                </a:cubicBezTo>
                <a:cubicBezTo>
                  <a:pt x="9414" y="11510"/>
                  <a:pt x="9415" y="11550"/>
                  <a:pt x="9384" y="11568"/>
                </a:cubicBezTo>
                <a:cubicBezTo>
                  <a:pt x="9349" y="11589"/>
                  <a:pt x="9309" y="11571"/>
                  <a:pt x="9300" y="11524"/>
                </a:cubicBezTo>
                <a:cubicBezTo>
                  <a:pt x="9298" y="11523"/>
                  <a:pt x="9208" y="11579"/>
                  <a:pt x="9173" y="11557"/>
                </a:cubicBezTo>
                <a:cubicBezTo>
                  <a:pt x="9136" y="11535"/>
                  <a:pt x="9123" y="11476"/>
                  <a:pt x="9099" y="11428"/>
                </a:cubicBezTo>
                <a:cubicBezTo>
                  <a:pt x="9091" y="11436"/>
                  <a:pt x="9081" y="11442"/>
                  <a:pt x="9073" y="11450"/>
                </a:cubicBezTo>
                <a:cubicBezTo>
                  <a:pt x="9054" y="11480"/>
                  <a:pt x="9028" y="11682"/>
                  <a:pt x="9007" y="11738"/>
                </a:cubicBezTo>
                <a:cubicBezTo>
                  <a:pt x="8977" y="11820"/>
                  <a:pt x="8921" y="11828"/>
                  <a:pt x="8879" y="11886"/>
                </a:cubicBezTo>
                <a:cubicBezTo>
                  <a:pt x="8864" y="11906"/>
                  <a:pt x="8817" y="11986"/>
                  <a:pt x="8812" y="12016"/>
                </a:cubicBezTo>
                <a:cubicBezTo>
                  <a:pt x="8806" y="12047"/>
                  <a:pt x="8816" y="12088"/>
                  <a:pt x="8808" y="12119"/>
                </a:cubicBezTo>
                <a:cubicBezTo>
                  <a:pt x="8799" y="12159"/>
                  <a:pt x="8775" y="12185"/>
                  <a:pt x="8767" y="12230"/>
                </a:cubicBezTo>
                <a:cubicBezTo>
                  <a:pt x="8747" y="12337"/>
                  <a:pt x="8808" y="12394"/>
                  <a:pt x="8765" y="12522"/>
                </a:cubicBezTo>
                <a:cubicBezTo>
                  <a:pt x="8738" y="12602"/>
                  <a:pt x="8657" y="12742"/>
                  <a:pt x="8611" y="12781"/>
                </a:cubicBezTo>
                <a:cubicBezTo>
                  <a:pt x="8587" y="12801"/>
                  <a:pt x="8554" y="12797"/>
                  <a:pt x="8529" y="12821"/>
                </a:cubicBezTo>
                <a:cubicBezTo>
                  <a:pt x="8500" y="12850"/>
                  <a:pt x="8494" y="12978"/>
                  <a:pt x="8474" y="13028"/>
                </a:cubicBezTo>
                <a:cubicBezTo>
                  <a:pt x="8458" y="13069"/>
                  <a:pt x="8425" y="13076"/>
                  <a:pt x="8410" y="13117"/>
                </a:cubicBezTo>
                <a:cubicBezTo>
                  <a:pt x="8395" y="13161"/>
                  <a:pt x="8383" y="13225"/>
                  <a:pt x="8377" y="13284"/>
                </a:cubicBezTo>
                <a:cubicBezTo>
                  <a:pt x="8376" y="13307"/>
                  <a:pt x="8376" y="13333"/>
                  <a:pt x="8375" y="13357"/>
                </a:cubicBezTo>
                <a:cubicBezTo>
                  <a:pt x="8364" y="13412"/>
                  <a:pt x="8327" y="13438"/>
                  <a:pt x="8310" y="13483"/>
                </a:cubicBezTo>
                <a:cubicBezTo>
                  <a:pt x="8293" y="13562"/>
                  <a:pt x="8277" y="13641"/>
                  <a:pt x="8260" y="13720"/>
                </a:cubicBezTo>
                <a:cubicBezTo>
                  <a:pt x="8247" y="13747"/>
                  <a:pt x="8236" y="13774"/>
                  <a:pt x="8223" y="13801"/>
                </a:cubicBezTo>
                <a:cubicBezTo>
                  <a:pt x="8208" y="13846"/>
                  <a:pt x="8200" y="13940"/>
                  <a:pt x="8205" y="14012"/>
                </a:cubicBezTo>
                <a:cubicBezTo>
                  <a:pt x="8209" y="14002"/>
                  <a:pt x="8214" y="13991"/>
                  <a:pt x="8218" y="13982"/>
                </a:cubicBezTo>
                <a:cubicBezTo>
                  <a:pt x="8271" y="13991"/>
                  <a:pt x="8273" y="14163"/>
                  <a:pt x="8248" y="14237"/>
                </a:cubicBezTo>
                <a:cubicBezTo>
                  <a:pt x="8311" y="14336"/>
                  <a:pt x="8273" y="14536"/>
                  <a:pt x="8255" y="14662"/>
                </a:cubicBezTo>
                <a:cubicBezTo>
                  <a:pt x="8253" y="14699"/>
                  <a:pt x="8250" y="14737"/>
                  <a:pt x="8248" y="14773"/>
                </a:cubicBezTo>
                <a:cubicBezTo>
                  <a:pt x="8238" y="14846"/>
                  <a:pt x="8209" y="14945"/>
                  <a:pt x="8175" y="14969"/>
                </a:cubicBezTo>
                <a:cubicBezTo>
                  <a:pt x="8174" y="14971"/>
                  <a:pt x="8175" y="14970"/>
                  <a:pt x="8175" y="14973"/>
                </a:cubicBezTo>
                <a:cubicBezTo>
                  <a:pt x="8223" y="15014"/>
                  <a:pt x="8222" y="15121"/>
                  <a:pt x="8245" y="15143"/>
                </a:cubicBezTo>
                <a:cubicBezTo>
                  <a:pt x="8247" y="15153"/>
                  <a:pt x="8248" y="15165"/>
                  <a:pt x="8248" y="15183"/>
                </a:cubicBezTo>
                <a:cubicBezTo>
                  <a:pt x="8243" y="15186"/>
                  <a:pt x="8238" y="15188"/>
                  <a:pt x="8233" y="15191"/>
                </a:cubicBezTo>
                <a:cubicBezTo>
                  <a:pt x="8220" y="15228"/>
                  <a:pt x="8231" y="15286"/>
                  <a:pt x="8225" y="15331"/>
                </a:cubicBezTo>
                <a:cubicBezTo>
                  <a:pt x="8246" y="15404"/>
                  <a:pt x="8235" y="15351"/>
                  <a:pt x="8262" y="15387"/>
                </a:cubicBezTo>
                <a:cubicBezTo>
                  <a:pt x="8263" y="15395"/>
                  <a:pt x="8264" y="15401"/>
                  <a:pt x="8265" y="15409"/>
                </a:cubicBezTo>
                <a:cubicBezTo>
                  <a:pt x="8276" y="15423"/>
                  <a:pt x="8287" y="15436"/>
                  <a:pt x="8298" y="15450"/>
                </a:cubicBezTo>
                <a:cubicBezTo>
                  <a:pt x="8315" y="15443"/>
                  <a:pt x="8340" y="15422"/>
                  <a:pt x="8354" y="15453"/>
                </a:cubicBezTo>
                <a:cubicBezTo>
                  <a:pt x="8343" y="15480"/>
                  <a:pt x="8329" y="15496"/>
                  <a:pt x="8333" y="15542"/>
                </a:cubicBezTo>
                <a:cubicBezTo>
                  <a:pt x="8340" y="15551"/>
                  <a:pt x="8354" y="15552"/>
                  <a:pt x="8360" y="15564"/>
                </a:cubicBezTo>
                <a:cubicBezTo>
                  <a:pt x="8364" y="15575"/>
                  <a:pt x="8363" y="15582"/>
                  <a:pt x="8362" y="15597"/>
                </a:cubicBezTo>
                <a:cubicBezTo>
                  <a:pt x="8371" y="15610"/>
                  <a:pt x="8377" y="15617"/>
                  <a:pt x="8394" y="15616"/>
                </a:cubicBezTo>
                <a:cubicBezTo>
                  <a:pt x="8397" y="15634"/>
                  <a:pt x="8397" y="15645"/>
                  <a:pt x="8394" y="15664"/>
                </a:cubicBezTo>
                <a:cubicBezTo>
                  <a:pt x="8411" y="15701"/>
                  <a:pt x="8439" y="15740"/>
                  <a:pt x="8466" y="15756"/>
                </a:cubicBezTo>
                <a:cubicBezTo>
                  <a:pt x="8467" y="15774"/>
                  <a:pt x="8467" y="15791"/>
                  <a:pt x="8469" y="15808"/>
                </a:cubicBezTo>
                <a:cubicBezTo>
                  <a:pt x="8477" y="15841"/>
                  <a:pt x="8502" y="15848"/>
                  <a:pt x="8507" y="15889"/>
                </a:cubicBezTo>
                <a:cubicBezTo>
                  <a:pt x="8507" y="15907"/>
                  <a:pt x="8507" y="15924"/>
                  <a:pt x="8507" y="15941"/>
                </a:cubicBezTo>
                <a:cubicBezTo>
                  <a:pt x="8511" y="15951"/>
                  <a:pt x="8516" y="15954"/>
                  <a:pt x="8524" y="15956"/>
                </a:cubicBezTo>
                <a:cubicBezTo>
                  <a:pt x="8525" y="15960"/>
                  <a:pt x="8525" y="15966"/>
                  <a:pt x="8526" y="15971"/>
                </a:cubicBezTo>
                <a:cubicBezTo>
                  <a:pt x="8520" y="15981"/>
                  <a:pt x="8513" y="15990"/>
                  <a:pt x="8507" y="16000"/>
                </a:cubicBezTo>
                <a:cubicBezTo>
                  <a:pt x="8506" y="16000"/>
                  <a:pt x="8505" y="16000"/>
                  <a:pt x="8504" y="16000"/>
                </a:cubicBezTo>
                <a:cubicBezTo>
                  <a:pt x="8511" y="16051"/>
                  <a:pt x="8545" y="16102"/>
                  <a:pt x="8573" y="16111"/>
                </a:cubicBezTo>
                <a:cubicBezTo>
                  <a:pt x="8577" y="16130"/>
                  <a:pt x="8576" y="16137"/>
                  <a:pt x="8574" y="16163"/>
                </a:cubicBezTo>
                <a:cubicBezTo>
                  <a:pt x="8612" y="16186"/>
                  <a:pt x="8632" y="16242"/>
                  <a:pt x="8661" y="16281"/>
                </a:cubicBezTo>
                <a:cubicBezTo>
                  <a:pt x="8683" y="16304"/>
                  <a:pt x="8705" y="16329"/>
                  <a:pt x="8726" y="16351"/>
                </a:cubicBezTo>
                <a:cubicBezTo>
                  <a:pt x="8772" y="16416"/>
                  <a:pt x="8801" y="16493"/>
                  <a:pt x="8854" y="16547"/>
                </a:cubicBezTo>
                <a:cubicBezTo>
                  <a:pt x="8870" y="16564"/>
                  <a:pt x="8935" y="16647"/>
                  <a:pt x="8956" y="16636"/>
                </a:cubicBezTo>
                <a:cubicBezTo>
                  <a:pt x="8983" y="16607"/>
                  <a:pt x="9011" y="16579"/>
                  <a:pt x="9038" y="16551"/>
                </a:cubicBezTo>
                <a:cubicBezTo>
                  <a:pt x="9066" y="16535"/>
                  <a:pt x="9094" y="16519"/>
                  <a:pt x="9123" y="16503"/>
                </a:cubicBezTo>
                <a:cubicBezTo>
                  <a:pt x="9147" y="16488"/>
                  <a:pt x="9199" y="16479"/>
                  <a:pt x="9230" y="16492"/>
                </a:cubicBezTo>
                <a:cubicBezTo>
                  <a:pt x="9243" y="16497"/>
                  <a:pt x="9269" y="16523"/>
                  <a:pt x="9287" y="16510"/>
                </a:cubicBezTo>
                <a:cubicBezTo>
                  <a:pt x="9290" y="16503"/>
                  <a:pt x="9292" y="16498"/>
                  <a:pt x="9295" y="16492"/>
                </a:cubicBezTo>
                <a:cubicBezTo>
                  <a:pt x="9306" y="16494"/>
                  <a:pt x="9360" y="16563"/>
                  <a:pt x="9370" y="16581"/>
                </a:cubicBezTo>
                <a:cubicBezTo>
                  <a:pt x="9425" y="16530"/>
                  <a:pt x="9481" y="16479"/>
                  <a:pt x="9536" y="16429"/>
                </a:cubicBezTo>
                <a:cubicBezTo>
                  <a:pt x="9559" y="16424"/>
                  <a:pt x="9581" y="16419"/>
                  <a:pt x="9605" y="16414"/>
                </a:cubicBezTo>
                <a:cubicBezTo>
                  <a:pt x="9618" y="16393"/>
                  <a:pt x="9620" y="16358"/>
                  <a:pt x="9640" y="16344"/>
                </a:cubicBezTo>
                <a:cubicBezTo>
                  <a:pt x="9697" y="16334"/>
                  <a:pt x="9753" y="16321"/>
                  <a:pt x="9810" y="16311"/>
                </a:cubicBezTo>
                <a:cubicBezTo>
                  <a:pt x="9819" y="16305"/>
                  <a:pt x="9820" y="16289"/>
                  <a:pt x="9832" y="16281"/>
                </a:cubicBezTo>
                <a:cubicBezTo>
                  <a:pt x="9852" y="16289"/>
                  <a:pt x="9908" y="16362"/>
                  <a:pt x="9921" y="16392"/>
                </a:cubicBezTo>
                <a:cubicBezTo>
                  <a:pt x="9925" y="16406"/>
                  <a:pt x="9928" y="16419"/>
                  <a:pt x="9932" y="16433"/>
                </a:cubicBezTo>
                <a:cubicBezTo>
                  <a:pt x="9939" y="16434"/>
                  <a:pt x="9945" y="16435"/>
                  <a:pt x="9951" y="16436"/>
                </a:cubicBezTo>
                <a:cubicBezTo>
                  <a:pt x="9952" y="16441"/>
                  <a:pt x="9954" y="16447"/>
                  <a:pt x="9956" y="16451"/>
                </a:cubicBezTo>
                <a:cubicBezTo>
                  <a:pt x="9952" y="16469"/>
                  <a:pt x="9949" y="16483"/>
                  <a:pt x="9946" y="16499"/>
                </a:cubicBezTo>
                <a:cubicBezTo>
                  <a:pt x="9952" y="16612"/>
                  <a:pt x="10038" y="16696"/>
                  <a:pt x="10088" y="16606"/>
                </a:cubicBezTo>
                <a:cubicBezTo>
                  <a:pt x="10114" y="16616"/>
                  <a:pt x="10150" y="16627"/>
                  <a:pt x="10180" y="16603"/>
                </a:cubicBezTo>
                <a:cubicBezTo>
                  <a:pt x="10180" y="16588"/>
                  <a:pt x="10178" y="16584"/>
                  <a:pt x="10175" y="16570"/>
                </a:cubicBezTo>
                <a:cubicBezTo>
                  <a:pt x="10182" y="16561"/>
                  <a:pt x="10215" y="16579"/>
                  <a:pt x="10223" y="16599"/>
                </a:cubicBezTo>
                <a:cubicBezTo>
                  <a:pt x="10242" y="16666"/>
                  <a:pt x="10221" y="16688"/>
                  <a:pt x="10282" y="16684"/>
                </a:cubicBezTo>
                <a:cubicBezTo>
                  <a:pt x="10284" y="16691"/>
                  <a:pt x="10288" y="16699"/>
                  <a:pt x="10290" y="16706"/>
                </a:cubicBezTo>
                <a:cubicBezTo>
                  <a:pt x="10291" y="16708"/>
                  <a:pt x="10292" y="16712"/>
                  <a:pt x="10294" y="16714"/>
                </a:cubicBezTo>
                <a:cubicBezTo>
                  <a:pt x="10289" y="16722"/>
                  <a:pt x="10284" y="16728"/>
                  <a:pt x="10279" y="16736"/>
                </a:cubicBezTo>
                <a:cubicBezTo>
                  <a:pt x="10284" y="16779"/>
                  <a:pt x="10301" y="16818"/>
                  <a:pt x="10305" y="16869"/>
                </a:cubicBezTo>
                <a:cubicBezTo>
                  <a:pt x="10302" y="16892"/>
                  <a:pt x="10300" y="16913"/>
                  <a:pt x="10297" y="16935"/>
                </a:cubicBezTo>
                <a:cubicBezTo>
                  <a:pt x="10299" y="16953"/>
                  <a:pt x="10301" y="16970"/>
                  <a:pt x="10304" y="16987"/>
                </a:cubicBezTo>
                <a:cubicBezTo>
                  <a:pt x="10297" y="17041"/>
                  <a:pt x="10279" y="17095"/>
                  <a:pt x="10262" y="17128"/>
                </a:cubicBezTo>
                <a:cubicBezTo>
                  <a:pt x="10261" y="17131"/>
                  <a:pt x="10261" y="17135"/>
                  <a:pt x="10260" y="17139"/>
                </a:cubicBezTo>
                <a:cubicBezTo>
                  <a:pt x="10267" y="17141"/>
                  <a:pt x="10275" y="17140"/>
                  <a:pt x="10282" y="17142"/>
                </a:cubicBezTo>
                <a:cubicBezTo>
                  <a:pt x="10283" y="17188"/>
                  <a:pt x="10277" y="17225"/>
                  <a:pt x="10260" y="17235"/>
                </a:cubicBezTo>
                <a:cubicBezTo>
                  <a:pt x="10273" y="17258"/>
                  <a:pt x="10287" y="17279"/>
                  <a:pt x="10300" y="17301"/>
                </a:cubicBezTo>
                <a:cubicBezTo>
                  <a:pt x="10300" y="17303"/>
                  <a:pt x="10300" y="17304"/>
                  <a:pt x="10300" y="17305"/>
                </a:cubicBezTo>
                <a:cubicBezTo>
                  <a:pt x="10290" y="17303"/>
                  <a:pt x="10279" y="17300"/>
                  <a:pt x="10268" y="17298"/>
                </a:cubicBezTo>
                <a:cubicBezTo>
                  <a:pt x="10260" y="17372"/>
                  <a:pt x="10250" y="17429"/>
                  <a:pt x="10218" y="17457"/>
                </a:cubicBezTo>
                <a:cubicBezTo>
                  <a:pt x="10222" y="17472"/>
                  <a:pt x="10232" y="17518"/>
                  <a:pt x="10238" y="17531"/>
                </a:cubicBezTo>
                <a:cubicBezTo>
                  <a:pt x="10248" y="17549"/>
                  <a:pt x="10258" y="17539"/>
                  <a:pt x="10268" y="17568"/>
                </a:cubicBezTo>
                <a:cubicBezTo>
                  <a:pt x="10263" y="17576"/>
                  <a:pt x="10257" y="17585"/>
                  <a:pt x="10252" y="17593"/>
                </a:cubicBezTo>
                <a:cubicBezTo>
                  <a:pt x="10251" y="17596"/>
                  <a:pt x="10251" y="17599"/>
                  <a:pt x="10250" y="17601"/>
                </a:cubicBezTo>
                <a:cubicBezTo>
                  <a:pt x="10261" y="17634"/>
                  <a:pt x="10272" y="17664"/>
                  <a:pt x="10284" y="17697"/>
                </a:cubicBezTo>
                <a:cubicBezTo>
                  <a:pt x="10298" y="17712"/>
                  <a:pt x="10305" y="17700"/>
                  <a:pt x="10314" y="17723"/>
                </a:cubicBezTo>
                <a:cubicBezTo>
                  <a:pt x="10311" y="17731"/>
                  <a:pt x="10308" y="17737"/>
                  <a:pt x="10305" y="17745"/>
                </a:cubicBezTo>
                <a:cubicBezTo>
                  <a:pt x="10329" y="17776"/>
                  <a:pt x="10343" y="17812"/>
                  <a:pt x="10359" y="17860"/>
                </a:cubicBezTo>
                <a:cubicBezTo>
                  <a:pt x="10389" y="17916"/>
                  <a:pt x="10419" y="17970"/>
                  <a:pt x="10449" y="18026"/>
                </a:cubicBezTo>
                <a:cubicBezTo>
                  <a:pt x="10458" y="18047"/>
                  <a:pt x="10479" y="18135"/>
                  <a:pt x="10484" y="18159"/>
                </a:cubicBezTo>
                <a:cubicBezTo>
                  <a:pt x="10492" y="18195"/>
                  <a:pt x="10479" y="18246"/>
                  <a:pt x="10494" y="18299"/>
                </a:cubicBezTo>
                <a:cubicBezTo>
                  <a:pt x="10506" y="18334"/>
                  <a:pt x="10518" y="18369"/>
                  <a:pt x="10529" y="18403"/>
                </a:cubicBezTo>
                <a:cubicBezTo>
                  <a:pt x="10533" y="18436"/>
                  <a:pt x="10536" y="18470"/>
                  <a:pt x="10539" y="18503"/>
                </a:cubicBezTo>
                <a:cubicBezTo>
                  <a:pt x="10555" y="18575"/>
                  <a:pt x="10586" y="18601"/>
                  <a:pt x="10578" y="18710"/>
                </a:cubicBezTo>
                <a:cubicBezTo>
                  <a:pt x="10513" y="18768"/>
                  <a:pt x="10590" y="18906"/>
                  <a:pt x="10601" y="18976"/>
                </a:cubicBezTo>
                <a:cubicBezTo>
                  <a:pt x="10603" y="19029"/>
                  <a:pt x="10606" y="19082"/>
                  <a:pt x="10608" y="19135"/>
                </a:cubicBezTo>
                <a:cubicBezTo>
                  <a:pt x="10603" y="19194"/>
                  <a:pt x="10591" y="19288"/>
                  <a:pt x="10570" y="19316"/>
                </a:cubicBezTo>
                <a:cubicBezTo>
                  <a:pt x="10562" y="19321"/>
                  <a:pt x="10554" y="19329"/>
                  <a:pt x="10546" y="19334"/>
                </a:cubicBezTo>
                <a:cubicBezTo>
                  <a:pt x="10542" y="19356"/>
                  <a:pt x="10536" y="19375"/>
                  <a:pt x="10531" y="19397"/>
                </a:cubicBezTo>
                <a:cubicBezTo>
                  <a:pt x="10523" y="19414"/>
                  <a:pt x="10516" y="19432"/>
                  <a:pt x="10508" y="19449"/>
                </a:cubicBezTo>
                <a:cubicBezTo>
                  <a:pt x="10482" y="19569"/>
                  <a:pt x="10497" y="19756"/>
                  <a:pt x="10449" y="19830"/>
                </a:cubicBezTo>
                <a:cubicBezTo>
                  <a:pt x="10449" y="19938"/>
                  <a:pt x="10439" y="20085"/>
                  <a:pt x="10452" y="20181"/>
                </a:cubicBezTo>
                <a:cubicBezTo>
                  <a:pt x="10462" y="20253"/>
                  <a:pt x="10492" y="20297"/>
                  <a:pt x="10509" y="20355"/>
                </a:cubicBezTo>
                <a:cubicBezTo>
                  <a:pt x="10538" y="20471"/>
                  <a:pt x="10568" y="20585"/>
                  <a:pt x="10596" y="20702"/>
                </a:cubicBezTo>
                <a:cubicBezTo>
                  <a:pt x="10616" y="20781"/>
                  <a:pt x="10694" y="20918"/>
                  <a:pt x="10650" y="21009"/>
                </a:cubicBezTo>
                <a:cubicBezTo>
                  <a:pt x="10658" y="21084"/>
                  <a:pt x="10665" y="21159"/>
                  <a:pt x="10673" y="21234"/>
                </a:cubicBezTo>
                <a:cubicBezTo>
                  <a:pt x="10679" y="21264"/>
                  <a:pt x="10687" y="21293"/>
                  <a:pt x="10693" y="21323"/>
                </a:cubicBezTo>
                <a:cubicBezTo>
                  <a:pt x="10699" y="21367"/>
                  <a:pt x="10683" y="21401"/>
                  <a:pt x="10685" y="21434"/>
                </a:cubicBezTo>
                <a:cubicBezTo>
                  <a:pt x="10687" y="21477"/>
                  <a:pt x="10705" y="21511"/>
                  <a:pt x="10710" y="21545"/>
                </a:cubicBezTo>
                <a:cubicBezTo>
                  <a:pt x="10713" y="21569"/>
                  <a:pt x="10706" y="21582"/>
                  <a:pt x="10705" y="21596"/>
                </a:cubicBezTo>
                <a:cubicBezTo>
                  <a:pt x="11190" y="21592"/>
                  <a:pt x="11673" y="21496"/>
                  <a:pt x="12155" y="21356"/>
                </a:cubicBezTo>
                <a:cubicBezTo>
                  <a:pt x="12212" y="21309"/>
                  <a:pt x="12272" y="21292"/>
                  <a:pt x="12297" y="21168"/>
                </a:cubicBezTo>
                <a:cubicBezTo>
                  <a:pt x="12295" y="21135"/>
                  <a:pt x="12283" y="21149"/>
                  <a:pt x="12280" y="21131"/>
                </a:cubicBezTo>
                <a:cubicBezTo>
                  <a:pt x="12281" y="21127"/>
                  <a:pt x="12282" y="21127"/>
                  <a:pt x="12282" y="21123"/>
                </a:cubicBezTo>
                <a:cubicBezTo>
                  <a:pt x="12286" y="21107"/>
                  <a:pt x="12289" y="21089"/>
                  <a:pt x="12292" y="21072"/>
                </a:cubicBezTo>
                <a:cubicBezTo>
                  <a:pt x="12300" y="21006"/>
                  <a:pt x="12298" y="20931"/>
                  <a:pt x="12297" y="20865"/>
                </a:cubicBezTo>
                <a:cubicBezTo>
                  <a:pt x="12290" y="20870"/>
                  <a:pt x="12288" y="20875"/>
                  <a:pt x="12277" y="20876"/>
                </a:cubicBezTo>
                <a:cubicBezTo>
                  <a:pt x="12267" y="20809"/>
                  <a:pt x="12254" y="20727"/>
                  <a:pt x="12265" y="20672"/>
                </a:cubicBezTo>
                <a:cubicBezTo>
                  <a:pt x="12264" y="20632"/>
                  <a:pt x="12248" y="20609"/>
                  <a:pt x="12234" y="20595"/>
                </a:cubicBezTo>
                <a:cubicBezTo>
                  <a:pt x="12234" y="20558"/>
                  <a:pt x="12234" y="20524"/>
                  <a:pt x="12234" y="20488"/>
                </a:cubicBezTo>
                <a:cubicBezTo>
                  <a:pt x="12265" y="20441"/>
                  <a:pt x="12297" y="20394"/>
                  <a:pt x="12329" y="20347"/>
                </a:cubicBezTo>
                <a:cubicBezTo>
                  <a:pt x="12368" y="20282"/>
                  <a:pt x="12391" y="20184"/>
                  <a:pt x="12436" y="20129"/>
                </a:cubicBezTo>
                <a:cubicBezTo>
                  <a:pt x="12490" y="20063"/>
                  <a:pt x="12556" y="20040"/>
                  <a:pt x="12607" y="19970"/>
                </a:cubicBezTo>
                <a:cubicBezTo>
                  <a:pt x="12643" y="19920"/>
                  <a:pt x="12667" y="19827"/>
                  <a:pt x="12695" y="19759"/>
                </a:cubicBezTo>
                <a:cubicBezTo>
                  <a:pt x="12695" y="19744"/>
                  <a:pt x="12693" y="19736"/>
                  <a:pt x="12690" y="19719"/>
                </a:cubicBezTo>
                <a:cubicBezTo>
                  <a:pt x="12700" y="19694"/>
                  <a:pt x="12708" y="19676"/>
                  <a:pt x="12715" y="19645"/>
                </a:cubicBezTo>
                <a:cubicBezTo>
                  <a:pt x="12715" y="19639"/>
                  <a:pt x="12714" y="19632"/>
                  <a:pt x="12714" y="19626"/>
                </a:cubicBezTo>
                <a:cubicBezTo>
                  <a:pt x="12707" y="19621"/>
                  <a:pt x="12701" y="19617"/>
                  <a:pt x="12695" y="19612"/>
                </a:cubicBezTo>
                <a:cubicBezTo>
                  <a:pt x="12690" y="19524"/>
                  <a:pt x="12699" y="19430"/>
                  <a:pt x="12677" y="19379"/>
                </a:cubicBezTo>
                <a:cubicBezTo>
                  <a:pt x="12678" y="19360"/>
                  <a:pt x="12686" y="19344"/>
                  <a:pt x="12689" y="19320"/>
                </a:cubicBezTo>
                <a:cubicBezTo>
                  <a:pt x="12696" y="19259"/>
                  <a:pt x="12678" y="19163"/>
                  <a:pt x="12674" y="19109"/>
                </a:cubicBezTo>
                <a:cubicBezTo>
                  <a:pt x="12681" y="19079"/>
                  <a:pt x="12689" y="19050"/>
                  <a:pt x="12697" y="19020"/>
                </a:cubicBezTo>
                <a:cubicBezTo>
                  <a:pt x="12680" y="18945"/>
                  <a:pt x="12647" y="18935"/>
                  <a:pt x="12625" y="18876"/>
                </a:cubicBezTo>
                <a:cubicBezTo>
                  <a:pt x="12603" y="18818"/>
                  <a:pt x="12591" y="18663"/>
                  <a:pt x="12607" y="18577"/>
                </a:cubicBezTo>
                <a:cubicBezTo>
                  <a:pt x="12602" y="18562"/>
                  <a:pt x="12595" y="18561"/>
                  <a:pt x="12590" y="18547"/>
                </a:cubicBezTo>
                <a:cubicBezTo>
                  <a:pt x="12598" y="18514"/>
                  <a:pt x="12612" y="18465"/>
                  <a:pt x="12613" y="18429"/>
                </a:cubicBezTo>
                <a:cubicBezTo>
                  <a:pt x="12598" y="18391"/>
                  <a:pt x="12571" y="18363"/>
                  <a:pt x="12561" y="18314"/>
                </a:cubicBezTo>
                <a:cubicBezTo>
                  <a:pt x="12551" y="18263"/>
                  <a:pt x="12577" y="18094"/>
                  <a:pt x="12588" y="18070"/>
                </a:cubicBezTo>
                <a:cubicBezTo>
                  <a:pt x="12594" y="18056"/>
                  <a:pt x="12606" y="18061"/>
                  <a:pt x="12612" y="18044"/>
                </a:cubicBezTo>
                <a:cubicBezTo>
                  <a:pt x="12624" y="18008"/>
                  <a:pt x="12613" y="17988"/>
                  <a:pt x="12618" y="17956"/>
                </a:cubicBezTo>
                <a:cubicBezTo>
                  <a:pt x="12630" y="17882"/>
                  <a:pt x="12665" y="17877"/>
                  <a:pt x="12668" y="17756"/>
                </a:cubicBezTo>
                <a:cubicBezTo>
                  <a:pt x="12694" y="17728"/>
                  <a:pt x="12718" y="17727"/>
                  <a:pt x="12719" y="17645"/>
                </a:cubicBezTo>
                <a:cubicBezTo>
                  <a:pt x="12741" y="17654"/>
                  <a:pt x="12753" y="17635"/>
                  <a:pt x="12771" y="17619"/>
                </a:cubicBezTo>
                <a:cubicBezTo>
                  <a:pt x="12777" y="17599"/>
                  <a:pt x="12776" y="17590"/>
                  <a:pt x="12771" y="17568"/>
                </a:cubicBezTo>
                <a:cubicBezTo>
                  <a:pt x="12826" y="17441"/>
                  <a:pt x="12882" y="17313"/>
                  <a:pt x="12938" y="17187"/>
                </a:cubicBezTo>
                <a:cubicBezTo>
                  <a:pt x="12999" y="17087"/>
                  <a:pt x="13074" y="17016"/>
                  <a:pt x="13135" y="16917"/>
                </a:cubicBezTo>
                <a:cubicBezTo>
                  <a:pt x="13158" y="16861"/>
                  <a:pt x="13181" y="16803"/>
                  <a:pt x="13204" y="16747"/>
                </a:cubicBezTo>
                <a:cubicBezTo>
                  <a:pt x="13248" y="16631"/>
                  <a:pt x="13315" y="16519"/>
                  <a:pt x="13344" y="16377"/>
                </a:cubicBezTo>
                <a:cubicBezTo>
                  <a:pt x="13347" y="16351"/>
                  <a:pt x="13350" y="16326"/>
                  <a:pt x="13353" y="16300"/>
                </a:cubicBezTo>
                <a:cubicBezTo>
                  <a:pt x="13372" y="16236"/>
                  <a:pt x="13391" y="16171"/>
                  <a:pt x="13411" y="16107"/>
                </a:cubicBezTo>
                <a:cubicBezTo>
                  <a:pt x="13410" y="16092"/>
                  <a:pt x="13410" y="16078"/>
                  <a:pt x="13409" y="16063"/>
                </a:cubicBezTo>
                <a:cubicBezTo>
                  <a:pt x="13420" y="16042"/>
                  <a:pt x="13433" y="16018"/>
                  <a:pt x="13445" y="15997"/>
                </a:cubicBezTo>
                <a:cubicBezTo>
                  <a:pt x="13459" y="15944"/>
                  <a:pt x="13473" y="15890"/>
                  <a:pt x="13488" y="15838"/>
                </a:cubicBezTo>
                <a:cubicBezTo>
                  <a:pt x="13490" y="15791"/>
                  <a:pt x="13491" y="15747"/>
                  <a:pt x="13493" y="15701"/>
                </a:cubicBezTo>
                <a:cubicBezTo>
                  <a:pt x="13497" y="15679"/>
                  <a:pt x="13514" y="15661"/>
                  <a:pt x="13513" y="15631"/>
                </a:cubicBezTo>
                <a:cubicBezTo>
                  <a:pt x="13513" y="15607"/>
                  <a:pt x="13503" y="15576"/>
                  <a:pt x="13508" y="15542"/>
                </a:cubicBezTo>
                <a:cubicBezTo>
                  <a:pt x="13513" y="15520"/>
                  <a:pt x="13517" y="15497"/>
                  <a:pt x="13521" y="15475"/>
                </a:cubicBezTo>
                <a:cubicBezTo>
                  <a:pt x="13521" y="15472"/>
                  <a:pt x="13520" y="15468"/>
                  <a:pt x="13520" y="15464"/>
                </a:cubicBezTo>
                <a:cubicBezTo>
                  <a:pt x="13506" y="15453"/>
                  <a:pt x="13493" y="15443"/>
                  <a:pt x="13480" y="15431"/>
                </a:cubicBezTo>
                <a:cubicBezTo>
                  <a:pt x="13448" y="15477"/>
                  <a:pt x="13422" y="15521"/>
                  <a:pt x="13376" y="15542"/>
                </a:cubicBezTo>
                <a:cubicBezTo>
                  <a:pt x="13356" y="15551"/>
                  <a:pt x="13338" y="15532"/>
                  <a:pt x="13326" y="15527"/>
                </a:cubicBezTo>
                <a:cubicBezTo>
                  <a:pt x="13303" y="15518"/>
                  <a:pt x="13290" y="15555"/>
                  <a:pt x="13274" y="15564"/>
                </a:cubicBezTo>
                <a:cubicBezTo>
                  <a:pt x="13258" y="15560"/>
                  <a:pt x="13241" y="15560"/>
                  <a:pt x="13225" y="15557"/>
                </a:cubicBezTo>
                <a:cubicBezTo>
                  <a:pt x="13224" y="15557"/>
                  <a:pt x="13223" y="15557"/>
                  <a:pt x="13222" y="15557"/>
                </a:cubicBezTo>
                <a:cubicBezTo>
                  <a:pt x="13203" y="15582"/>
                  <a:pt x="13184" y="15606"/>
                  <a:pt x="13165" y="15631"/>
                </a:cubicBezTo>
                <a:cubicBezTo>
                  <a:pt x="13139" y="15650"/>
                  <a:pt x="13130" y="15601"/>
                  <a:pt x="13100" y="15612"/>
                </a:cubicBezTo>
                <a:cubicBezTo>
                  <a:pt x="13076" y="15634"/>
                  <a:pt x="13052" y="15654"/>
                  <a:pt x="13028" y="15675"/>
                </a:cubicBezTo>
                <a:cubicBezTo>
                  <a:pt x="13012" y="15675"/>
                  <a:pt x="12995" y="15675"/>
                  <a:pt x="12980" y="15675"/>
                </a:cubicBezTo>
                <a:cubicBezTo>
                  <a:pt x="12955" y="15622"/>
                  <a:pt x="12922" y="15562"/>
                  <a:pt x="12906" y="15494"/>
                </a:cubicBezTo>
                <a:cubicBezTo>
                  <a:pt x="12892" y="15487"/>
                  <a:pt x="12872" y="15492"/>
                  <a:pt x="12856" y="15487"/>
                </a:cubicBezTo>
                <a:cubicBezTo>
                  <a:pt x="12855" y="15485"/>
                  <a:pt x="12854" y="15484"/>
                  <a:pt x="12852" y="15483"/>
                </a:cubicBezTo>
                <a:cubicBezTo>
                  <a:pt x="12852" y="15481"/>
                  <a:pt x="12852" y="15478"/>
                  <a:pt x="12852" y="15475"/>
                </a:cubicBezTo>
                <a:cubicBezTo>
                  <a:pt x="12871" y="15458"/>
                  <a:pt x="12909" y="15428"/>
                  <a:pt x="12923" y="15398"/>
                </a:cubicBezTo>
                <a:cubicBezTo>
                  <a:pt x="12921" y="15306"/>
                  <a:pt x="12860" y="15286"/>
                  <a:pt x="12834" y="15235"/>
                </a:cubicBezTo>
                <a:cubicBezTo>
                  <a:pt x="12830" y="15227"/>
                  <a:pt x="12826" y="15159"/>
                  <a:pt x="12811" y="15132"/>
                </a:cubicBezTo>
                <a:cubicBezTo>
                  <a:pt x="12804" y="15119"/>
                  <a:pt x="12791" y="15131"/>
                  <a:pt x="12782" y="15121"/>
                </a:cubicBezTo>
                <a:cubicBezTo>
                  <a:pt x="12758" y="15068"/>
                  <a:pt x="12734" y="15014"/>
                  <a:pt x="12710" y="14962"/>
                </a:cubicBezTo>
                <a:cubicBezTo>
                  <a:pt x="12701" y="14953"/>
                  <a:pt x="12691" y="14957"/>
                  <a:pt x="12677" y="14958"/>
                </a:cubicBezTo>
                <a:cubicBezTo>
                  <a:pt x="12667" y="14929"/>
                  <a:pt x="12658" y="14883"/>
                  <a:pt x="12642" y="14866"/>
                </a:cubicBezTo>
                <a:cubicBezTo>
                  <a:pt x="12637" y="14878"/>
                  <a:pt x="12637" y="14911"/>
                  <a:pt x="12635" y="14925"/>
                </a:cubicBezTo>
                <a:cubicBezTo>
                  <a:pt x="12634" y="14926"/>
                  <a:pt x="12633" y="14923"/>
                  <a:pt x="12632" y="14925"/>
                </a:cubicBezTo>
                <a:cubicBezTo>
                  <a:pt x="12583" y="14842"/>
                  <a:pt x="12573" y="14593"/>
                  <a:pt x="12545" y="14463"/>
                </a:cubicBezTo>
                <a:cubicBezTo>
                  <a:pt x="12532" y="14402"/>
                  <a:pt x="12466" y="14371"/>
                  <a:pt x="12448" y="14322"/>
                </a:cubicBezTo>
                <a:cubicBezTo>
                  <a:pt x="12419" y="14244"/>
                  <a:pt x="12438" y="14046"/>
                  <a:pt x="12424" y="13934"/>
                </a:cubicBezTo>
                <a:cubicBezTo>
                  <a:pt x="12415" y="13861"/>
                  <a:pt x="12383" y="13746"/>
                  <a:pt x="12356" y="13705"/>
                </a:cubicBezTo>
                <a:cubicBezTo>
                  <a:pt x="12342" y="13685"/>
                  <a:pt x="12323" y="13677"/>
                  <a:pt x="12314" y="13649"/>
                </a:cubicBezTo>
                <a:cubicBezTo>
                  <a:pt x="12302" y="13616"/>
                  <a:pt x="12301" y="13563"/>
                  <a:pt x="12294" y="13520"/>
                </a:cubicBezTo>
                <a:cubicBezTo>
                  <a:pt x="12300" y="13508"/>
                  <a:pt x="12306" y="13498"/>
                  <a:pt x="12312" y="13487"/>
                </a:cubicBezTo>
                <a:cubicBezTo>
                  <a:pt x="12299" y="13459"/>
                  <a:pt x="12286" y="13429"/>
                  <a:pt x="12272" y="13402"/>
                </a:cubicBezTo>
                <a:cubicBezTo>
                  <a:pt x="12235" y="13289"/>
                  <a:pt x="12208" y="13154"/>
                  <a:pt x="12173" y="13043"/>
                </a:cubicBezTo>
                <a:cubicBezTo>
                  <a:pt x="12159" y="12966"/>
                  <a:pt x="12145" y="12888"/>
                  <a:pt x="12130" y="12810"/>
                </a:cubicBezTo>
                <a:cubicBezTo>
                  <a:pt x="12105" y="12718"/>
                  <a:pt x="12061" y="12656"/>
                  <a:pt x="12050" y="12529"/>
                </a:cubicBezTo>
                <a:cubicBezTo>
                  <a:pt x="12059" y="12505"/>
                  <a:pt x="12059" y="12497"/>
                  <a:pt x="12075" y="12485"/>
                </a:cubicBezTo>
                <a:cubicBezTo>
                  <a:pt x="12096" y="12617"/>
                  <a:pt x="12135" y="12747"/>
                  <a:pt x="12182" y="12829"/>
                </a:cubicBezTo>
                <a:cubicBezTo>
                  <a:pt x="12187" y="12840"/>
                  <a:pt x="12194" y="12839"/>
                  <a:pt x="12202" y="12836"/>
                </a:cubicBezTo>
                <a:cubicBezTo>
                  <a:pt x="12213" y="12793"/>
                  <a:pt x="12217" y="12739"/>
                  <a:pt x="12222" y="12688"/>
                </a:cubicBezTo>
                <a:cubicBezTo>
                  <a:pt x="12220" y="12705"/>
                  <a:pt x="12218" y="12725"/>
                  <a:pt x="12217" y="12740"/>
                </a:cubicBezTo>
                <a:cubicBezTo>
                  <a:pt x="12227" y="12741"/>
                  <a:pt x="12237" y="12739"/>
                  <a:pt x="12247" y="12740"/>
                </a:cubicBezTo>
                <a:cubicBezTo>
                  <a:pt x="12260" y="12772"/>
                  <a:pt x="12271" y="12808"/>
                  <a:pt x="12284" y="12840"/>
                </a:cubicBezTo>
                <a:cubicBezTo>
                  <a:pt x="12312" y="12931"/>
                  <a:pt x="12335" y="13007"/>
                  <a:pt x="12364" y="13091"/>
                </a:cubicBezTo>
                <a:cubicBezTo>
                  <a:pt x="12387" y="13155"/>
                  <a:pt x="12418" y="13213"/>
                  <a:pt x="12408" y="13313"/>
                </a:cubicBezTo>
                <a:cubicBezTo>
                  <a:pt x="12430" y="13376"/>
                  <a:pt x="12468" y="13397"/>
                  <a:pt x="12495" y="13450"/>
                </a:cubicBezTo>
                <a:cubicBezTo>
                  <a:pt x="12512" y="13514"/>
                  <a:pt x="12532" y="13574"/>
                  <a:pt x="12550" y="13638"/>
                </a:cubicBezTo>
                <a:cubicBezTo>
                  <a:pt x="12567" y="13707"/>
                  <a:pt x="12547" y="13812"/>
                  <a:pt x="12561" y="13890"/>
                </a:cubicBezTo>
                <a:cubicBezTo>
                  <a:pt x="12575" y="13928"/>
                  <a:pt x="12586" y="13962"/>
                  <a:pt x="12600" y="14001"/>
                </a:cubicBezTo>
                <a:cubicBezTo>
                  <a:pt x="12618" y="14052"/>
                  <a:pt x="12661" y="14063"/>
                  <a:pt x="12680" y="14111"/>
                </a:cubicBezTo>
                <a:cubicBezTo>
                  <a:pt x="12704" y="14209"/>
                  <a:pt x="12728" y="14313"/>
                  <a:pt x="12752" y="14411"/>
                </a:cubicBezTo>
                <a:cubicBezTo>
                  <a:pt x="12761" y="14425"/>
                  <a:pt x="12768" y="14434"/>
                  <a:pt x="12777" y="14448"/>
                </a:cubicBezTo>
                <a:cubicBezTo>
                  <a:pt x="12800" y="14486"/>
                  <a:pt x="12830" y="14576"/>
                  <a:pt x="12841" y="14636"/>
                </a:cubicBezTo>
                <a:cubicBezTo>
                  <a:pt x="12844" y="14673"/>
                  <a:pt x="12850" y="14710"/>
                  <a:pt x="12852" y="14747"/>
                </a:cubicBezTo>
                <a:cubicBezTo>
                  <a:pt x="12850" y="14768"/>
                  <a:pt x="12838" y="14778"/>
                  <a:pt x="12841" y="14810"/>
                </a:cubicBezTo>
                <a:cubicBezTo>
                  <a:pt x="12849" y="14903"/>
                  <a:pt x="12869" y="14996"/>
                  <a:pt x="12883" y="15073"/>
                </a:cubicBezTo>
                <a:cubicBezTo>
                  <a:pt x="12883" y="15111"/>
                  <a:pt x="12883" y="15156"/>
                  <a:pt x="12883" y="15195"/>
                </a:cubicBezTo>
                <a:cubicBezTo>
                  <a:pt x="12908" y="15305"/>
                  <a:pt x="12986" y="15279"/>
                  <a:pt x="13031" y="15220"/>
                </a:cubicBezTo>
                <a:cubicBezTo>
                  <a:pt x="13047" y="15195"/>
                  <a:pt x="13064" y="15172"/>
                  <a:pt x="13080" y="15146"/>
                </a:cubicBezTo>
                <a:cubicBezTo>
                  <a:pt x="13105" y="15132"/>
                  <a:pt x="13140" y="15160"/>
                  <a:pt x="13162" y="15146"/>
                </a:cubicBezTo>
                <a:cubicBezTo>
                  <a:pt x="13196" y="15126"/>
                  <a:pt x="13216" y="15067"/>
                  <a:pt x="13247" y="15047"/>
                </a:cubicBezTo>
                <a:cubicBezTo>
                  <a:pt x="13268" y="15033"/>
                  <a:pt x="13291" y="15054"/>
                  <a:pt x="13309" y="15036"/>
                </a:cubicBezTo>
                <a:cubicBezTo>
                  <a:pt x="13327" y="15016"/>
                  <a:pt x="13335" y="14966"/>
                  <a:pt x="13353" y="14947"/>
                </a:cubicBezTo>
                <a:cubicBezTo>
                  <a:pt x="13416" y="14877"/>
                  <a:pt x="13496" y="14884"/>
                  <a:pt x="13555" y="14810"/>
                </a:cubicBezTo>
                <a:cubicBezTo>
                  <a:pt x="13571" y="14790"/>
                  <a:pt x="13567" y="14760"/>
                  <a:pt x="13575" y="14721"/>
                </a:cubicBezTo>
                <a:cubicBezTo>
                  <a:pt x="13583" y="14684"/>
                  <a:pt x="13618" y="14652"/>
                  <a:pt x="13637" y="14636"/>
                </a:cubicBezTo>
                <a:cubicBezTo>
                  <a:pt x="13669" y="14615"/>
                  <a:pt x="13697" y="14595"/>
                  <a:pt x="13729" y="14574"/>
                </a:cubicBezTo>
                <a:cubicBezTo>
                  <a:pt x="13748" y="14578"/>
                  <a:pt x="13766" y="14580"/>
                  <a:pt x="13784" y="14585"/>
                </a:cubicBezTo>
                <a:cubicBezTo>
                  <a:pt x="13791" y="14577"/>
                  <a:pt x="13802" y="14567"/>
                  <a:pt x="13809" y="14559"/>
                </a:cubicBezTo>
                <a:cubicBezTo>
                  <a:pt x="13821" y="14510"/>
                  <a:pt x="13810" y="14449"/>
                  <a:pt x="13834" y="14426"/>
                </a:cubicBezTo>
                <a:cubicBezTo>
                  <a:pt x="13860" y="14401"/>
                  <a:pt x="13884" y="14438"/>
                  <a:pt x="13908" y="14400"/>
                </a:cubicBezTo>
                <a:cubicBezTo>
                  <a:pt x="13916" y="14386"/>
                  <a:pt x="13915" y="14361"/>
                  <a:pt x="13920" y="14337"/>
                </a:cubicBezTo>
                <a:cubicBezTo>
                  <a:pt x="13932" y="14272"/>
                  <a:pt x="13971" y="14251"/>
                  <a:pt x="14013" y="14248"/>
                </a:cubicBezTo>
                <a:cubicBezTo>
                  <a:pt x="14016" y="14186"/>
                  <a:pt x="14008" y="14089"/>
                  <a:pt x="14018" y="14026"/>
                </a:cubicBezTo>
                <a:cubicBezTo>
                  <a:pt x="14033" y="14013"/>
                  <a:pt x="14055" y="14041"/>
                  <a:pt x="14068" y="14026"/>
                </a:cubicBezTo>
                <a:cubicBezTo>
                  <a:pt x="14083" y="14004"/>
                  <a:pt x="14084" y="13945"/>
                  <a:pt x="14093" y="13912"/>
                </a:cubicBezTo>
                <a:cubicBezTo>
                  <a:pt x="14105" y="13890"/>
                  <a:pt x="14112" y="13860"/>
                  <a:pt x="14124" y="13838"/>
                </a:cubicBezTo>
                <a:cubicBezTo>
                  <a:pt x="14139" y="13798"/>
                  <a:pt x="14155" y="13760"/>
                  <a:pt x="14167" y="13712"/>
                </a:cubicBezTo>
                <a:cubicBezTo>
                  <a:pt x="14164" y="13677"/>
                  <a:pt x="14135" y="13660"/>
                  <a:pt x="14124" y="13638"/>
                </a:cubicBezTo>
                <a:cubicBezTo>
                  <a:pt x="14107" y="13595"/>
                  <a:pt x="14092" y="13556"/>
                  <a:pt x="14075" y="13513"/>
                </a:cubicBezTo>
                <a:cubicBezTo>
                  <a:pt x="14062" y="13495"/>
                  <a:pt x="14046" y="13521"/>
                  <a:pt x="14030" y="13513"/>
                </a:cubicBezTo>
                <a:cubicBezTo>
                  <a:pt x="14006" y="13487"/>
                  <a:pt x="13982" y="13450"/>
                  <a:pt x="13958" y="13424"/>
                </a:cubicBezTo>
                <a:cubicBezTo>
                  <a:pt x="13939" y="13398"/>
                  <a:pt x="13909" y="13349"/>
                  <a:pt x="13901" y="13302"/>
                </a:cubicBezTo>
                <a:cubicBezTo>
                  <a:pt x="13896" y="13267"/>
                  <a:pt x="13908" y="13219"/>
                  <a:pt x="13901" y="13191"/>
                </a:cubicBezTo>
                <a:cubicBezTo>
                  <a:pt x="13897" y="13182"/>
                  <a:pt x="13893" y="13180"/>
                  <a:pt x="13884" y="13180"/>
                </a:cubicBezTo>
                <a:cubicBezTo>
                  <a:pt x="13896" y="13143"/>
                  <a:pt x="13904" y="13115"/>
                  <a:pt x="13901" y="13054"/>
                </a:cubicBezTo>
                <a:cubicBezTo>
                  <a:pt x="13888" y="13085"/>
                  <a:pt x="13876" y="13123"/>
                  <a:pt x="13864" y="13154"/>
                </a:cubicBezTo>
                <a:cubicBezTo>
                  <a:pt x="13834" y="13202"/>
                  <a:pt x="13805" y="13224"/>
                  <a:pt x="13779" y="13291"/>
                </a:cubicBezTo>
                <a:cubicBezTo>
                  <a:pt x="13773" y="13315"/>
                  <a:pt x="13767" y="13341"/>
                  <a:pt x="13761" y="13365"/>
                </a:cubicBezTo>
                <a:cubicBezTo>
                  <a:pt x="13751" y="13382"/>
                  <a:pt x="13746" y="13375"/>
                  <a:pt x="13741" y="13402"/>
                </a:cubicBezTo>
                <a:cubicBezTo>
                  <a:pt x="13729" y="13408"/>
                  <a:pt x="13724" y="13413"/>
                  <a:pt x="13715" y="13402"/>
                </a:cubicBezTo>
                <a:cubicBezTo>
                  <a:pt x="13715" y="13408"/>
                  <a:pt x="13716" y="13411"/>
                  <a:pt x="13715" y="13417"/>
                </a:cubicBezTo>
                <a:cubicBezTo>
                  <a:pt x="13696" y="13431"/>
                  <a:pt x="13608" y="13424"/>
                  <a:pt x="13587" y="13402"/>
                </a:cubicBezTo>
                <a:cubicBezTo>
                  <a:pt x="13581" y="13411"/>
                  <a:pt x="13582" y="13408"/>
                  <a:pt x="13580" y="13424"/>
                </a:cubicBezTo>
                <a:cubicBezTo>
                  <a:pt x="13561" y="13427"/>
                  <a:pt x="13544" y="13425"/>
                  <a:pt x="13525" y="13424"/>
                </a:cubicBezTo>
                <a:cubicBezTo>
                  <a:pt x="13528" y="13393"/>
                  <a:pt x="13520" y="13398"/>
                  <a:pt x="13506" y="13391"/>
                </a:cubicBezTo>
                <a:cubicBezTo>
                  <a:pt x="13496" y="13343"/>
                  <a:pt x="13531" y="13313"/>
                  <a:pt x="13531" y="13265"/>
                </a:cubicBezTo>
                <a:cubicBezTo>
                  <a:pt x="13532" y="13250"/>
                  <a:pt x="13527" y="13120"/>
                  <a:pt x="13525" y="13113"/>
                </a:cubicBezTo>
                <a:cubicBezTo>
                  <a:pt x="13520" y="13100"/>
                  <a:pt x="13510" y="13113"/>
                  <a:pt x="13506" y="13091"/>
                </a:cubicBezTo>
                <a:cubicBezTo>
                  <a:pt x="13502" y="13090"/>
                  <a:pt x="13504" y="13078"/>
                  <a:pt x="13500" y="13077"/>
                </a:cubicBezTo>
                <a:cubicBezTo>
                  <a:pt x="13478" y="13108"/>
                  <a:pt x="13470" y="13238"/>
                  <a:pt x="13483" y="13302"/>
                </a:cubicBezTo>
                <a:cubicBezTo>
                  <a:pt x="13485" y="13340"/>
                  <a:pt x="13479" y="13356"/>
                  <a:pt x="13463" y="13354"/>
                </a:cubicBezTo>
                <a:cubicBezTo>
                  <a:pt x="13451" y="13322"/>
                  <a:pt x="13434" y="13233"/>
                  <a:pt x="13433" y="13180"/>
                </a:cubicBezTo>
                <a:cubicBezTo>
                  <a:pt x="13424" y="13165"/>
                  <a:pt x="13425" y="13162"/>
                  <a:pt x="13414" y="13165"/>
                </a:cubicBezTo>
                <a:cubicBezTo>
                  <a:pt x="13406" y="13108"/>
                  <a:pt x="13402" y="13101"/>
                  <a:pt x="13414" y="13040"/>
                </a:cubicBezTo>
                <a:cubicBezTo>
                  <a:pt x="13411" y="13028"/>
                  <a:pt x="13404" y="13014"/>
                  <a:pt x="13401" y="13003"/>
                </a:cubicBezTo>
                <a:cubicBezTo>
                  <a:pt x="13406" y="12986"/>
                  <a:pt x="13413" y="12991"/>
                  <a:pt x="13414" y="12966"/>
                </a:cubicBezTo>
                <a:cubicBezTo>
                  <a:pt x="13398" y="12922"/>
                  <a:pt x="13358" y="12930"/>
                  <a:pt x="13346" y="12877"/>
                </a:cubicBezTo>
                <a:cubicBezTo>
                  <a:pt x="13336" y="12862"/>
                  <a:pt x="13340" y="12860"/>
                  <a:pt x="13346" y="12840"/>
                </a:cubicBezTo>
                <a:cubicBezTo>
                  <a:pt x="13336" y="12831"/>
                  <a:pt x="13331" y="12828"/>
                  <a:pt x="13316" y="12829"/>
                </a:cubicBezTo>
                <a:cubicBezTo>
                  <a:pt x="13297" y="12730"/>
                  <a:pt x="13274" y="12636"/>
                  <a:pt x="13261" y="12529"/>
                </a:cubicBezTo>
                <a:cubicBezTo>
                  <a:pt x="13251" y="12534"/>
                  <a:pt x="13238" y="12551"/>
                  <a:pt x="13229" y="12555"/>
                </a:cubicBezTo>
                <a:cubicBezTo>
                  <a:pt x="13225" y="12552"/>
                  <a:pt x="13225" y="12544"/>
                  <a:pt x="13222" y="12541"/>
                </a:cubicBezTo>
                <a:cubicBezTo>
                  <a:pt x="13228" y="12527"/>
                  <a:pt x="13230" y="12507"/>
                  <a:pt x="13235" y="12493"/>
                </a:cubicBezTo>
                <a:cubicBezTo>
                  <a:pt x="13239" y="12493"/>
                  <a:pt x="13243" y="12493"/>
                  <a:pt x="13247" y="12493"/>
                </a:cubicBezTo>
                <a:cubicBezTo>
                  <a:pt x="13245" y="12471"/>
                  <a:pt x="13243" y="12451"/>
                  <a:pt x="13240" y="12430"/>
                </a:cubicBezTo>
                <a:cubicBezTo>
                  <a:pt x="13248" y="12411"/>
                  <a:pt x="13285" y="12418"/>
                  <a:pt x="13302" y="12419"/>
                </a:cubicBezTo>
                <a:cubicBezTo>
                  <a:pt x="13317" y="12389"/>
                  <a:pt x="13318" y="12348"/>
                  <a:pt x="13339" y="12330"/>
                </a:cubicBezTo>
                <a:cubicBezTo>
                  <a:pt x="13341" y="12330"/>
                  <a:pt x="13344" y="12330"/>
                  <a:pt x="13346" y="12330"/>
                </a:cubicBezTo>
                <a:cubicBezTo>
                  <a:pt x="13346" y="12352"/>
                  <a:pt x="13341" y="12366"/>
                  <a:pt x="13346" y="12378"/>
                </a:cubicBezTo>
                <a:cubicBezTo>
                  <a:pt x="13356" y="12417"/>
                  <a:pt x="13394" y="12420"/>
                  <a:pt x="13414" y="12404"/>
                </a:cubicBezTo>
                <a:cubicBezTo>
                  <a:pt x="13426" y="12441"/>
                  <a:pt x="13450" y="12478"/>
                  <a:pt x="13458" y="12515"/>
                </a:cubicBezTo>
                <a:cubicBezTo>
                  <a:pt x="13458" y="12533"/>
                  <a:pt x="13458" y="12548"/>
                  <a:pt x="13458" y="12566"/>
                </a:cubicBezTo>
                <a:cubicBezTo>
                  <a:pt x="13466" y="12610"/>
                  <a:pt x="13492" y="12713"/>
                  <a:pt x="13506" y="12755"/>
                </a:cubicBezTo>
                <a:cubicBezTo>
                  <a:pt x="13523" y="12804"/>
                  <a:pt x="13569" y="12794"/>
                  <a:pt x="13593" y="12829"/>
                </a:cubicBezTo>
                <a:cubicBezTo>
                  <a:pt x="13606" y="12860"/>
                  <a:pt x="13618" y="12883"/>
                  <a:pt x="13630" y="12914"/>
                </a:cubicBezTo>
                <a:cubicBezTo>
                  <a:pt x="13658" y="12948"/>
                  <a:pt x="13689" y="12958"/>
                  <a:pt x="13722" y="12980"/>
                </a:cubicBezTo>
                <a:cubicBezTo>
                  <a:pt x="13741" y="12993"/>
                  <a:pt x="13749" y="13024"/>
                  <a:pt x="13772" y="13028"/>
                </a:cubicBezTo>
                <a:cubicBezTo>
                  <a:pt x="13784" y="13009"/>
                  <a:pt x="13825" y="12956"/>
                  <a:pt x="13828" y="12929"/>
                </a:cubicBezTo>
                <a:cubicBezTo>
                  <a:pt x="13854" y="12910"/>
                  <a:pt x="13882" y="12886"/>
                  <a:pt x="13914" y="12903"/>
                </a:cubicBezTo>
                <a:cubicBezTo>
                  <a:pt x="13928" y="12909"/>
                  <a:pt x="13920" y="12927"/>
                  <a:pt x="13933" y="12929"/>
                </a:cubicBezTo>
                <a:cubicBezTo>
                  <a:pt x="13937" y="12952"/>
                  <a:pt x="13939" y="12982"/>
                  <a:pt x="13945" y="13014"/>
                </a:cubicBezTo>
                <a:cubicBezTo>
                  <a:pt x="13951" y="13051"/>
                  <a:pt x="13970" y="13076"/>
                  <a:pt x="13970" y="13128"/>
                </a:cubicBezTo>
                <a:cubicBezTo>
                  <a:pt x="13988" y="13134"/>
                  <a:pt x="14005" y="13155"/>
                  <a:pt x="14018" y="13165"/>
                </a:cubicBezTo>
                <a:cubicBezTo>
                  <a:pt x="14041" y="13165"/>
                  <a:pt x="14064" y="13165"/>
                  <a:pt x="14087" y="13165"/>
                </a:cubicBezTo>
                <a:cubicBezTo>
                  <a:pt x="14093" y="13178"/>
                  <a:pt x="14098" y="13190"/>
                  <a:pt x="14105" y="13202"/>
                </a:cubicBezTo>
                <a:cubicBezTo>
                  <a:pt x="14143" y="13203"/>
                  <a:pt x="14179" y="13212"/>
                  <a:pt x="14217" y="13213"/>
                </a:cubicBezTo>
                <a:cubicBezTo>
                  <a:pt x="14237" y="13224"/>
                  <a:pt x="14251" y="13246"/>
                  <a:pt x="14277" y="13254"/>
                </a:cubicBezTo>
                <a:cubicBezTo>
                  <a:pt x="14312" y="13265"/>
                  <a:pt x="14344" y="13237"/>
                  <a:pt x="14371" y="13228"/>
                </a:cubicBezTo>
                <a:cubicBezTo>
                  <a:pt x="14397" y="13228"/>
                  <a:pt x="14426" y="13228"/>
                  <a:pt x="14451" y="13228"/>
                </a:cubicBezTo>
                <a:cubicBezTo>
                  <a:pt x="14467" y="13217"/>
                  <a:pt x="14476" y="13198"/>
                  <a:pt x="14500" y="13191"/>
                </a:cubicBezTo>
                <a:cubicBezTo>
                  <a:pt x="14521" y="13281"/>
                  <a:pt x="14642" y="13184"/>
                  <a:pt x="14679" y="13180"/>
                </a:cubicBezTo>
                <a:cubicBezTo>
                  <a:pt x="14699" y="13209"/>
                  <a:pt x="14700" y="13237"/>
                  <a:pt x="14699" y="13302"/>
                </a:cubicBezTo>
                <a:cubicBezTo>
                  <a:pt x="14711" y="13307"/>
                  <a:pt x="14723" y="13307"/>
                  <a:pt x="14736" y="13313"/>
                </a:cubicBezTo>
                <a:cubicBezTo>
                  <a:pt x="14742" y="13350"/>
                  <a:pt x="14748" y="13388"/>
                  <a:pt x="14754" y="13424"/>
                </a:cubicBezTo>
                <a:cubicBezTo>
                  <a:pt x="14768" y="13460"/>
                  <a:pt x="14789" y="13440"/>
                  <a:pt x="14809" y="13465"/>
                </a:cubicBezTo>
                <a:cubicBezTo>
                  <a:pt x="14817" y="13487"/>
                  <a:pt x="14825" y="13516"/>
                  <a:pt x="14833" y="13539"/>
                </a:cubicBezTo>
                <a:cubicBezTo>
                  <a:pt x="14860" y="13605"/>
                  <a:pt x="14930" y="13658"/>
                  <a:pt x="14988" y="13616"/>
                </a:cubicBezTo>
                <a:cubicBezTo>
                  <a:pt x="14989" y="13644"/>
                  <a:pt x="14985" y="13647"/>
                  <a:pt x="14977" y="13664"/>
                </a:cubicBezTo>
                <a:cubicBezTo>
                  <a:pt x="14939" y="13742"/>
                  <a:pt x="14918" y="13684"/>
                  <a:pt x="14876" y="13712"/>
                </a:cubicBezTo>
                <a:cubicBezTo>
                  <a:pt x="14889" y="13773"/>
                  <a:pt x="14988" y="13986"/>
                  <a:pt x="15025" y="13990"/>
                </a:cubicBezTo>
                <a:cubicBezTo>
                  <a:pt x="15036" y="13982"/>
                  <a:pt x="15051" y="13971"/>
                  <a:pt x="15062" y="13964"/>
                </a:cubicBezTo>
                <a:cubicBezTo>
                  <a:pt x="15101" y="13938"/>
                  <a:pt x="15165" y="13894"/>
                  <a:pt x="15130" y="13801"/>
                </a:cubicBezTo>
                <a:cubicBezTo>
                  <a:pt x="15133" y="13785"/>
                  <a:pt x="15135" y="13765"/>
                  <a:pt x="15137" y="13749"/>
                </a:cubicBezTo>
                <a:cubicBezTo>
                  <a:pt x="15146" y="13738"/>
                  <a:pt x="15159" y="13737"/>
                  <a:pt x="15174" y="13738"/>
                </a:cubicBezTo>
                <a:cubicBezTo>
                  <a:pt x="15169" y="13777"/>
                  <a:pt x="15167" y="13847"/>
                  <a:pt x="15174" y="13890"/>
                </a:cubicBezTo>
                <a:cubicBezTo>
                  <a:pt x="15178" y="13915"/>
                  <a:pt x="15208" y="13941"/>
                  <a:pt x="15204" y="13975"/>
                </a:cubicBezTo>
                <a:cubicBezTo>
                  <a:pt x="15200" y="14008"/>
                  <a:pt x="15175" y="14033"/>
                  <a:pt x="15174" y="14075"/>
                </a:cubicBezTo>
                <a:cubicBezTo>
                  <a:pt x="15181" y="14153"/>
                  <a:pt x="15190" y="14233"/>
                  <a:pt x="15197" y="14311"/>
                </a:cubicBezTo>
                <a:cubicBezTo>
                  <a:pt x="15206" y="14422"/>
                  <a:pt x="15213" y="14537"/>
                  <a:pt x="15222" y="14647"/>
                </a:cubicBezTo>
                <a:cubicBezTo>
                  <a:pt x="15241" y="14782"/>
                  <a:pt x="15277" y="14885"/>
                  <a:pt x="15303" y="14999"/>
                </a:cubicBezTo>
                <a:cubicBezTo>
                  <a:pt x="15320" y="15076"/>
                  <a:pt x="15339" y="15161"/>
                  <a:pt x="15353" y="15246"/>
                </a:cubicBezTo>
                <a:cubicBezTo>
                  <a:pt x="15358" y="15288"/>
                  <a:pt x="15359" y="15330"/>
                  <a:pt x="15365" y="15372"/>
                </a:cubicBezTo>
                <a:cubicBezTo>
                  <a:pt x="15375" y="15401"/>
                  <a:pt x="15386" y="15431"/>
                  <a:pt x="15396" y="15461"/>
                </a:cubicBezTo>
                <a:cubicBezTo>
                  <a:pt x="15416" y="15549"/>
                  <a:pt x="15437" y="15632"/>
                  <a:pt x="15457" y="15719"/>
                </a:cubicBezTo>
                <a:cubicBezTo>
                  <a:pt x="15465" y="15780"/>
                  <a:pt x="15473" y="15847"/>
                  <a:pt x="15482" y="15908"/>
                </a:cubicBezTo>
                <a:cubicBezTo>
                  <a:pt x="15497" y="15942"/>
                  <a:pt x="15514" y="15974"/>
                  <a:pt x="15530" y="16008"/>
                </a:cubicBezTo>
                <a:cubicBezTo>
                  <a:pt x="15554" y="16007"/>
                  <a:pt x="15586" y="15967"/>
                  <a:pt x="15594" y="15934"/>
                </a:cubicBezTo>
                <a:cubicBezTo>
                  <a:pt x="15600" y="15905"/>
                  <a:pt x="15596" y="15881"/>
                  <a:pt x="15605" y="15860"/>
                </a:cubicBezTo>
                <a:cubicBezTo>
                  <a:pt x="15628" y="15845"/>
                  <a:pt x="15652" y="15823"/>
                  <a:pt x="15674" y="15808"/>
                </a:cubicBezTo>
                <a:cubicBezTo>
                  <a:pt x="15671" y="15794"/>
                  <a:pt x="15660" y="15790"/>
                  <a:pt x="15654" y="15782"/>
                </a:cubicBezTo>
                <a:cubicBezTo>
                  <a:pt x="15661" y="15743"/>
                  <a:pt x="15672" y="15710"/>
                  <a:pt x="15679" y="15671"/>
                </a:cubicBezTo>
                <a:cubicBezTo>
                  <a:pt x="15689" y="15659"/>
                  <a:pt x="15705" y="15659"/>
                  <a:pt x="15722" y="15660"/>
                </a:cubicBezTo>
                <a:cubicBezTo>
                  <a:pt x="15729" y="15597"/>
                  <a:pt x="15714" y="15522"/>
                  <a:pt x="15717" y="15461"/>
                </a:cubicBezTo>
                <a:cubicBezTo>
                  <a:pt x="15724" y="15346"/>
                  <a:pt x="15795" y="15215"/>
                  <a:pt x="15748" y="15109"/>
                </a:cubicBezTo>
                <a:cubicBezTo>
                  <a:pt x="15763" y="15034"/>
                  <a:pt x="15738" y="14945"/>
                  <a:pt x="15748" y="14862"/>
                </a:cubicBezTo>
                <a:cubicBezTo>
                  <a:pt x="15753" y="14837"/>
                  <a:pt x="15760" y="14809"/>
                  <a:pt x="15766" y="14784"/>
                </a:cubicBezTo>
                <a:cubicBezTo>
                  <a:pt x="15782" y="14759"/>
                  <a:pt x="15797" y="14762"/>
                  <a:pt x="15816" y="14784"/>
                </a:cubicBezTo>
                <a:cubicBezTo>
                  <a:pt x="15829" y="14767"/>
                  <a:pt x="15835" y="14716"/>
                  <a:pt x="15840" y="14684"/>
                </a:cubicBezTo>
                <a:cubicBezTo>
                  <a:pt x="15855" y="14667"/>
                  <a:pt x="15886" y="14684"/>
                  <a:pt x="15901" y="14662"/>
                </a:cubicBezTo>
                <a:cubicBezTo>
                  <a:pt x="15919" y="14638"/>
                  <a:pt x="15911" y="14574"/>
                  <a:pt x="15926" y="14548"/>
                </a:cubicBezTo>
                <a:cubicBezTo>
                  <a:pt x="15944" y="14531"/>
                  <a:pt x="15965" y="14517"/>
                  <a:pt x="15982" y="14500"/>
                </a:cubicBezTo>
                <a:cubicBezTo>
                  <a:pt x="16001" y="14475"/>
                  <a:pt x="16007" y="14422"/>
                  <a:pt x="16025" y="14400"/>
                </a:cubicBezTo>
                <a:cubicBezTo>
                  <a:pt x="16037" y="14384"/>
                  <a:pt x="16052" y="14376"/>
                  <a:pt x="16062" y="14359"/>
                </a:cubicBezTo>
                <a:cubicBezTo>
                  <a:pt x="16088" y="14295"/>
                  <a:pt x="16109" y="14238"/>
                  <a:pt x="16136" y="14174"/>
                </a:cubicBezTo>
                <a:cubicBezTo>
                  <a:pt x="16156" y="14145"/>
                  <a:pt x="16193" y="14152"/>
                  <a:pt x="16216" y="14123"/>
                </a:cubicBezTo>
                <a:cubicBezTo>
                  <a:pt x="16244" y="14086"/>
                  <a:pt x="16256" y="14024"/>
                  <a:pt x="16278" y="13975"/>
                </a:cubicBezTo>
                <a:cubicBezTo>
                  <a:pt x="16274" y="13951"/>
                  <a:pt x="16269" y="13925"/>
                  <a:pt x="16266" y="13901"/>
                </a:cubicBezTo>
                <a:cubicBezTo>
                  <a:pt x="16285" y="13862"/>
                  <a:pt x="16316" y="13857"/>
                  <a:pt x="16340" y="13827"/>
                </a:cubicBezTo>
                <a:cubicBezTo>
                  <a:pt x="16348" y="13809"/>
                  <a:pt x="16356" y="13794"/>
                  <a:pt x="16365" y="13775"/>
                </a:cubicBezTo>
                <a:cubicBezTo>
                  <a:pt x="16372" y="13787"/>
                  <a:pt x="16374" y="13804"/>
                  <a:pt x="16376" y="13827"/>
                </a:cubicBezTo>
                <a:cubicBezTo>
                  <a:pt x="16380" y="13829"/>
                  <a:pt x="16386" y="13825"/>
                  <a:pt x="16390" y="13827"/>
                </a:cubicBezTo>
                <a:cubicBezTo>
                  <a:pt x="16394" y="13811"/>
                  <a:pt x="16397" y="13806"/>
                  <a:pt x="16401" y="13790"/>
                </a:cubicBezTo>
                <a:cubicBezTo>
                  <a:pt x="16402" y="13787"/>
                  <a:pt x="16408" y="13778"/>
                  <a:pt x="16408" y="13775"/>
                </a:cubicBezTo>
                <a:cubicBezTo>
                  <a:pt x="16417" y="13786"/>
                  <a:pt x="16418" y="13815"/>
                  <a:pt x="16420" y="13838"/>
                </a:cubicBezTo>
                <a:cubicBezTo>
                  <a:pt x="16428" y="13838"/>
                  <a:pt x="16437" y="13838"/>
                  <a:pt x="16445" y="13838"/>
                </a:cubicBezTo>
                <a:cubicBezTo>
                  <a:pt x="16443" y="13821"/>
                  <a:pt x="16443" y="13816"/>
                  <a:pt x="16445" y="13801"/>
                </a:cubicBezTo>
                <a:cubicBezTo>
                  <a:pt x="16450" y="13806"/>
                  <a:pt x="16452" y="13810"/>
                  <a:pt x="16457" y="13816"/>
                </a:cubicBezTo>
                <a:cubicBezTo>
                  <a:pt x="16460" y="13804"/>
                  <a:pt x="16465" y="13787"/>
                  <a:pt x="16468" y="13775"/>
                </a:cubicBezTo>
                <a:cubicBezTo>
                  <a:pt x="16470" y="13772"/>
                  <a:pt x="16473" y="13779"/>
                  <a:pt x="16475" y="13775"/>
                </a:cubicBezTo>
                <a:cubicBezTo>
                  <a:pt x="16477" y="13787"/>
                  <a:pt x="16480" y="13790"/>
                  <a:pt x="16482" y="13801"/>
                </a:cubicBezTo>
                <a:cubicBezTo>
                  <a:pt x="16485" y="13801"/>
                  <a:pt x="16490" y="13801"/>
                  <a:pt x="16493" y="13801"/>
                </a:cubicBezTo>
                <a:cubicBezTo>
                  <a:pt x="16500" y="13783"/>
                  <a:pt x="16505" y="13769"/>
                  <a:pt x="16507" y="13738"/>
                </a:cubicBezTo>
                <a:cubicBezTo>
                  <a:pt x="16508" y="13737"/>
                  <a:pt x="16512" y="13739"/>
                  <a:pt x="16514" y="13738"/>
                </a:cubicBezTo>
                <a:cubicBezTo>
                  <a:pt x="16519" y="13759"/>
                  <a:pt x="16520" y="13780"/>
                  <a:pt x="16525" y="13801"/>
                </a:cubicBezTo>
                <a:cubicBezTo>
                  <a:pt x="16529" y="13801"/>
                  <a:pt x="16535" y="13801"/>
                  <a:pt x="16539" y="13801"/>
                </a:cubicBezTo>
                <a:cubicBezTo>
                  <a:pt x="16543" y="13764"/>
                  <a:pt x="16544" y="13759"/>
                  <a:pt x="16562" y="13749"/>
                </a:cubicBezTo>
                <a:cubicBezTo>
                  <a:pt x="16568" y="13712"/>
                  <a:pt x="16564" y="13680"/>
                  <a:pt x="16557" y="13649"/>
                </a:cubicBezTo>
                <a:cubicBezTo>
                  <a:pt x="16557" y="13632"/>
                  <a:pt x="16558" y="13610"/>
                  <a:pt x="16562" y="13601"/>
                </a:cubicBezTo>
                <a:cubicBezTo>
                  <a:pt x="16570" y="13624"/>
                  <a:pt x="16577" y="13641"/>
                  <a:pt x="16585" y="13664"/>
                </a:cubicBezTo>
                <a:cubicBezTo>
                  <a:pt x="16604" y="13664"/>
                  <a:pt x="16618" y="13650"/>
                  <a:pt x="16631" y="13638"/>
                </a:cubicBezTo>
                <a:cubicBezTo>
                  <a:pt x="16677" y="13713"/>
                  <a:pt x="16659" y="13991"/>
                  <a:pt x="16723" y="14026"/>
                </a:cubicBezTo>
                <a:cubicBezTo>
                  <a:pt x="16728" y="14030"/>
                  <a:pt x="16735" y="14022"/>
                  <a:pt x="16741" y="14026"/>
                </a:cubicBezTo>
                <a:cubicBezTo>
                  <a:pt x="16741" y="14041"/>
                  <a:pt x="16741" y="14049"/>
                  <a:pt x="16741" y="14063"/>
                </a:cubicBezTo>
                <a:cubicBezTo>
                  <a:pt x="16755" y="14082"/>
                  <a:pt x="16767" y="14072"/>
                  <a:pt x="16779" y="14086"/>
                </a:cubicBezTo>
                <a:cubicBezTo>
                  <a:pt x="16798" y="14106"/>
                  <a:pt x="16808" y="14156"/>
                  <a:pt x="16815" y="14200"/>
                </a:cubicBezTo>
                <a:cubicBezTo>
                  <a:pt x="16805" y="14207"/>
                  <a:pt x="16793" y="14222"/>
                  <a:pt x="16784" y="14226"/>
                </a:cubicBezTo>
                <a:cubicBezTo>
                  <a:pt x="16792" y="14243"/>
                  <a:pt x="16803" y="14254"/>
                  <a:pt x="16815" y="14263"/>
                </a:cubicBezTo>
                <a:cubicBezTo>
                  <a:pt x="16817" y="14253"/>
                  <a:pt x="16818" y="14236"/>
                  <a:pt x="16821" y="14226"/>
                </a:cubicBezTo>
                <a:cubicBezTo>
                  <a:pt x="16822" y="14225"/>
                  <a:pt x="16827" y="14227"/>
                  <a:pt x="16828" y="14226"/>
                </a:cubicBezTo>
                <a:cubicBezTo>
                  <a:pt x="16849" y="14295"/>
                  <a:pt x="16872" y="14420"/>
                  <a:pt x="16865" y="14537"/>
                </a:cubicBezTo>
                <a:cubicBezTo>
                  <a:pt x="16860" y="14606"/>
                  <a:pt x="16841" y="14645"/>
                  <a:pt x="16840" y="14721"/>
                </a:cubicBezTo>
                <a:cubicBezTo>
                  <a:pt x="16844" y="14727"/>
                  <a:pt x="16849" y="14742"/>
                  <a:pt x="16853" y="14747"/>
                </a:cubicBezTo>
                <a:cubicBezTo>
                  <a:pt x="16865" y="14727"/>
                  <a:pt x="16869" y="14705"/>
                  <a:pt x="16890" y="14699"/>
                </a:cubicBezTo>
                <a:cubicBezTo>
                  <a:pt x="16888" y="14713"/>
                  <a:pt x="16885" y="14734"/>
                  <a:pt x="16883" y="14747"/>
                </a:cubicBezTo>
                <a:cubicBezTo>
                  <a:pt x="16886" y="14753"/>
                  <a:pt x="16892" y="14753"/>
                  <a:pt x="16895" y="14758"/>
                </a:cubicBezTo>
                <a:cubicBezTo>
                  <a:pt x="16897" y="14758"/>
                  <a:pt x="16899" y="14758"/>
                  <a:pt x="16902" y="14758"/>
                </a:cubicBezTo>
                <a:cubicBezTo>
                  <a:pt x="16909" y="14746"/>
                  <a:pt x="16913" y="14738"/>
                  <a:pt x="16927" y="14736"/>
                </a:cubicBezTo>
                <a:cubicBezTo>
                  <a:pt x="16927" y="14746"/>
                  <a:pt x="16927" y="14763"/>
                  <a:pt x="16927" y="14773"/>
                </a:cubicBezTo>
                <a:cubicBezTo>
                  <a:pt x="16948" y="14812"/>
                  <a:pt x="16948" y="14722"/>
                  <a:pt x="16963" y="14699"/>
                </a:cubicBezTo>
                <a:cubicBezTo>
                  <a:pt x="17012" y="14628"/>
                  <a:pt x="17035" y="14690"/>
                  <a:pt x="17044" y="14522"/>
                </a:cubicBezTo>
                <a:cubicBezTo>
                  <a:pt x="17046" y="14522"/>
                  <a:pt x="17046" y="14522"/>
                  <a:pt x="17049" y="14522"/>
                </a:cubicBezTo>
                <a:cubicBezTo>
                  <a:pt x="17071" y="14555"/>
                  <a:pt x="17077" y="14645"/>
                  <a:pt x="17106" y="14662"/>
                </a:cubicBezTo>
                <a:cubicBezTo>
                  <a:pt x="17113" y="14759"/>
                  <a:pt x="17117" y="14850"/>
                  <a:pt x="17124" y="14947"/>
                </a:cubicBezTo>
                <a:cubicBezTo>
                  <a:pt x="17136" y="15035"/>
                  <a:pt x="17165" y="15118"/>
                  <a:pt x="17179" y="15195"/>
                </a:cubicBezTo>
                <a:cubicBezTo>
                  <a:pt x="17193" y="15272"/>
                  <a:pt x="17187" y="15358"/>
                  <a:pt x="17186" y="15435"/>
                </a:cubicBezTo>
                <a:cubicBezTo>
                  <a:pt x="17191" y="15440"/>
                  <a:pt x="17195" y="15435"/>
                  <a:pt x="17204" y="15435"/>
                </a:cubicBezTo>
                <a:cubicBezTo>
                  <a:pt x="17195" y="15477"/>
                  <a:pt x="17164" y="15621"/>
                  <a:pt x="17172" y="15660"/>
                </a:cubicBezTo>
                <a:cubicBezTo>
                  <a:pt x="17177" y="15667"/>
                  <a:pt x="17181" y="15676"/>
                  <a:pt x="17186" y="15682"/>
                </a:cubicBezTo>
                <a:cubicBezTo>
                  <a:pt x="17169" y="15770"/>
                  <a:pt x="17145" y="15888"/>
                  <a:pt x="17161" y="15982"/>
                </a:cubicBezTo>
                <a:cubicBezTo>
                  <a:pt x="17168" y="15977"/>
                  <a:pt x="17172" y="15976"/>
                  <a:pt x="17179" y="15971"/>
                </a:cubicBezTo>
                <a:cubicBezTo>
                  <a:pt x="17202" y="16019"/>
                  <a:pt x="17223" y="16044"/>
                  <a:pt x="17234" y="16119"/>
                </a:cubicBezTo>
                <a:cubicBezTo>
                  <a:pt x="17240" y="16123"/>
                  <a:pt x="17247" y="16123"/>
                  <a:pt x="17254" y="16119"/>
                </a:cubicBezTo>
                <a:cubicBezTo>
                  <a:pt x="17266" y="16149"/>
                  <a:pt x="17266" y="16165"/>
                  <a:pt x="17266" y="16218"/>
                </a:cubicBezTo>
                <a:cubicBezTo>
                  <a:pt x="17269" y="16222"/>
                  <a:pt x="17275" y="16226"/>
                  <a:pt x="17278" y="16229"/>
                </a:cubicBezTo>
                <a:cubicBezTo>
                  <a:pt x="17287" y="16252"/>
                  <a:pt x="17298" y="16242"/>
                  <a:pt x="17310" y="16229"/>
                </a:cubicBezTo>
                <a:cubicBezTo>
                  <a:pt x="17311" y="16231"/>
                  <a:pt x="17309" y="16242"/>
                  <a:pt x="17310" y="16244"/>
                </a:cubicBezTo>
                <a:cubicBezTo>
                  <a:pt x="17305" y="16319"/>
                  <a:pt x="17307" y="16403"/>
                  <a:pt x="17321" y="16481"/>
                </a:cubicBezTo>
                <a:cubicBezTo>
                  <a:pt x="17328" y="16506"/>
                  <a:pt x="17340" y="16530"/>
                  <a:pt x="17346" y="16555"/>
                </a:cubicBezTo>
                <a:cubicBezTo>
                  <a:pt x="17349" y="16592"/>
                  <a:pt x="17336" y="16621"/>
                  <a:pt x="17346" y="16655"/>
                </a:cubicBezTo>
                <a:cubicBezTo>
                  <a:pt x="17357" y="16673"/>
                  <a:pt x="17366" y="16699"/>
                  <a:pt x="17377" y="16717"/>
                </a:cubicBezTo>
                <a:cubicBezTo>
                  <a:pt x="17381" y="16729"/>
                  <a:pt x="17383" y="16746"/>
                  <a:pt x="17385" y="16762"/>
                </a:cubicBezTo>
                <a:cubicBezTo>
                  <a:pt x="17440" y="16673"/>
                  <a:pt x="17493" y="16579"/>
                  <a:pt x="17547" y="16488"/>
                </a:cubicBezTo>
                <a:cubicBezTo>
                  <a:pt x="17542" y="16474"/>
                  <a:pt x="17537" y="16458"/>
                  <a:pt x="17530" y="16444"/>
                </a:cubicBezTo>
                <a:cubicBezTo>
                  <a:pt x="17513" y="16398"/>
                  <a:pt x="17493" y="16353"/>
                  <a:pt x="17475" y="16307"/>
                </a:cubicBezTo>
                <a:cubicBezTo>
                  <a:pt x="17468" y="16304"/>
                  <a:pt x="17457" y="16310"/>
                  <a:pt x="17450" y="16307"/>
                </a:cubicBezTo>
                <a:cubicBezTo>
                  <a:pt x="17430" y="16285"/>
                  <a:pt x="17422" y="16232"/>
                  <a:pt x="17408" y="16196"/>
                </a:cubicBezTo>
                <a:cubicBezTo>
                  <a:pt x="17310" y="16205"/>
                  <a:pt x="17327" y="16069"/>
                  <a:pt x="17310" y="15919"/>
                </a:cubicBezTo>
                <a:cubicBezTo>
                  <a:pt x="17306" y="15921"/>
                  <a:pt x="17299" y="15932"/>
                  <a:pt x="17296" y="15934"/>
                </a:cubicBezTo>
                <a:cubicBezTo>
                  <a:pt x="17281" y="15910"/>
                  <a:pt x="17289" y="15849"/>
                  <a:pt x="17285" y="15808"/>
                </a:cubicBezTo>
                <a:cubicBezTo>
                  <a:pt x="17268" y="15810"/>
                  <a:pt x="17250" y="15825"/>
                  <a:pt x="17234" y="15819"/>
                </a:cubicBezTo>
                <a:cubicBezTo>
                  <a:pt x="17194" y="15685"/>
                  <a:pt x="17267" y="15476"/>
                  <a:pt x="17285" y="15372"/>
                </a:cubicBezTo>
                <a:cubicBezTo>
                  <a:pt x="17283" y="15343"/>
                  <a:pt x="17286" y="15312"/>
                  <a:pt x="17285" y="15283"/>
                </a:cubicBezTo>
                <a:cubicBezTo>
                  <a:pt x="17290" y="15240"/>
                  <a:pt x="17301" y="15227"/>
                  <a:pt x="17291" y="15172"/>
                </a:cubicBezTo>
                <a:cubicBezTo>
                  <a:pt x="17316" y="15134"/>
                  <a:pt x="17326" y="15141"/>
                  <a:pt x="17365" y="15146"/>
                </a:cubicBezTo>
                <a:cubicBezTo>
                  <a:pt x="17363" y="15188"/>
                  <a:pt x="17366" y="15231"/>
                  <a:pt x="17365" y="15272"/>
                </a:cubicBezTo>
                <a:cubicBezTo>
                  <a:pt x="17380" y="15273"/>
                  <a:pt x="17384" y="15279"/>
                  <a:pt x="17395" y="15283"/>
                </a:cubicBezTo>
                <a:cubicBezTo>
                  <a:pt x="17416" y="15291"/>
                  <a:pt x="17423" y="15258"/>
                  <a:pt x="17445" y="15283"/>
                </a:cubicBezTo>
                <a:cubicBezTo>
                  <a:pt x="17455" y="15305"/>
                  <a:pt x="17465" y="15324"/>
                  <a:pt x="17475" y="15346"/>
                </a:cubicBezTo>
                <a:cubicBezTo>
                  <a:pt x="17484" y="15353"/>
                  <a:pt x="17491" y="15365"/>
                  <a:pt x="17500" y="15372"/>
                </a:cubicBezTo>
                <a:cubicBezTo>
                  <a:pt x="17518" y="15424"/>
                  <a:pt x="17517" y="15480"/>
                  <a:pt x="17530" y="15546"/>
                </a:cubicBezTo>
                <a:cubicBezTo>
                  <a:pt x="17530" y="15548"/>
                  <a:pt x="17530" y="15554"/>
                  <a:pt x="17530" y="15557"/>
                </a:cubicBezTo>
                <a:cubicBezTo>
                  <a:pt x="17550" y="15554"/>
                  <a:pt x="17549" y="15536"/>
                  <a:pt x="17569" y="15535"/>
                </a:cubicBezTo>
                <a:cubicBezTo>
                  <a:pt x="17581" y="15570"/>
                  <a:pt x="17578" y="15571"/>
                  <a:pt x="17569" y="15608"/>
                </a:cubicBezTo>
                <a:cubicBezTo>
                  <a:pt x="17572" y="15612"/>
                  <a:pt x="17571" y="15616"/>
                  <a:pt x="17574" y="15620"/>
                </a:cubicBezTo>
                <a:cubicBezTo>
                  <a:pt x="17587" y="15616"/>
                  <a:pt x="17604" y="15612"/>
                  <a:pt x="17617" y="15608"/>
                </a:cubicBezTo>
                <a:cubicBezTo>
                  <a:pt x="17635" y="15635"/>
                  <a:pt x="17651" y="15663"/>
                  <a:pt x="17673" y="15682"/>
                </a:cubicBezTo>
                <a:cubicBezTo>
                  <a:pt x="17677" y="15695"/>
                  <a:pt x="17684" y="15700"/>
                  <a:pt x="17686" y="15719"/>
                </a:cubicBezTo>
                <a:cubicBezTo>
                  <a:pt x="17668" y="15758"/>
                  <a:pt x="17660" y="15861"/>
                  <a:pt x="17661" y="15934"/>
                </a:cubicBezTo>
                <a:cubicBezTo>
                  <a:pt x="17703" y="15932"/>
                  <a:pt x="17700" y="15879"/>
                  <a:pt x="17723" y="15845"/>
                </a:cubicBezTo>
                <a:cubicBezTo>
                  <a:pt x="17735" y="15837"/>
                  <a:pt x="17748" y="15827"/>
                  <a:pt x="17760" y="15819"/>
                </a:cubicBezTo>
                <a:cubicBezTo>
                  <a:pt x="17767" y="15810"/>
                  <a:pt x="17771" y="15776"/>
                  <a:pt x="17778" y="15771"/>
                </a:cubicBezTo>
                <a:cubicBezTo>
                  <a:pt x="17785" y="15771"/>
                  <a:pt x="17796" y="15771"/>
                  <a:pt x="17803" y="15771"/>
                </a:cubicBezTo>
                <a:cubicBezTo>
                  <a:pt x="17828" y="15742"/>
                  <a:pt x="17816" y="15645"/>
                  <a:pt x="17821" y="15594"/>
                </a:cubicBezTo>
                <a:cubicBezTo>
                  <a:pt x="17822" y="15593"/>
                  <a:pt x="17827" y="15595"/>
                  <a:pt x="17828" y="15594"/>
                </a:cubicBezTo>
                <a:cubicBezTo>
                  <a:pt x="17870" y="15690"/>
                  <a:pt x="17889" y="15603"/>
                  <a:pt x="17920" y="15557"/>
                </a:cubicBezTo>
                <a:cubicBezTo>
                  <a:pt x="17950" y="15513"/>
                  <a:pt x="17988" y="15513"/>
                  <a:pt x="18000" y="15435"/>
                </a:cubicBezTo>
                <a:cubicBezTo>
                  <a:pt x="18000" y="15387"/>
                  <a:pt x="18001" y="15346"/>
                  <a:pt x="18000" y="15298"/>
                </a:cubicBezTo>
                <a:cubicBezTo>
                  <a:pt x="18007" y="15277"/>
                  <a:pt x="18012" y="15242"/>
                  <a:pt x="18019" y="15220"/>
                </a:cubicBezTo>
                <a:cubicBezTo>
                  <a:pt x="18006" y="15105"/>
                  <a:pt x="17995" y="14999"/>
                  <a:pt x="17982" y="14884"/>
                </a:cubicBezTo>
                <a:cubicBezTo>
                  <a:pt x="17974" y="14854"/>
                  <a:pt x="17953" y="14835"/>
                  <a:pt x="17945" y="14799"/>
                </a:cubicBezTo>
                <a:cubicBezTo>
                  <a:pt x="17942" y="14773"/>
                  <a:pt x="17942" y="14747"/>
                  <a:pt x="17938" y="14721"/>
                </a:cubicBezTo>
                <a:cubicBezTo>
                  <a:pt x="17930" y="14694"/>
                  <a:pt x="17916" y="14700"/>
                  <a:pt x="17902" y="14684"/>
                </a:cubicBezTo>
                <a:cubicBezTo>
                  <a:pt x="17885" y="14648"/>
                  <a:pt x="17868" y="14610"/>
                  <a:pt x="17851" y="14574"/>
                </a:cubicBezTo>
                <a:cubicBezTo>
                  <a:pt x="17837" y="14553"/>
                  <a:pt x="17824" y="14531"/>
                  <a:pt x="17810" y="14511"/>
                </a:cubicBezTo>
                <a:cubicBezTo>
                  <a:pt x="17793" y="14470"/>
                  <a:pt x="17802" y="14461"/>
                  <a:pt x="17791" y="14411"/>
                </a:cubicBezTo>
                <a:cubicBezTo>
                  <a:pt x="17770" y="14368"/>
                  <a:pt x="17750" y="14318"/>
                  <a:pt x="17729" y="14274"/>
                </a:cubicBezTo>
                <a:cubicBezTo>
                  <a:pt x="17732" y="14219"/>
                  <a:pt x="17745" y="14137"/>
                  <a:pt x="17760" y="14100"/>
                </a:cubicBezTo>
                <a:cubicBezTo>
                  <a:pt x="17780" y="14049"/>
                  <a:pt x="17826" y="14052"/>
                  <a:pt x="17821" y="13949"/>
                </a:cubicBezTo>
                <a:cubicBezTo>
                  <a:pt x="17829" y="13939"/>
                  <a:pt x="17851" y="13940"/>
                  <a:pt x="17865" y="13949"/>
                </a:cubicBezTo>
                <a:cubicBezTo>
                  <a:pt x="17875" y="13934"/>
                  <a:pt x="17871" y="13922"/>
                  <a:pt x="17870" y="13890"/>
                </a:cubicBezTo>
                <a:cubicBezTo>
                  <a:pt x="17883" y="13874"/>
                  <a:pt x="17901" y="13854"/>
                  <a:pt x="17913" y="13838"/>
                </a:cubicBezTo>
                <a:cubicBezTo>
                  <a:pt x="17926" y="13828"/>
                  <a:pt x="17936" y="13849"/>
                  <a:pt x="17945" y="13838"/>
                </a:cubicBezTo>
                <a:cubicBezTo>
                  <a:pt x="17951" y="13829"/>
                  <a:pt x="17955" y="13807"/>
                  <a:pt x="17957" y="13790"/>
                </a:cubicBezTo>
                <a:cubicBezTo>
                  <a:pt x="17977" y="13826"/>
                  <a:pt x="17982" y="13851"/>
                  <a:pt x="18019" y="13849"/>
                </a:cubicBezTo>
                <a:cubicBezTo>
                  <a:pt x="18023" y="13839"/>
                  <a:pt x="18027" y="13837"/>
                  <a:pt x="18032" y="13827"/>
                </a:cubicBezTo>
                <a:cubicBezTo>
                  <a:pt x="18039" y="13831"/>
                  <a:pt x="18048" y="13834"/>
                  <a:pt x="18056" y="13838"/>
                </a:cubicBezTo>
                <a:cubicBezTo>
                  <a:pt x="18060" y="13881"/>
                  <a:pt x="18039" y="13898"/>
                  <a:pt x="18044" y="13949"/>
                </a:cubicBezTo>
                <a:cubicBezTo>
                  <a:pt x="18052" y="13983"/>
                  <a:pt x="18061" y="14018"/>
                  <a:pt x="18069" y="14052"/>
                </a:cubicBezTo>
                <a:cubicBezTo>
                  <a:pt x="18084" y="14047"/>
                  <a:pt x="18093" y="14036"/>
                  <a:pt x="18104" y="14026"/>
                </a:cubicBezTo>
                <a:cubicBezTo>
                  <a:pt x="18086" y="14043"/>
                  <a:pt x="18079" y="14064"/>
                  <a:pt x="18057" y="14078"/>
                </a:cubicBezTo>
                <a:cubicBezTo>
                  <a:pt x="18044" y="14115"/>
                  <a:pt x="18053" y="14164"/>
                  <a:pt x="18056" y="14215"/>
                </a:cubicBezTo>
                <a:cubicBezTo>
                  <a:pt x="18075" y="14234"/>
                  <a:pt x="18094" y="14254"/>
                  <a:pt x="18114" y="14274"/>
                </a:cubicBezTo>
                <a:cubicBezTo>
                  <a:pt x="18120" y="14257"/>
                  <a:pt x="18126" y="14240"/>
                  <a:pt x="18132" y="14222"/>
                </a:cubicBezTo>
                <a:cubicBezTo>
                  <a:pt x="18149" y="14211"/>
                  <a:pt x="18164" y="14201"/>
                  <a:pt x="18181" y="14189"/>
                </a:cubicBezTo>
                <a:cubicBezTo>
                  <a:pt x="18190" y="14170"/>
                  <a:pt x="18182" y="14162"/>
                  <a:pt x="18184" y="14137"/>
                </a:cubicBezTo>
                <a:cubicBezTo>
                  <a:pt x="18189" y="14093"/>
                  <a:pt x="18209" y="14041"/>
                  <a:pt x="18228" y="14023"/>
                </a:cubicBezTo>
                <a:cubicBezTo>
                  <a:pt x="18228" y="14020"/>
                  <a:pt x="18229" y="14018"/>
                  <a:pt x="18229" y="14015"/>
                </a:cubicBezTo>
                <a:cubicBezTo>
                  <a:pt x="18223" y="14001"/>
                  <a:pt x="18217" y="13986"/>
                  <a:pt x="18211" y="13971"/>
                </a:cubicBezTo>
                <a:cubicBezTo>
                  <a:pt x="18208" y="13964"/>
                  <a:pt x="18208" y="13965"/>
                  <a:pt x="18201" y="13964"/>
                </a:cubicBezTo>
                <a:cubicBezTo>
                  <a:pt x="18186" y="13979"/>
                  <a:pt x="18166" y="13971"/>
                  <a:pt x="18156" y="13997"/>
                </a:cubicBezTo>
                <a:cubicBezTo>
                  <a:pt x="18149" y="13991"/>
                  <a:pt x="18140" y="13984"/>
                  <a:pt x="18132" y="13978"/>
                </a:cubicBezTo>
                <a:cubicBezTo>
                  <a:pt x="18120" y="13981"/>
                  <a:pt x="18117" y="13993"/>
                  <a:pt x="18116" y="14015"/>
                </a:cubicBezTo>
                <a:cubicBezTo>
                  <a:pt x="18110" y="14018"/>
                  <a:pt x="18110" y="14023"/>
                  <a:pt x="18106" y="14026"/>
                </a:cubicBezTo>
                <a:cubicBezTo>
                  <a:pt x="18106" y="14020"/>
                  <a:pt x="18105" y="14006"/>
                  <a:pt x="18106" y="14001"/>
                </a:cubicBezTo>
                <a:cubicBezTo>
                  <a:pt x="18093" y="13985"/>
                  <a:pt x="18090" y="13971"/>
                  <a:pt x="18081" y="13949"/>
                </a:cubicBezTo>
                <a:cubicBezTo>
                  <a:pt x="18085" y="13929"/>
                  <a:pt x="18089" y="13910"/>
                  <a:pt x="18092" y="13890"/>
                </a:cubicBezTo>
                <a:cubicBezTo>
                  <a:pt x="18093" y="13887"/>
                  <a:pt x="18092" y="13877"/>
                  <a:pt x="18092" y="13875"/>
                </a:cubicBezTo>
                <a:cubicBezTo>
                  <a:pt x="18096" y="13877"/>
                  <a:pt x="18102" y="13887"/>
                  <a:pt x="18106" y="13890"/>
                </a:cubicBezTo>
                <a:cubicBezTo>
                  <a:pt x="18127" y="13893"/>
                  <a:pt x="18136" y="13846"/>
                  <a:pt x="18156" y="13838"/>
                </a:cubicBezTo>
                <a:cubicBezTo>
                  <a:pt x="18168" y="13839"/>
                  <a:pt x="18179" y="13848"/>
                  <a:pt x="18191" y="13849"/>
                </a:cubicBezTo>
                <a:cubicBezTo>
                  <a:pt x="18199" y="13840"/>
                  <a:pt x="18200" y="13811"/>
                  <a:pt x="18209" y="13801"/>
                </a:cubicBezTo>
                <a:cubicBezTo>
                  <a:pt x="18219" y="13805"/>
                  <a:pt x="18232" y="13813"/>
                  <a:pt x="18241" y="13816"/>
                </a:cubicBezTo>
                <a:cubicBezTo>
                  <a:pt x="18256" y="13810"/>
                  <a:pt x="18269" y="13806"/>
                  <a:pt x="18285" y="13801"/>
                </a:cubicBezTo>
                <a:cubicBezTo>
                  <a:pt x="18288" y="13789"/>
                  <a:pt x="18294" y="13765"/>
                  <a:pt x="18296" y="13749"/>
                </a:cubicBezTo>
                <a:cubicBezTo>
                  <a:pt x="18303" y="13754"/>
                  <a:pt x="18308" y="13760"/>
                  <a:pt x="18315" y="13764"/>
                </a:cubicBezTo>
                <a:cubicBezTo>
                  <a:pt x="18345" y="13729"/>
                  <a:pt x="18333" y="13695"/>
                  <a:pt x="18340" y="13638"/>
                </a:cubicBezTo>
                <a:cubicBezTo>
                  <a:pt x="18382" y="13715"/>
                  <a:pt x="18370" y="13652"/>
                  <a:pt x="18427" y="13649"/>
                </a:cubicBezTo>
                <a:cubicBezTo>
                  <a:pt x="18427" y="13660"/>
                  <a:pt x="18426" y="13665"/>
                  <a:pt x="18427" y="13675"/>
                </a:cubicBezTo>
                <a:cubicBezTo>
                  <a:pt x="18454" y="13670"/>
                  <a:pt x="18466" y="13652"/>
                  <a:pt x="18482" y="13627"/>
                </a:cubicBezTo>
                <a:cubicBezTo>
                  <a:pt x="18494" y="13635"/>
                  <a:pt x="18507" y="13641"/>
                  <a:pt x="18519" y="13649"/>
                </a:cubicBezTo>
                <a:cubicBezTo>
                  <a:pt x="18529" y="13616"/>
                  <a:pt x="18544" y="13605"/>
                  <a:pt x="18569" y="13601"/>
                </a:cubicBezTo>
                <a:cubicBezTo>
                  <a:pt x="18572" y="13590"/>
                  <a:pt x="18574" y="13585"/>
                  <a:pt x="18574" y="13564"/>
                </a:cubicBezTo>
                <a:cubicBezTo>
                  <a:pt x="18599" y="13530"/>
                  <a:pt x="18621" y="13507"/>
                  <a:pt x="18649" y="13476"/>
                </a:cubicBezTo>
                <a:cubicBezTo>
                  <a:pt x="18660" y="13457"/>
                  <a:pt x="18675" y="13442"/>
                  <a:pt x="18686" y="13424"/>
                </a:cubicBezTo>
                <a:cubicBezTo>
                  <a:pt x="18688" y="13399"/>
                  <a:pt x="18682" y="13364"/>
                  <a:pt x="18686" y="13339"/>
                </a:cubicBezTo>
                <a:cubicBezTo>
                  <a:pt x="18694" y="13333"/>
                  <a:pt x="18714" y="13347"/>
                  <a:pt x="18723" y="13354"/>
                </a:cubicBezTo>
                <a:cubicBezTo>
                  <a:pt x="18729" y="13343"/>
                  <a:pt x="18756" y="13286"/>
                  <a:pt x="18760" y="13276"/>
                </a:cubicBezTo>
                <a:cubicBezTo>
                  <a:pt x="18766" y="13245"/>
                  <a:pt x="18772" y="13222"/>
                  <a:pt x="18778" y="13191"/>
                </a:cubicBezTo>
                <a:cubicBezTo>
                  <a:pt x="18786" y="13182"/>
                  <a:pt x="18794" y="13174"/>
                  <a:pt x="18801" y="13165"/>
                </a:cubicBezTo>
                <a:cubicBezTo>
                  <a:pt x="18814" y="13131"/>
                  <a:pt x="18813" y="13021"/>
                  <a:pt x="18808" y="12988"/>
                </a:cubicBezTo>
                <a:cubicBezTo>
                  <a:pt x="18815" y="12982"/>
                  <a:pt x="18837" y="12977"/>
                  <a:pt x="18847" y="12966"/>
                </a:cubicBezTo>
                <a:cubicBezTo>
                  <a:pt x="18865" y="12944"/>
                  <a:pt x="18916" y="12761"/>
                  <a:pt x="18925" y="12714"/>
                </a:cubicBezTo>
                <a:cubicBezTo>
                  <a:pt x="18928" y="12720"/>
                  <a:pt x="18936" y="12724"/>
                  <a:pt x="18939" y="12729"/>
                </a:cubicBezTo>
                <a:cubicBezTo>
                  <a:pt x="18950" y="12721"/>
                  <a:pt x="18975" y="12560"/>
                  <a:pt x="18982" y="12529"/>
                </a:cubicBezTo>
                <a:cubicBezTo>
                  <a:pt x="18975" y="12528"/>
                  <a:pt x="18971" y="12516"/>
                  <a:pt x="18964" y="12515"/>
                </a:cubicBezTo>
                <a:cubicBezTo>
                  <a:pt x="18973" y="12497"/>
                  <a:pt x="18979" y="12473"/>
                  <a:pt x="18989" y="12456"/>
                </a:cubicBezTo>
                <a:cubicBezTo>
                  <a:pt x="18989" y="12451"/>
                  <a:pt x="18989" y="12445"/>
                  <a:pt x="18989" y="12441"/>
                </a:cubicBezTo>
                <a:cubicBezTo>
                  <a:pt x="18960" y="12438"/>
                  <a:pt x="18951" y="12413"/>
                  <a:pt x="18939" y="12378"/>
                </a:cubicBezTo>
                <a:cubicBezTo>
                  <a:pt x="18903" y="12382"/>
                  <a:pt x="18885" y="12430"/>
                  <a:pt x="18852" y="12393"/>
                </a:cubicBezTo>
                <a:cubicBezTo>
                  <a:pt x="18872" y="12352"/>
                  <a:pt x="18942" y="12300"/>
                  <a:pt x="18975" y="12278"/>
                </a:cubicBezTo>
                <a:cubicBezTo>
                  <a:pt x="18982" y="12210"/>
                  <a:pt x="18965" y="12186"/>
                  <a:pt x="18950" y="12152"/>
                </a:cubicBezTo>
                <a:cubicBezTo>
                  <a:pt x="18959" y="12144"/>
                  <a:pt x="18966" y="12138"/>
                  <a:pt x="18975" y="12130"/>
                </a:cubicBezTo>
                <a:cubicBezTo>
                  <a:pt x="18975" y="12119"/>
                  <a:pt x="18976" y="12116"/>
                  <a:pt x="18975" y="12104"/>
                </a:cubicBezTo>
                <a:cubicBezTo>
                  <a:pt x="18969" y="12075"/>
                  <a:pt x="18955" y="12078"/>
                  <a:pt x="18945" y="12056"/>
                </a:cubicBezTo>
                <a:cubicBezTo>
                  <a:pt x="18941" y="12041"/>
                  <a:pt x="18937" y="12020"/>
                  <a:pt x="18932" y="12005"/>
                </a:cubicBezTo>
                <a:cubicBezTo>
                  <a:pt x="18923" y="11991"/>
                  <a:pt x="18913" y="11996"/>
                  <a:pt x="18907" y="11979"/>
                </a:cubicBezTo>
                <a:cubicBezTo>
                  <a:pt x="18900" y="11956"/>
                  <a:pt x="18908" y="11922"/>
                  <a:pt x="18902" y="11894"/>
                </a:cubicBezTo>
                <a:cubicBezTo>
                  <a:pt x="18893" y="11877"/>
                  <a:pt x="18885" y="11859"/>
                  <a:pt x="18877" y="11842"/>
                </a:cubicBezTo>
                <a:cubicBezTo>
                  <a:pt x="18872" y="11807"/>
                  <a:pt x="18870" y="11765"/>
                  <a:pt x="18865" y="11731"/>
                </a:cubicBezTo>
                <a:cubicBezTo>
                  <a:pt x="18854" y="11673"/>
                  <a:pt x="18809" y="11614"/>
                  <a:pt x="18778" y="11594"/>
                </a:cubicBezTo>
                <a:cubicBezTo>
                  <a:pt x="18773" y="11466"/>
                  <a:pt x="18867" y="11458"/>
                  <a:pt x="18847" y="11332"/>
                </a:cubicBezTo>
                <a:cubicBezTo>
                  <a:pt x="18852" y="11329"/>
                  <a:pt x="18859" y="11320"/>
                  <a:pt x="18865" y="11317"/>
                </a:cubicBezTo>
                <a:cubicBezTo>
                  <a:pt x="18868" y="11330"/>
                  <a:pt x="18868" y="11345"/>
                  <a:pt x="18872" y="11358"/>
                </a:cubicBezTo>
                <a:cubicBezTo>
                  <a:pt x="18878" y="11354"/>
                  <a:pt x="18884" y="11361"/>
                  <a:pt x="18890" y="11358"/>
                </a:cubicBezTo>
                <a:cubicBezTo>
                  <a:pt x="18891" y="11337"/>
                  <a:pt x="18894" y="11316"/>
                  <a:pt x="18895" y="11295"/>
                </a:cubicBezTo>
                <a:cubicBezTo>
                  <a:pt x="18925" y="11229"/>
                  <a:pt x="18981" y="11201"/>
                  <a:pt x="19031" y="11221"/>
                </a:cubicBezTo>
                <a:cubicBezTo>
                  <a:pt x="19030" y="11177"/>
                  <a:pt x="19031" y="11147"/>
                  <a:pt x="19037" y="11117"/>
                </a:cubicBezTo>
                <a:cubicBezTo>
                  <a:pt x="19013" y="11096"/>
                  <a:pt x="18992" y="11128"/>
                  <a:pt x="18964" y="11117"/>
                </a:cubicBezTo>
                <a:cubicBezTo>
                  <a:pt x="18940" y="11109"/>
                  <a:pt x="18929" y="11053"/>
                  <a:pt x="18907" y="11044"/>
                </a:cubicBezTo>
                <a:cubicBezTo>
                  <a:pt x="18866" y="11021"/>
                  <a:pt x="18849" y="11137"/>
                  <a:pt x="18822" y="11158"/>
                </a:cubicBezTo>
                <a:cubicBezTo>
                  <a:pt x="18806" y="11170"/>
                  <a:pt x="18789" y="11159"/>
                  <a:pt x="18771" y="11158"/>
                </a:cubicBezTo>
                <a:cubicBezTo>
                  <a:pt x="18758" y="11112"/>
                  <a:pt x="18766" y="11073"/>
                  <a:pt x="18766" y="11007"/>
                </a:cubicBezTo>
                <a:cubicBezTo>
                  <a:pt x="18740" y="10970"/>
                  <a:pt x="18682" y="10992"/>
                  <a:pt x="18661" y="10944"/>
                </a:cubicBezTo>
                <a:cubicBezTo>
                  <a:pt x="18657" y="10926"/>
                  <a:pt x="18653" y="10914"/>
                  <a:pt x="18649" y="10896"/>
                </a:cubicBezTo>
                <a:cubicBezTo>
                  <a:pt x="18657" y="10856"/>
                  <a:pt x="18667" y="10785"/>
                  <a:pt x="18686" y="10770"/>
                </a:cubicBezTo>
                <a:cubicBezTo>
                  <a:pt x="18690" y="10764"/>
                  <a:pt x="18689" y="10770"/>
                  <a:pt x="18698" y="10770"/>
                </a:cubicBezTo>
                <a:cubicBezTo>
                  <a:pt x="18704" y="10786"/>
                  <a:pt x="18711" y="10791"/>
                  <a:pt x="18716" y="10807"/>
                </a:cubicBezTo>
                <a:cubicBezTo>
                  <a:pt x="18729" y="10801"/>
                  <a:pt x="18726" y="10792"/>
                  <a:pt x="18735" y="10785"/>
                </a:cubicBezTo>
                <a:cubicBezTo>
                  <a:pt x="18747" y="10774"/>
                  <a:pt x="18762" y="10785"/>
                  <a:pt x="18771" y="10770"/>
                </a:cubicBezTo>
                <a:cubicBezTo>
                  <a:pt x="18789" y="10742"/>
                  <a:pt x="18790" y="10673"/>
                  <a:pt x="18808" y="10644"/>
                </a:cubicBezTo>
                <a:cubicBezTo>
                  <a:pt x="18824" y="10620"/>
                  <a:pt x="18854" y="10635"/>
                  <a:pt x="18872" y="10611"/>
                </a:cubicBezTo>
                <a:cubicBezTo>
                  <a:pt x="18891" y="10564"/>
                  <a:pt x="18906" y="10517"/>
                  <a:pt x="18925" y="10471"/>
                </a:cubicBezTo>
                <a:cubicBezTo>
                  <a:pt x="18967" y="10468"/>
                  <a:pt x="19006" y="10494"/>
                  <a:pt x="19012" y="10559"/>
                </a:cubicBezTo>
                <a:cubicBezTo>
                  <a:pt x="18990" y="10610"/>
                  <a:pt x="18968" y="10671"/>
                  <a:pt x="18945" y="10722"/>
                </a:cubicBezTo>
                <a:cubicBezTo>
                  <a:pt x="18945" y="10731"/>
                  <a:pt x="18945" y="10739"/>
                  <a:pt x="18945" y="10748"/>
                </a:cubicBezTo>
                <a:cubicBezTo>
                  <a:pt x="18946" y="10750"/>
                  <a:pt x="18950" y="10746"/>
                  <a:pt x="18950" y="10748"/>
                </a:cubicBezTo>
                <a:cubicBezTo>
                  <a:pt x="18963" y="10746"/>
                  <a:pt x="18971" y="10755"/>
                  <a:pt x="18982" y="10759"/>
                </a:cubicBezTo>
                <a:cubicBezTo>
                  <a:pt x="18970" y="10800"/>
                  <a:pt x="18943" y="10816"/>
                  <a:pt x="18932" y="10859"/>
                </a:cubicBezTo>
                <a:cubicBezTo>
                  <a:pt x="18956" y="10876"/>
                  <a:pt x="18981" y="10815"/>
                  <a:pt x="18995" y="10796"/>
                </a:cubicBezTo>
                <a:cubicBezTo>
                  <a:pt x="19033" y="10758"/>
                  <a:pt x="19068" y="10708"/>
                  <a:pt x="19106" y="10670"/>
                </a:cubicBezTo>
                <a:cubicBezTo>
                  <a:pt x="19129" y="10657"/>
                  <a:pt x="19154" y="10662"/>
                  <a:pt x="19173" y="10644"/>
                </a:cubicBezTo>
                <a:cubicBezTo>
                  <a:pt x="19198" y="10747"/>
                  <a:pt x="19240" y="10657"/>
                  <a:pt x="19260" y="10733"/>
                </a:cubicBezTo>
                <a:cubicBezTo>
                  <a:pt x="19265" y="10755"/>
                  <a:pt x="19245" y="10809"/>
                  <a:pt x="19241" y="10844"/>
                </a:cubicBezTo>
                <a:cubicBezTo>
                  <a:pt x="19248" y="10852"/>
                  <a:pt x="19258" y="10862"/>
                  <a:pt x="19265" y="10870"/>
                </a:cubicBezTo>
                <a:cubicBezTo>
                  <a:pt x="19252" y="10915"/>
                  <a:pt x="19229" y="10901"/>
                  <a:pt x="19216" y="10970"/>
                </a:cubicBezTo>
                <a:cubicBezTo>
                  <a:pt x="19230" y="11008"/>
                  <a:pt x="19254" y="11044"/>
                  <a:pt x="19260" y="11095"/>
                </a:cubicBezTo>
                <a:cubicBezTo>
                  <a:pt x="19268" y="11074"/>
                  <a:pt x="19277" y="11043"/>
                  <a:pt x="19285" y="11021"/>
                </a:cubicBezTo>
                <a:cubicBezTo>
                  <a:pt x="19302" y="11027"/>
                  <a:pt x="19306" y="11050"/>
                  <a:pt x="19310" y="11081"/>
                </a:cubicBezTo>
                <a:cubicBezTo>
                  <a:pt x="19322" y="11073"/>
                  <a:pt x="19324" y="11058"/>
                  <a:pt x="19333" y="11044"/>
                </a:cubicBezTo>
                <a:cubicBezTo>
                  <a:pt x="19349" y="11067"/>
                  <a:pt x="19376" y="11146"/>
                  <a:pt x="19377" y="11195"/>
                </a:cubicBezTo>
                <a:cubicBezTo>
                  <a:pt x="19374" y="11200"/>
                  <a:pt x="19372" y="11202"/>
                  <a:pt x="19370" y="11206"/>
                </a:cubicBezTo>
                <a:cubicBezTo>
                  <a:pt x="19361" y="11201"/>
                  <a:pt x="19356" y="11190"/>
                  <a:pt x="19347" y="11184"/>
                </a:cubicBezTo>
                <a:cubicBezTo>
                  <a:pt x="19338" y="11194"/>
                  <a:pt x="19330" y="11211"/>
                  <a:pt x="19322" y="11221"/>
                </a:cubicBezTo>
                <a:cubicBezTo>
                  <a:pt x="19320" y="11226"/>
                  <a:pt x="19316" y="11227"/>
                  <a:pt x="19315" y="11232"/>
                </a:cubicBezTo>
                <a:cubicBezTo>
                  <a:pt x="19329" y="11232"/>
                  <a:pt x="19338" y="11235"/>
                  <a:pt x="19347" y="11243"/>
                </a:cubicBezTo>
                <a:cubicBezTo>
                  <a:pt x="19349" y="11263"/>
                  <a:pt x="19344" y="11295"/>
                  <a:pt x="19347" y="11317"/>
                </a:cubicBezTo>
                <a:cubicBezTo>
                  <a:pt x="19352" y="11335"/>
                  <a:pt x="19358" y="11352"/>
                  <a:pt x="19363" y="11369"/>
                </a:cubicBezTo>
                <a:cubicBezTo>
                  <a:pt x="19370" y="11427"/>
                  <a:pt x="19336" y="11455"/>
                  <a:pt x="19333" y="11506"/>
                </a:cubicBezTo>
                <a:cubicBezTo>
                  <a:pt x="19338" y="11559"/>
                  <a:pt x="19347" y="11614"/>
                  <a:pt x="19352" y="11668"/>
                </a:cubicBezTo>
                <a:cubicBezTo>
                  <a:pt x="19364" y="11654"/>
                  <a:pt x="19369" y="11656"/>
                  <a:pt x="19383" y="11642"/>
                </a:cubicBezTo>
                <a:cubicBezTo>
                  <a:pt x="19408" y="11619"/>
                  <a:pt x="19423" y="11550"/>
                  <a:pt x="19457" y="11543"/>
                </a:cubicBezTo>
                <a:cubicBezTo>
                  <a:pt x="19470" y="11540"/>
                  <a:pt x="19472" y="11566"/>
                  <a:pt x="19487" y="11568"/>
                </a:cubicBezTo>
                <a:cubicBezTo>
                  <a:pt x="19499" y="11550"/>
                  <a:pt x="19504" y="11529"/>
                  <a:pt x="19519" y="11517"/>
                </a:cubicBezTo>
                <a:cubicBezTo>
                  <a:pt x="19528" y="11525"/>
                  <a:pt x="19531" y="11532"/>
                  <a:pt x="19544" y="11531"/>
                </a:cubicBezTo>
                <a:cubicBezTo>
                  <a:pt x="19565" y="11494"/>
                  <a:pt x="19577" y="11427"/>
                  <a:pt x="19588" y="11369"/>
                </a:cubicBezTo>
                <a:cubicBezTo>
                  <a:pt x="19582" y="11369"/>
                  <a:pt x="19580" y="11369"/>
                  <a:pt x="19574" y="11369"/>
                </a:cubicBezTo>
                <a:cubicBezTo>
                  <a:pt x="19559" y="11298"/>
                  <a:pt x="19581" y="11175"/>
                  <a:pt x="19562" y="11106"/>
                </a:cubicBezTo>
                <a:cubicBezTo>
                  <a:pt x="19541" y="11026"/>
                  <a:pt x="19507" y="10944"/>
                  <a:pt x="19475" y="10881"/>
                </a:cubicBezTo>
                <a:cubicBezTo>
                  <a:pt x="19459" y="10848"/>
                  <a:pt x="19430" y="10830"/>
                  <a:pt x="19420" y="10785"/>
                </a:cubicBezTo>
                <a:cubicBezTo>
                  <a:pt x="19416" y="10769"/>
                  <a:pt x="19424" y="10741"/>
                  <a:pt x="19427" y="10722"/>
                </a:cubicBezTo>
                <a:cubicBezTo>
                  <a:pt x="19447" y="10607"/>
                  <a:pt x="19478" y="10673"/>
                  <a:pt x="19512" y="10611"/>
                </a:cubicBezTo>
                <a:cubicBezTo>
                  <a:pt x="19529" y="10579"/>
                  <a:pt x="19546" y="10540"/>
                  <a:pt x="19562" y="10508"/>
                </a:cubicBezTo>
                <a:cubicBezTo>
                  <a:pt x="19571" y="10504"/>
                  <a:pt x="19579" y="10511"/>
                  <a:pt x="19588" y="10508"/>
                </a:cubicBezTo>
                <a:cubicBezTo>
                  <a:pt x="19602" y="10480"/>
                  <a:pt x="19592" y="10358"/>
                  <a:pt x="19599" y="10323"/>
                </a:cubicBezTo>
                <a:cubicBezTo>
                  <a:pt x="19602" y="10308"/>
                  <a:pt x="19739" y="10033"/>
                  <a:pt x="19748" y="10023"/>
                </a:cubicBezTo>
                <a:cubicBezTo>
                  <a:pt x="19755" y="10020"/>
                  <a:pt x="19758" y="10012"/>
                  <a:pt x="19765" y="10009"/>
                </a:cubicBezTo>
                <a:cubicBezTo>
                  <a:pt x="19761" y="10023"/>
                  <a:pt x="19757" y="10035"/>
                  <a:pt x="19753" y="10049"/>
                </a:cubicBezTo>
                <a:cubicBezTo>
                  <a:pt x="19766" y="10042"/>
                  <a:pt x="19784" y="10034"/>
                  <a:pt x="19797" y="10023"/>
                </a:cubicBezTo>
                <a:cubicBezTo>
                  <a:pt x="19810" y="10071"/>
                  <a:pt x="19813" y="10064"/>
                  <a:pt x="19840" y="10086"/>
                </a:cubicBezTo>
                <a:cubicBezTo>
                  <a:pt x="19846" y="10094"/>
                  <a:pt x="19850" y="10094"/>
                  <a:pt x="19852" y="10108"/>
                </a:cubicBezTo>
                <a:cubicBezTo>
                  <a:pt x="19865" y="10118"/>
                  <a:pt x="19893" y="10097"/>
                  <a:pt x="19909" y="10086"/>
                </a:cubicBezTo>
                <a:cubicBezTo>
                  <a:pt x="19953" y="10055"/>
                  <a:pt x="19987" y="10028"/>
                  <a:pt x="20012" y="9961"/>
                </a:cubicBezTo>
                <a:cubicBezTo>
                  <a:pt x="20030" y="9914"/>
                  <a:pt x="20044" y="9858"/>
                  <a:pt x="20068" y="9824"/>
                </a:cubicBezTo>
                <a:cubicBezTo>
                  <a:pt x="20107" y="9764"/>
                  <a:pt x="20107" y="9734"/>
                  <a:pt x="20136" y="9661"/>
                </a:cubicBezTo>
                <a:cubicBezTo>
                  <a:pt x="20168" y="9579"/>
                  <a:pt x="20219" y="9524"/>
                  <a:pt x="20248" y="9436"/>
                </a:cubicBezTo>
                <a:cubicBezTo>
                  <a:pt x="20258" y="9393"/>
                  <a:pt x="20264" y="9341"/>
                  <a:pt x="20273" y="9299"/>
                </a:cubicBezTo>
                <a:cubicBezTo>
                  <a:pt x="20289" y="9271"/>
                  <a:pt x="20306" y="9252"/>
                  <a:pt x="20322" y="9225"/>
                </a:cubicBezTo>
                <a:cubicBezTo>
                  <a:pt x="20332" y="9197"/>
                  <a:pt x="20331" y="9152"/>
                  <a:pt x="20340" y="9125"/>
                </a:cubicBezTo>
                <a:cubicBezTo>
                  <a:pt x="20364" y="9078"/>
                  <a:pt x="20383" y="9035"/>
                  <a:pt x="20407" y="8988"/>
                </a:cubicBezTo>
                <a:cubicBezTo>
                  <a:pt x="20417" y="8877"/>
                  <a:pt x="20429" y="8764"/>
                  <a:pt x="20439" y="8652"/>
                </a:cubicBezTo>
                <a:cubicBezTo>
                  <a:pt x="20435" y="8623"/>
                  <a:pt x="20429" y="8593"/>
                  <a:pt x="20425" y="8563"/>
                </a:cubicBezTo>
                <a:cubicBezTo>
                  <a:pt x="20435" y="8434"/>
                  <a:pt x="20478" y="8343"/>
                  <a:pt x="20501" y="8238"/>
                </a:cubicBezTo>
                <a:cubicBezTo>
                  <a:pt x="20495" y="8215"/>
                  <a:pt x="20490" y="8207"/>
                  <a:pt x="20476" y="8201"/>
                </a:cubicBezTo>
                <a:cubicBezTo>
                  <a:pt x="20479" y="8164"/>
                  <a:pt x="20489" y="8155"/>
                  <a:pt x="20489" y="8116"/>
                </a:cubicBezTo>
                <a:cubicBezTo>
                  <a:pt x="20483" y="8109"/>
                  <a:pt x="20474" y="8097"/>
                  <a:pt x="20469" y="8090"/>
                </a:cubicBezTo>
                <a:cubicBezTo>
                  <a:pt x="20476" y="8072"/>
                  <a:pt x="20482" y="8061"/>
                  <a:pt x="20489" y="8042"/>
                </a:cubicBezTo>
                <a:cubicBezTo>
                  <a:pt x="20443" y="7994"/>
                  <a:pt x="20425" y="7885"/>
                  <a:pt x="20389" y="7843"/>
                </a:cubicBezTo>
                <a:cubicBezTo>
                  <a:pt x="20360" y="7809"/>
                  <a:pt x="20324" y="7836"/>
                  <a:pt x="20285" y="7817"/>
                </a:cubicBezTo>
                <a:cubicBezTo>
                  <a:pt x="20284" y="7839"/>
                  <a:pt x="20279" y="7853"/>
                  <a:pt x="20278" y="7876"/>
                </a:cubicBezTo>
                <a:cubicBezTo>
                  <a:pt x="20265" y="7953"/>
                  <a:pt x="20229" y="7951"/>
                  <a:pt x="20180" y="7942"/>
                </a:cubicBezTo>
                <a:cubicBezTo>
                  <a:pt x="20180" y="7936"/>
                  <a:pt x="20180" y="7934"/>
                  <a:pt x="20180" y="7928"/>
                </a:cubicBezTo>
                <a:cubicBezTo>
                  <a:pt x="20186" y="7913"/>
                  <a:pt x="20192" y="7891"/>
                  <a:pt x="20198" y="7876"/>
                </a:cubicBezTo>
                <a:cubicBezTo>
                  <a:pt x="20165" y="7846"/>
                  <a:pt x="20158" y="7912"/>
                  <a:pt x="20124" y="7902"/>
                </a:cubicBezTo>
                <a:cubicBezTo>
                  <a:pt x="20123" y="7901"/>
                  <a:pt x="20119" y="7902"/>
                  <a:pt x="20118" y="7902"/>
                </a:cubicBezTo>
                <a:cubicBezTo>
                  <a:pt x="20115" y="7840"/>
                  <a:pt x="20128" y="7786"/>
                  <a:pt x="20129" y="7728"/>
                </a:cubicBezTo>
                <a:cubicBezTo>
                  <a:pt x="20094" y="7725"/>
                  <a:pt x="20059" y="7745"/>
                  <a:pt x="20019" y="7743"/>
                </a:cubicBezTo>
                <a:cubicBezTo>
                  <a:pt x="20015" y="7733"/>
                  <a:pt x="20012" y="7726"/>
                  <a:pt x="20007" y="7717"/>
                </a:cubicBezTo>
                <a:cubicBezTo>
                  <a:pt x="20007" y="7595"/>
                  <a:pt x="20092" y="7547"/>
                  <a:pt x="20129" y="7491"/>
                </a:cubicBezTo>
                <a:cubicBezTo>
                  <a:pt x="20146" y="7461"/>
                  <a:pt x="20163" y="7434"/>
                  <a:pt x="20180" y="7403"/>
                </a:cubicBezTo>
                <a:cubicBezTo>
                  <a:pt x="20222" y="7320"/>
                  <a:pt x="20265" y="7238"/>
                  <a:pt x="20308" y="7155"/>
                </a:cubicBezTo>
                <a:cubicBezTo>
                  <a:pt x="20340" y="7114"/>
                  <a:pt x="20375" y="7071"/>
                  <a:pt x="20407" y="7029"/>
                </a:cubicBezTo>
                <a:cubicBezTo>
                  <a:pt x="20419" y="6988"/>
                  <a:pt x="20432" y="6949"/>
                  <a:pt x="20444" y="6907"/>
                </a:cubicBezTo>
                <a:cubicBezTo>
                  <a:pt x="20458" y="6870"/>
                  <a:pt x="20487" y="6858"/>
                  <a:pt x="20506" y="6830"/>
                </a:cubicBezTo>
                <a:cubicBezTo>
                  <a:pt x="20511" y="6814"/>
                  <a:pt x="20518" y="6798"/>
                  <a:pt x="20524" y="6782"/>
                </a:cubicBezTo>
                <a:cubicBezTo>
                  <a:pt x="20542" y="6735"/>
                  <a:pt x="20575" y="6690"/>
                  <a:pt x="20604" y="6667"/>
                </a:cubicBezTo>
                <a:cubicBezTo>
                  <a:pt x="20656" y="6626"/>
                  <a:pt x="20765" y="6651"/>
                  <a:pt x="20822" y="6645"/>
                </a:cubicBezTo>
                <a:cubicBezTo>
                  <a:pt x="20840" y="6686"/>
                  <a:pt x="20822" y="6721"/>
                  <a:pt x="20865" y="6719"/>
                </a:cubicBezTo>
                <a:cubicBezTo>
                  <a:pt x="20869" y="6698"/>
                  <a:pt x="20874" y="6677"/>
                  <a:pt x="20877" y="6656"/>
                </a:cubicBezTo>
                <a:cubicBezTo>
                  <a:pt x="20907" y="6647"/>
                  <a:pt x="20926" y="6678"/>
                  <a:pt x="20957" y="6667"/>
                </a:cubicBezTo>
                <a:cubicBezTo>
                  <a:pt x="20978" y="6663"/>
                  <a:pt x="20999" y="6661"/>
                  <a:pt x="21019" y="6656"/>
                </a:cubicBezTo>
                <a:cubicBezTo>
                  <a:pt x="21033" y="6669"/>
                  <a:pt x="21049" y="6681"/>
                  <a:pt x="21063" y="6693"/>
                </a:cubicBezTo>
                <a:cubicBezTo>
                  <a:pt x="21069" y="6683"/>
                  <a:pt x="21077" y="6682"/>
                  <a:pt x="21081" y="6667"/>
                </a:cubicBezTo>
                <a:cubicBezTo>
                  <a:pt x="21089" y="6653"/>
                  <a:pt x="21083" y="6634"/>
                  <a:pt x="21081" y="6608"/>
                </a:cubicBezTo>
                <a:cubicBezTo>
                  <a:pt x="21086" y="6603"/>
                  <a:pt x="21095" y="6604"/>
                  <a:pt x="21101" y="6601"/>
                </a:cubicBezTo>
                <a:cubicBezTo>
                  <a:pt x="21295" y="5637"/>
                  <a:pt x="21463" y="4655"/>
                  <a:pt x="21600" y="3655"/>
                </a:cubicBezTo>
                <a:cubicBezTo>
                  <a:pt x="21592" y="3656"/>
                  <a:pt x="21580" y="3649"/>
                  <a:pt x="21574" y="3651"/>
                </a:cubicBezTo>
                <a:cubicBezTo>
                  <a:pt x="21539" y="3669"/>
                  <a:pt x="21498" y="3685"/>
                  <a:pt x="21462" y="3703"/>
                </a:cubicBezTo>
                <a:cubicBezTo>
                  <a:pt x="21423" y="3712"/>
                  <a:pt x="21385" y="3731"/>
                  <a:pt x="21345" y="3740"/>
                </a:cubicBezTo>
                <a:cubicBezTo>
                  <a:pt x="21310" y="3724"/>
                  <a:pt x="21301" y="3603"/>
                  <a:pt x="21272" y="3566"/>
                </a:cubicBezTo>
                <a:cubicBezTo>
                  <a:pt x="21241" y="3526"/>
                  <a:pt x="21194" y="3538"/>
                  <a:pt x="21155" y="3514"/>
                </a:cubicBezTo>
                <a:cubicBezTo>
                  <a:pt x="21131" y="3497"/>
                  <a:pt x="21105" y="3469"/>
                  <a:pt x="21081" y="3451"/>
                </a:cubicBezTo>
                <a:cubicBezTo>
                  <a:pt x="21106" y="3424"/>
                  <a:pt x="21136" y="3401"/>
                  <a:pt x="21161" y="3377"/>
                </a:cubicBezTo>
                <a:cubicBezTo>
                  <a:pt x="21109" y="3293"/>
                  <a:pt x="21038" y="3292"/>
                  <a:pt x="20944" y="3292"/>
                </a:cubicBezTo>
                <a:cubicBezTo>
                  <a:pt x="20899" y="3363"/>
                  <a:pt x="20858" y="3479"/>
                  <a:pt x="20778" y="3466"/>
                </a:cubicBezTo>
                <a:cubicBezTo>
                  <a:pt x="20786" y="3393"/>
                  <a:pt x="20821" y="3412"/>
                  <a:pt x="20847" y="3377"/>
                </a:cubicBezTo>
                <a:cubicBezTo>
                  <a:pt x="20851" y="3364"/>
                  <a:pt x="20855" y="3343"/>
                  <a:pt x="20859" y="3329"/>
                </a:cubicBezTo>
                <a:cubicBezTo>
                  <a:pt x="20859" y="3326"/>
                  <a:pt x="20858" y="3318"/>
                  <a:pt x="20859" y="3315"/>
                </a:cubicBezTo>
                <a:cubicBezTo>
                  <a:pt x="20856" y="3311"/>
                  <a:pt x="20850" y="3318"/>
                  <a:pt x="20847" y="3315"/>
                </a:cubicBezTo>
                <a:cubicBezTo>
                  <a:pt x="20840" y="3301"/>
                  <a:pt x="20797" y="3303"/>
                  <a:pt x="20778" y="3304"/>
                </a:cubicBezTo>
                <a:cubicBezTo>
                  <a:pt x="20797" y="3278"/>
                  <a:pt x="20821" y="3252"/>
                  <a:pt x="20840" y="3226"/>
                </a:cubicBezTo>
                <a:cubicBezTo>
                  <a:pt x="20813" y="3222"/>
                  <a:pt x="20781" y="3218"/>
                  <a:pt x="20753" y="3215"/>
                </a:cubicBezTo>
                <a:cubicBezTo>
                  <a:pt x="20681" y="3180"/>
                  <a:pt x="20581" y="3118"/>
                  <a:pt x="20501" y="3115"/>
                </a:cubicBezTo>
                <a:cubicBezTo>
                  <a:pt x="20479" y="3156"/>
                  <a:pt x="20453" y="3211"/>
                  <a:pt x="20420" y="3226"/>
                </a:cubicBezTo>
                <a:cubicBezTo>
                  <a:pt x="20389" y="3240"/>
                  <a:pt x="20362" y="3212"/>
                  <a:pt x="20340" y="3241"/>
                </a:cubicBezTo>
                <a:cubicBezTo>
                  <a:pt x="20335" y="3254"/>
                  <a:pt x="20327" y="3265"/>
                  <a:pt x="20322" y="3278"/>
                </a:cubicBezTo>
                <a:cubicBezTo>
                  <a:pt x="20321" y="3282"/>
                  <a:pt x="20322" y="3289"/>
                  <a:pt x="20322" y="3292"/>
                </a:cubicBezTo>
                <a:cubicBezTo>
                  <a:pt x="20336" y="3313"/>
                  <a:pt x="20369" y="3291"/>
                  <a:pt x="20389" y="3278"/>
                </a:cubicBezTo>
                <a:cubicBezTo>
                  <a:pt x="20387" y="3363"/>
                  <a:pt x="20388" y="3437"/>
                  <a:pt x="20384" y="3514"/>
                </a:cubicBezTo>
                <a:cubicBezTo>
                  <a:pt x="20343" y="3538"/>
                  <a:pt x="20316" y="3494"/>
                  <a:pt x="20302" y="3451"/>
                </a:cubicBezTo>
                <a:cubicBezTo>
                  <a:pt x="20281" y="3457"/>
                  <a:pt x="20275" y="3479"/>
                  <a:pt x="20260" y="3492"/>
                </a:cubicBezTo>
                <a:cubicBezTo>
                  <a:pt x="20248" y="3534"/>
                  <a:pt x="20261" y="3601"/>
                  <a:pt x="20223" y="3614"/>
                </a:cubicBezTo>
                <a:cubicBezTo>
                  <a:pt x="20218" y="3616"/>
                  <a:pt x="20134" y="3506"/>
                  <a:pt x="20099" y="3492"/>
                </a:cubicBezTo>
                <a:cubicBezTo>
                  <a:pt x="20045" y="3470"/>
                  <a:pt x="20006" y="3556"/>
                  <a:pt x="19957" y="3566"/>
                </a:cubicBezTo>
                <a:cubicBezTo>
                  <a:pt x="19934" y="3571"/>
                  <a:pt x="19906" y="3528"/>
                  <a:pt x="19889" y="3514"/>
                </a:cubicBezTo>
                <a:cubicBezTo>
                  <a:pt x="19858" y="3491"/>
                  <a:pt x="19839" y="3477"/>
                  <a:pt x="19833" y="3403"/>
                </a:cubicBezTo>
                <a:cubicBezTo>
                  <a:pt x="19830" y="3402"/>
                  <a:pt x="19825" y="3405"/>
                  <a:pt x="19822" y="3403"/>
                </a:cubicBezTo>
                <a:cubicBezTo>
                  <a:pt x="19770" y="3482"/>
                  <a:pt x="19761" y="3644"/>
                  <a:pt x="19710" y="3725"/>
                </a:cubicBezTo>
                <a:cubicBezTo>
                  <a:pt x="19656" y="3746"/>
                  <a:pt x="19619" y="3662"/>
                  <a:pt x="19588" y="3614"/>
                </a:cubicBezTo>
                <a:cubicBezTo>
                  <a:pt x="19557" y="3567"/>
                  <a:pt x="19537" y="3501"/>
                  <a:pt x="19512" y="3440"/>
                </a:cubicBezTo>
                <a:cubicBezTo>
                  <a:pt x="19505" y="3422"/>
                  <a:pt x="19493" y="3416"/>
                  <a:pt x="19482" y="3403"/>
                </a:cubicBezTo>
                <a:cubicBezTo>
                  <a:pt x="19424" y="3335"/>
                  <a:pt x="19427" y="3284"/>
                  <a:pt x="19327" y="3278"/>
                </a:cubicBezTo>
                <a:cubicBezTo>
                  <a:pt x="19325" y="3275"/>
                  <a:pt x="19323" y="3269"/>
                  <a:pt x="19322" y="3267"/>
                </a:cubicBezTo>
                <a:cubicBezTo>
                  <a:pt x="19338" y="3200"/>
                  <a:pt x="19467" y="3079"/>
                  <a:pt x="19512" y="3067"/>
                </a:cubicBezTo>
                <a:cubicBezTo>
                  <a:pt x="19512" y="3048"/>
                  <a:pt x="19508" y="3035"/>
                  <a:pt x="19507" y="3015"/>
                </a:cubicBezTo>
                <a:cubicBezTo>
                  <a:pt x="19487" y="2988"/>
                  <a:pt x="19466" y="2958"/>
                  <a:pt x="19445" y="2930"/>
                </a:cubicBezTo>
                <a:cubicBezTo>
                  <a:pt x="19393" y="2930"/>
                  <a:pt x="19342" y="2930"/>
                  <a:pt x="19290" y="2930"/>
                </a:cubicBezTo>
                <a:cubicBezTo>
                  <a:pt x="19264" y="2915"/>
                  <a:pt x="19212" y="2804"/>
                  <a:pt x="19173" y="2830"/>
                </a:cubicBezTo>
                <a:cubicBezTo>
                  <a:pt x="19152" y="2854"/>
                  <a:pt x="19134" y="2880"/>
                  <a:pt x="19113" y="2904"/>
                </a:cubicBezTo>
                <a:cubicBezTo>
                  <a:pt x="19114" y="2937"/>
                  <a:pt x="19118" y="2967"/>
                  <a:pt x="19124" y="2989"/>
                </a:cubicBezTo>
                <a:cubicBezTo>
                  <a:pt x="19109" y="3031"/>
                  <a:pt x="19089" y="3074"/>
                  <a:pt x="19074" y="3115"/>
                </a:cubicBezTo>
                <a:cubicBezTo>
                  <a:pt x="19055" y="3128"/>
                  <a:pt x="19037" y="3072"/>
                  <a:pt x="19012" y="3078"/>
                </a:cubicBezTo>
                <a:cubicBezTo>
                  <a:pt x="18970" y="3086"/>
                  <a:pt x="18932" y="3096"/>
                  <a:pt x="18890" y="3104"/>
                </a:cubicBezTo>
                <a:cubicBezTo>
                  <a:pt x="18838" y="3084"/>
                  <a:pt x="18781" y="3062"/>
                  <a:pt x="18728" y="3041"/>
                </a:cubicBezTo>
                <a:cubicBezTo>
                  <a:pt x="18719" y="2990"/>
                  <a:pt x="18724" y="2957"/>
                  <a:pt x="18728" y="2893"/>
                </a:cubicBezTo>
                <a:cubicBezTo>
                  <a:pt x="18655" y="2882"/>
                  <a:pt x="18584" y="2868"/>
                  <a:pt x="18512" y="2856"/>
                </a:cubicBezTo>
                <a:cubicBezTo>
                  <a:pt x="18481" y="2849"/>
                  <a:pt x="18436" y="2878"/>
                  <a:pt x="18395" y="2878"/>
                </a:cubicBezTo>
                <a:cubicBezTo>
                  <a:pt x="18382" y="2909"/>
                  <a:pt x="18365" y="2948"/>
                  <a:pt x="18352" y="2978"/>
                </a:cubicBezTo>
                <a:cubicBezTo>
                  <a:pt x="18348" y="2984"/>
                  <a:pt x="18350" y="2984"/>
                  <a:pt x="18347" y="2989"/>
                </a:cubicBezTo>
                <a:cubicBezTo>
                  <a:pt x="18341" y="2972"/>
                  <a:pt x="18332" y="2959"/>
                  <a:pt x="18326" y="2941"/>
                </a:cubicBezTo>
                <a:cubicBezTo>
                  <a:pt x="18320" y="2903"/>
                  <a:pt x="18328" y="2849"/>
                  <a:pt x="18321" y="2816"/>
                </a:cubicBezTo>
                <a:cubicBezTo>
                  <a:pt x="18288" y="2799"/>
                  <a:pt x="18258" y="2884"/>
                  <a:pt x="18209" y="2856"/>
                </a:cubicBezTo>
                <a:cubicBezTo>
                  <a:pt x="18171" y="2835"/>
                  <a:pt x="18145" y="2775"/>
                  <a:pt x="18111" y="2742"/>
                </a:cubicBezTo>
                <a:cubicBezTo>
                  <a:pt x="18097" y="2758"/>
                  <a:pt x="18086" y="2771"/>
                  <a:pt x="18081" y="2805"/>
                </a:cubicBezTo>
                <a:cubicBezTo>
                  <a:pt x="18085" y="2816"/>
                  <a:pt x="18091" y="2812"/>
                  <a:pt x="18099" y="2816"/>
                </a:cubicBezTo>
                <a:cubicBezTo>
                  <a:pt x="18100" y="2834"/>
                  <a:pt x="18105" y="2860"/>
                  <a:pt x="18106" y="2878"/>
                </a:cubicBezTo>
                <a:cubicBezTo>
                  <a:pt x="18076" y="2937"/>
                  <a:pt x="17939" y="2987"/>
                  <a:pt x="17888" y="3004"/>
                </a:cubicBezTo>
                <a:cubicBezTo>
                  <a:pt x="17855" y="3016"/>
                  <a:pt x="17825" y="3002"/>
                  <a:pt x="17796" y="3026"/>
                </a:cubicBezTo>
                <a:cubicBezTo>
                  <a:pt x="17763" y="3054"/>
                  <a:pt x="17763" y="3132"/>
                  <a:pt x="17704" y="3130"/>
                </a:cubicBezTo>
                <a:cubicBezTo>
                  <a:pt x="17742" y="3028"/>
                  <a:pt x="17788" y="2944"/>
                  <a:pt x="17851" y="2893"/>
                </a:cubicBezTo>
                <a:cubicBezTo>
                  <a:pt x="17881" y="2876"/>
                  <a:pt x="17916" y="2858"/>
                  <a:pt x="17945" y="2841"/>
                </a:cubicBezTo>
                <a:cubicBezTo>
                  <a:pt x="18026" y="2737"/>
                  <a:pt x="18105" y="2635"/>
                  <a:pt x="18186" y="2531"/>
                </a:cubicBezTo>
                <a:cubicBezTo>
                  <a:pt x="18213" y="2499"/>
                  <a:pt x="18247" y="2500"/>
                  <a:pt x="18271" y="2468"/>
                </a:cubicBezTo>
                <a:cubicBezTo>
                  <a:pt x="18297" y="2429"/>
                  <a:pt x="18326" y="2392"/>
                  <a:pt x="18352" y="2354"/>
                </a:cubicBezTo>
                <a:cubicBezTo>
                  <a:pt x="18352" y="2351"/>
                  <a:pt x="18351" y="2345"/>
                  <a:pt x="18352" y="2342"/>
                </a:cubicBezTo>
                <a:cubicBezTo>
                  <a:pt x="18339" y="2322"/>
                  <a:pt x="18328" y="2300"/>
                  <a:pt x="18315" y="2280"/>
                </a:cubicBezTo>
                <a:cubicBezTo>
                  <a:pt x="18330" y="2241"/>
                  <a:pt x="18343" y="2193"/>
                  <a:pt x="18358" y="2154"/>
                </a:cubicBezTo>
                <a:cubicBezTo>
                  <a:pt x="18354" y="2129"/>
                  <a:pt x="18351" y="2105"/>
                  <a:pt x="18347" y="2080"/>
                </a:cubicBezTo>
                <a:cubicBezTo>
                  <a:pt x="18327" y="2083"/>
                  <a:pt x="18311" y="2092"/>
                  <a:pt x="18291" y="2095"/>
                </a:cubicBezTo>
                <a:cubicBezTo>
                  <a:pt x="18251" y="1883"/>
                  <a:pt x="18065" y="1903"/>
                  <a:pt x="17933" y="1906"/>
                </a:cubicBezTo>
                <a:cubicBezTo>
                  <a:pt x="17928" y="1918"/>
                  <a:pt x="17925" y="1932"/>
                  <a:pt x="17920" y="1943"/>
                </a:cubicBezTo>
                <a:cubicBezTo>
                  <a:pt x="17913" y="1958"/>
                  <a:pt x="17902" y="1966"/>
                  <a:pt x="17895" y="1980"/>
                </a:cubicBezTo>
                <a:cubicBezTo>
                  <a:pt x="17884" y="1986"/>
                  <a:pt x="17812" y="1981"/>
                  <a:pt x="17791" y="1980"/>
                </a:cubicBezTo>
                <a:cubicBezTo>
                  <a:pt x="17806" y="1917"/>
                  <a:pt x="17836" y="1882"/>
                  <a:pt x="17858" y="1832"/>
                </a:cubicBezTo>
                <a:cubicBezTo>
                  <a:pt x="17856" y="1824"/>
                  <a:pt x="17854" y="1811"/>
                  <a:pt x="17851" y="1807"/>
                </a:cubicBezTo>
                <a:cubicBezTo>
                  <a:pt x="17798" y="1814"/>
                  <a:pt x="17768" y="1808"/>
                  <a:pt x="17723" y="1795"/>
                </a:cubicBezTo>
                <a:cubicBezTo>
                  <a:pt x="17687" y="1785"/>
                  <a:pt x="17675" y="1821"/>
                  <a:pt x="17642" y="1795"/>
                </a:cubicBezTo>
                <a:cubicBezTo>
                  <a:pt x="17668" y="1756"/>
                  <a:pt x="17686" y="1711"/>
                  <a:pt x="17718" y="1681"/>
                </a:cubicBezTo>
                <a:cubicBezTo>
                  <a:pt x="17717" y="1668"/>
                  <a:pt x="17718" y="1657"/>
                  <a:pt x="17718" y="1644"/>
                </a:cubicBezTo>
                <a:cubicBezTo>
                  <a:pt x="17697" y="1614"/>
                  <a:pt x="17670" y="1597"/>
                  <a:pt x="17644" y="1592"/>
                </a:cubicBezTo>
                <a:close/>
                <a:moveTo>
                  <a:pt x="11304" y="10770"/>
                </a:moveTo>
                <a:cubicBezTo>
                  <a:pt x="11307" y="10784"/>
                  <a:pt x="11305" y="10789"/>
                  <a:pt x="11304" y="10807"/>
                </a:cubicBezTo>
                <a:cubicBezTo>
                  <a:pt x="11307" y="10806"/>
                  <a:pt x="11307" y="10808"/>
                  <a:pt x="11309" y="10807"/>
                </a:cubicBezTo>
                <a:cubicBezTo>
                  <a:pt x="11311" y="10802"/>
                  <a:pt x="11313" y="10802"/>
                  <a:pt x="11315" y="10796"/>
                </a:cubicBezTo>
                <a:cubicBezTo>
                  <a:pt x="11312" y="10787"/>
                  <a:pt x="11307" y="10779"/>
                  <a:pt x="11304" y="10770"/>
                </a:cubicBezTo>
                <a:close/>
                <a:moveTo>
                  <a:pt x="8273" y="1681"/>
                </a:moveTo>
                <a:cubicBezTo>
                  <a:pt x="8277" y="1687"/>
                  <a:pt x="8280" y="1694"/>
                  <a:pt x="8283" y="1699"/>
                </a:cubicBezTo>
                <a:cubicBezTo>
                  <a:pt x="8281" y="1702"/>
                  <a:pt x="8278" y="1702"/>
                  <a:pt x="8277" y="1703"/>
                </a:cubicBezTo>
                <a:cubicBezTo>
                  <a:pt x="8266" y="1712"/>
                  <a:pt x="8255" y="1719"/>
                  <a:pt x="8241" y="1725"/>
                </a:cubicBezTo>
                <a:cubicBezTo>
                  <a:pt x="8258" y="1715"/>
                  <a:pt x="8263" y="1696"/>
                  <a:pt x="8273" y="1681"/>
                </a:cubicBezTo>
                <a:close/>
                <a:moveTo>
                  <a:pt x="2791" y="1995"/>
                </a:moveTo>
                <a:cubicBezTo>
                  <a:pt x="2762" y="1998"/>
                  <a:pt x="2730" y="2007"/>
                  <a:pt x="2707" y="2010"/>
                </a:cubicBezTo>
                <a:cubicBezTo>
                  <a:pt x="2706" y="2026"/>
                  <a:pt x="2707" y="2042"/>
                  <a:pt x="2706" y="2058"/>
                </a:cubicBezTo>
                <a:cubicBezTo>
                  <a:pt x="2706" y="2064"/>
                  <a:pt x="2706" y="2067"/>
                  <a:pt x="2706" y="2073"/>
                </a:cubicBezTo>
                <a:cubicBezTo>
                  <a:pt x="2772" y="2093"/>
                  <a:pt x="2867" y="2138"/>
                  <a:pt x="2869" y="2287"/>
                </a:cubicBezTo>
                <a:cubicBezTo>
                  <a:pt x="2822" y="2288"/>
                  <a:pt x="2802" y="2253"/>
                  <a:pt x="2754" y="2254"/>
                </a:cubicBezTo>
                <a:cubicBezTo>
                  <a:pt x="2750" y="2263"/>
                  <a:pt x="2745" y="2271"/>
                  <a:pt x="2741" y="2280"/>
                </a:cubicBezTo>
                <a:cubicBezTo>
                  <a:pt x="2773" y="2462"/>
                  <a:pt x="2907" y="2375"/>
                  <a:pt x="3003" y="2405"/>
                </a:cubicBezTo>
                <a:cubicBezTo>
                  <a:pt x="3017" y="2406"/>
                  <a:pt x="3030" y="2404"/>
                  <a:pt x="3043" y="2405"/>
                </a:cubicBezTo>
                <a:cubicBezTo>
                  <a:pt x="3078" y="2431"/>
                  <a:pt x="3082" y="2538"/>
                  <a:pt x="3119" y="2561"/>
                </a:cubicBezTo>
                <a:cubicBezTo>
                  <a:pt x="3157" y="2585"/>
                  <a:pt x="3185" y="2551"/>
                  <a:pt x="3206" y="2520"/>
                </a:cubicBezTo>
                <a:cubicBezTo>
                  <a:pt x="3203" y="2447"/>
                  <a:pt x="3185" y="2412"/>
                  <a:pt x="3171" y="2365"/>
                </a:cubicBezTo>
                <a:cubicBezTo>
                  <a:pt x="3122" y="2208"/>
                  <a:pt x="3102" y="2208"/>
                  <a:pt x="2998" y="2165"/>
                </a:cubicBezTo>
                <a:cubicBezTo>
                  <a:pt x="2978" y="2159"/>
                  <a:pt x="2955" y="2152"/>
                  <a:pt x="2935" y="2147"/>
                </a:cubicBezTo>
                <a:cubicBezTo>
                  <a:pt x="2906" y="2128"/>
                  <a:pt x="2896" y="2037"/>
                  <a:pt x="2869" y="2014"/>
                </a:cubicBezTo>
                <a:cubicBezTo>
                  <a:pt x="2848" y="1994"/>
                  <a:pt x="2820" y="1992"/>
                  <a:pt x="2791" y="1995"/>
                </a:cubicBezTo>
                <a:close/>
                <a:moveTo>
                  <a:pt x="8452" y="2342"/>
                </a:moveTo>
                <a:cubicBezTo>
                  <a:pt x="8454" y="2359"/>
                  <a:pt x="8446" y="2370"/>
                  <a:pt x="8439" y="2379"/>
                </a:cubicBezTo>
                <a:cubicBezTo>
                  <a:pt x="8429" y="2382"/>
                  <a:pt x="8389" y="2375"/>
                  <a:pt x="8379" y="2394"/>
                </a:cubicBezTo>
                <a:cubicBezTo>
                  <a:pt x="8392" y="2384"/>
                  <a:pt x="8397" y="2366"/>
                  <a:pt x="8410" y="2365"/>
                </a:cubicBezTo>
                <a:cubicBezTo>
                  <a:pt x="8415" y="2363"/>
                  <a:pt x="8420" y="2363"/>
                  <a:pt x="8425" y="2361"/>
                </a:cubicBezTo>
                <a:cubicBezTo>
                  <a:pt x="8429" y="2361"/>
                  <a:pt x="8435" y="2363"/>
                  <a:pt x="8442" y="2357"/>
                </a:cubicBezTo>
                <a:cubicBezTo>
                  <a:pt x="8447" y="2354"/>
                  <a:pt x="8449" y="2347"/>
                  <a:pt x="8452" y="2342"/>
                </a:cubicBezTo>
                <a:close/>
                <a:moveTo>
                  <a:pt x="4335" y="2346"/>
                </a:moveTo>
                <a:cubicBezTo>
                  <a:pt x="4344" y="2353"/>
                  <a:pt x="4352" y="2361"/>
                  <a:pt x="4361" y="2368"/>
                </a:cubicBezTo>
                <a:cubicBezTo>
                  <a:pt x="4334" y="2369"/>
                  <a:pt x="4314" y="2378"/>
                  <a:pt x="4296" y="2387"/>
                </a:cubicBezTo>
                <a:cubicBezTo>
                  <a:pt x="4309" y="2376"/>
                  <a:pt x="4322" y="2365"/>
                  <a:pt x="4335" y="2346"/>
                </a:cubicBezTo>
                <a:close/>
                <a:moveTo>
                  <a:pt x="3351" y="2391"/>
                </a:moveTo>
                <a:cubicBezTo>
                  <a:pt x="3335" y="2392"/>
                  <a:pt x="3320" y="2397"/>
                  <a:pt x="3304" y="2398"/>
                </a:cubicBezTo>
                <a:cubicBezTo>
                  <a:pt x="3302" y="2404"/>
                  <a:pt x="3300" y="2409"/>
                  <a:pt x="3298" y="2416"/>
                </a:cubicBezTo>
                <a:cubicBezTo>
                  <a:pt x="3298" y="2473"/>
                  <a:pt x="3314" y="2496"/>
                  <a:pt x="3326" y="2531"/>
                </a:cubicBezTo>
                <a:cubicBezTo>
                  <a:pt x="3383" y="2704"/>
                  <a:pt x="3434" y="2685"/>
                  <a:pt x="3545" y="2634"/>
                </a:cubicBezTo>
                <a:cubicBezTo>
                  <a:pt x="3554" y="2615"/>
                  <a:pt x="3555" y="2580"/>
                  <a:pt x="3559" y="2549"/>
                </a:cubicBezTo>
                <a:cubicBezTo>
                  <a:pt x="3558" y="2499"/>
                  <a:pt x="3533" y="2504"/>
                  <a:pt x="3515" y="2490"/>
                </a:cubicBezTo>
                <a:cubicBezTo>
                  <a:pt x="3466" y="2451"/>
                  <a:pt x="3417" y="2386"/>
                  <a:pt x="3351" y="2391"/>
                </a:cubicBezTo>
                <a:close/>
                <a:moveTo>
                  <a:pt x="1804" y="2790"/>
                </a:moveTo>
                <a:cubicBezTo>
                  <a:pt x="1796" y="2792"/>
                  <a:pt x="1789" y="2795"/>
                  <a:pt x="1781" y="2797"/>
                </a:cubicBezTo>
                <a:cubicBezTo>
                  <a:pt x="1771" y="2812"/>
                  <a:pt x="1760" y="2827"/>
                  <a:pt x="1751" y="2841"/>
                </a:cubicBezTo>
                <a:cubicBezTo>
                  <a:pt x="1727" y="2841"/>
                  <a:pt x="1705" y="2841"/>
                  <a:pt x="1682" y="2841"/>
                </a:cubicBezTo>
                <a:cubicBezTo>
                  <a:pt x="1641" y="2852"/>
                  <a:pt x="1599" y="2865"/>
                  <a:pt x="1558" y="2875"/>
                </a:cubicBezTo>
                <a:cubicBezTo>
                  <a:pt x="1529" y="2893"/>
                  <a:pt x="1519" y="2941"/>
                  <a:pt x="1498" y="2971"/>
                </a:cubicBezTo>
                <a:cubicBezTo>
                  <a:pt x="1480" y="2988"/>
                  <a:pt x="1463" y="3006"/>
                  <a:pt x="1445" y="3023"/>
                </a:cubicBezTo>
                <a:cubicBezTo>
                  <a:pt x="1433" y="3043"/>
                  <a:pt x="1422" y="3061"/>
                  <a:pt x="1411" y="3082"/>
                </a:cubicBezTo>
                <a:cubicBezTo>
                  <a:pt x="1387" y="3112"/>
                  <a:pt x="1356" y="3116"/>
                  <a:pt x="1326" y="3133"/>
                </a:cubicBezTo>
                <a:cubicBezTo>
                  <a:pt x="1320" y="3171"/>
                  <a:pt x="1320" y="3184"/>
                  <a:pt x="1326" y="3222"/>
                </a:cubicBezTo>
                <a:cubicBezTo>
                  <a:pt x="1383" y="3296"/>
                  <a:pt x="1384" y="3237"/>
                  <a:pt x="1434" y="3215"/>
                </a:cubicBezTo>
                <a:cubicBezTo>
                  <a:pt x="1471" y="3253"/>
                  <a:pt x="1473" y="3330"/>
                  <a:pt x="1528" y="3318"/>
                </a:cubicBezTo>
                <a:cubicBezTo>
                  <a:pt x="1536" y="3301"/>
                  <a:pt x="1544" y="3284"/>
                  <a:pt x="1552" y="3267"/>
                </a:cubicBezTo>
                <a:cubicBezTo>
                  <a:pt x="1555" y="3247"/>
                  <a:pt x="1557" y="3230"/>
                  <a:pt x="1560" y="3211"/>
                </a:cubicBezTo>
                <a:cubicBezTo>
                  <a:pt x="1568" y="3200"/>
                  <a:pt x="1578" y="3186"/>
                  <a:pt x="1587" y="3174"/>
                </a:cubicBezTo>
                <a:cubicBezTo>
                  <a:pt x="1605" y="3119"/>
                  <a:pt x="1615" y="3064"/>
                  <a:pt x="1634" y="3012"/>
                </a:cubicBezTo>
                <a:cubicBezTo>
                  <a:pt x="1637" y="3005"/>
                  <a:pt x="1632" y="3007"/>
                  <a:pt x="1639" y="3004"/>
                </a:cubicBezTo>
                <a:cubicBezTo>
                  <a:pt x="1673" y="2993"/>
                  <a:pt x="1693" y="3112"/>
                  <a:pt x="1700" y="3167"/>
                </a:cubicBezTo>
                <a:cubicBezTo>
                  <a:pt x="1713" y="3168"/>
                  <a:pt x="1725" y="3169"/>
                  <a:pt x="1737" y="3170"/>
                </a:cubicBezTo>
                <a:cubicBezTo>
                  <a:pt x="1747" y="3138"/>
                  <a:pt x="1758" y="3107"/>
                  <a:pt x="1767" y="3074"/>
                </a:cubicBezTo>
                <a:cubicBezTo>
                  <a:pt x="1785" y="3066"/>
                  <a:pt x="1802" y="3059"/>
                  <a:pt x="1826" y="3060"/>
                </a:cubicBezTo>
                <a:cubicBezTo>
                  <a:pt x="1819" y="3019"/>
                  <a:pt x="1797" y="2959"/>
                  <a:pt x="1814" y="2912"/>
                </a:cubicBezTo>
                <a:cubicBezTo>
                  <a:pt x="1823" y="2885"/>
                  <a:pt x="1850" y="2863"/>
                  <a:pt x="1869" y="2860"/>
                </a:cubicBezTo>
                <a:cubicBezTo>
                  <a:pt x="1857" y="2832"/>
                  <a:pt x="1828" y="2790"/>
                  <a:pt x="1804" y="2790"/>
                </a:cubicBezTo>
                <a:close/>
                <a:moveTo>
                  <a:pt x="2279" y="2790"/>
                </a:moveTo>
                <a:cubicBezTo>
                  <a:pt x="2246" y="2817"/>
                  <a:pt x="2203" y="2785"/>
                  <a:pt x="2167" y="2801"/>
                </a:cubicBezTo>
                <a:cubicBezTo>
                  <a:pt x="2152" y="2810"/>
                  <a:pt x="2137" y="2821"/>
                  <a:pt x="2122" y="2830"/>
                </a:cubicBezTo>
                <a:cubicBezTo>
                  <a:pt x="2118" y="2843"/>
                  <a:pt x="2115" y="2855"/>
                  <a:pt x="2112" y="2867"/>
                </a:cubicBezTo>
                <a:cubicBezTo>
                  <a:pt x="2115" y="2888"/>
                  <a:pt x="2118" y="2910"/>
                  <a:pt x="2122" y="2930"/>
                </a:cubicBezTo>
                <a:cubicBezTo>
                  <a:pt x="2142" y="2995"/>
                  <a:pt x="2261" y="2964"/>
                  <a:pt x="2309" y="2960"/>
                </a:cubicBezTo>
                <a:cubicBezTo>
                  <a:pt x="2333" y="2915"/>
                  <a:pt x="2357" y="2872"/>
                  <a:pt x="2381" y="2827"/>
                </a:cubicBezTo>
                <a:cubicBezTo>
                  <a:pt x="2382" y="2823"/>
                  <a:pt x="2383" y="2819"/>
                  <a:pt x="2384" y="2816"/>
                </a:cubicBezTo>
                <a:cubicBezTo>
                  <a:pt x="2349" y="2807"/>
                  <a:pt x="2319" y="2789"/>
                  <a:pt x="2279" y="2790"/>
                </a:cubicBezTo>
                <a:close/>
                <a:moveTo>
                  <a:pt x="2368" y="3189"/>
                </a:moveTo>
                <a:cubicBezTo>
                  <a:pt x="2351" y="3201"/>
                  <a:pt x="2334" y="3213"/>
                  <a:pt x="2318" y="3226"/>
                </a:cubicBezTo>
                <a:cubicBezTo>
                  <a:pt x="2297" y="3255"/>
                  <a:pt x="2292" y="3308"/>
                  <a:pt x="2266" y="3329"/>
                </a:cubicBezTo>
                <a:cubicBezTo>
                  <a:pt x="2265" y="3332"/>
                  <a:pt x="2263" y="3331"/>
                  <a:pt x="2262" y="3333"/>
                </a:cubicBezTo>
                <a:cubicBezTo>
                  <a:pt x="2306" y="3376"/>
                  <a:pt x="2365" y="3434"/>
                  <a:pt x="2359" y="3566"/>
                </a:cubicBezTo>
                <a:cubicBezTo>
                  <a:pt x="2341" y="3575"/>
                  <a:pt x="2323" y="3586"/>
                  <a:pt x="2304" y="3596"/>
                </a:cubicBezTo>
                <a:cubicBezTo>
                  <a:pt x="2283" y="3591"/>
                  <a:pt x="2260" y="3585"/>
                  <a:pt x="2239" y="3581"/>
                </a:cubicBezTo>
                <a:cubicBezTo>
                  <a:pt x="2226" y="3585"/>
                  <a:pt x="2199" y="3597"/>
                  <a:pt x="2184" y="3584"/>
                </a:cubicBezTo>
                <a:cubicBezTo>
                  <a:pt x="2145" y="3555"/>
                  <a:pt x="2113" y="3412"/>
                  <a:pt x="2072" y="3403"/>
                </a:cubicBezTo>
                <a:cubicBezTo>
                  <a:pt x="2053" y="3412"/>
                  <a:pt x="2034" y="3420"/>
                  <a:pt x="2015" y="3429"/>
                </a:cubicBezTo>
                <a:cubicBezTo>
                  <a:pt x="1994" y="3403"/>
                  <a:pt x="1977" y="3337"/>
                  <a:pt x="1955" y="3322"/>
                </a:cubicBezTo>
                <a:cubicBezTo>
                  <a:pt x="1915" y="3295"/>
                  <a:pt x="1835" y="3389"/>
                  <a:pt x="1804" y="3396"/>
                </a:cubicBezTo>
                <a:cubicBezTo>
                  <a:pt x="1807" y="3428"/>
                  <a:pt x="1809" y="3460"/>
                  <a:pt x="1812" y="3492"/>
                </a:cubicBezTo>
                <a:cubicBezTo>
                  <a:pt x="1838" y="3513"/>
                  <a:pt x="1865" y="3531"/>
                  <a:pt x="1891" y="3551"/>
                </a:cubicBezTo>
                <a:cubicBezTo>
                  <a:pt x="1859" y="3600"/>
                  <a:pt x="1788" y="3551"/>
                  <a:pt x="1747" y="3588"/>
                </a:cubicBezTo>
                <a:cubicBezTo>
                  <a:pt x="1737" y="3609"/>
                  <a:pt x="1727" y="3627"/>
                  <a:pt x="1717" y="3647"/>
                </a:cubicBezTo>
                <a:cubicBezTo>
                  <a:pt x="1717" y="3653"/>
                  <a:pt x="1717" y="3660"/>
                  <a:pt x="1717" y="3666"/>
                </a:cubicBezTo>
                <a:cubicBezTo>
                  <a:pt x="1744" y="3705"/>
                  <a:pt x="1793" y="3768"/>
                  <a:pt x="1829" y="3699"/>
                </a:cubicBezTo>
                <a:cubicBezTo>
                  <a:pt x="1849" y="3715"/>
                  <a:pt x="1870" y="3731"/>
                  <a:pt x="1889" y="3747"/>
                </a:cubicBezTo>
                <a:cubicBezTo>
                  <a:pt x="1899" y="3741"/>
                  <a:pt x="1907" y="3738"/>
                  <a:pt x="1916" y="3732"/>
                </a:cubicBezTo>
                <a:cubicBezTo>
                  <a:pt x="1953" y="3717"/>
                  <a:pt x="1983" y="3725"/>
                  <a:pt x="2015" y="3706"/>
                </a:cubicBezTo>
                <a:cubicBezTo>
                  <a:pt x="2034" y="3691"/>
                  <a:pt x="2053" y="3677"/>
                  <a:pt x="2072" y="3662"/>
                </a:cubicBezTo>
                <a:cubicBezTo>
                  <a:pt x="2116" y="3669"/>
                  <a:pt x="2160" y="3677"/>
                  <a:pt x="2204" y="3684"/>
                </a:cubicBezTo>
                <a:cubicBezTo>
                  <a:pt x="2204" y="3685"/>
                  <a:pt x="2204" y="3687"/>
                  <a:pt x="2204" y="3688"/>
                </a:cubicBezTo>
                <a:cubicBezTo>
                  <a:pt x="2198" y="3712"/>
                  <a:pt x="2193" y="3734"/>
                  <a:pt x="2187" y="3758"/>
                </a:cubicBezTo>
                <a:cubicBezTo>
                  <a:pt x="2150" y="3787"/>
                  <a:pt x="2101" y="3773"/>
                  <a:pt x="2057" y="3795"/>
                </a:cubicBezTo>
                <a:cubicBezTo>
                  <a:pt x="2049" y="3802"/>
                  <a:pt x="2039" y="3807"/>
                  <a:pt x="2032" y="3814"/>
                </a:cubicBezTo>
                <a:cubicBezTo>
                  <a:pt x="2007" y="3825"/>
                  <a:pt x="1987" y="3815"/>
                  <a:pt x="1970" y="3836"/>
                </a:cubicBezTo>
                <a:cubicBezTo>
                  <a:pt x="1968" y="3838"/>
                  <a:pt x="1966" y="3841"/>
                  <a:pt x="1965" y="3843"/>
                </a:cubicBezTo>
                <a:cubicBezTo>
                  <a:pt x="1968" y="3860"/>
                  <a:pt x="1970" y="3878"/>
                  <a:pt x="1973" y="3895"/>
                </a:cubicBezTo>
                <a:cubicBezTo>
                  <a:pt x="1999" y="3907"/>
                  <a:pt x="2020" y="3936"/>
                  <a:pt x="2048" y="3947"/>
                </a:cubicBezTo>
                <a:cubicBezTo>
                  <a:pt x="2181" y="3997"/>
                  <a:pt x="2269" y="3797"/>
                  <a:pt x="2363" y="3751"/>
                </a:cubicBezTo>
                <a:cubicBezTo>
                  <a:pt x="2402" y="3765"/>
                  <a:pt x="2442" y="3778"/>
                  <a:pt x="2481" y="3791"/>
                </a:cubicBezTo>
                <a:cubicBezTo>
                  <a:pt x="2502" y="3785"/>
                  <a:pt x="2522" y="3782"/>
                  <a:pt x="2542" y="3777"/>
                </a:cubicBezTo>
                <a:cubicBezTo>
                  <a:pt x="2565" y="3769"/>
                  <a:pt x="2586" y="3780"/>
                  <a:pt x="2604" y="3762"/>
                </a:cubicBezTo>
                <a:cubicBezTo>
                  <a:pt x="2632" y="3731"/>
                  <a:pt x="2639" y="3593"/>
                  <a:pt x="2644" y="3518"/>
                </a:cubicBezTo>
                <a:cubicBezTo>
                  <a:pt x="2615" y="3483"/>
                  <a:pt x="2587" y="3433"/>
                  <a:pt x="2542" y="3440"/>
                </a:cubicBezTo>
                <a:cubicBezTo>
                  <a:pt x="2539" y="3489"/>
                  <a:pt x="2543" y="3510"/>
                  <a:pt x="2548" y="3551"/>
                </a:cubicBezTo>
                <a:cubicBezTo>
                  <a:pt x="2514" y="3521"/>
                  <a:pt x="2478" y="3495"/>
                  <a:pt x="2436" y="3470"/>
                </a:cubicBezTo>
                <a:cubicBezTo>
                  <a:pt x="2422" y="3394"/>
                  <a:pt x="2418" y="3249"/>
                  <a:pt x="2384" y="3211"/>
                </a:cubicBezTo>
                <a:cubicBezTo>
                  <a:pt x="2380" y="3198"/>
                  <a:pt x="2378" y="3191"/>
                  <a:pt x="2368" y="3189"/>
                </a:cubicBezTo>
                <a:close/>
                <a:moveTo>
                  <a:pt x="3373" y="3189"/>
                </a:moveTo>
                <a:cubicBezTo>
                  <a:pt x="3343" y="3210"/>
                  <a:pt x="3310" y="3173"/>
                  <a:pt x="3298" y="3230"/>
                </a:cubicBezTo>
                <a:cubicBezTo>
                  <a:pt x="3301" y="3238"/>
                  <a:pt x="3379" y="3377"/>
                  <a:pt x="3380" y="3377"/>
                </a:cubicBezTo>
                <a:cubicBezTo>
                  <a:pt x="3380" y="3379"/>
                  <a:pt x="3379" y="3380"/>
                  <a:pt x="3380" y="3381"/>
                </a:cubicBezTo>
                <a:cubicBezTo>
                  <a:pt x="3389" y="3380"/>
                  <a:pt x="3400" y="3379"/>
                  <a:pt x="3410" y="3377"/>
                </a:cubicBezTo>
                <a:cubicBezTo>
                  <a:pt x="3447" y="3387"/>
                  <a:pt x="3483" y="3398"/>
                  <a:pt x="3520" y="3407"/>
                </a:cubicBezTo>
                <a:cubicBezTo>
                  <a:pt x="3530" y="3374"/>
                  <a:pt x="3526" y="3329"/>
                  <a:pt x="3533" y="3292"/>
                </a:cubicBezTo>
                <a:cubicBezTo>
                  <a:pt x="3523" y="3274"/>
                  <a:pt x="3511" y="3259"/>
                  <a:pt x="3500" y="3241"/>
                </a:cubicBezTo>
                <a:cubicBezTo>
                  <a:pt x="3481" y="3240"/>
                  <a:pt x="3464" y="3234"/>
                  <a:pt x="3445" y="3233"/>
                </a:cubicBezTo>
                <a:cubicBezTo>
                  <a:pt x="3419" y="3222"/>
                  <a:pt x="3406" y="3188"/>
                  <a:pt x="3373" y="3189"/>
                </a:cubicBezTo>
                <a:close/>
                <a:moveTo>
                  <a:pt x="3756" y="3189"/>
                </a:moveTo>
                <a:cubicBezTo>
                  <a:pt x="3738" y="3205"/>
                  <a:pt x="3715" y="3203"/>
                  <a:pt x="3699" y="3222"/>
                </a:cubicBezTo>
                <a:cubicBezTo>
                  <a:pt x="3681" y="3253"/>
                  <a:pt x="3709" y="3306"/>
                  <a:pt x="3716" y="3322"/>
                </a:cubicBezTo>
                <a:cubicBezTo>
                  <a:pt x="3744" y="3387"/>
                  <a:pt x="3803" y="3468"/>
                  <a:pt x="3749" y="3577"/>
                </a:cubicBezTo>
                <a:cubicBezTo>
                  <a:pt x="3756" y="3655"/>
                  <a:pt x="3777" y="3710"/>
                  <a:pt x="3784" y="3777"/>
                </a:cubicBezTo>
                <a:cubicBezTo>
                  <a:pt x="3798" y="3781"/>
                  <a:pt x="3813" y="3787"/>
                  <a:pt x="3826" y="3791"/>
                </a:cubicBezTo>
                <a:cubicBezTo>
                  <a:pt x="3834" y="3770"/>
                  <a:pt x="3842" y="3747"/>
                  <a:pt x="3850" y="3725"/>
                </a:cubicBezTo>
                <a:cubicBezTo>
                  <a:pt x="3850" y="3723"/>
                  <a:pt x="3850" y="3720"/>
                  <a:pt x="3850" y="3718"/>
                </a:cubicBezTo>
                <a:cubicBezTo>
                  <a:pt x="3880" y="3765"/>
                  <a:pt x="3924" y="3898"/>
                  <a:pt x="3988" y="3814"/>
                </a:cubicBezTo>
                <a:cubicBezTo>
                  <a:pt x="3992" y="3797"/>
                  <a:pt x="3996" y="3781"/>
                  <a:pt x="4000" y="3766"/>
                </a:cubicBezTo>
                <a:cubicBezTo>
                  <a:pt x="4010" y="3736"/>
                  <a:pt x="4036" y="3725"/>
                  <a:pt x="4057" y="3718"/>
                </a:cubicBezTo>
                <a:cubicBezTo>
                  <a:pt x="4057" y="3774"/>
                  <a:pt x="4062" y="3820"/>
                  <a:pt x="4077" y="3847"/>
                </a:cubicBezTo>
                <a:cubicBezTo>
                  <a:pt x="4126" y="3865"/>
                  <a:pt x="4174" y="3845"/>
                  <a:pt x="4221" y="3832"/>
                </a:cubicBezTo>
                <a:cubicBezTo>
                  <a:pt x="4223" y="3812"/>
                  <a:pt x="4225" y="3790"/>
                  <a:pt x="4228" y="3769"/>
                </a:cubicBezTo>
                <a:cubicBezTo>
                  <a:pt x="4260" y="3779"/>
                  <a:pt x="4278" y="3818"/>
                  <a:pt x="4308" y="3832"/>
                </a:cubicBezTo>
                <a:cubicBezTo>
                  <a:pt x="4340" y="3848"/>
                  <a:pt x="4420" y="3824"/>
                  <a:pt x="4433" y="3810"/>
                </a:cubicBezTo>
                <a:cubicBezTo>
                  <a:pt x="4433" y="3775"/>
                  <a:pt x="4430" y="3738"/>
                  <a:pt x="4430" y="3703"/>
                </a:cubicBezTo>
                <a:cubicBezTo>
                  <a:pt x="4433" y="3699"/>
                  <a:pt x="4435" y="3695"/>
                  <a:pt x="4438" y="3692"/>
                </a:cubicBezTo>
                <a:cubicBezTo>
                  <a:pt x="4448" y="3699"/>
                  <a:pt x="4459" y="3709"/>
                  <a:pt x="4468" y="3718"/>
                </a:cubicBezTo>
                <a:cubicBezTo>
                  <a:pt x="4478" y="3731"/>
                  <a:pt x="4480" y="3786"/>
                  <a:pt x="4482" y="3814"/>
                </a:cubicBezTo>
                <a:cubicBezTo>
                  <a:pt x="4495" y="3827"/>
                  <a:pt x="4510" y="3844"/>
                  <a:pt x="4524" y="3858"/>
                </a:cubicBezTo>
                <a:cubicBezTo>
                  <a:pt x="4548" y="3872"/>
                  <a:pt x="4648" y="3839"/>
                  <a:pt x="4682" y="3832"/>
                </a:cubicBezTo>
                <a:cubicBezTo>
                  <a:pt x="4677" y="3803"/>
                  <a:pt x="4672" y="3776"/>
                  <a:pt x="4667" y="3747"/>
                </a:cubicBezTo>
                <a:cubicBezTo>
                  <a:pt x="4663" y="3698"/>
                  <a:pt x="4732" y="3647"/>
                  <a:pt x="4749" y="3632"/>
                </a:cubicBezTo>
                <a:cubicBezTo>
                  <a:pt x="4750" y="3629"/>
                  <a:pt x="4750" y="3625"/>
                  <a:pt x="4751" y="3621"/>
                </a:cubicBezTo>
                <a:cubicBezTo>
                  <a:pt x="4726" y="3541"/>
                  <a:pt x="4699" y="3561"/>
                  <a:pt x="4651" y="3525"/>
                </a:cubicBezTo>
                <a:cubicBezTo>
                  <a:pt x="4627" y="3494"/>
                  <a:pt x="4604" y="3463"/>
                  <a:pt x="4580" y="3433"/>
                </a:cubicBezTo>
                <a:cubicBezTo>
                  <a:pt x="4501" y="3394"/>
                  <a:pt x="4302" y="3463"/>
                  <a:pt x="4259" y="3514"/>
                </a:cubicBezTo>
                <a:cubicBezTo>
                  <a:pt x="4250" y="3537"/>
                  <a:pt x="4240" y="3561"/>
                  <a:pt x="4231" y="3584"/>
                </a:cubicBezTo>
                <a:cubicBezTo>
                  <a:pt x="4177" y="3581"/>
                  <a:pt x="4169" y="3505"/>
                  <a:pt x="4122" y="3492"/>
                </a:cubicBezTo>
                <a:cubicBezTo>
                  <a:pt x="4108" y="3488"/>
                  <a:pt x="4099" y="3512"/>
                  <a:pt x="4089" y="3518"/>
                </a:cubicBezTo>
                <a:cubicBezTo>
                  <a:pt x="4072" y="3519"/>
                  <a:pt x="4055" y="3521"/>
                  <a:pt x="4039" y="3522"/>
                </a:cubicBezTo>
                <a:cubicBezTo>
                  <a:pt x="4036" y="3579"/>
                  <a:pt x="4033" y="3580"/>
                  <a:pt x="4007" y="3573"/>
                </a:cubicBezTo>
                <a:cubicBezTo>
                  <a:pt x="3992" y="3531"/>
                  <a:pt x="3975" y="3492"/>
                  <a:pt x="3967" y="3437"/>
                </a:cubicBezTo>
                <a:cubicBezTo>
                  <a:pt x="3928" y="3419"/>
                  <a:pt x="3896" y="3406"/>
                  <a:pt x="3843" y="3407"/>
                </a:cubicBezTo>
                <a:cubicBezTo>
                  <a:pt x="3847" y="3387"/>
                  <a:pt x="3851" y="3365"/>
                  <a:pt x="3855" y="3344"/>
                </a:cubicBezTo>
                <a:cubicBezTo>
                  <a:pt x="3869" y="3296"/>
                  <a:pt x="3925" y="3315"/>
                  <a:pt x="3945" y="3278"/>
                </a:cubicBezTo>
                <a:cubicBezTo>
                  <a:pt x="3946" y="3276"/>
                  <a:pt x="3947" y="3279"/>
                  <a:pt x="3948" y="3278"/>
                </a:cubicBezTo>
                <a:cubicBezTo>
                  <a:pt x="3914" y="3254"/>
                  <a:pt x="3886" y="3206"/>
                  <a:pt x="3848" y="3189"/>
                </a:cubicBezTo>
                <a:cubicBezTo>
                  <a:pt x="3817" y="3189"/>
                  <a:pt x="3786" y="3189"/>
                  <a:pt x="3756" y="3189"/>
                </a:cubicBezTo>
                <a:close/>
                <a:moveTo>
                  <a:pt x="6283" y="3189"/>
                </a:moveTo>
                <a:cubicBezTo>
                  <a:pt x="6282" y="3190"/>
                  <a:pt x="6282" y="3192"/>
                  <a:pt x="6281" y="3193"/>
                </a:cubicBezTo>
                <a:cubicBezTo>
                  <a:pt x="6271" y="3206"/>
                  <a:pt x="6263" y="3226"/>
                  <a:pt x="6260" y="3244"/>
                </a:cubicBezTo>
                <a:cubicBezTo>
                  <a:pt x="6263" y="3267"/>
                  <a:pt x="6281" y="3273"/>
                  <a:pt x="6295" y="3274"/>
                </a:cubicBezTo>
                <a:cubicBezTo>
                  <a:pt x="6298" y="3241"/>
                  <a:pt x="6295" y="3219"/>
                  <a:pt x="6283" y="3189"/>
                </a:cubicBezTo>
                <a:close/>
                <a:moveTo>
                  <a:pt x="3087" y="3193"/>
                </a:moveTo>
                <a:cubicBezTo>
                  <a:pt x="3075" y="3191"/>
                  <a:pt x="3064" y="3194"/>
                  <a:pt x="3050" y="3211"/>
                </a:cubicBezTo>
                <a:cubicBezTo>
                  <a:pt x="3048" y="3213"/>
                  <a:pt x="3047" y="3216"/>
                  <a:pt x="3045" y="3219"/>
                </a:cubicBezTo>
                <a:cubicBezTo>
                  <a:pt x="3063" y="3276"/>
                  <a:pt x="3104" y="3319"/>
                  <a:pt x="3109" y="3396"/>
                </a:cubicBezTo>
                <a:cubicBezTo>
                  <a:pt x="3106" y="3398"/>
                  <a:pt x="3103" y="3401"/>
                  <a:pt x="3100" y="3403"/>
                </a:cubicBezTo>
                <a:cubicBezTo>
                  <a:pt x="3049" y="3389"/>
                  <a:pt x="3031" y="3233"/>
                  <a:pt x="2963" y="3233"/>
                </a:cubicBezTo>
                <a:cubicBezTo>
                  <a:pt x="2955" y="3293"/>
                  <a:pt x="2950" y="3330"/>
                  <a:pt x="2968" y="3385"/>
                </a:cubicBezTo>
                <a:cubicBezTo>
                  <a:pt x="2968" y="3386"/>
                  <a:pt x="2968" y="3388"/>
                  <a:pt x="2968" y="3389"/>
                </a:cubicBezTo>
                <a:cubicBezTo>
                  <a:pt x="2940" y="3406"/>
                  <a:pt x="2938" y="3434"/>
                  <a:pt x="2903" y="3433"/>
                </a:cubicBezTo>
                <a:cubicBezTo>
                  <a:pt x="2903" y="3451"/>
                  <a:pt x="2903" y="3470"/>
                  <a:pt x="2903" y="3488"/>
                </a:cubicBezTo>
                <a:cubicBezTo>
                  <a:pt x="2912" y="3501"/>
                  <a:pt x="2922" y="3513"/>
                  <a:pt x="2931" y="3525"/>
                </a:cubicBezTo>
                <a:cubicBezTo>
                  <a:pt x="2963" y="3504"/>
                  <a:pt x="3056" y="3460"/>
                  <a:pt x="3089" y="3488"/>
                </a:cubicBezTo>
                <a:cubicBezTo>
                  <a:pt x="3096" y="3497"/>
                  <a:pt x="3102" y="3515"/>
                  <a:pt x="3105" y="3533"/>
                </a:cubicBezTo>
                <a:cubicBezTo>
                  <a:pt x="3105" y="3542"/>
                  <a:pt x="3105" y="3553"/>
                  <a:pt x="3105" y="3562"/>
                </a:cubicBezTo>
                <a:cubicBezTo>
                  <a:pt x="3084" y="3580"/>
                  <a:pt x="3079" y="3603"/>
                  <a:pt x="3063" y="3629"/>
                </a:cubicBezTo>
                <a:cubicBezTo>
                  <a:pt x="3071" y="3738"/>
                  <a:pt x="3141" y="3702"/>
                  <a:pt x="3181" y="3688"/>
                </a:cubicBezTo>
                <a:cubicBezTo>
                  <a:pt x="3201" y="3693"/>
                  <a:pt x="3222" y="3695"/>
                  <a:pt x="3242" y="3699"/>
                </a:cubicBezTo>
                <a:cubicBezTo>
                  <a:pt x="3246" y="3693"/>
                  <a:pt x="3249" y="3690"/>
                  <a:pt x="3252" y="3684"/>
                </a:cubicBezTo>
                <a:cubicBezTo>
                  <a:pt x="3251" y="3646"/>
                  <a:pt x="3232" y="3578"/>
                  <a:pt x="3244" y="3536"/>
                </a:cubicBezTo>
                <a:cubicBezTo>
                  <a:pt x="3253" y="3505"/>
                  <a:pt x="3275" y="3501"/>
                  <a:pt x="3281" y="3459"/>
                </a:cubicBezTo>
                <a:cubicBezTo>
                  <a:pt x="3286" y="3425"/>
                  <a:pt x="3280" y="3368"/>
                  <a:pt x="3278" y="3344"/>
                </a:cubicBezTo>
                <a:cubicBezTo>
                  <a:pt x="3265" y="3235"/>
                  <a:pt x="3257" y="3226"/>
                  <a:pt x="3207" y="3193"/>
                </a:cubicBezTo>
                <a:cubicBezTo>
                  <a:pt x="3202" y="3198"/>
                  <a:pt x="3196" y="3202"/>
                  <a:pt x="3191" y="3207"/>
                </a:cubicBezTo>
                <a:cubicBezTo>
                  <a:pt x="3189" y="3230"/>
                  <a:pt x="3187" y="3255"/>
                  <a:pt x="3186" y="3278"/>
                </a:cubicBezTo>
                <a:cubicBezTo>
                  <a:pt x="3151" y="3271"/>
                  <a:pt x="3122" y="3199"/>
                  <a:pt x="3087" y="3193"/>
                </a:cubicBezTo>
                <a:close/>
                <a:moveTo>
                  <a:pt x="1481" y="3987"/>
                </a:moveTo>
                <a:cubicBezTo>
                  <a:pt x="1466" y="3992"/>
                  <a:pt x="1450" y="3998"/>
                  <a:pt x="1434" y="4002"/>
                </a:cubicBezTo>
                <a:cubicBezTo>
                  <a:pt x="1366" y="4029"/>
                  <a:pt x="1280" y="4029"/>
                  <a:pt x="1200" y="4028"/>
                </a:cubicBezTo>
                <a:cubicBezTo>
                  <a:pt x="1200" y="4029"/>
                  <a:pt x="1199" y="4031"/>
                  <a:pt x="1199" y="4032"/>
                </a:cubicBezTo>
                <a:cubicBezTo>
                  <a:pt x="1217" y="4108"/>
                  <a:pt x="1244" y="4145"/>
                  <a:pt x="1267" y="4209"/>
                </a:cubicBezTo>
                <a:cubicBezTo>
                  <a:pt x="1278" y="4316"/>
                  <a:pt x="1232" y="4343"/>
                  <a:pt x="1212" y="4405"/>
                </a:cubicBezTo>
                <a:cubicBezTo>
                  <a:pt x="1198" y="4449"/>
                  <a:pt x="1204" y="4480"/>
                  <a:pt x="1167" y="4479"/>
                </a:cubicBezTo>
                <a:cubicBezTo>
                  <a:pt x="1172" y="4536"/>
                  <a:pt x="1182" y="4571"/>
                  <a:pt x="1180" y="4638"/>
                </a:cubicBezTo>
                <a:cubicBezTo>
                  <a:pt x="1164" y="4675"/>
                  <a:pt x="1143" y="4691"/>
                  <a:pt x="1123" y="4723"/>
                </a:cubicBezTo>
                <a:cubicBezTo>
                  <a:pt x="1141" y="4804"/>
                  <a:pt x="1185" y="4765"/>
                  <a:pt x="1229" y="4797"/>
                </a:cubicBezTo>
                <a:cubicBezTo>
                  <a:pt x="1274" y="4830"/>
                  <a:pt x="1293" y="4914"/>
                  <a:pt x="1312" y="5000"/>
                </a:cubicBezTo>
                <a:cubicBezTo>
                  <a:pt x="1371" y="5026"/>
                  <a:pt x="1415" y="5008"/>
                  <a:pt x="1431" y="4911"/>
                </a:cubicBezTo>
                <a:cubicBezTo>
                  <a:pt x="1535" y="4921"/>
                  <a:pt x="1551" y="4906"/>
                  <a:pt x="1548" y="4679"/>
                </a:cubicBezTo>
                <a:cubicBezTo>
                  <a:pt x="1567" y="4668"/>
                  <a:pt x="1585" y="4660"/>
                  <a:pt x="1603" y="4649"/>
                </a:cubicBezTo>
                <a:cubicBezTo>
                  <a:pt x="1634" y="4606"/>
                  <a:pt x="1658" y="4529"/>
                  <a:pt x="1689" y="4483"/>
                </a:cubicBezTo>
                <a:cubicBezTo>
                  <a:pt x="1696" y="4472"/>
                  <a:pt x="1716" y="4455"/>
                  <a:pt x="1729" y="4442"/>
                </a:cubicBezTo>
                <a:cubicBezTo>
                  <a:pt x="1733" y="4448"/>
                  <a:pt x="1739" y="4455"/>
                  <a:pt x="1744" y="4460"/>
                </a:cubicBezTo>
                <a:cubicBezTo>
                  <a:pt x="1765" y="4470"/>
                  <a:pt x="1773" y="4455"/>
                  <a:pt x="1791" y="4479"/>
                </a:cubicBezTo>
                <a:cubicBezTo>
                  <a:pt x="1806" y="4499"/>
                  <a:pt x="1817" y="4542"/>
                  <a:pt x="1836" y="4553"/>
                </a:cubicBezTo>
                <a:cubicBezTo>
                  <a:pt x="1881" y="4544"/>
                  <a:pt x="1925" y="4536"/>
                  <a:pt x="1970" y="4527"/>
                </a:cubicBezTo>
                <a:cubicBezTo>
                  <a:pt x="1975" y="4541"/>
                  <a:pt x="1980" y="4554"/>
                  <a:pt x="1985" y="4568"/>
                </a:cubicBezTo>
                <a:cubicBezTo>
                  <a:pt x="1982" y="4574"/>
                  <a:pt x="1980" y="4580"/>
                  <a:pt x="1978" y="4586"/>
                </a:cubicBezTo>
                <a:cubicBezTo>
                  <a:pt x="1934" y="4652"/>
                  <a:pt x="1783" y="4611"/>
                  <a:pt x="1756" y="4682"/>
                </a:cubicBezTo>
                <a:cubicBezTo>
                  <a:pt x="1747" y="4749"/>
                  <a:pt x="1836" y="4767"/>
                  <a:pt x="1879" y="4767"/>
                </a:cubicBezTo>
                <a:cubicBezTo>
                  <a:pt x="2025" y="4767"/>
                  <a:pt x="2225" y="4741"/>
                  <a:pt x="2296" y="4886"/>
                </a:cubicBezTo>
                <a:cubicBezTo>
                  <a:pt x="2267" y="4905"/>
                  <a:pt x="2131" y="4912"/>
                  <a:pt x="2085" y="4897"/>
                </a:cubicBezTo>
                <a:cubicBezTo>
                  <a:pt x="2060" y="4895"/>
                  <a:pt x="2035" y="4898"/>
                  <a:pt x="2010" y="4897"/>
                </a:cubicBezTo>
                <a:cubicBezTo>
                  <a:pt x="1992" y="4904"/>
                  <a:pt x="1953" y="4895"/>
                  <a:pt x="1931" y="4908"/>
                </a:cubicBezTo>
                <a:cubicBezTo>
                  <a:pt x="1921" y="4914"/>
                  <a:pt x="1914" y="4932"/>
                  <a:pt x="1901" y="4937"/>
                </a:cubicBezTo>
                <a:cubicBezTo>
                  <a:pt x="1888" y="4937"/>
                  <a:pt x="1874" y="4937"/>
                  <a:pt x="1861" y="4937"/>
                </a:cubicBezTo>
                <a:cubicBezTo>
                  <a:pt x="1849" y="4950"/>
                  <a:pt x="1838" y="4961"/>
                  <a:pt x="1826" y="4974"/>
                </a:cubicBezTo>
                <a:cubicBezTo>
                  <a:pt x="1826" y="4975"/>
                  <a:pt x="1826" y="4977"/>
                  <a:pt x="1826" y="4978"/>
                </a:cubicBezTo>
                <a:cubicBezTo>
                  <a:pt x="1857" y="5046"/>
                  <a:pt x="1909" y="5138"/>
                  <a:pt x="1960" y="5163"/>
                </a:cubicBezTo>
                <a:cubicBezTo>
                  <a:pt x="2002" y="5183"/>
                  <a:pt x="2106" y="5161"/>
                  <a:pt x="2134" y="5207"/>
                </a:cubicBezTo>
                <a:cubicBezTo>
                  <a:pt x="2150" y="5235"/>
                  <a:pt x="2130" y="5277"/>
                  <a:pt x="2135" y="5318"/>
                </a:cubicBezTo>
                <a:cubicBezTo>
                  <a:pt x="2151" y="5400"/>
                  <a:pt x="2238" y="5349"/>
                  <a:pt x="2284" y="5362"/>
                </a:cubicBezTo>
                <a:cubicBezTo>
                  <a:pt x="2335" y="5377"/>
                  <a:pt x="2438" y="5340"/>
                  <a:pt x="2478" y="5307"/>
                </a:cubicBezTo>
                <a:cubicBezTo>
                  <a:pt x="2491" y="5290"/>
                  <a:pt x="2504" y="5273"/>
                  <a:pt x="2517" y="5255"/>
                </a:cubicBezTo>
                <a:cubicBezTo>
                  <a:pt x="2533" y="5253"/>
                  <a:pt x="2549" y="5250"/>
                  <a:pt x="2565" y="5248"/>
                </a:cubicBezTo>
                <a:cubicBezTo>
                  <a:pt x="2612" y="5233"/>
                  <a:pt x="2645" y="5208"/>
                  <a:pt x="2659" y="5129"/>
                </a:cubicBezTo>
                <a:cubicBezTo>
                  <a:pt x="2669" y="5121"/>
                  <a:pt x="2680" y="5114"/>
                  <a:pt x="2694" y="5122"/>
                </a:cubicBezTo>
                <a:cubicBezTo>
                  <a:pt x="2708" y="5138"/>
                  <a:pt x="2714" y="5176"/>
                  <a:pt x="2729" y="5192"/>
                </a:cubicBezTo>
                <a:cubicBezTo>
                  <a:pt x="2794" y="5262"/>
                  <a:pt x="2901" y="5320"/>
                  <a:pt x="2997" y="5277"/>
                </a:cubicBezTo>
                <a:cubicBezTo>
                  <a:pt x="3022" y="5266"/>
                  <a:pt x="3030" y="5234"/>
                  <a:pt x="3053" y="5218"/>
                </a:cubicBezTo>
                <a:cubicBezTo>
                  <a:pt x="3053" y="5164"/>
                  <a:pt x="3037" y="5164"/>
                  <a:pt x="3028" y="5129"/>
                </a:cubicBezTo>
                <a:cubicBezTo>
                  <a:pt x="3011" y="5115"/>
                  <a:pt x="2966" y="5155"/>
                  <a:pt x="2938" y="5163"/>
                </a:cubicBezTo>
                <a:cubicBezTo>
                  <a:pt x="2936" y="5136"/>
                  <a:pt x="2935" y="5105"/>
                  <a:pt x="2933" y="5078"/>
                </a:cubicBezTo>
                <a:cubicBezTo>
                  <a:pt x="2934" y="5073"/>
                  <a:pt x="2935" y="5071"/>
                  <a:pt x="2936" y="5067"/>
                </a:cubicBezTo>
                <a:cubicBezTo>
                  <a:pt x="2974" y="5052"/>
                  <a:pt x="2992" y="5038"/>
                  <a:pt x="3018" y="5011"/>
                </a:cubicBezTo>
                <a:cubicBezTo>
                  <a:pt x="3048" y="5042"/>
                  <a:pt x="3076" y="5078"/>
                  <a:pt x="3120" y="5078"/>
                </a:cubicBezTo>
                <a:cubicBezTo>
                  <a:pt x="3121" y="5075"/>
                  <a:pt x="3123" y="5073"/>
                  <a:pt x="3124" y="5070"/>
                </a:cubicBezTo>
                <a:cubicBezTo>
                  <a:pt x="3117" y="4853"/>
                  <a:pt x="2991" y="4869"/>
                  <a:pt x="2911" y="4797"/>
                </a:cubicBezTo>
                <a:cubicBezTo>
                  <a:pt x="2881" y="4770"/>
                  <a:pt x="2864" y="4711"/>
                  <a:pt x="2836" y="4679"/>
                </a:cubicBezTo>
                <a:cubicBezTo>
                  <a:pt x="2828" y="4610"/>
                  <a:pt x="2847" y="4573"/>
                  <a:pt x="2848" y="4501"/>
                </a:cubicBezTo>
                <a:cubicBezTo>
                  <a:pt x="2824" y="4448"/>
                  <a:pt x="2799" y="4381"/>
                  <a:pt x="2786" y="4309"/>
                </a:cubicBezTo>
                <a:cubicBezTo>
                  <a:pt x="2776" y="4255"/>
                  <a:pt x="2783" y="4201"/>
                  <a:pt x="2769" y="4161"/>
                </a:cubicBezTo>
                <a:cubicBezTo>
                  <a:pt x="2730" y="4053"/>
                  <a:pt x="2637" y="4010"/>
                  <a:pt x="2557" y="3987"/>
                </a:cubicBezTo>
                <a:cubicBezTo>
                  <a:pt x="2550" y="4054"/>
                  <a:pt x="2551" y="4149"/>
                  <a:pt x="2565" y="4224"/>
                </a:cubicBezTo>
                <a:cubicBezTo>
                  <a:pt x="2577" y="4287"/>
                  <a:pt x="2610" y="4357"/>
                  <a:pt x="2602" y="4427"/>
                </a:cubicBezTo>
                <a:cubicBezTo>
                  <a:pt x="2590" y="4441"/>
                  <a:pt x="2577" y="4457"/>
                  <a:pt x="2565" y="4472"/>
                </a:cubicBezTo>
                <a:cubicBezTo>
                  <a:pt x="2540" y="4433"/>
                  <a:pt x="2521" y="4350"/>
                  <a:pt x="2510" y="4287"/>
                </a:cubicBezTo>
                <a:cubicBezTo>
                  <a:pt x="2503" y="4250"/>
                  <a:pt x="2506" y="4210"/>
                  <a:pt x="2495" y="4183"/>
                </a:cubicBezTo>
                <a:cubicBezTo>
                  <a:pt x="2475" y="4136"/>
                  <a:pt x="2418" y="4106"/>
                  <a:pt x="2379" y="4098"/>
                </a:cubicBezTo>
                <a:cubicBezTo>
                  <a:pt x="2379" y="4098"/>
                  <a:pt x="2378" y="4098"/>
                  <a:pt x="2378" y="4098"/>
                </a:cubicBezTo>
                <a:cubicBezTo>
                  <a:pt x="2369" y="4133"/>
                  <a:pt x="2403" y="4193"/>
                  <a:pt x="2408" y="4239"/>
                </a:cubicBezTo>
                <a:cubicBezTo>
                  <a:pt x="2396" y="4244"/>
                  <a:pt x="2382" y="4234"/>
                  <a:pt x="2368" y="4242"/>
                </a:cubicBezTo>
                <a:cubicBezTo>
                  <a:pt x="2339" y="4259"/>
                  <a:pt x="2324" y="4300"/>
                  <a:pt x="2281" y="4302"/>
                </a:cubicBezTo>
                <a:cubicBezTo>
                  <a:pt x="2282" y="4265"/>
                  <a:pt x="2284" y="4227"/>
                  <a:pt x="2286" y="4191"/>
                </a:cubicBezTo>
                <a:cubicBezTo>
                  <a:pt x="2272" y="4163"/>
                  <a:pt x="2190" y="4095"/>
                  <a:pt x="2162" y="4120"/>
                </a:cubicBezTo>
                <a:cubicBezTo>
                  <a:pt x="2126" y="4154"/>
                  <a:pt x="2132" y="4211"/>
                  <a:pt x="2068" y="4213"/>
                </a:cubicBezTo>
                <a:cubicBezTo>
                  <a:pt x="2068" y="4110"/>
                  <a:pt x="2075" y="4108"/>
                  <a:pt x="2088" y="4046"/>
                </a:cubicBezTo>
                <a:cubicBezTo>
                  <a:pt x="2078" y="3947"/>
                  <a:pt x="1978" y="4048"/>
                  <a:pt x="1950" y="4065"/>
                </a:cubicBezTo>
                <a:cubicBezTo>
                  <a:pt x="1922" y="4081"/>
                  <a:pt x="1879" y="4115"/>
                  <a:pt x="1838" y="4161"/>
                </a:cubicBezTo>
                <a:cubicBezTo>
                  <a:pt x="1812" y="4133"/>
                  <a:pt x="1785" y="4110"/>
                  <a:pt x="1766" y="4102"/>
                </a:cubicBezTo>
                <a:cubicBezTo>
                  <a:pt x="1710" y="4078"/>
                  <a:pt x="1669" y="4148"/>
                  <a:pt x="1620" y="4117"/>
                </a:cubicBezTo>
                <a:cubicBezTo>
                  <a:pt x="1575" y="4088"/>
                  <a:pt x="1532" y="3996"/>
                  <a:pt x="1481" y="3987"/>
                </a:cubicBezTo>
                <a:close/>
                <a:moveTo>
                  <a:pt x="3266" y="3987"/>
                </a:moveTo>
                <a:cubicBezTo>
                  <a:pt x="3253" y="4002"/>
                  <a:pt x="3186" y="4061"/>
                  <a:pt x="3169" y="4046"/>
                </a:cubicBezTo>
                <a:cubicBezTo>
                  <a:pt x="3158" y="4031"/>
                  <a:pt x="3146" y="4014"/>
                  <a:pt x="3135" y="3998"/>
                </a:cubicBezTo>
                <a:cubicBezTo>
                  <a:pt x="3116" y="3983"/>
                  <a:pt x="3109" y="4014"/>
                  <a:pt x="3097" y="4021"/>
                </a:cubicBezTo>
                <a:cubicBezTo>
                  <a:pt x="3077" y="4017"/>
                  <a:pt x="3058" y="4016"/>
                  <a:pt x="3038" y="4013"/>
                </a:cubicBezTo>
                <a:cubicBezTo>
                  <a:pt x="3037" y="4018"/>
                  <a:pt x="3035" y="4019"/>
                  <a:pt x="3033" y="4024"/>
                </a:cubicBezTo>
                <a:cubicBezTo>
                  <a:pt x="3035" y="4035"/>
                  <a:pt x="3037" y="4047"/>
                  <a:pt x="3038" y="4058"/>
                </a:cubicBezTo>
                <a:cubicBezTo>
                  <a:pt x="3041" y="4067"/>
                  <a:pt x="3104" y="4179"/>
                  <a:pt x="3112" y="4191"/>
                </a:cubicBezTo>
                <a:cubicBezTo>
                  <a:pt x="3112" y="4201"/>
                  <a:pt x="3112" y="4210"/>
                  <a:pt x="3112" y="4220"/>
                </a:cubicBezTo>
                <a:cubicBezTo>
                  <a:pt x="3084" y="4237"/>
                  <a:pt x="3063" y="4302"/>
                  <a:pt x="3047" y="4342"/>
                </a:cubicBezTo>
                <a:cubicBezTo>
                  <a:pt x="2993" y="4337"/>
                  <a:pt x="2974" y="4262"/>
                  <a:pt x="2933" y="4228"/>
                </a:cubicBezTo>
                <a:cubicBezTo>
                  <a:pt x="2923" y="4257"/>
                  <a:pt x="2913" y="4284"/>
                  <a:pt x="2903" y="4313"/>
                </a:cubicBezTo>
                <a:cubicBezTo>
                  <a:pt x="2918" y="4353"/>
                  <a:pt x="2974" y="4462"/>
                  <a:pt x="2998" y="4479"/>
                </a:cubicBezTo>
                <a:cubicBezTo>
                  <a:pt x="3030" y="4501"/>
                  <a:pt x="3062" y="4494"/>
                  <a:pt x="3087" y="4527"/>
                </a:cubicBezTo>
                <a:cubicBezTo>
                  <a:pt x="3138" y="4595"/>
                  <a:pt x="3151" y="4759"/>
                  <a:pt x="3234" y="4749"/>
                </a:cubicBezTo>
                <a:cubicBezTo>
                  <a:pt x="3244" y="4731"/>
                  <a:pt x="3253" y="4715"/>
                  <a:pt x="3262" y="4697"/>
                </a:cubicBezTo>
                <a:cubicBezTo>
                  <a:pt x="3251" y="4673"/>
                  <a:pt x="3240" y="4651"/>
                  <a:pt x="3229" y="4627"/>
                </a:cubicBezTo>
                <a:cubicBezTo>
                  <a:pt x="3229" y="4619"/>
                  <a:pt x="3229" y="4609"/>
                  <a:pt x="3229" y="4601"/>
                </a:cubicBezTo>
                <a:cubicBezTo>
                  <a:pt x="3259" y="4613"/>
                  <a:pt x="3268" y="4664"/>
                  <a:pt x="3296" y="4675"/>
                </a:cubicBezTo>
                <a:cubicBezTo>
                  <a:pt x="3367" y="4702"/>
                  <a:pt x="3349" y="4537"/>
                  <a:pt x="3370" y="4464"/>
                </a:cubicBezTo>
                <a:cubicBezTo>
                  <a:pt x="3377" y="4449"/>
                  <a:pt x="3385" y="4435"/>
                  <a:pt x="3393" y="4420"/>
                </a:cubicBezTo>
                <a:cubicBezTo>
                  <a:pt x="3391" y="4401"/>
                  <a:pt x="3388" y="4380"/>
                  <a:pt x="3386" y="4361"/>
                </a:cubicBezTo>
                <a:cubicBezTo>
                  <a:pt x="3379" y="4333"/>
                  <a:pt x="3309" y="4271"/>
                  <a:pt x="3289" y="4265"/>
                </a:cubicBezTo>
                <a:cubicBezTo>
                  <a:pt x="3271" y="4259"/>
                  <a:pt x="3267" y="4278"/>
                  <a:pt x="3242" y="4265"/>
                </a:cubicBezTo>
                <a:cubicBezTo>
                  <a:pt x="3238" y="4242"/>
                  <a:pt x="3236" y="4235"/>
                  <a:pt x="3237" y="4205"/>
                </a:cubicBezTo>
                <a:cubicBezTo>
                  <a:pt x="3256" y="4180"/>
                  <a:pt x="3286" y="4165"/>
                  <a:pt x="3304" y="4135"/>
                </a:cubicBezTo>
                <a:cubicBezTo>
                  <a:pt x="3308" y="4118"/>
                  <a:pt x="3312" y="4100"/>
                  <a:pt x="3316" y="4083"/>
                </a:cubicBezTo>
                <a:cubicBezTo>
                  <a:pt x="3328" y="4063"/>
                  <a:pt x="3337" y="4079"/>
                  <a:pt x="3344" y="4046"/>
                </a:cubicBezTo>
                <a:cubicBezTo>
                  <a:pt x="3346" y="4044"/>
                  <a:pt x="3347" y="4041"/>
                  <a:pt x="3348" y="4039"/>
                </a:cubicBezTo>
                <a:cubicBezTo>
                  <a:pt x="3331" y="4001"/>
                  <a:pt x="3299" y="3991"/>
                  <a:pt x="3266" y="3987"/>
                </a:cubicBezTo>
                <a:close/>
                <a:moveTo>
                  <a:pt x="3627" y="3987"/>
                </a:moveTo>
                <a:cubicBezTo>
                  <a:pt x="3604" y="4006"/>
                  <a:pt x="3560" y="3999"/>
                  <a:pt x="3538" y="4013"/>
                </a:cubicBezTo>
                <a:cubicBezTo>
                  <a:pt x="3543" y="4061"/>
                  <a:pt x="3555" y="4079"/>
                  <a:pt x="3564" y="4117"/>
                </a:cubicBezTo>
                <a:cubicBezTo>
                  <a:pt x="3548" y="4115"/>
                  <a:pt x="3534" y="4114"/>
                  <a:pt x="3518" y="4113"/>
                </a:cubicBezTo>
                <a:cubicBezTo>
                  <a:pt x="3505" y="4179"/>
                  <a:pt x="3485" y="4289"/>
                  <a:pt x="3503" y="4383"/>
                </a:cubicBezTo>
                <a:cubicBezTo>
                  <a:pt x="3516" y="4445"/>
                  <a:pt x="3537" y="4470"/>
                  <a:pt x="3540" y="4560"/>
                </a:cubicBezTo>
                <a:cubicBezTo>
                  <a:pt x="3590" y="4602"/>
                  <a:pt x="3636" y="4580"/>
                  <a:pt x="3652" y="4486"/>
                </a:cubicBezTo>
                <a:cubicBezTo>
                  <a:pt x="3641" y="4466"/>
                  <a:pt x="3630" y="4444"/>
                  <a:pt x="3619" y="4424"/>
                </a:cubicBezTo>
                <a:cubicBezTo>
                  <a:pt x="3614" y="4414"/>
                  <a:pt x="3608" y="4401"/>
                  <a:pt x="3604" y="4390"/>
                </a:cubicBezTo>
                <a:cubicBezTo>
                  <a:pt x="3641" y="4359"/>
                  <a:pt x="3728" y="4398"/>
                  <a:pt x="3776" y="4398"/>
                </a:cubicBezTo>
                <a:cubicBezTo>
                  <a:pt x="3826" y="4317"/>
                  <a:pt x="3849" y="4172"/>
                  <a:pt x="3898" y="4087"/>
                </a:cubicBezTo>
                <a:cubicBezTo>
                  <a:pt x="3898" y="4083"/>
                  <a:pt x="3898" y="4077"/>
                  <a:pt x="3898" y="4072"/>
                </a:cubicBezTo>
                <a:cubicBezTo>
                  <a:pt x="3857" y="3973"/>
                  <a:pt x="3816" y="4052"/>
                  <a:pt x="3764" y="4043"/>
                </a:cubicBezTo>
                <a:cubicBezTo>
                  <a:pt x="3711" y="4032"/>
                  <a:pt x="3679" y="4005"/>
                  <a:pt x="3627" y="3987"/>
                </a:cubicBezTo>
                <a:close/>
                <a:moveTo>
                  <a:pt x="4202" y="3991"/>
                </a:moveTo>
                <a:cubicBezTo>
                  <a:pt x="4065" y="3968"/>
                  <a:pt x="3897" y="4213"/>
                  <a:pt x="3903" y="4446"/>
                </a:cubicBezTo>
                <a:cubicBezTo>
                  <a:pt x="3915" y="4461"/>
                  <a:pt x="3926" y="4478"/>
                  <a:pt x="3938" y="4494"/>
                </a:cubicBezTo>
                <a:cubicBezTo>
                  <a:pt x="3940" y="4504"/>
                  <a:pt x="3942" y="4507"/>
                  <a:pt x="3942" y="4527"/>
                </a:cubicBezTo>
                <a:cubicBezTo>
                  <a:pt x="3899" y="4555"/>
                  <a:pt x="3893" y="4578"/>
                  <a:pt x="3890" y="4682"/>
                </a:cubicBezTo>
                <a:cubicBezTo>
                  <a:pt x="3980" y="4731"/>
                  <a:pt x="4057" y="4696"/>
                  <a:pt x="4110" y="4834"/>
                </a:cubicBezTo>
                <a:cubicBezTo>
                  <a:pt x="4095" y="4875"/>
                  <a:pt x="3988" y="4845"/>
                  <a:pt x="3957" y="4849"/>
                </a:cubicBezTo>
                <a:cubicBezTo>
                  <a:pt x="3944" y="4979"/>
                  <a:pt x="4052" y="5029"/>
                  <a:pt x="4115" y="5011"/>
                </a:cubicBezTo>
                <a:cubicBezTo>
                  <a:pt x="4120" y="4995"/>
                  <a:pt x="4123" y="4983"/>
                  <a:pt x="4127" y="4967"/>
                </a:cubicBezTo>
                <a:cubicBezTo>
                  <a:pt x="4141" y="4973"/>
                  <a:pt x="4154" y="4976"/>
                  <a:pt x="4167" y="4982"/>
                </a:cubicBezTo>
                <a:cubicBezTo>
                  <a:pt x="4173" y="5001"/>
                  <a:pt x="4173" y="5037"/>
                  <a:pt x="4172" y="5070"/>
                </a:cubicBezTo>
                <a:cubicBezTo>
                  <a:pt x="4183" y="5079"/>
                  <a:pt x="4192" y="5085"/>
                  <a:pt x="4202" y="5093"/>
                </a:cubicBezTo>
                <a:cubicBezTo>
                  <a:pt x="4235" y="5093"/>
                  <a:pt x="4269" y="5093"/>
                  <a:pt x="4301" y="5093"/>
                </a:cubicBezTo>
                <a:cubicBezTo>
                  <a:pt x="4337" y="5106"/>
                  <a:pt x="4371" y="5123"/>
                  <a:pt x="4406" y="5137"/>
                </a:cubicBezTo>
                <a:cubicBezTo>
                  <a:pt x="4416" y="5132"/>
                  <a:pt x="4425" y="5127"/>
                  <a:pt x="4435" y="5122"/>
                </a:cubicBezTo>
                <a:cubicBezTo>
                  <a:pt x="4454" y="5116"/>
                  <a:pt x="4479" y="5146"/>
                  <a:pt x="4490" y="5163"/>
                </a:cubicBezTo>
                <a:cubicBezTo>
                  <a:pt x="4502" y="5153"/>
                  <a:pt x="4513" y="5143"/>
                  <a:pt x="4525" y="5133"/>
                </a:cubicBezTo>
                <a:cubicBezTo>
                  <a:pt x="4552" y="5119"/>
                  <a:pt x="4585" y="5185"/>
                  <a:pt x="4602" y="5203"/>
                </a:cubicBezTo>
                <a:cubicBezTo>
                  <a:pt x="4608" y="5153"/>
                  <a:pt x="4582" y="5144"/>
                  <a:pt x="4580" y="5093"/>
                </a:cubicBezTo>
                <a:cubicBezTo>
                  <a:pt x="4580" y="5091"/>
                  <a:pt x="4580" y="5090"/>
                  <a:pt x="4580" y="5089"/>
                </a:cubicBezTo>
                <a:cubicBezTo>
                  <a:pt x="4618" y="5040"/>
                  <a:pt x="4677" y="5176"/>
                  <a:pt x="4733" y="5159"/>
                </a:cubicBezTo>
                <a:cubicBezTo>
                  <a:pt x="4748" y="5155"/>
                  <a:pt x="4755" y="5140"/>
                  <a:pt x="4766" y="5129"/>
                </a:cubicBezTo>
                <a:cubicBezTo>
                  <a:pt x="4769" y="5118"/>
                  <a:pt x="4769" y="5102"/>
                  <a:pt x="4766" y="5085"/>
                </a:cubicBezTo>
                <a:cubicBezTo>
                  <a:pt x="4745" y="4989"/>
                  <a:pt x="4642" y="4992"/>
                  <a:pt x="4622" y="4915"/>
                </a:cubicBezTo>
                <a:cubicBezTo>
                  <a:pt x="4621" y="4913"/>
                  <a:pt x="4620" y="4910"/>
                  <a:pt x="4619" y="4908"/>
                </a:cubicBezTo>
                <a:cubicBezTo>
                  <a:pt x="4622" y="4904"/>
                  <a:pt x="4626" y="4904"/>
                  <a:pt x="4629" y="4900"/>
                </a:cubicBezTo>
                <a:cubicBezTo>
                  <a:pt x="4645" y="4881"/>
                  <a:pt x="4691" y="4951"/>
                  <a:pt x="4711" y="4959"/>
                </a:cubicBezTo>
                <a:cubicBezTo>
                  <a:pt x="4721" y="4953"/>
                  <a:pt x="4730" y="4945"/>
                  <a:pt x="4739" y="4937"/>
                </a:cubicBezTo>
                <a:cubicBezTo>
                  <a:pt x="4751" y="4958"/>
                  <a:pt x="4763" y="4976"/>
                  <a:pt x="4774" y="4996"/>
                </a:cubicBezTo>
                <a:cubicBezTo>
                  <a:pt x="4810" y="5047"/>
                  <a:pt x="4846" y="5036"/>
                  <a:pt x="4851" y="5152"/>
                </a:cubicBezTo>
                <a:cubicBezTo>
                  <a:pt x="4858" y="5161"/>
                  <a:pt x="4868" y="5172"/>
                  <a:pt x="4875" y="5181"/>
                </a:cubicBezTo>
                <a:cubicBezTo>
                  <a:pt x="4887" y="5182"/>
                  <a:pt x="4898" y="5180"/>
                  <a:pt x="4910" y="5181"/>
                </a:cubicBezTo>
                <a:cubicBezTo>
                  <a:pt x="4944" y="5232"/>
                  <a:pt x="4979" y="5286"/>
                  <a:pt x="5014" y="5336"/>
                </a:cubicBezTo>
                <a:cubicBezTo>
                  <a:pt x="5013" y="5349"/>
                  <a:pt x="5012" y="5361"/>
                  <a:pt x="5012" y="5373"/>
                </a:cubicBezTo>
                <a:cubicBezTo>
                  <a:pt x="4984" y="5379"/>
                  <a:pt x="4956" y="5382"/>
                  <a:pt x="4928" y="5388"/>
                </a:cubicBezTo>
                <a:cubicBezTo>
                  <a:pt x="4931" y="5418"/>
                  <a:pt x="4934" y="5448"/>
                  <a:pt x="4937" y="5477"/>
                </a:cubicBezTo>
                <a:cubicBezTo>
                  <a:pt x="4937" y="5477"/>
                  <a:pt x="4938" y="5477"/>
                  <a:pt x="4938" y="5477"/>
                </a:cubicBezTo>
                <a:cubicBezTo>
                  <a:pt x="4960" y="5462"/>
                  <a:pt x="4991" y="5454"/>
                  <a:pt x="5012" y="5440"/>
                </a:cubicBezTo>
                <a:cubicBezTo>
                  <a:pt x="5023" y="5440"/>
                  <a:pt x="5034" y="5440"/>
                  <a:pt x="5045" y="5440"/>
                </a:cubicBezTo>
                <a:cubicBezTo>
                  <a:pt x="5056" y="5424"/>
                  <a:pt x="5068" y="5408"/>
                  <a:pt x="5079" y="5392"/>
                </a:cubicBezTo>
                <a:cubicBezTo>
                  <a:pt x="5082" y="5404"/>
                  <a:pt x="5103" y="5498"/>
                  <a:pt x="5106" y="5503"/>
                </a:cubicBezTo>
                <a:cubicBezTo>
                  <a:pt x="5132" y="5557"/>
                  <a:pt x="5161" y="5565"/>
                  <a:pt x="5199" y="5599"/>
                </a:cubicBezTo>
                <a:cubicBezTo>
                  <a:pt x="5221" y="5618"/>
                  <a:pt x="5264" y="5803"/>
                  <a:pt x="5268" y="5872"/>
                </a:cubicBezTo>
                <a:cubicBezTo>
                  <a:pt x="5254" y="5905"/>
                  <a:pt x="5240" y="5933"/>
                  <a:pt x="5226" y="5965"/>
                </a:cubicBezTo>
                <a:cubicBezTo>
                  <a:pt x="5220" y="5990"/>
                  <a:pt x="5213" y="6017"/>
                  <a:pt x="5208" y="6042"/>
                </a:cubicBezTo>
                <a:cubicBezTo>
                  <a:pt x="5190" y="6072"/>
                  <a:pt x="5119" y="6127"/>
                  <a:pt x="5111" y="6157"/>
                </a:cubicBezTo>
                <a:cubicBezTo>
                  <a:pt x="5109" y="6169"/>
                  <a:pt x="5169" y="6308"/>
                  <a:pt x="5179" y="6323"/>
                </a:cubicBezTo>
                <a:cubicBezTo>
                  <a:pt x="5178" y="6331"/>
                  <a:pt x="5177" y="6338"/>
                  <a:pt x="5176" y="6346"/>
                </a:cubicBezTo>
                <a:cubicBezTo>
                  <a:pt x="5176" y="6348"/>
                  <a:pt x="5176" y="6351"/>
                  <a:pt x="5176" y="6353"/>
                </a:cubicBezTo>
                <a:cubicBezTo>
                  <a:pt x="5159" y="6351"/>
                  <a:pt x="5144" y="6348"/>
                  <a:pt x="5127" y="6346"/>
                </a:cubicBezTo>
                <a:cubicBezTo>
                  <a:pt x="5097" y="6356"/>
                  <a:pt x="5071" y="6393"/>
                  <a:pt x="5030" y="6394"/>
                </a:cubicBezTo>
                <a:cubicBezTo>
                  <a:pt x="5026" y="6424"/>
                  <a:pt x="5030" y="6442"/>
                  <a:pt x="5030" y="6482"/>
                </a:cubicBezTo>
                <a:cubicBezTo>
                  <a:pt x="5030" y="6482"/>
                  <a:pt x="5029" y="6482"/>
                  <a:pt x="5029" y="6482"/>
                </a:cubicBezTo>
                <a:cubicBezTo>
                  <a:pt x="5018" y="6460"/>
                  <a:pt x="5009" y="6435"/>
                  <a:pt x="4999" y="6412"/>
                </a:cubicBezTo>
                <a:cubicBezTo>
                  <a:pt x="4989" y="6396"/>
                  <a:pt x="4893" y="6353"/>
                  <a:pt x="4878" y="6364"/>
                </a:cubicBezTo>
                <a:cubicBezTo>
                  <a:pt x="4873" y="6375"/>
                  <a:pt x="4876" y="6428"/>
                  <a:pt x="4873" y="6445"/>
                </a:cubicBezTo>
                <a:cubicBezTo>
                  <a:pt x="4830" y="6457"/>
                  <a:pt x="4814" y="6497"/>
                  <a:pt x="4816" y="6590"/>
                </a:cubicBezTo>
                <a:cubicBezTo>
                  <a:pt x="4866" y="6624"/>
                  <a:pt x="4915" y="6656"/>
                  <a:pt x="4982" y="6649"/>
                </a:cubicBezTo>
                <a:cubicBezTo>
                  <a:pt x="4994" y="6625"/>
                  <a:pt x="5007" y="6599"/>
                  <a:pt x="5019" y="6575"/>
                </a:cubicBezTo>
                <a:cubicBezTo>
                  <a:pt x="5043" y="6589"/>
                  <a:pt x="5068" y="6602"/>
                  <a:pt x="5092" y="6615"/>
                </a:cubicBezTo>
                <a:cubicBezTo>
                  <a:pt x="5099" y="6613"/>
                  <a:pt x="5095" y="6619"/>
                  <a:pt x="5099" y="6612"/>
                </a:cubicBezTo>
                <a:cubicBezTo>
                  <a:pt x="5104" y="6597"/>
                  <a:pt x="5098" y="6552"/>
                  <a:pt x="5094" y="6530"/>
                </a:cubicBezTo>
                <a:cubicBezTo>
                  <a:pt x="5094" y="6526"/>
                  <a:pt x="5094" y="6524"/>
                  <a:pt x="5094" y="6519"/>
                </a:cubicBezTo>
                <a:cubicBezTo>
                  <a:pt x="5136" y="6532"/>
                  <a:pt x="5150" y="6569"/>
                  <a:pt x="5201" y="6567"/>
                </a:cubicBezTo>
                <a:cubicBezTo>
                  <a:pt x="5200" y="6659"/>
                  <a:pt x="5231" y="6720"/>
                  <a:pt x="5261" y="6748"/>
                </a:cubicBezTo>
                <a:cubicBezTo>
                  <a:pt x="5275" y="6754"/>
                  <a:pt x="5288" y="6759"/>
                  <a:pt x="5301" y="6763"/>
                </a:cubicBezTo>
                <a:cubicBezTo>
                  <a:pt x="5317" y="6782"/>
                  <a:pt x="5332" y="6800"/>
                  <a:pt x="5348" y="6819"/>
                </a:cubicBezTo>
                <a:cubicBezTo>
                  <a:pt x="5341" y="6851"/>
                  <a:pt x="5328" y="6867"/>
                  <a:pt x="5316" y="6889"/>
                </a:cubicBezTo>
                <a:cubicBezTo>
                  <a:pt x="5330" y="6959"/>
                  <a:pt x="5367" y="6945"/>
                  <a:pt x="5393" y="6989"/>
                </a:cubicBezTo>
                <a:cubicBezTo>
                  <a:pt x="5395" y="6990"/>
                  <a:pt x="5410" y="6988"/>
                  <a:pt x="5420" y="6996"/>
                </a:cubicBezTo>
                <a:cubicBezTo>
                  <a:pt x="5427" y="7005"/>
                  <a:pt x="5434" y="7017"/>
                  <a:pt x="5442" y="7026"/>
                </a:cubicBezTo>
                <a:cubicBezTo>
                  <a:pt x="5455" y="7029"/>
                  <a:pt x="5467" y="7029"/>
                  <a:pt x="5480" y="7033"/>
                </a:cubicBezTo>
                <a:cubicBezTo>
                  <a:pt x="5491" y="7058"/>
                  <a:pt x="5503" y="7085"/>
                  <a:pt x="5514" y="7111"/>
                </a:cubicBezTo>
                <a:cubicBezTo>
                  <a:pt x="5539" y="7141"/>
                  <a:pt x="5568" y="7127"/>
                  <a:pt x="5602" y="7144"/>
                </a:cubicBezTo>
                <a:cubicBezTo>
                  <a:pt x="5656" y="7183"/>
                  <a:pt x="5710" y="7220"/>
                  <a:pt x="5765" y="7259"/>
                </a:cubicBezTo>
                <a:cubicBezTo>
                  <a:pt x="5747" y="7142"/>
                  <a:pt x="5708" y="7057"/>
                  <a:pt x="5662" y="6996"/>
                </a:cubicBezTo>
                <a:cubicBezTo>
                  <a:pt x="5621" y="6940"/>
                  <a:pt x="5544" y="6901"/>
                  <a:pt x="5537" y="6782"/>
                </a:cubicBezTo>
                <a:cubicBezTo>
                  <a:pt x="5586" y="6782"/>
                  <a:pt x="5594" y="6828"/>
                  <a:pt x="5627" y="6852"/>
                </a:cubicBezTo>
                <a:cubicBezTo>
                  <a:pt x="5625" y="6826"/>
                  <a:pt x="5623" y="6797"/>
                  <a:pt x="5621" y="6771"/>
                </a:cubicBezTo>
                <a:cubicBezTo>
                  <a:pt x="5671" y="6849"/>
                  <a:pt x="5696" y="6973"/>
                  <a:pt x="5783" y="6959"/>
                </a:cubicBezTo>
                <a:cubicBezTo>
                  <a:pt x="5801" y="7017"/>
                  <a:pt x="5821" y="7065"/>
                  <a:pt x="5855" y="7092"/>
                </a:cubicBezTo>
                <a:cubicBezTo>
                  <a:pt x="5845" y="7050"/>
                  <a:pt x="5835" y="7008"/>
                  <a:pt x="5825" y="6967"/>
                </a:cubicBezTo>
                <a:cubicBezTo>
                  <a:pt x="5835" y="6971"/>
                  <a:pt x="5846" y="6977"/>
                  <a:pt x="5857" y="6981"/>
                </a:cubicBezTo>
                <a:cubicBezTo>
                  <a:pt x="5857" y="6981"/>
                  <a:pt x="5858" y="6981"/>
                  <a:pt x="5858" y="6981"/>
                </a:cubicBezTo>
                <a:cubicBezTo>
                  <a:pt x="5857" y="6882"/>
                  <a:pt x="5812" y="6846"/>
                  <a:pt x="5818" y="6748"/>
                </a:cubicBezTo>
                <a:cubicBezTo>
                  <a:pt x="5840" y="6779"/>
                  <a:pt x="5864" y="6836"/>
                  <a:pt x="5875" y="6889"/>
                </a:cubicBezTo>
                <a:cubicBezTo>
                  <a:pt x="5877" y="6892"/>
                  <a:pt x="5881" y="6897"/>
                  <a:pt x="5883" y="6900"/>
                </a:cubicBezTo>
                <a:cubicBezTo>
                  <a:pt x="5893" y="6720"/>
                  <a:pt x="5835" y="6746"/>
                  <a:pt x="5805" y="6645"/>
                </a:cubicBezTo>
                <a:cubicBezTo>
                  <a:pt x="5806" y="6638"/>
                  <a:pt x="5808" y="6630"/>
                  <a:pt x="5810" y="6623"/>
                </a:cubicBezTo>
                <a:cubicBezTo>
                  <a:pt x="5817" y="6619"/>
                  <a:pt x="5823" y="6619"/>
                  <a:pt x="5830" y="6615"/>
                </a:cubicBezTo>
                <a:cubicBezTo>
                  <a:pt x="5831" y="6615"/>
                  <a:pt x="5832" y="6615"/>
                  <a:pt x="5833" y="6615"/>
                </a:cubicBezTo>
                <a:cubicBezTo>
                  <a:pt x="5817" y="6600"/>
                  <a:pt x="5801" y="6583"/>
                  <a:pt x="5785" y="6567"/>
                </a:cubicBezTo>
                <a:cubicBezTo>
                  <a:pt x="5766" y="6545"/>
                  <a:pt x="5754" y="6494"/>
                  <a:pt x="5733" y="6482"/>
                </a:cubicBezTo>
                <a:cubicBezTo>
                  <a:pt x="5728" y="6490"/>
                  <a:pt x="5723" y="6500"/>
                  <a:pt x="5718" y="6508"/>
                </a:cubicBezTo>
                <a:cubicBezTo>
                  <a:pt x="5715" y="6513"/>
                  <a:pt x="5713" y="6515"/>
                  <a:pt x="5711" y="6519"/>
                </a:cubicBezTo>
                <a:cubicBezTo>
                  <a:pt x="5692" y="6454"/>
                  <a:pt x="5671" y="6385"/>
                  <a:pt x="5654" y="6312"/>
                </a:cubicBezTo>
                <a:cubicBezTo>
                  <a:pt x="5640" y="6308"/>
                  <a:pt x="5628" y="6302"/>
                  <a:pt x="5614" y="6298"/>
                </a:cubicBezTo>
                <a:cubicBezTo>
                  <a:pt x="5602" y="6240"/>
                  <a:pt x="5582" y="6198"/>
                  <a:pt x="5574" y="6131"/>
                </a:cubicBezTo>
                <a:cubicBezTo>
                  <a:pt x="5594" y="6152"/>
                  <a:pt x="5622" y="6183"/>
                  <a:pt x="5631" y="6227"/>
                </a:cubicBezTo>
                <a:cubicBezTo>
                  <a:pt x="5641" y="6225"/>
                  <a:pt x="5652" y="6222"/>
                  <a:pt x="5662" y="6220"/>
                </a:cubicBezTo>
                <a:cubicBezTo>
                  <a:pt x="5664" y="6215"/>
                  <a:pt x="5664" y="6210"/>
                  <a:pt x="5666" y="6205"/>
                </a:cubicBezTo>
                <a:cubicBezTo>
                  <a:pt x="5651" y="6172"/>
                  <a:pt x="5639" y="6138"/>
                  <a:pt x="5624" y="6105"/>
                </a:cubicBezTo>
                <a:cubicBezTo>
                  <a:pt x="5625" y="6067"/>
                  <a:pt x="5651" y="6066"/>
                  <a:pt x="5661" y="6042"/>
                </a:cubicBezTo>
                <a:cubicBezTo>
                  <a:pt x="5722" y="6059"/>
                  <a:pt x="5733" y="6148"/>
                  <a:pt x="5778" y="6190"/>
                </a:cubicBezTo>
                <a:cubicBezTo>
                  <a:pt x="5797" y="6208"/>
                  <a:pt x="5818" y="6197"/>
                  <a:pt x="5833" y="6216"/>
                </a:cubicBezTo>
                <a:cubicBezTo>
                  <a:pt x="5830" y="6236"/>
                  <a:pt x="5827" y="6256"/>
                  <a:pt x="5823" y="6275"/>
                </a:cubicBezTo>
                <a:cubicBezTo>
                  <a:pt x="5824" y="6320"/>
                  <a:pt x="5838" y="6334"/>
                  <a:pt x="5846" y="6364"/>
                </a:cubicBezTo>
                <a:cubicBezTo>
                  <a:pt x="5858" y="6354"/>
                  <a:pt x="5870" y="6345"/>
                  <a:pt x="5882" y="6334"/>
                </a:cubicBezTo>
                <a:cubicBezTo>
                  <a:pt x="5890" y="6355"/>
                  <a:pt x="5887" y="6375"/>
                  <a:pt x="5895" y="6401"/>
                </a:cubicBezTo>
                <a:cubicBezTo>
                  <a:pt x="5901" y="6421"/>
                  <a:pt x="5947" y="6466"/>
                  <a:pt x="5960" y="6456"/>
                </a:cubicBezTo>
                <a:cubicBezTo>
                  <a:pt x="5961" y="6456"/>
                  <a:pt x="5962" y="6456"/>
                  <a:pt x="5964" y="6456"/>
                </a:cubicBezTo>
                <a:cubicBezTo>
                  <a:pt x="5960" y="6422"/>
                  <a:pt x="5956" y="6387"/>
                  <a:pt x="5952" y="6353"/>
                </a:cubicBezTo>
                <a:cubicBezTo>
                  <a:pt x="5955" y="6311"/>
                  <a:pt x="5957" y="6272"/>
                  <a:pt x="5960" y="6231"/>
                </a:cubicBezTo>
                <a:cubicBezTo>
                  <a:pt x="5961" y="6230"/>
                  <a:pt x="5962" y="6228"/>
                  <a:pt x="5964" y="6227"/>
                </a:cubicBezTo>
                <a:cubicBezTo>
                  <a:pt x="5973" y="6255"/>
                  <a:pt x="5987" y="6293"/>
                  <a:pt x="6005" y="6301"/>
                </a:cubicBezTo>
                <a:cubicBezTo>
                  <a:pt x="6015" y="6253"/>
                  <a:pt x="6036" y="6229"/>
                  <a:pt x="6066" y="6220"/>
                </a:cubicBezTo>
                <a:cubicBezTo>
                  <a:pt x="6062" y="6173"/>
                  <a:pt x="6039" y="6136"/>
                  <a:pt x="6020" y="6120"/>
                </a:cubicBezTo>
                <a:cubicBezTo>
                  <a:pt x="6020" y="6118"/>
                  <a:pt x="6019" y="6115"/>
                  <a:pt x="6019" y="6113"/>
                </a:cubicBezTo>
                <a:cubicBezTo>
                  <a:pt x="6059" y="6062"/>
                  <a:pt x="6068" y="6146"/>
                  <a:pt x="6106" y="6113"/>
                </a:cubicBezTo>
                <a:cubicBezTo>
                  <a:pt x="6112" y="6103"/>
                  <a:pt x="6121" y="6062"/>
                  <a:pt x="6129" y="6046"/>
                </a:cubicBezTo>
                <a:cubicBezTo>
                  <a:pt x="6130" y="6043"/>
                  <a:pt x="6130" y="6039"/>
                  <a:pt x="6131" y="6035"/>
                </a:cubicBezTo>
                <a:cubicBezTo>
                  <a:pt x="6108" y="6002"/>
                  <a:pt x="6085" y="5968"/>
                  <a:pt x="6062" y="5935"/>
                </a:cubicBezTo>
                <a:cubicBezTo>
                  <a:pt x="6038" y="5980"/>
                  <a:pt x="6018" y="5980"/>
                  <a:pt x="5982" y="5965"/>
                </a:cubicBezTo>
                <a:cubicBezTo>
                  <a:pt x="5985" y="5942"/>
                  <a:pt x="5989" y="5918"/>
                  <a:pt x="5992" y="5895"/>
                </a:cubicBezTo>
                <a:cubicBezTo>
                  <a:pt x="5953" y="5888"/>
                  <a:pt x="5915" y="5909"/>
                  <a:pt x="5867" y="5909"/>
                </a:cubicBezTo>
                <a:cubicBezTo>
                  <a:pt x="5867" y="5892"/>
                  <a:pt x="5867" y="5874"/>
                  <a:pt x="5867" y="5858"/>
                </a:cubicBezTo>
                <a:cubicBezTo>
                  <a:pt x="5883" y="5850"/>
                  <a:pt x="5901" y="5840"/>
                  <a:pt x="5917" y="5832"/>
                </a:cubicBezTo>
                <a:cubicBezTo>
                  <a:pt x="5903" y="5779"/>
                  <a:pt x="5875" y="5706"/>
                  <a:pt x="5848" y="5684"/>
                </a:cubicBezTo>
                <a:cubicBezTo>
                  <a:pt x="5822" y="5662"/>
                  <a:pt x="5813" y="5715"/>
                  <a:pt x="5790" y="5706"/>
                </a:cubicBezTo>
                <a:cubicBezTo>
                  <a:pt x="5749" y="5690"/>
                  <a:pt x="5745" y="5645"/>
                  <a:pt x="5701" y="5691"/>
                </a:cubicBezTo>
                <a:cubicBezTo>
                  <a:pt x="5692" y="5666"/>
                  <a:pt x="5690" y="5606"/>
                  <a:pt x="5678" y="5588"/>
                </a:cubicBezTo>
                <a:cubicBezTo>
                  <a:pt x="5639" y="5531"/>
                  <a:pt x="5566" y="5533"/>
                  <a:pt x="5544" y="5444"/>
                </a:cubicBezTo>
                <a:cubicBezTo>
                  <a:pt x="5562" y="5439"/>
                  <a:pt x="5579" y="5433"/>
                  <a:pt x="5597" y="5429"/>
                </a:cubicBezTo>
                <a:cubicBezTo>
                  <a:pt x="5599" y="5421"/>
                  <a:pt x="5601" y="5415"/>
                  <a:pt x="5602" y="5407"/>
                </a:cubicBezTo>
                <a:cubicBezTo>
                  <a:pt x="5589" y="5384"/>
                  <a:pt x="5576" y="5359"/>
                  <a:pt x="5562" y="5336"/>
                </a:cubicBezTo>
                <a:cubicBezTo>
                  <a:pt x="5566" y="5328"/>
                  <a:pt x="5569" y="5319"/>
                  <a:pt x="5572" y="5311"/>
                </a:cubicBezTo>
                <a:cubicBezTo>
                  <a:pt x="5596" y="5296"/>
                  <a:pt x="5621" y="5340"/>
                  <a:pt x="5637" y="5348"/>
                </a:cubicBezTo>
                <a:cubicBezTo>
                  <a:pt x="5659" y="5358"/>
                  <a:pt x="5683" y="5353"/>
                  <a:pt x="5706" y="5351"/>
                </a:cubicBezTo>
                <a:cubicBezTo>
                  <a:pt x="5707" y="5349"/>
                  <a:pt x="5707" y="5346"/>
                  <a:pt x="5708" y="5344"/>
                </a:cubicBezTo>
                <a:cubicBezTo>
                  <a:pt x="5698" y="5319"/>
                  <a:pt x="5693" y="5298"/>
                  <a:pt x="5678" y="5285"/>
                </a:cubicBezTo>
                <a:cubicBezTo>
                  <a:pt x="5653" y="5262"/>
                  <a:pt x="5597" y="5269"/>
                  <a:pt x="5586" y="5218"/>
                </a:cubicBezTo>
                <a:cubicBezTo>
                  <a:pt x="5586" y="5210"/>
                  <a:pt x="5587" y="5204"/>
                  <a:pt x="5587" y="5196"/>
                </a:cubicBezTo>
                <a:cubicBezTo>
                  <a:pt x="5610" y="5182"/>
                  <a:pt x="5646" y="5180"/>
                  <a:pt x="5676" y="5181"/>
                </a:cubicBezTo>
                <a:cubicBezTo>
                  <a:pt x="5668" y="5121"/>
                  <a:pt x="5635" y="5052"/>
                  <a:pt x="5602" y="5041"/>
                </a:cubicBezTo>
                <a:cubicBezTo>
                  <a:pt x="5592" y="5053"/>
                  <a:pt x="5584" y="5080"/>
                  <a:pt x="5576" y="5089"/>
                </a:cubicBezTo>
                <a:cubicBezTo>
                  <a:pt x="5562" y="5092"/>
                  <a:pt x="5549" y="5093"/>
                  <a:pt x="5535" y="5096"/>
                </a:cubicBezTo>
                <a:cubicBezTo>
                  <a:pt x="5519" y="5105"/>
                  <a:pt x="5507" y="5129"/>
                  <a:pt x="5487" y="5133"/>
                </a:cubicBezTo>
                <a:cubicBezTo>
                  <a:pt x="5482" y="5123"/>
                  <a:pt x="5477" y="5110"/>
                  <a:pt x="5472" y="5100"/>
                </a:cubicBezTo>
                <a:cubicBezTo>
                  <a:pt x="5474" y="5091"/>
                  <a:pt x="5476" y="5083"/>
                  <a:pt x="5479" y="5074"/>
                </a:cubicBezTo>
                <a:cubicBezTo>
                  <a:pt x="5500" y="5020"/>
                  <a:pt x="5552" y="5040"/>
                  <a:pt x="5565" y="4967"/>
                </a:cubicBezTo>
                <a:cubicBezTo>
                  <a:pt x="5523" y="4852"/>
                  <a:pt x="5478" y="4930"/>
                  <a:pt x="5425" y="4945"/>
                </a:cubicBezTo>
                <a:cubicBezTo>
                  <a:pt x="5416" y="4930"/>
                  <a:pt x="5406" y="4915"/>
                  <a:pt x="5397" y="4900"/>
                </a:cubicBezTo>
                <a:cubicBezTo>
                  <a:pt x="5395" y="4872"/>
                  <a:pt x="5396" y="4847"/>
                  <a:pt x="5395" y="4819"/>
                </a:cubicBezTo>
                <a:cubicBezTo>
                  <a:pt x="5358" y="4825"/>
                  <a:pt x="5340" y="4850"/>
                  <a:pt x="5301" y="4856"/>
                </a:cubicBezTo>
                <a:cubicBezTo>
                  <a:pt x="5318" y="4816"/>
                  <a:pt x="5333" y="4778"/>
                  <a:pt x="5350" y="4738"/>
                </a:cubicBezTo>
                <a:cubicBezTo>
                  <a:pt x="5350" y="4737"/>
                  <a:pt x="5350" y="4736"/>
                  <a:pt x="5350" y="4734"/>
                </a:cubicBezTo>
                <a:cubicBezTo>
                  <a:pt x="5321" y="4696"/>
                  <a:pt x="5288" y="4678"/>
                  <a:pt x="5249" y="4653"/>
                </a:cubicBezTo>
                <a:cubicBezTo>
                  <a:pt x="5233" y="4696"/>
                  <a:pt x="5207" y="4731"/>
                  <a:pt x="5196" y="4782"/>
                </a:cubicBezTo>
                <a:cubicBezTo>
                  <a:pt x="5194" y="4785"/>
                  <a:pt x="5193" y="4787"/>
                  <a:pt x="5191" y="4789"/>
                </a:cubicBezTo>
                <a:cubicBezTo>
                  <a:pt x="5177" y="4738"/>
                  <a:pt x="5162" y="4686"/>
                  <a:pt x="5146" y="4642"/>
                </a:cubicBezTo>
                <a:cubicBezTo>
                  <a:pt x="5115" y="4639"/>
                  <a:pt x="5089" y="4676"/>
                  <a:pt x="5074" y="4716"/>
                </a:cubicBezTo>
                <a:cubicBezTo>
                  <a:pt x="5068" y="4713"/>
                  <a:pt x="5063" y="4710"/>
                  <a:pt x="5057" y="4708"/>
                </a:cubicBezTo>
                <a:cubicBezTo>
                  <a:pt x="5052" y="4697"/>
                  <a:pt x="5047" y="4686"/>
                  <a:pt x="5042" y="4675"/>
                </a:cubicBezTo>
                <a:cubicBezTo>
                  <a:pt x="5052" y="4633"/>
                  <a:pt x="5089" y="4575"/>
                  <a:pt x="5114" y="4564"/>
                </a:cubicBezTo>
                <a:cubicBezTo>
                  <a:pt x="5114" y="4556"/>
                  <a:pt x="5114" y="4546"/>
                  <a:pt x="5114" y="4538"/>
                </a:cubicBezTo>
                <a:cubicBezTo>
                  <a:pt x="5102" y="4505"/>
                  <a:pt x="5082" y="4493"/>
                  <a:pt x="5065" y="4468"/>
                </a:cubicBezTo>
                <a:cubicBezTo>
                  <a:pt x="5052" y="4448"/>
                  <a:pt x="5046" y="4405"/>
                  <a:pt x="5034" y="4387"/>
                </a:cubicBezTo>
                <a:cubicBezTo>
                  <a:pt x="5013" y="4358"/>
                  <a:pt x="4993" y="4386"/>
                  <a:pt x="4968" y="4379"/>
                </a:cubicBezTo>
                <a:cubicBezTo>
                  <a:pt x="4894" y="4358"/>
                  <a:pt x="4807" y="4257"/>
                  <a:pt x="4773" y="4453"/>
                </a:cubicBezTo>
                <a:cubicBezTo>
                  <a:pt x="4775" y="4492"/>
                  <a:pt x="4777" y="4533"/>
                  <a:pt x="4779" y="4571"/>
                </a:cubicBezTo>
                <a:cubicBezTo>
                  <a:pt x="4778" y="4575"/>
                  <a:pt x="4776" y="4579"/>
                  <a:pt x="4774" y="4582"/>
                </a:cubicBezTo>
                <a:cubicBezTo>
                  <a:pt x="4764" y="4576"/>
                  <a:pt x="4754" y="4567"/>
                  <a:pt x="4744" y="4560"/>
                </a:cubicBezTo>
                <a:cubicBezTo>
                  <a:pt x="4743" y="4528"/>
                  <a:pt x="4741" y="4496"/>
                  <a:pt x="4739" y="4464"/>
                </a:cubicBezTo>
                <a:cubicBezTo>
                  <a:pt x="4718" y="4436"/>
                  <a:pt x="4700" y="4438"/>
                  <a:pt x="4671" y="4446"/>
                </a:cubicBezTo>
                <a:cubicBezTo>
                  <a:pt x="4665" y="4531"/>
                  <a:pt x="4628" y="4562"/>
                  <a:pt x="4587" y="4538"/>
                </a:cubicBezTo>
                <a:cubicBezTo>
                  <a:pt x="4587" y="4502"/>
                  <a:pt x="4587" y="4466"/>
                  <a:pt x="4587" y="4431"/>
                </a:cubicBezTo>
                <a:cubicBezTo>
                  <a:pt x="4593" y="4395"/>
                  <a:pt x="4639" y="4285"/>
                  <a:pt x="4634" y="4246"/>
                </a:cubicBezTo>
                <a:cubicBezTo>
                  <a:pt x="4621" y="4215"/>
                  <a:pt x="4607" y="4184"/>
                  <a:pt x="4594" y="4154"/>
                </a:cubicBezTo>
                <a:cubicBezTo>
                  <a:pt x="4579" y="4116"/>
                  <a:pt x="4565" y="4077"/>
                  <a:pt x="4550" y="4039"/>
                </a:cubicBezTo>
                <a:cubicBezTo>
                  <a:pt x="4485" y="3952"/>
                  <a:pt x="4341" y="4088"/>
                  <a:pt x="4296" y="4131"/>
                </a:cubicBezTo>
                <a:cubicBezTo>
                  <a:pt x="4294" y="4136"/>
                  <a:pt x="4293" y="4142"/>
                  <a:pt x="4291" y="4146"/>
                </a:cubicBezTo>
                <a:cubicBezTo>
                  <a:pt x="4314" y="4173"/>
                  <a:pt x="4338" y="4198"/>
                  <a:pt x="4361" y="4224"/>
                </a:cubicBezTo>
                <a:cubicBezTo>
                  <a:pt x="4362" y="4226"/>
                  <a:pt x="4362" y="4229"/>
                  <a:pt x="4363" y="4231"/>
                </a:cubicBezTo>
                <a:cubicBezTo>
                  <a:pt x="4331" y="4232"/>
                  <a:pt x="4299" y="4239"/>
                  <a:pt x="4271" y="4224"/>
                </a:cubicBezTo>
                <a:cubicBezTo>
                  <a:pt x="4263" y="4236"/>
                  <a:pt x="4254" y="4246"/>
                  <a:pt x="4246" y="4257"/>
                </a:cubicBezTo>
                <a:cubicBezTo>
                  <a:pt x="4238" y="4283"/>
                  <a:pt x="4239" y="4331"/>
                  <a:pt x="4241" y="4368"/>
                </a:cubicBezTo>
                <a:cubicBezTo>
                  <a:pt x="4251" y="4382"/>
                  <a:pt x="4260" y="4395"/>
                  <a:pt x="4269" y="4409"/>
                </a:cubicBezTo>
                <a:cubicBezTo>
                  <a:pt x="4278" y="4410"/>
                  <a:pt x="4286" y="4411"/>
                  <a:pt x="4294" y="4412"/>
                </a:cubicBezTo>
                <a:cubicBezTo>
                  <a:pt x="4306" y="4429"/>
                  <a:pt x="4318" y="4447"/>
                  <a:pt x="4330" y="4464"/>
                </a:cubicBezTo>
                <a:cubicBezTo>
                  <a:pt x="4331" y="4468"/>
                  <a:pt x="4333" y="4472"/>
                  <a:pt x="4335" y="4475"/>
                </a:cubicBezTo>
                <a:cubicBezTo>
                  <a:pt x="4311" y="4479"/>
                  <a:pt x="4292" y="4481"/>
                  <a:pt x="4271" y="4468"/>
                </a:cubicBezTo>
                <a:cubicBezTo>
                  <a:pt x="4257" y="4484"/>
                  <a:pt x="4241" y="4513"/>
                  <a:pt x="4234" y="4545"/>
                </a:cubicBezTo>
                <a:cubicBezTo>
                  <a:pt x="4244" y="4570"/>
                  <a:pt x="4254" y="4594"/>
                  <a:pt x="4264" y="4619"/>
                </a:cubicBezTo>
                <a:cubicBezTo>
                  <a:pt x="4282" y="4647"/>
                  <a:pt x="4305" y="4638"/>
                  <a:pt x="4314" y="4682"/>
                </a:cubicBezTo>
                <a:cubicBezTo>
                  <a:pt x="4327" y="4740"/>
                  <a:pt x="4307" y="4782"/>
                  <a:pt x="4299" y="4823"/>
                </a:cubicBezTo>
                <a:cubicBezTo>
                  <a:pt x="4271" y="4817"/>
                  <a:pt x="4242" y="4810"/>
                  <a:pt x="4214" y="4804"/>
                </a:cubicBezTo>
                <a:cubicBezTo>
                  <a:pt x="4214" y="4791"/>
                  <a:pt x="4214" y="4777"/>
                  <a:pt x="4214" y="4764"/>
                </a:cubicBezTo>
                <a:cubicBezTo>
                  <a:pt x="4228" y="4751"/>
                  <a:pt x="4242" y="4735"/>
                  <a:pt x="4256" y="4723"/>
                </a:cubicBezTo>
                <a:cubicBezTo>
                  <a:pt x="4257" y="4717"/>
                  <a:pt x="4258" y="4714"/>
                  <a:pt x="4259" y="4708"/>
                </a:cubicBezTo>
                <a:cubicBezTo>
                  <a:pt x="4227" y="4628"/>
                  <a:pt x="4134" y="4568"/>
                  <a:pt x="4184" y="4416"/>
                </a:cubicBezTo>
                <a:cubicBezTo>
                  <a:pt x="4169" y="4393"/>
                  <a:pt x="4155" y="4373"/>
                  <a:pt x="4141" y="4350"/>
                </a:cubicBezTo>
                <a:cubicBezTo>
                  <a:pt x="4139" y="4330"/>
                  <a:pt x="4137" y="4310"/>
                  <a:pt x="4136" y="4290"/>
                </a:cubicBezTo>
                <a:cubicBezTo>
                  <a:pt x="4141" y="4236"/>
                  <a:pt x="4229" y="4056"/>
                  <a:pt x="4253" y="4035"/>
                </a:cubicBezTo>
                <a:cubicBezTo>
                  <a:pt x="4255" y="4030"/>
                  <a:pt x="4257" y="4022"/>
                  <a:pt x="4259" y="4017"/>
                </a:cubicBezTo>
                <a:cubicBezTo>
                  <a:pt x="4241" y="4002"/>
                  <a:pt x="4222" y="3994"/>
                  <a:pt x="4202" y="3991"/>
                </a:cubicBezTo>
                <a:close/>
                <a:moveTo>
                  <a:pt x="6686" y="4387"/>
                </a:moveTo>
                <a:cubicBezTo>
                  <a:pt x="6670" y="4421"/>
                  <a:pt x="6638" y="4430"/>
                  <a:pt x="6666" y="4479"/>
                </a:cubicBezTo>
                <a:cubicBezTo>
                  <a:pt x="6668" y="4480"/>
                  <a:pt x="6671" y="4478"/>
                  <a:pt x="6673" y="4479"/>
                </a:cubicBezTo>
                <a:cubicBezTo>
                  <a:pt x="6682" y="4466"/>
                  <a:pt x="6701" y="4413"/>
                  <a:pt x="6686" y="4387"/>
                </a:cubicBezTo>
                <a:close/>
                <a:moveTo>
                  <a:pt x="6735" y="4557"/>
                </a:moveTo>
                <a:cubicBezTo>
                  <a:pt x="6751" y="4568"/>
                  <a:pt x="6741" y="4605"/>
                  <a:pt x="6730" y="4616"/>
                </a:cubicBezTo>
                <a:cubicBezTo>
                  <a:pt x="6722" y="4624"/>
                  <a:pt x="6711" y="4617"/>
                  <a:pt x="6703" y="4619"/>
                </a:cubicBezTo>
                <a:cubicBezTo>
                  <a:pt x="6686" y="4625"/>
                  <a:pt x="6674" y="4646"/>
                  <a:pt x="6653" y="4649"/>
                </a:cubicBezTo>
                <a:cubicBezTo>
                  <a:pt x="6651" y="4649"/>
                  <a:pt x="6650" y="4649"/>
                  <a:pt x="6649" y="4649"/>
                </a:cubicBezTo>
                <a:cubicBezTo>
                  <a:pt x="6667" y="4633"/>
                  <a:pt x="6683" y="4612"/>
                  <a:pt x="6693" y="4590"/>
                </a:cubicBezTo>
                <a:cubicBezTo>
                  <a:pt x="6693" y="4588"/>
                  <a:pt x="6694" y="4588"/>
                  <a:pt x="6694" y="4586"/>
                </a:cubicBezTo>
                <a:cubicBezTo>
                  <a:pt x="6712" y="4577"/>
                  <a:pt x="6716" y="4564"/>
                  <a:pt x="6735" y="4557"/>
                </a:cubicBezTo>
                <a:close/>
                <a:moveTo>
                  <a:pt x="3487" y="4789"/>
                </a:moveTo>
                <a:cubicBezTo>
                  <a:pt x="3468" y="4785"/>
                  <a:pt x="3449" y="4785"/>
                  <a:pt x="3431" y="4797"/>
                </a:cubicBezTo>
                <a:cubicBezTo>
                  <a:pt x="3418" y="4806"/>
                  <a:pt x="3418" y="4840"/>
                  <a:pt x="3403" y="4849"/>
                </a:cubicBezTo>
                <a:cubicBezTo>
                  <a:pt x="3406" y="4888"/>
                  <a:pt x="3418" y="4911"/>
                  <a:pt x="3431" y="4930"/>
                </a:cubicBezTo>
                <a:cubicBezTo>
                  <a:pt x="3430" y="4947"/>
                  <a:pt x="3429" y="4965"/>
                  <a:pt x="3428" y="4982"/>
                </a:cubicBezTo>
                <a:cubicBezTo>
                  <a:pt x="3404" y="4975"/>
                  <a:pt x="3398" y="4948"/>
                  <a:pt x="3371" y="4952"/>
                </a:cubicBezTo>
                <a:cubicBezTo>
                  <a:pt x="3354" y="4997"/>
                  <a:pt x="3337" y="5030"/>
                  <a:pt x="3328" y="5093"/>
                </a:cubicBezTo>
                <a:cubicBezTo>
                  <a:pt x="3346" y="5116"/>
                  <a:pt x="3371" y="5143"/>
                  <a:pt x="3385" y="5178"/>
                </a:cubicBezTo>
                <a:cubicBezTo>
                  <a:pt x="3375" y="5202"/>
                  <a:pt x="3359" y="5235"/>
                  <a:pt x="3344" y="5248"/>
                </a:cubicBezTo>
                <a:cubicBezTo>
                  <a:pt x="3343" y="5356"/>
                  <a:pt x="3432" y="5419"/>
                  <a:pt x="3478" y="5433"/>
                </a:cubicBezTo>
                <a:cubicBezTo>
                  <a:pt x="3488" y="5429"/>
                  <a:pt x="3497" y="5429"/>
                  <a:pt x="3507" y="5425"/>
                </a:cubicBezTo>
                <a:cubicBezTo>
                  <a:pt x="3540" y="5442"/>
                  <a:pt x="3558" y="5507"/>
                  <a:pt x="3615" y="5470"/>
                </a:cubicBezTo>
                <a:cubicBezTo>
                  <a:pt x="3616" y="5470"/>
                  <a:pt x="3616" y="5470"/>
                  <a:pt x="3617" y="5470"/>
                </a:cubicBezTo>
                <a:cubicBezTo>
                  <a:pt x="3617" y="5520"/>
                  <a:pt x="3617" y="5574"/>
                  <a:pt x="3617" y="5625"/>
                </a:cubicBezTo>
                <a:cubicBezTo>
                  <a:pt x="3600" y="5607"/>
                  <a:pt x="3584" y="5580"/>
                  <a:pt x="3574" y="5551"/>
                </a:cubicBezTo>
                <a:cubicBezTo>
                  <a:pt x="3545" y="5552"/>
                  <a:pt x="3540" y="5578"/>
                  <a:pt x="3512" y="5584"/>
                </a:cubicBezTo>
                <a:cubicBezTo>
                  <a:pt x="3506" y="5605"/>
                  <a:pt x="3501" y="5627"/>
                  <a:pt x="3495" y="5647"/>
                </a:cubicBezTo>
                <a:cubicBezTo>
                  <a:pt x="3495" y="5648"/>
                  <a:pt x="3495" y="5649"/>
                  <a:pt x="3495" y="5651"/>
                </a:cubicBezTo>
                <a:cubicBezTo>
                  <a:pt x="3523" y="5653"/>
                  <a:pt x="3535" y="5652"/>
                  <a:pt x="3555" y="5632"/>
                </a:cubicBezTo>
                <a:cubicBezTo>
                  <a:pt x="3576" y="5635"/>
                  <a:pt x="3580" y="5691"/>
                  <a:pt x="3585" y="5725"/>
                </a:cubicBezTo>
                <a:cubicBezTo>
                  <a:pt x="3568" y="5768"/>
                  <a:pt x="3549" y="5737"/>
                  <a:pt x="3530" y="5765"/>
                </a:cubicBezTo>
                <a:cubicBezTo>
                  <a:pt x="3517" y="5797"/>
                  <a:pt x="3505" y="5830"/>
                  <a:pt x="3492" y="5861"/>
                </a:cubicBezTo>
                <a:cubicBezTo>
                  <a:pt x="3484" y="5876"/>
                  <a:pt x="3451" y="5870"/>
                  <a:pt x="3436" y="5869"/>
                </a:cubicBezTo>
                <a:cubicBezTo>
                  <a:pt x="3402" y="5936"/>
                  <a:pt x="3438" y="6042"/>
                  <a:pt x="3438" y="6142"/>
                </a:cubicBezTo>
                <a:cubicBezTo>
                  <a:pt x="3409" y="6119"/>
                  <a:pt x="3349" y="6096"/>
                  <a:pt x="3356" y="5998"/>
                </a:cubicBezTo>
                <a:cubicBezTo>
                  <a:pt x="3359" y="5954"/>
                  <a:pt x="3370" y="5913"/>
                  <a:pt x="3368" y="5865"/>
                </a:cubicBezTo>
                <a:cubicBezTo>
                  <a:pt x="3352" y="5848"/>
                  <a:pt x="3335" y="5851"/>
                  <a:pt x="3314" y="5835"/>
                </a:cubicBezTo>
                <a:cubicBezTo>
                  <a:pt x="3275" y="5806"/>
                  <a:pt x="3252" y="5774"/>
                  <a:pt x="3197" y="5791"/>
                </a:cubicBezTo>
                <a:cubicBezTo>
                  <a:pt x="3197" y="5808"/>
                  <a:pt x="3194" y="5822"/>
                  <a:pt x="3194" y="5839"/>
                </a:cubicBezTo>
                <a:cubicBezTo>
                  <a:pt x="3230" y="5859"/>
                  <a:pt x="3265" y="5846"/>
                  <a:pt x="3288" y="5891"/>
                </a:cubicBezTo>
                <a:cubicBezTo>
                  <a:pt x="3301" y="5918"/>
                  <a:pt x="3288" y="5972"/>
                  <a:pt x="3284" y="5994"/>
                </a:cubicBezTo>
                <a:cubicBezTo>
                  <a:pt x="3243" y="5996"/>
                  <a:pt x="3224" y="5941"/>
                  <a:pt x="3199" y="5902"/>
                </a:cubicBezTo>
                <a:cubicBezTo>
                  <a:pt x="3149" y="5944"/>
                  <a:pt x="3077" y="5939"/>
                  <a:pt x="3003" y="5943"/>
                </a:cubicBezTo>
                <a:cubicBezTo>
                  <a:pt x="2985" y="5944"/>
                  <a:pt x="2978" y="5958"/>
                  <a:pt x="2965" y="5965"/>
                </a:cubicBezTo>
                <a:cubicBezTo>
                  <a:pt x="2900" y="5995"/>
                  <a:pt x="2815" y="5916"/>
                  <a:pt x="2793" y="5854"/>
                </a:cubicBezTo>
                <a:cubicBezTo>
                  <a:pt x="2704" y="5878"/>
                  <a:pt x="2680" y="5788"/>
                  <a:pt x="2610" y="5795"/>
                </a:cubicBezTo>
                <a:cubicBezTo>
                  <a:pt x="2602" y="5815"/>
                  <a:pt x="2593" y="5823"/>
                  <a:pt x="2590" y="5854"/>
                </a:cubicBezTo>
                <a:cubicBezTo>
                  <a:pt x="2563" y="5883"/>
                  <a:pt x="2513" y="5895"/>
                  <a:pt x="2476" y="5898"/>
                </a:cubicBezTo>
                <a:cubicBezTo>
                  <a:pt x="2450" y="6074"/>
                  <a:pt x="2508" y="6068"/>
                  <a:pt x="2517" y="6164"/>
                </a:cubicBezTo>
                <a:cubicBezTo>
                  <a:pt x="2504" y="6170"/>
                  <a:pt x="2492" y="6177"/>
                  <a:pt x="2480" y="6183"/>
                </a:cubicBezTo>
                <a:cubicBezTo>
                  <a:pt x="2481" y="6210"/>
                  <a:pt x="2482" y="6240"/>
                  <a:pt x="2483" y="6268"/>
                </a:cubicBezTo>
                <a:cubicBezTo>
                  <a:pt x="2460" y="6228"/>
                  <a:pt x="2437" y="6186"/>
                  <a:pt x="2415" y="6146"/>
                </a:cubicBezTo>
                <a:cubicBezTo>
                  <a:pt x="2411" y="6125"/>
                  <a:pt x="2423" y="6104"/>
                  <a:pt x="2438" y="6102"/>
                </a:cubicBezTo>
                <a:cubicBezTo>
                  <a:pt x="2439" y="6089"/>
                  <a:pt x="2442" y="6077"/>
                  <a:pt x="2443" y="6065"/>
                </a:cubicBezTo>
                <a:cubicBezTo>
                  <a:pt x="2416" y="6003"/>
                  <a:pt x="2377" y="6005"/>
                  <a:pt x="2334" y="5972"/>
                </a:cubicBezTo>
                <a:cubicBezTo>
                  <a:pt x="2309" y="5953"/>
                  <a:pt x="2289" y="5898"/>
                  <a:pt x="2251" y="5906"/>
                </a:cubicBezTo>
                <a:cubicBezTo>
                  <a:pt x="2207" y="5915"/>
                  <a:pt x="2161" y="5952"/>
                  <a:pt x="2112" y="5969"/>
                </a:cubicBezTo>
                <a:cubicBezTo>
                  <a:pt x="2019" y="5999"/>
                  <a:pt x="1935" y="5934"/>
                  <a:pt x="1863" y="5913"/>
                </a:cubicBezTo>
                <a:cubicBezTo>
                  <a:pt x="1866" y="5886"/>
                  <a:pt x="1867" y="5859"/>
                  <a:pt x="1871" y="5832"/>
                </a:cubicBezTo>
                <a:cubicBezTo>
                  <a:pt x="1902" y="5807"/>
                  <a:pt x="1941" y="5814"/>
                  <a:pt x="1973" y="5799"/>
                </a:cubicBezTo>
                <a:cubicBezTo>
                  <a:pt x="1969" y="5727"/>
                  <a:pt x="1887" y="5617"/>
                  <a:pt x="1841" y="5632"/>
                </a:cubicBezTo>
                <a:cubicBezTo>
                  <a:pt x="1705" y="5677"/>
                  <a:pt x="1528" y="5513"/>
                  <a:pt x="1428" y="5433"/>
                </a:cubicBezTo>
                <a:cubicBezTo>
                  <a:pt x="1400" y="5411"/>
                  <a:pt x="1316" y="5334"/>
                  <a:pt x="1281" y="5377"/>
                </a:cubicBezTo>
                <a:cubicBezTo>
                  <a:pt x="1259" y="5404"/>
                  <a:pt x="1212" y="5581"/>
                  <a:pt x="1157" y="5484"/>
                </a:cubicBezTo>
                <a:cubicBezTo>
                  <a:pt x="1169" y="5439"/>
                  <a:pt x="1161" y="5400"/>
                  <a:pt x="1152" y="5359"/>
                </a:cubicBezTo>
                <a:cubicBezTo>
                  <a:pt x="1141" y="5349"/>
                  <a:pt x="1114" y="5375"/>
                  <a:pt x="1100" y="5388"/>
                </a:cubicBezTo>
                <a:cubicBezTo>
                  <a:pt x="1086" y="5417"/>
                  <a:pt x="1107" y="5471"/>
                  <a:pt x="1110" y="5503"/>
                </a:cubicBezTo>
                <a:cubicBezTo>
                  <a:pt x="1086" y="5548"/>
                  <a:pt x="1043" y="5487"/>
                  <a:pt x="1023" y="5458"/>
                </a:cubicBezTo>
                <a:cubicBezTo>
                  <a:pt x="960" y="5370"/>
                  <a:pt x="958" y="5164"/>
                  <a:pt x="861" y="5144"/>
                </a:cubicBezTo>
                <a:cubicBezTo>
                  <a:pt x="876" y="5196"/>
                  <a:pt x="901" y="5219"/>
                  <a:pt x="913" y="5281"/>
                </a:cubicBezTo>
                <a:cubicBezTo>
                  <a:pt x="894" y="5332"/>
                  <a:pt x="860" y="5334"/>
                  <a:pt x="834" y="5370"/>
                </a:cubicBezTo>
                <a:cubicBezTo>
                  <a:pt x="826" y="5386"/>
                  <a:pt x="817" y="5402"/>
                  <a:pt x="809" y="5418"/>
                </a:cubicBezTo>
                <a:cubicBezTo>
                  <a:pt x="786" y="5425"/>
                  <a:pt x="763" y="5429"/>
                  <a:pt x="740" y="5436"/>
                </a:cubicBezTo>
                <a:cubicBezTo>
                  <a:pt x="691" y="5477"/>
                  <a:pt x="689" y="5539"/>
                  <a:pt x="608" y="5536"/>
                </a:cubicBezTo>
                <a:cubicBezTo>
                  <a:pt x="582" y="5578"/>
                  <a:pt x="567" y="5634"/>
                  <a:pt x="526" y="5651"/>
                </a:cubicBezTo>
                <a:cubicBezTo>
                  <a:pt x="521" y="5688"/>
                  <a:pt x="519" y="5718"/>
                  <a:pt x="526" y="5758"/>
                </a:cubicBezTo>
                <a:cubicBezTo>
                  <a:pt x="497" y="5729"/>
                  <a:pt x="484" y="5666"/>
                  <a:pt x="449" y="5643"/>
                </a:cubicBezTo>
                <a:cubicBezTo>
                  <a:pt x="449" y="5641"/>
                  <a:pt x="450" y="5638"/>
                  <a:pt x="449" y="5636"/>
                </a:cubicBezTo>
                <a:cubicBezTo>
                  <a:pt x="481" y="5535"/>
                  <a:pt x="495" y="5595"/>
                  <a:pt x="535" y="5543"/>
                </a:cubicBezTo>
                <a:cubicBezTo>
                  <a:pt x="543" y="5522"/>
                  <a:pt x="550" y="5499"/>
                  <a:pt x="558" y="5477"/>
                </a:cubicBezTo>
                <a:cubicBezTo>
                  <a:pt x="587" y="5459"/>
                  <a:pt x="617" y="5444"/>
                  <a:pt x="647" y="5425"/>
                </a:cubicBezTo>
                <a:cubicBezTo>
                  <a:pt x="659" y="5410"/>
                  <a:pt x="672" y="5393"/>
                  <a:pt x="684" y="5377"/>
                </a:cubicBezTo>
                <a:cubicBezTo>
                  <a:pt x="721" y="5349"/>
                  <a:pt x="731" y="5356"/>
                  <a:pt x="749" y="5292"/>
                </a:cubicBezTo>
                <a:cubicBezTo>
                  <a:pt x="722" y="5282"/>
                  <a:pt x="676" y="5258"/>
                  <a:pt x="650" y="5292"/>
                </a:cubicBezTo>
                <a:cubicBezTo>
                  <a:pt x="641" y="5310"/>
                  <a:pt x="632" y="5329"/>
                  <a:pt x="623" y="5348"/>
                </a:cubicBezTo>
                <a:cubicBezTo>
                  <a:pt x="597" y="5356"/>
                  <a:pt x="571" y="5366"/>
                  <a:pt x="545" y="5373"/>
                </a:cubicBezTo>
                <a:cubicBezTo>
                  <a:pt x="537" y="5384"/>
                  <a:pt x="529" y="5393"/>
                  <a:pt x="521" y="5403"/>
                </a:cubicBezTo>
                <a:cubicBezTo>
                  <a:pt x="515" y="5403"/>
                  <a:pt x="509" y="5403"/>
                  <a:pt x="503" y="5403"/>
                </a:cubicBezTo>
                <a:cubicBezTo>
                  <a:pt x="487" y="5417"/>
                  <a:pt x="474" y="5465"/>
                  <a:pt x="456" y="5477"/>
                </a:cubicBezTo>
                <a:cubicBezTo>
                  <a:pt x="422" y="5499"/>
                  <a:pt x="391" y="5439"/>
                  <a:pt x="362" y="5458"/>
                </a:cubicBezTo>
                <a:cubicBezTo>
                  <a:pt x="355" y="5464"/>
                  <a:pt x="345" y="5481"/>
                  <a:pt x="332" y="5477"/>
                </a:cubicBezTo>
                <a:cubicBezTo>
                  <a:pt x="325" y="5473"/>
                  <a:pt x="318" y="5469"/>
                  <a:pt x="311" y="5466"/>
                </a:cubicBezTo>
                <a:cubicBezTo>
                  <a:pt x="296" y="5483"/>
                  <a:pt x="283" y="5497"/>
                  <a:pt x="269" y="5514"/>
                </a:cubicBezTo>
                <a:cubicBezTo>
                  <a:pt x="265" y="5531"/>
                  <a:pt x="267" y="5554"/>
                  <a:pt x="267" y="5580"/>
                </a:cubicBezTo>
                <a:cubicBezTo>
                  <a:pt x="291" y="5597"/>
                  <a:pt x="299" y="5643"/>
                  <a:pt x="309" y="5688"/>
                </a:cubicBezTo>
                <a:cubicBezTo>
                  <a:pt x="309" y="5689"/>
                  <a:pt x="309" y="5690"/>
                  <a:pt x="309" y="5691"/>
                </a:cubicBezTo>
                <a:cubicBezTo>
                  <a:pt x="287" y="5694"/>
                  <a:pt x="271" y="5655"/>
                  <a:pt x="249" y="5643"/>
                </a:cubicBezTo>
                <a:cubicBezTo>
                  <a:pt x="213" y="5633"/>
                  <a:pt x="176" y="5621"/>
                  <a:pt x="140" y="5610"/>
                </a:cubicBezTo>
                <a:cubicBezTo>
                  <a:pt x="100" y="5588"/>
                  <a:pt x="69" y="5540"/>
                  <a:pt x="35" y="5510"/>
                </a:cubicBezTo>
                <a:cubicBezTo>
                  <a:pt x="24" y="5501"/>
                  <a:pt x="11" y="5494"/>
                  <a:pt x="0" y="5484"/>
                </a:cubicBezTo>
                <a:cubicBezTo>
                  <a:pt x="247" y="6897"/>
                  <a:pt x="555" y="8269"/>
                  <a:pt x="923" y="9584"/>
                </a:cubicBezTo>
                <a:cubicBezTo>
                  <a:pt x="925" y="9583"/>
                  <a:pt x="926" y="9588"/>
                  <a:pt x="928" y="9587"/>
                </a:cubicBezTo>
                <a:cubicBezTo>
                  <a:pt x="928" y="9592"/>
                  <a:pt x="938" y="9608"/>
                  <a:pt x="941" y="9617"/>
                </a:cubicBezTo>
                <a:cubicBezTo>
                  <a:pt x="939" y="9619"/>
                  <a:pt x="936" y="9621"/>
                  <a:pt x="934" y="9624"/>
                </a:cubicBezTo>
                <a:cubicBezTo>
                  <a:pt x="957" y="9705"/>
                  <a:pt x="980" y="9787"/>
                  <a:pt x="1003" y="9868"/>
                </a:cubicBezTo>
                <a:cubicBezTo>
                  <a:pt x="1007" y="9866"/>
                  <a:pt x="1012" y="9867"/>
                  <a:pt x="1015" y="9864"/>
                </a:cubicBezTo>
                <a:cubicBezTo>
                  <a:pt x="1026" y="9881"/>
                  <a:pt x="1032" y="9900"/>
                  <a:pt x="1035" y="9935"/>
                </a:cubicBezTo>
                <a:cubicBezTo>
                  <a:pt x="1064" y="9969"/>
                  <a:pt x="1094" y="9976"/>
                  <a:pt x="1132" y="9968"/>
                </a:cubicBezTo>
                <a:cubicBezTo>
                  <a:pt x="1137" y="10047"/>
                  <a:pt x="1142" y="10093"/>
                  <a:pt x="1167" y="10131"/>
                </a:cubicBezTo>
                <a:cubicBezTo>
                  <a:pt x="1188" y="10127"/>
                  <a:pt x="1187" y="10103"/>
                  <a:pt x="1205" y="10097"/>
                </a:cubicBezTo>
                <a:cubicBezTo>
                  <a:pt x="1210" y="10132"/>
                  <a:pt x="1218" y="10159"/>
                  <a:pt x="1224" y="10186"/>
                </a:cubicBezTo>
                <a:cubicBezTo>
                  <a:pt x="1243" y="10190"/>
                  <a:pt x="1251" y="10181"/>
                  <a:pt x="1266" y="10171"/>
                </a:cubicBezTo>
                <a:cubicBezTo>
                  <a:pt x="1251" y="10252"/>
                  <a:pt x="1296" y="10277"/>
                  <a:pt x="1312" y="10326"/>
                </a:cubicBezTo>
                <a:cubicBezTo>
                  <a:pt x="1318" y="10364"/>
                  <a:pt x="1324" y="10403"/>
                  <a:pt x="1329" y="10441"/>
                </a:cubicBezTo>
                <a:cubicBezTo>
                  <a:pt x="1339" y="10530"/>
                  <a:pt x="1307" y="10569"/>
                  <a:pt x="1302" y="10633"/>
                </a:cubicBezTo>
                <a:cubicBezTo>
                  <a:pt x="1291" y="10630"/>
                  <a:pt x="1287" y="10607"/>
                  <a:pt x="1271" y="10600"/>
                </a:cubicBezTo>
                <a:cubicBezTo>
                  <a:pt x="1271" y="10599"/>
                  <a:pt x="1271" y="10598"/>
                  <a:pt x="1271" y="10596"/>
                </a:cubicBezTo>
                <a:cubicBezTo>
                  <a:pt x="1279" y="10574"/>
                  <a:pt x="1288" y="10553"/>
                  <a:pt x="1297" y="10530"/>
                </a:cubicBezTo>
                <a:cubicBezTo>
                  <a:pt x="1298" y="10428"/>
                  <a:pt x="1257" y="10471"/>
                  <a:pt x="1220" y="10456"/>
                </a:cubicBezTo>
                <a:cubicBezTo>
                  <a:pt x="1205" y="10449"/>
                  <a:pt x="1186" y="10441"/>
                  <a:pt x="1169" y="10434"/>
                </a:cubicBezTo>
                <a:cubicBezTo>
                  <a:pt x="1573" y="11761"/>
                  <a:pt x="2040" y="13026"/>
                  <a:pt x="2572" y="14200"/>
                </a:cubicBezTo>
                <a:cubicBezTo>
                  <a:pt x="2945" y="15025"/>
                  <a:pt x="3339" y="15775"/>
                  <a:pt x="3748" y="16462"/>
                </a:cubicBezTo>
                <a:cubicBezTo>
                  <a:pt x="3760" y="16463"/>
                  <a:pt x="3770" y="16464"/>
                  <a:pt x="3786" y="16473"/>
                </a:cubicBezTo>
                <a:cubicBezTo>
                  <a:pt x="3851" y="16510"/>
                  <a:pt x="3911" y="16595"/>
                  <a:pt x="3995" y="16595"/>
                </a:cubicBezTo>
                <a:cubicBezTo>
                  <a:pt x="4000" y="16581"/>
                  <a:pt x="4002" y="16572"/>
                  <a:pt x="4005" y="16551"/>
                </a:cubicBezTo>
                <a:cubicBezTo>
                  <a:pt x="4024" y="16559"/>
                  <a:pt x="4028" y="16590"/>
                  <a:pt x="4035" y="16621"/>
                </a:cubicBezTo>
                <a:cubicBezTo>
                  <a:pt x="4028" y="16621"/>
                  <a:pt x="4022" y="16621"/>
                  <a:pt x="4015" y="16621"/>
                </a:cubicBezTo>
                <a:cubicBezTo>
                  <a:pt x="4015" y="16627"/>
                  <a:pt x="4015" y="16630"/>
                  <a:pt x="4015" y="16636"/>
                </a:cubicBezTo>
                <a:cubicBezTo>
                  <a:pt x="4048" y="16708"/>
                  <a:pt x="4090" y="16763"/>
                  <a:pt x="4120" y="16839"/>
                </a:cubicBezTo>
                <a:cubicBezTo>
                  <a:pt x="4131" y="16865"/>
                  <a:pt x="4148" y="16927"/>
                  <a:pt x="4167" y="16932"/>
                </a:cubicBezTo>
                <a:cubicBezTo>
                  <a:pt x="4168" y="16938"/>
                  <a:pt x="4168" y="16941"/>
                  <a:pt x="4169" y="16947"/>
                </a:cubicBezTo>
                <a:cubicBezTo>
                  <a:pt x="4164" y="16948"/>
                  <a:pt x="4160" y="16949"/>
                  <a:pt x="4156" y="16950"/>
                </a:cubicBezTo>
                <a:cubicBezTo>
                  <a:pt x="4162" y="16957"/>
                  <a:pt x="4168" y="16965"/>
                  <a:pt x="4174" y="16972"/>
                </a:cubicBezTo>
                <a:cubicBezTo>
                  <a:pt x="4175" y="16978"/>
                  <a:pt x="4175" y="16985"/>
                  <a:pt x="4176" y="16991"/>
                </a:cubicBezTo>
                <a:cubicBezTo>
                  <a:pt x="4172" y="17014"/>
                  <a:pt x="4163" y="17021"/>
                  <a:pt x="4157" y="17043"/>
                </a:cubicBezTo>
                <a:cubicBezTo>
                  <a:pt x="4174" y="17139"/>
                  <a:pt x="4202" y="17101"/>
                  <a:pt x="4214" y="17161"/>
                </a:cubicBezTo>
                <a:cubicBezTo>
                  <a:pt x="4215" y="17162"/>
                  <a:pt x="4216" y="17167"/>
                  <a:pt x="4217" y="17168"/>
                </a:cubicBezTo>
                <a:cubicBezTo>
                  <a:pt x="4223" y="17156"/>
                  <a:pt x="4230" y="17144"/>
                  <a:pt x="4236" y="17131"/>
                </a:cubicBezTo>
                <a:cubicBezTo>
                  <a:pt x="4230" y="17113"/>
                  <a:pt x="4224" y="17109"/>
                  <a:pt x="4212" y="17102"/>
                </a:cubicBezTo>
                <a:cubicBezTo>
                  <a:pt x="4210" y="17089"/>
                  <a:pt x="4208" y="17075"/>
                  <a:pt x="4206" y="17061"/>
                </a:cubicBezTo>
                <a:cubicBezTo>
                  <a:pt x="4206" y="17060"/>
                  <a:pt x="4206" y="17059"/>
                  <a:pt x="4206" y="17057"/>
                </a:cubicBezTo>
                <a:cubicBezTo>
                  <a:pt x="4219" y="17072"/>
                  <a:pt x="4233" y="17087"/>
                  <a:pt x="4246" y="17102"/>
                </a:cubicBezTo>
                <a:cubicBezTo>
                  <a:pt x="4252" y="17121"/>
                  <a:pt x="4252" y="17166"/>
                  <a:pt x="4263" y="17176"/>
                </a:cubicBezTo>
                <a:cubicBezTo>
                  <a:pt x="4297" y="17208"/>
                  <a:pt x="4356" y="17214"/>
                  <a:pt x="4326" y="17312"/>
                </a:cubicBezTo>
                <a:cubicBezTo>
                  <a:pt x="4332" y="17336"/>
                  <a:pt x="4344" y="17350"/>
                  <a:pt x="4360" y="17353"/>
                </a:cubicBezTo>
                <a:cubicBezTo>
                  <a:pt x="4360" y="17351"/>
                  <a:pt x="4361" y="17348"/>
                  <a:pt x="4361" y="17346"/>
                </a:cubicBezTo>
                <a:cubicBezTo>
                  <a:pt x="4356" y="17332"/>
                  <a:pt x="4353" y="17319"/>
                  <a:pt x="4348" y="17305"/>
                </a:cubicBezTo>
                <a:cubicBezTo>
                  <a:pt x="4350" y="17304"/>
                  <a:pt x="4350" y="17302"/>
                  <a:pt x="4351" y="17301"/>
                </a:cubicBezTo>
                <a:cubicBezTo>
                  <a:pt x="4370" y="17315"/>
                  <a:pt x="4382" y="17363"/>
                  <a:pt x="4381" y="17412"/>
                </a:cubicBezTo>
                <a:cubicBezTo>
                  <a:pt x="4385" y="17400"/>
                  <a:pt x="4389" y="17388"/>
                  <a:pt x="4393" y="17375"/>
                </a:cubicBezTo>
                <a:cubicBezTo>
                  <a:pt x="4427" y="17359"/>
                  <a:pt x="4446" y="17395"/>
                  <a:pt x="4482" y="17398"/>
                </a:cubicBezTo>
                <a:cubicBezTo>
                  <a:pt x="4490" y="17442"/>
                  <a:pt x="4497" y="17466"/>
                  <a:pt x="4522" y="17475"/>
                </a:cubicBezTo>
                <a:cubicBezTo>
                  <a:pt x="4523" y="17460"/>
                  <a:pt x="4524" y="17446"/>
                  <a:pt x="4525" y="17431"/>
                </a:cubicBezTo>
                <a:cubicBezTo>
                  <a:pt x="4526" y="17431"/>
                  <a:pt x="4526" y="17431"/>
                  <a:pt x="4527" y="17431"/>
                </a:cubicBezTo>
                <a:cubicBezTo>
                  <a:pt x="4533" y="17457"/>
                  <a:pt x="4547" y="17489"/>
                  <a:pt x="4544" y="17523"/>
                </a:cubicBezTo>
                <a:cubicBezTo>
                  <a:pt x="4545" y="17527"/>
                  <a:pt x="4547" y="17527"/>
                  <a:pt x="4549" y="17531"/>
                </a:cubicBezTo>
                <a:cubicBezTo>
                  <a:pt x="4579" y="17541"/>
                  <a:pt x="4588" y="17507"/>
                  <a:pt x="4616" y="17501"/>
                </a:cubicBezTo>
                <a:cubicBezTo>
                  <a:pt x="4613" y="17441"/>
                  <a:pt x="4589" y="17438"/>
                  <a:pt x="4579" y="17394"/>
                </a:cubicBezTo>
                <a:cubicBezTo>
                  <a:pt x="4589" y="17363"/>
                  <a:pt x="4615" y="17339"/>
                  <a:pt x="4634" y="17327"/>
                </a:cubicBezTo>
                <a:cubicBezTo>
                  <a:pt x="4633" y="17306"/>
                  <a:pt x="4633" y="17297"/>
                  <a:pt x="4636" y="17279"/>
                </a:cubicBezTo>
                <a:cubicBezTo>
                  <a:pt x="4688" y="17245"/>
                  <a:pt x="4721" y="17272"/>
                  <a:pt x="4736" y="17357"/>
                </a:cubicBezTo>
                <a:cubicBezTo>
                  <a:pt x="4748" y="17361"/>
                  <a:pt x="4756" y="17346"/>
                  <a:pt x="4764" y="17335"/>
                </a:cubicBezTo>
                <a:cubicBezTo>
                  <a:pt x="4764" y="17361"/>
                  <a:pt x="4766" y="17371"/>
                  <a:pt x="4774" y="17379"/>
                </a:cubicBezTo>
                <a:cubicBezTo>
                  <a:pt x="4775" y="17381"/>
                  <a:pt x="4776" y="17384"/>
                  <a:pt x="4776" y="17386"/>
                </a:cubicBezTo>
                <a:cubicBezTo>
                  <a:pt x="4760" y="17382"/>
                  <a:pt x="4752" y="17377"/>
                  <a:pt x="4746" y="17405"/>
                </a:cubicBezTo>
                <a:cubicBezTo>
                  <a:pt x="4740" y="17446"/>
                  <a:pt x="4762" y="17499"/>
                  <a:pt x="4769" y="17531"/>
                </a:cubicBezTo>
                <a:cubicBezTo>
                  <a:pt x="4756" y="17565"/>
                  <a:pt x="4706" y="17589"/>
                  <a:pt x="4679" y="17560"/>
                </a:cubicBezTo>
                <a:cubicBezTo>
                  <a:pt x="4667" y="17578"/>
                  <a:pt x="4663" y="17594"/>
                  <a:pt x="4664" y="17638"/>
                </a:cubicBezTo>
                <a:cubicBezTo>
                  <a:pt x="4660" y="17645"/>
                  <a:pt x="4656" y="17653"/>
                  <a:pt x="4652" y="17660"/>
                </a:cubicBezTo>
                <a:cubicBezTo>
                  <a:pt x="4649" y="17632"/>
                  <a:pt x="4647" y="17623"/>
                  <a:pt x="4634" y="17616"/>
                </a:cubicBezTo>
                <a:cubicBezTo>
                  <a:pt x="4625" y="17612"/>
                  <a:pt x="4615" y="17626"/>
                  <a:pt x="4607" y="17634"/>
                </a:cubicBezTo>
                <a:cubicBezTo>
                  <a:pt x="4583" y="17660"/>
                  <a:pt x="4578" y="17693"/>
                  <a:pt x="4574" y="17726"/>
                </a:cubicBezTo>
                <a:cubicBezTo>
                  <a:pt x="5556" y="19094"/>
                  <a:pt x="6614" y="20082"/>
                  <a:pt x="7705" y="20724"/>
                </a:cubicBezTo>
                <a:cubicBezTo>
                  <a:pt x="7714" y="20677"/>
                  <a:pt x="7726" y="20640"/>
                  <a:pt x="7731" y="20580"/>
                </a:cubicBezTo>
                <a:cubicBezTo>
                  <a:pt x="7739" y="20496"/>
                  <a:pt x="7695" y="20186"/>
                  <a:pt x="7674" y="20173"/>
                </a:cubicBezTo>
                <a:cubicBezTo>
                  <a:pt x="7632" y="20146"/>
                  <a:pt x="7584" y="20178"/>
                  <a:pt x="7552" y="20136"/>
                </a:cubicBezTo>
                <a:cubicBezTo>
                  <a:pt x="7484" y="20047"/>
                  <a:pt x="7435" y="19904"/>
                  <a:pt x="7357" y="19833"/>
                </a:cubicBezTo>
                <a:cubicBezTo>
                  <a:pt x="7311" y="19793"/>
                  <a:pt x="7280" y="19842"/>
                  <a:pt x="7236" y="19826"/>
                </a:cubicBezTo>
                <a:cubicBezTo>
                  <a:pt x="7210" y="19818"/>
                  <a:pt x="7184" y="19808"/>
                  <a:pt x="7158" y="19800"/>
                </a:cubicBezTo>
                <a:cubicBezTo>
                  <a:pt x="7135" y="19788"/>
                  <a:pt x="7109" y="19731"/>
                  <a:pt x="7081" y="19737"/>
                </a:cubicBezTo>
                <a:cubicBezTo>
                  <a:pt x="7040" y="19747"/>
                  <a:pt x="7005" y="19810"/>
                  <a:pt x="6977" y="19848"/>
                </a:cubicBezTo>
                <a:cubicBezTo>
                  <a:pt x="6964" y="19741"/>
                  <a:pt x="6983" y="19783"/>
                  <a:pt x="6989" y="19719"/>
                </a:cubicBezTo>
                <a:cubicBezTo>
                  <a:pt x="6992" y="19677"/>
                  <a:pt x="6957" y="19616"/>
                  <a:pt x="6939" y="19612"/>
                </a:cubicBezTo>
                <a:cubicBezTo>
                  <a:pt x="6934" y="19620"/>
                  <a:pt x="6930" y="19628"/>
                  <a:pt x="6925" y="19637"/>
                </a:cubicBezTo>
                <a:cubicBezTo>
                  <a:pt x="6923" y="19637"/>
                  <a:pt x="6921" y="19637"/>
                  <a:pt x="6919" y="19637"/>
                </a:cubicBezTo>
                <a:cubicBezTo>
                  <a:pt x="6904" y="19545"/>
                  <a:pt x="6858" y="19555"/>
                  <a:pt x="6813" y="19523"/>
                </a:cubicBezTo>
                <a:cubicBezTo>
                  <a:pt x="6796" y="19510"/>
                  <a:pt x="6786" y="19485"/>
                  <a:pt x="6771" y="19467"/>
                </a:cubicBezTo>
                <a:cubicBezTo>
                  <a:pt x="6758" y="19471"/>
                  <a:pt x="6730" y="19473"/>
                  <a:pt x="6713" y="19482"/>
                </a:cubicBezTo>
                <a:cubicBezTo>
                  <a:pt x="6694" y="19497"/>
                  <a:pt x="6692" y="19553"/>
                  <a:pt x="6681" y="19586"/>
                </a:cubicBezTo>
                <a:cubicBezTo>
                  <a:pt x="6663" y="19640"/>
                  <a:pt x="6621" y="19654"/>
                  <a:pt x="6607" y="19719"/>
                </a:cubicBezTo>
                <a:cubicBezTo>
                  <a:pt x="6606" y="19720"/>
                  <a:pt x="6605" y="19721"/>
                  <a:pt x="6604" y="19722"/>
                </a:cubicBezTo>
                <a:cubicBezTo>
                  <a:pt x="6604" y="19685"/>
                  <a:pt x="6607" y="19669"/>
                  <a:pt x="6612" y="19645"/>
                </a:cubicBezTo>
                <a:cubicBezTo>
                  <a:pt x="6583" y="19657"/>
                  <a:pt x="6543" y="19668"/>
                  <a:pt x="6507" y="19656"/>
                </a:cubicBezTo>
                <a:cubicBezTo>
                  <a:pt x="6499" y="19615"/>
                  <a:pt x="6489" y="19575"/>
                  <a:pt x="6480" y="19534"/>
                </a:cubicBezTo>
                <a:cubicBezTo>
                  <a:pt x="6457" y="19547"/>
                  <a:pt x="6427" y="19625"/>
                  <a:pt x="6397" y="19600"/>
                </a:cubicBezTo>
                <a:cubicBezTo>
                  <a:pt x="6395" y="19598"/>
                  <a:pt x="6393" y="19595"/>
                  <a:pt x="6392" y="19593"/>
                </a:cubicBezTo>
                <a:cubicBezTo>
                  <a:pt x="6414" y="19559"/>
                  <a:pt x="6418" y="19484"/>
                  <a:pt x="6434" y="19434"/>
                </a:cubicBezTo>
                <a:cubicBezTo>
                  <a:pt x="6451" y="19378"/>
                  <a:pt x="6489" y="19362"/>
                  <a:pt x="6509" y="19312"/>
                </a:cubicBezTo>
                <a:cubicBezTo>
                  <a:pt x="6527" y="19268"/>
                  <a:pt x="6533" y="19199"/>
                  <a:pt x="6561" y="19175"/>
                </a:cubicBezTo>
                <a:cubicBezTo>
                  <a:pt x="6570" y="19146"/>
                  <a:pt x="6565" y="19118"/>
                  <a:pt x="6559" y="19087"/>
                </a:cubicBezTo>
                <a:cubicBezTo>
                  <a:pt x="6489" y="19067"/>
                  <a:pt x="6485" y="18896"/>
                  <a:pt x="6467" y="18776"/>
                </a:cubicBezTo>
                <a:cubicBezTo>
                  <a:pt x="6462" y="18740"/>
                  <a:pt x="6463" y="18699"/>
                  <a:pt x="6447" y="18684"/>
                </a:cubicBezTo>
                <a:cubicBezTo>
                  <a:pt x="6439" y="18681"/>
                  <a:pt x="6437" y="18698"/>
                  <a:pt x="6428" y="18695"/>
                </a:cubicBezTo>
                <a:cubicBezTo>
                  <a:pt x="6424" y="18693"/>
                  <a:pt x="6341" y="18525"/>
                  <a:pt x="6320" y="18503"/>
                </a:cubicBezTo>
                <a:cubicBezTo>
                  <a:pt x="6290" y="18483"/>
                  <a:pt x="6262" y="18463"/>
                  <a:pt x="6233" y="18444"/>
                </a:cubicBezTo>
                <a:cubicBezTo>
                  <a:pt x="6209" y="18424"/>
                  <a:pt x="6140" y="18385"/>
                  <a:pt x="6101" y="18418"/>
                </a:cubicBezTo>
                <a:cubicBezTo>
                  <a:pt x="6097" y="18425"/>
                  <a:pt x="6098" y="18434"/>
                  <a:pt x="6097" y="18451"/>
                </a:cubicBezTo>
                <a:cubicBezTo>
                  <a:pt x="6072" y="18440"/>
                  <a:pt x="6046" y="18425"/>
                  <a:pt x="6020" y="18414"/>
                </a:cubicBezTo>
                <a:cubicBezTo>
                  <a:pt x="6020" y="18414"/>
                  <a:pt x="6019" y="18414"/>
                  <a:pt x="6019" y="18414"/>
                </a:cubicBezTo>
                <a:cubicBezTo>
                  <a:pt x="6015" y="18422"/>
                  <a:pt x="6011" y="18432"/>
                  <a:pt x="6007" y="18440"/>
                </a:cubicBezTo>
                <a:cubicBezTo>
                  <a:pt x="5991" y="18376"/>
                  <a:pt x="5950" y="18269"/>
                  <a:pt x="5903" y="18281"/>
                </a:cubicBezTo>
                <a:cubicBezTo>
                  <a:pt x="5900" y="18292"/>
                  <a:pt x="5898" y="18306"/>
                  <a:pt x="5895" y="18318"/>
                </a:cubicBezTo>
                <a:cubicBezTo>
                  <a:pt x="5892" y="18271"/>
                  <a:pt x="5888" y="18224"/>
                  <a:pt x="5885" y="18177"/>
                </a:cubicBezTo>
                <a:cubicBezTo>
                  <a:pt x="5865" y="18110"/>
                  <a:pt x="5802" y="18023"/>
                  <a:pt x="5759" y="18004"/>
                </a:cubicBezTo>
                <a:cubicBezTo>
                  <a:pt x="5737" y="17994"/>
                  <a:pt x="5713" y="18008"/>
                  <a:pt x="5696" y="18015"/>
                </a:cubicBezTo>
                <a:cubicBezTo>
                  <a:pt x="5678" y="18013"/>
                  <a:pt x="5660" y="18010"/>
                  <a:pt x="5642" y="18007"/>
                </a:cubicBezTo>
                <a:cubicBezTo>
                  <a:pt x="5642" y="18006"/>
                  <a:pt x="5642" y="18005"/>
                  <a:pt x="5642" y="18004"/>
                </a:cubicBezTo>
                <a:cubicBezTo>
                  <a:pt x="5692" y="17972"/>
                  <a:pt x="5680" y="17915"/>
                  <a:pt x="5716" y="17885"/>
                </a:cubicBezTo>
                <a:cubicBezTo>
                  <a:pt x="5716" y="17883"/>
                  <a:pt x="5717" y="17880"/>
                  <a:pt x="5718" y="17878"/>
                </a:cubicBezTo>
                <a:cubicBezTo>
                  <a:pt x="5704" y="17859"/>
                  <a:pt x="5684" y="17854"/>
                  <a:pt x="5669" y="17834"/>
                </a:cubicBezTo>
                <a:cubicBezTo>
                  <a:pt x="5666" y="17824"/>
                  <a:pt x="5664" y="17811"/>
                  <a:pt x="5661" y="17800"/>
                </a:cubicBezTo>
                <a:cubicBezTo>
                  <a:pt x="5649" y="17784"/>
                  <a:pt x="5625" y="17791"/>
                  <a:pt x="5614" y="17778"/>
                </a:cubicBezTo>
                <a:cubicBezTo>
                  <a:pt x="5607" y="17788"/>
                  <a:pt x="5604" y="17797"/>
                  <a:pt x="5602" y="17819"/>
                </a:cubicBezTo>
                <a:cubicBezTo>
                  <a:pt x="5601" y="17820"/>
                  <a:pt x="5600" y="17821"/>
                  <a:pt x="5599" y="17823"/>
                </a:cubicBezTo>
                <a:cubicBezTo>
                  <a:pt x="5596" y="17761"/>
                  <a:pt x="5572" y="17739"/>
                  <a:pt x="5549" y="17719"/>
                </a:cubicBezTo>
                <a:cubicBezTo>
                  <a:pt x="5549" y="17711"/>
                  <a:pt x="5549" y="17705"/>
                  <a:pt x="5549" y="17697"/>
                </a:cubicBezTo>
                <a:cubicBezTo>
                  <a:pt x="5564" y="17698"/>
                  <a:pt x="5581" y="17699"/>
                  <a:pt x="5597" y="17701"/>
                </a:cubicBezTo>
                <a:cubicBezTo>
                  <a:pt x="5600" y="17697"/>
                  <a:pt x="5603" y="17693"/>
                  <a:pt x="5606" y="17690"/>
                </a:cubicBezTo>
                <a:cubicBezTo>
                  <a:pt x="5607" y="17685"/>
                  <a:pt x="5608" y="17679"/>
                  <a:pt x="5609" y="17675"/>
                </a:cubicBezTo>
                <a:cubicBezTo>
                  <a:pt x="5608" y="17673"/>
                  <a:pt x="5608" y="17669"/>
                  <a:pt x="5607" y="17667"/>
                </a:cubicBezTo>
                <a:cubicBezTo>
                  <a:pt x="5573" y="17652"/>
                  <a:pt x="5496" y="17647"/>
                  <a:pt x="5463" y="17678"/>
                </a:cubicBezTo>
                <a:cubicBezTo>
                  <a:pt x="5444" y="17698"/>
                  <a:pt x="5433" y="17745"/>
                  <a:pt x="5408" y="17756"/>
                </a:cubicBezTo>
                <a:cubicBezTo>
                  <a:pt x="5339" y="17787"/>
                  <a:pt x="5317" y="17680"/>
                  <a:pt x="5274" y="17675"/>
                </a:cubicBezTo>
                <a:cubicBezTo>
                  <a:pt x="5238" y="17670"/>
                  <a:pt x="5177" y="17717"/>
                  <a:pt x="5146" y="17686"/>
                </a:cubicBezTo>
                <a:cubicBezTo>
                  <a:pt x="5130" y="17670"/>
                  <a:pt x="5134" y="17657"/>
                  <a:pt x="5127" y="17623"/>
                </a:cubicBezTo>
                <a:cubicBezTo>
                  <a:pt x="5114" y="17556"/>
                  <a:pt x="5073" y="17535"/>
                  <a:pt x="5027" y="17534"/>
                </a:cubicBezTo>
                <a:cubicBezTo>
                  <a:pt x="5018" y="17507"/>
                  <a:pt x="5008" y="17463"/>
                  <a:pt x="5004" y="17431"/>
                </a:cubicBezTo>
                <a:cubicBezTo>
                  <a:pt x="4989" y="17425"/>
                  <a:pt x="4978" y="17439"/>
                  <a:pt x="4973" y="17464"/>
                </a:cubicBezTo>
                <a:cubicBezTo>
                  <a:pt x="4977" y="17478"/>
                  <a:pt x="4981" y="17495"/>
                  <a:pt x="4985" y="17508"/>
                </a:cubicBezTo>
                <a:cubicBezTo>
                  <a:pt x="4992" y="17507"/>
                  <a:pt x="5000" y="17502"/>
                  <a:pt x="5007" y="17501"/>
                </a:cubicBezTo>
                <a:cubicBezTo>
                  <a:pt x="5010" y="17507"/>
                  <a:pt x="5015" y="17514"/>
                  <a:pt x="5019" y="17519"/>
                </a:cubicBezTo>
                <a:cubicBezTo>
                  <a:pt x="5014" y="17553"/>
                  <a:pt x="4905" y="17613"/>
                  <a:pt x="4881" y="17630"/>
                </a:cubicBezTo>
                <a:cubicBezTo>
                  <a:pt x="4883" y="17633"/>
                  <a:pt x="4883" y="17636"/>
                  <a:pt x="4885" y="17638"/>
                </a:cubicBezTo>
                <a:cubicBezTo>
                  <a:pt x="4883" y="17657"/>
                  <a:pt x="4880" y="17656"/>
                  <a:pt x="4875" y="17667"/>
                </a:cubicBezTo>
                <a:cubicBezTo>
                  <a:pt x="4889" y="17681"/>
                  <a:pt x="4928" y="17830"/>
                  <a:pt x="4917" y="17882"/>
                </a:cubicBezTo>
                <a:cubicBezTo>
                  <a:pt x="4910" y="17905"/>
                  <a:pt x="4890" y="17920"/>
                  <a:pt x="4875" y="17926"/>
                </a:cubicBezTo>
                <a:cubicBezTo>
                  <a:pt x="4858" y="17900"/>
                  <a:pt x="4849" y="17835"/>
                  <a:pt x="4836" y="17800"/>
                </a:cubicBezTo>
                <a:cubicBezTo>
                  <a:pt x="4840" y="17746"/>
                  <a:pt x="4856" y="17704"/>
                  <a:pt x="4870" y="17667"/>
                </a:cubicBezTo>
                <a:cubicBezTo>
                  <a:pt x="4867" y="17613"/>
                  <a:pt x="4853" y="17578"/>
                  <a:pt x="4845" y="17531"/>
                </a:cubicBezTo>
                <a:cubicBezTo>
                  <a:pt x="4856" y="17497"/>
                  <a:pt x="4884" y="17484"/>
                  <a:pt x="4910" y="17483"/>
                </a:cubicBezTo>
                <a:cubicBezTo>
                  <a:pt x="4913" y="17475"/>
                  <a:pt x="4915" y="17467"/>
                  <a:pt x="4918" y="17460"/>
                </a:cubicBezTo>
                <a:cubicBezTo>
                  <a:pt x="4915" y="17426"/>
                  <a:pt x="4901" y="17409"/>
                  <a:pt x="4886" y="17398"/>
                </a:cubicBezTo>
                <a:cubicBezTo>
                  <a:pt x="4845" y="17365"/>
                  <a:pt x="4836" y="17469"/>
                  <a:pt x="4815" y="17494"/>
                </a:cubicBezTo>
                <a:cubicBezTo>
                  <a:pt x="4804" y="17500"/>
                  <a:pt x="4793" y="17509"/>
                  <a:pt x="4783" y="17516"/>
                </a:cubicBezTo>
                <a:cubicBezTo>
                  <a:pt x="4788" y="17496"/>
                  <a:pt x="4795" y="17488"/>
                  <a:pt x="4791" y="17460"/>
                </a:cubicBezTo>
                <a:cubicBezTo>
                  <a:pt x="4798" y="17466"/>
                  <a:pt x="4799" y="17470"/>
                  <a:pt x="4801" y="17486"/>
                </a:cubicBezTo>
                <a:cubicBezTo>
                  <a:pt x="4802" y="17486"/>
                  <a:pt x="4802" y="17486"/>
                  <a:pt x="4803" y="17486"/>
                </a:cubicBezTo>
                <a:cubicBezTo>
                  <a:pt x="4817" y="17468"/>
                  <a:pt x="4823" y="17442"/>
                  <a:pt x="4835" y="17420"/>
                </a:cubicBezTo>
                <a:cubicBezTo>
                  <a:pt x="4813" y="17330"/>
                  <a:pt x="4793" y="17236"/>
                  <a:pt x="4746" y="17198"/>
                </a:cubicBezTo>
                <a:cubicBezTo>
                  <a:pt x="4730" y="17185"/>
                  <a:pt x="4709" y="17198"/>
                  <a:pt x="4691" y="17183"/>
                </a:cubicBezTo>
                <a:cubicBezTo>
                  <a:pt x="4684" y="17178"/>
                  <a:pt x="4659" y="17155"/>
                  <a:pt x="4649" y="17161"/>
                </a:cubicBezTo>
                <a:cubicBezTo>
                  <a:pt x="4636" y="17178"/>
                  <a:pt x="4623" y="17196"/>
                  <a:pt x="4611" y="17213"/>
                </a:cubicBezTo>
                <a:cubicBezTo>
                  <a:pt x="4603" y="17222"/>
                  <a:pt x="4594" y="17220"/>
                  <a:pt x="4584" y="17227"/>
                </a:cubicBezTo>
                <a:cubicBezTo>
                  <a:pt x="4552" y="17250"/>
                  <a:pt x="4537" y="17297"/>
                  <a:pt x="4495" y="17279"/>
                </a:cubicBezTo>
                <a:cubicBezTo>
                  <a:pt x="4476" y="17229"/>
                  <a:pt x="4462" y="17298"/>
                  <a:pt x="4442" y="17257"/>
                </a:cubicBezTo>
                <a:cubicBezTo>
                  <a:pt x="4437" y="17233"/>
                  <a:pt x="4433" y="17207"/>
                  <a:pt x="4428" y="17183"/>
                </a:cubicBezTo>
                <a:cubicBezTo>
                  <a:pt x="4394" y="17121"/>
                  <a:pt x="4321" y="17002"/>
                  <a:pt x="4308" y="16906"/>
                </a:cubicBezTo>
                <a:cubicBezTo>
                  <a:pt x="4300" y="16849"/>
                  <a:pt x="4310" y="16768"/>
                  <a:pt x="4316" y="16721"/>
                </a:cubicBezTo>
                <a:cubicBezTo>
                  <a:pt x="4324" y="16660"/>
                  <a:pt x="4316" y="16573"/>
                  <a:pt x="4326" y="16514"/>
                </a:cubicBezTo>
                <a:cubicBezTo>
                  <a:pt x="4332" y="16497"/>
                  <a:pt x="4338" y="16480"/>
                  <a:pt x="4345" y="16462"/>
                </a:cubicBezTo>
                <a:cubicBezTo>
                  <a:pt x="4363" y="16395"/>
                  <a:pt x="4349" y="16326"/>
                  <a:pt x="4340" y="16270"/>
                </a:cubicBezTo>
                <a:cubicBezTo>
                  <a:pt x="4324" y="16263"/>
                  <a:pt x="4309" y="16256"/>
                  <a:pt x="4293" y="16248"/>
                </a:cubicBezTo>
                <a:cubicBezTo>
                  <a:pt x="4283" y="16220"/>
                  <a:pt x="4287" y="16226"/>
                  <a:pt x="4288" y="16181"/>
                </a:cubicBezTo>
                <a:cubicBezTo>
                  <a:pt x="4277" y="16172"/>
                  <a:pt x="4265" y="16165"/>
                  <a:pt x="4254" y="16156"/>
                </a:cubicBezTo>
                <a:cubicBezTo>
                  <a:pt x="4227" y="16159"/>
                  <a:pt x="4201" y="16159"/>
                  <a:pt x="4174" y="16163"/>
                </a:cubicBezTo>
                <a:cubicBezTo>
                  <a:pt x="4167" y="16156"/>
                  <a:pt x="4161" y="16151"/>
                  <a:pt x="4154" y="16144"/>
                </a:cubicBezTo>
                <a:cubicBezTo>
                  <a:pt x="4144" y="16153"/>
                  <a:pt x="4134" y="16161"/>
                  <a:pt x="4124" y="16170"/>
                </a:cubicBezTo>
                <a:cubicBezTo>
                  <a:pt x="4067" y="16194"/>
                  <a:pt x="4023" y="16141"/>
                  <a:pt x="3982" y="16181"/>
                </a:cubicBezTo>
                <a:cubicBezTo>
                  <a:pt x="3963" y="16180"/>
                  <a:pt x="3955" y="16163"/>
                  <a:pt x="3943" y="16148"/>
                </a:cubicBezTo>
                <a:cubicBezTo>
                  <a:pt x="3943" y="16159"/>
                  <a:pt x="3942" y="16170"/>
                  <a:pt x="3942" y="16181"/>
                </a:cubicBezTo>
                <a:cubicBezTo>
                  <a:pt x="3940" y="16183"/>
                  <a:pt x="3939" y="16184"/>
                  <a:pt x="3938" y="16185"/>
                </a:cubicBezTo>
                <a:cubicBezTo>
                  <a:pt x="3931" y="16177"/>
                  <a:pt x="3925" y="16167"/>
                  <a:pt x="3918" y="16159"/>
                </a:cubicBezTo>
                <a:cubicBezTo>
                  <a:pt x="3921" y="16103"/>
                  <a:pt x="3951" y="16103"/>
                  <a:pt x="3960" y="16059"/>
                </a:cubicBezTo>
                <a:cubicBezTo>
                  <a:pt x="3979" y="15969"/>
                  <a:pt x="3966" y="15881"/>
                  <a:pt x="3982" y="15793"/>
                </a:cubicBezTo>
                <a:cubicBezTo>
                  <a:pt x="3982" y="15781"/>
                  <a:pt x="3982" y="15769"/>
                  <a:pt x="3982" y="15756"/>
                </a:cubicBezTo>
                <a:cubicBezTo>
                  <a:pt x="3974" y="15760"/>
                  <a:pt x="3967" y="15764"/>
                  <a:pt x="3960" y="15767"/>
                </a:cubicBezTo>
                <a:cubicBezTo>
                  <a:pt x="3965" y="15748"/>
                  <a:pt x="3967" y="15730"/>
                  <a:pt x="3967" y="15697"/>
                </a:cubicBezTo>
                <a:cubicBezTo>
                  <a:pt x="3968" y="15695"/>
                  <a:pt x="3970" y="15692"/>
                  <a:pt x="3972" y="15690"/>
                </a:cubicBezTo>
                <a:cubicBezTo>
                  <a:pt x="3974" y="15685"/>
                  <a:pt x="3976" y="15683"/>
                  <a:pt x="3978" y="15679"/>
                </a:cubicBezTo>
                <a:cubicBezTo>
                  <a:pt x="3985" y="15705"/>
                  <a:pt x="3990" y="15730"/>
                  <a:pt x="3997" y="15756"/>
                </a:cubicBezTo>
                <a:cubicBezTo>
                  <a:pt x="3998" y="15758"/>
                  <a:pt x="4000" y="15759"/>
                  <a:pt x="4002" y="15760"/>
                </a:cubicBezTo>
                <a:cubicBezTo>
                  <a:pt x="4007" y="15695"/>
                  <a:pt x="4012" y="15629"/>
                  <a:pt x="4017" y="15564"/>
                </a:cubicBezTo>
                <a:cubicBezTo>
                  <a:pt x="4013" y="15566"/>
                  <a:pt x="4009" y="15569"/>
                  <a:pt x="4005" y="15572"/>
                </a:cubicBezTo>
                <a:cubicBezTo>
                  <a:pt x="4004" y="15569"/>
                  <a:pt x="4003" y="15566"/>
                  <a:pt x="4002" y="15564"/>
                </a:cubicBezTo>
                <a:cubicBezTo>
                  <a:pt x="4003" y="15555"/>
                  <a:pt x="4022" y="15446"/>
                  <a:pt x="4025" y="15438"/>
                </a:cubicBezTo>
                <a:cubicBezTo>
                  <a:pt x="4039" y="15402"/>
                  <a:pt x="4062" y="15379"/>
                  <a:pt x="4072" y="15335"/>
                </a:cubicBezTo>
                <a:cubicBezTo>
                  <a:pt x="4076" y="15318"/>
                  <a:pt x="4075" y="15300"/>
                  <a:pt x="4074" y="15280"/>
                </a:cubicBezTo>
                <a:cubicBezTo>
                  <a:pt x="4008" y="15179"/>
                  <a:pt x="3867" y="15273"/>
                  <a:pt x="3791" y="15328"/>
                </a:cubicBezTo>
                <a:cubicBezTo>
                  <a:pt x="3787" y="15354"/>
                  <a:pt x="3783" y="15383"/>
                  <a:pt x="3779" y="15409"/>
                </a:cubicBezTo>
                <a:cubicBezTo>
                  <a:pt x="3780" y="15441"/>
                  <a:pt x="3780" y="15473"/>
                  <a:pt x="3781" y="15505"/>
                </a:cubicBezTo>
                <a:cubicBezTo>
                  <a:pt x="3775" y="15515"/>
                  <a:pt x="3770" y="15524"/>
                  <a:pt x="3764" y="15535"/>
                </a:cubicBezTo>
                <a:cubicBezTo>
                  <a:pt x="3764" y="15556"/>
                  <a:pt x="3763" y="15579"/>
                  <a:pt x="3763" y="15601"/>
                </a:cubicBezTo>
                <a:cubicBezTo>
                  <a:pt x="3754" y="15640"/>
                  <a:pt x="3719" y="15654"/>
                  <a:pt x="3704" y="15682"/>
                </a:cubicBezTo>
                <a:cubicBezTo>
                  <a:pt x="3710" y="15694"/>
                  <a:pt x="3714" y="15696"/>
                  <a:pt x="3717" y="15716"/>
                </a:cubicBezTo>
                <a:cubicBezTo>
                  <a:pt x="3712" y="15725"/>
                  <a:pt x="3708" y="15733"/>
                  <a:pt x="3702" y="15742"/>
                </a:cubicBezTo>
                <a:cubicBezTo>
                  <a:pt x="3695" y="15750"/>
                  <a:pt x="3682" y="15742"/>
                  <a:pt x="3671" y="15738"/>
                </a:cubicBezTo>
                <a:cubicBezTo>
                  <a:pt x="3671" y="15725"/>
                  <a:pt x="3671" y="15710"/>
                  <a:pt x="3671" y="15697"/>
                </a:cubicBezTo>
                <a:cubicBezTo>
                  <a:pt x="3623" y="15709"/>
                  <a:pt x="3534" y="15794"/>
                  <a:pt x="3490" y="15779"/>
                </a:cubicBezTo>
                <a:cubicBezTo>
                  <a:pt x="3465" y="15770"/>
                  <a:pt x="3458" y="15725"/>
                  <a:pt x="3440" y="15705"/>
                </a:cubicBezTo>
                <a:cubicBezTo>
                  <a:pt x="3425" y="15688"/>
                  <a:pt x="3401" y="15690"/>
                  <a:pt x="3378" y="15690"/>
                </a:cubicBezTo>
                <a:cubicBezTo>
                  <a:pt x="3357" y="15634"/>
                  <a:pt x="3345" y="15568"/>
                  <a:pt x="3324" y="15509"/>
                </a:cubicBezTo>
                <a:cubicBezTo>
                  <a:pt x="3302" y="15442"/>
                  <a:pt x="3271" y="15374"/>
                  <a:pt x="3251" y="15305"/>
                </a:cubicBezTo>
                <a:cubicBezTo>
                  <a:pt x="3221" y="15206"/>
                  <a:pt x="3212" y="14941"/>
                  <a:pt x="3227" y="14781"/>
                </a:cubicBezTo>
                <a:cubicBezTo>
                  <a:pt x="3231" y="14739"/>
                  <a:pt x="3234" y="14699"/>
                  <a:pt x="3237" y="14659"/>
                </a:cubicBezTo>
                <a:cubicBezTo>
                  <a:pt x="3249" y="14615"/>
                  <a:pt x="3261" y="14573"/>
                  <a:pt x="3273" y="14529"/>
                </a:cubicBezTo>
                <a:cubicBezTo>
                  <a:pt x="3281" y="14449"/>
                  <a:pt x="3243" y="14377"/>
                  <a:pt x="3257" y="14282"/>
                </a:cubicBezTo>
                <a:cubicBezTo>
                  <a:pt x="3265" y="14261"/>
                  <a:pt x="3273" y="14239"/>
                  <a:pt x="3281" y="14219"/>
                </a:cubicBezTo>
                <a:cubicBezTo>
                  <a:pt x="3282" y="14216"/>
                  <a:pt x="3283" y="14213"/>
                  <a:pt x="3284" y="14211"/>
                </a:cubicBezTo>
                <a:cubicBezTo>
                  <a:pt x="3278" y="14199"/>
                  <a:pt x="3272" y="14187"/>
                  <a:pt x="3266" y="14174"/>
                </a:cubicBezTo>
                <a:cubicBezTo>
                  <a:pt x="3265" y="14174"/>
                  <a:pt x="3264" y="14174"/>
                  <a:pt x="3262" y="14174"/>
                </a:cubicBezTo>
                <a:cubicBezTo>
                  <a:pt x="3285" y="14130"/>
                  <a:pt x="3323" y="14144"/>
                  <a:pt x="3339" y="14086"/>
                </a:cubicBezTo>
                <a:cubicBezTo>
                  <a:pt x="3334" y="14074"/>
                  <a:pt x="3329" y="14064"/>
                  <a:pt x="3324" y="14052"/>
                </a:cubicBezTo>
                <a:cubicBezTo>
                  <a:pt x="3334" y="14027"/>
                  <a:pt x="3361" y="14062"/>
                  <a:pt x="3385" y="14049"/>
                </a:cubicBezTo>
                <a:cubicBezTo>
                  <a:pt x="3422" y="14028"/>
                  <a:pt x="3439" y="13970"/>
                  <a:pt x="3470" y="13941"/>
                </a:cubicBezTo>
                <a:cubicBezTo>
                  <a:pt x="3475" y="13918"/>
                  <a:pt x="3461" y="13897"/>
                  <a:pt x="3457" y="13871"/>
                </a:cubicBezTo>
                <a:cubicBezTo>
                  <a:pt x="3461" y="13866"/>
                  <a:pt x="3466" y="13859"/>
                  <a:pt x="3470" y="13853"/>
                </a:cubicBezTo>
                <a:cubicBezTo>
                  <a:pt x="3472" y="13865"/>
                  <a:pt x="3472" y="13881"/>
                  <a:pt x="3473" y="13893"/>
                </a:cubicBezTo>
                <a:cubicBezTo>
                  <a:pt x="3503" y="13902"/>
                  <a:pt x="3507" y="13880"/>
                  <a:pt x="3527" y="13868"/>
                </a:cubicBezTo>
                <a:cubicBezTo>
                  <a:pt x="3567" y="13842"/>
                  <a:pt x="3611" y="13876"/>
                  <a:pt x="3642" y="13890"/>
                </a:cubicBezTo>
                <a:cubicBezTo>
                  <a:pt x="3660" y="13897"/>
                  <a:pt x="3683" y="13903"/>
                  <a:pt x="3692" y="13886"/>
                </a:cubicBezTo>
                <a:cubicBezTo>
                  <a:pt x="3693" y="13886"/>
                  <a:pt x="3695" y="13886"/>
                  <a:pt x="3696" y="13886"/>
                </a:cubicBezTo>
                <a:cubicBezTo>
                  <a:pt x="3690" y="13877"/>
                  <a:pt x="3685" y="13869"/>
                  <a:pt x="3679" y="13860"/>
                </a:cubicBezTo>
                <a:cubicBezTo>
                  <a:pt x="3678" y="13858"/>
                  <a:pt x="3678" y="13855"/>
                  <a:pt x="3677" y="13853"/>
                </a:cubicBezTo>
                <a:cubicBezTo>
                  <a:pt x="3684" y="13850"/>
                  <a:pt x="3690" y="13848"/>
                  <a:pt x="3697" y="13845"/>
                </a:cubicBezTo>
                <a:cubicBezTo>
                  <a:pt x="3711" y="13863"/>
                  <a:pt x="3726" y="13880"/>
                  <a:pt x="3739" y="13897"/>
                </a:cubicBezTo>
                <a:cubicBezTo>
                  <a:pt x="3744" y="13911"/>
                  <a:pt x="3748" y="13924"/>
                  <a:pt x="3753" y="13938"/>
                </a:cubicBezTo>
                <a:cubicBezTo>
                  <a:pt x="3763" y="13948"/>
                  <a:pt x="3774" y="13957"/>
                  <a:pt x="3784" y="13967"/>
                </a:cubicBezTo>
                <a:cubicBezTo>
                  <a:pt x="3796" y="13957"/>
                  <a:pt x="3806" y="13948"/>
                  <a:pt x="3818" y="13938"/>
                </a:cubicBezTo>
                <a:cubicBezTo>
                  <a:pt x="3821" y="13948"/>
                  <a:pt x="3824" y="13957"/>
                  <a:pt x="3828" y="13967"/>
                </a:cubicBezTo>
                <a:cubicBezTo>
                  <a:pt x="3828" y="13967"/>
                  <a:pt x="3829" y="13967"/>
                  <a:pt x="3829" y="13967"/>
                </a:cubicBezTo>
                <a:cubicBezTo>
                  <a:pt x="3834" y="13962"/>
                  <a:pt x="3839" y="13957"/>
                  <a:pt x="3843" y="13953"/>
                </a:cubicBezTo>
                <a:cubicBezTo>
                  <a:pt x="3843" y="13952"/>
                  <a:pt x="3843" y="13950"/>
                  <a:pt x="3843" y="13949"/>
                </a:cubicBezTo>
                <a:cubicBezTo>
                  <a:pt x="3839" y="13943"/>
                  <a:pt x="3834" y="13940"/>
                  <a:pt x="3829" y="13934"/>
                </a:cubicBezTo>
                <a:cubicBezTo>
                  <a:pt x="3828" y="13931"/>
                  <a:pt x="3827" y="13926"/>
                  <a:pt x="3826" y="13923"/>
                </a:cubicBezTo>
                <a:cubicBezTo>
                  <a:pt x="3828" y="13915"/>
                  <a:pt x="3831" y="13905"/>
                  <a:pt x="3833" y="13897"/>
                </a:cubicBezTo>
                <a:cubicBezTo>
                  <a:pt x="3851" y="13901"/>
                  <a:pt x="3882" y="13939"/>
                  <a:pt x="3886" y="13975"/>
                </a:cubicBezTo>
                <a:cubicBezTo>
                  <a:pt x="3902" y="13976"/>
                  <a:pt x="3911" y="13974"/>
                  <a:pt x="3925" y="13971"/>
                </a:cubicBezTo>
                <a:cubicBezTo>
                  <a:pt x="3911" y="13927"/>
                  <a:pt x="3879" y="13926"/>
                  <a:pt x="3875" y="13868"/>
                </a:cubicBezTo>
                <a:cubicBezTo>
                  <a:pt x="3883" y="13860"/>
                  <a:pt x="3890" y="13854"/>
                  <a:pt x="3898" y="13845"/>
                </a:cubicBezTo>
                <a:cubicBezTo>
                  <a:pt x="3892" y="13819"/>
                  <a:pt x="3879" y="13808"/>
                  <a:pt x="3866" y="13794"/>
                </a:cubicBezTo>
                <a:cubicBezTo>
                  <a:pt x="3849" y="13800"/>
                  <a:pt x="3827" y="13829"/>
                  <a:pt x="3816" y="13790"/>
                </a:cubicBezTo>
                <a:cubicBezTo>
                  <a:pt x="3819" y="13779"/>
                  <a:pt x="3823" y="13771"/>
                  <a:pt x="3826" y="13760"/>
                </a:cubicBezTo>
                <a:cubicBezTo>
                  <a:pt x="3848" y="13737"/>
                  <a:pt x="3859" y="13799"/>
                  <a:pt x="3875" y="13790"/>
                </a:cubicBezTo>
                <a:cubicBezTo>
                  <a:pt x="3888" y="13782"/>
                  <a:pt x="3896" y="13760"/>
                  <a:pt x="3906" y="13753"/>
                </a:cubicBezTo>
                <a:cubicBezTo>
                  <a:pt x="3930" y="13737"/>
                  <a:pt x="3976" y="13754"/>
                  <a:pt x="3995" y="13760"/>
                </a:cubicBezTo>
                <a:cubicBezTo>
                  <a:pt x="3997" y="13743"/>
                  <a:pt x="4000" y="13726"/>
                  <a:pt x="4002" y="13709"/>
                </a:cubicBezTo>
                <a:cubicBezTo>
                  <a:pt x="4002" y="13709"/>
                  <a:pt x="4003" y="13709"/>
                  <a:pt x="4003" y="13709"/>
                </a:cubicBezTo>
                <a:cubicBezTo>
                  <a:pt x="4010" y="13731"/>
                  <a:pt x="4017" y="13752"/>
                  <a:pt x="4023" y="13775"/>
                </a:cubicBezTo>
                <a:cubicBezTo>
                  <a:pt x="4033" y="13772"/>
                  <a:pt x="4042" y="13771"/>
                  <a:pt x="4052" y="13768"/>
                </a:cubicBezTo>
                <a:cubicBezTo>
                  <a:pt x="4052" y="13759"/>
                  <a:pt x="4052" y="13750"/>
                  <a:pt x="4052" y="13742"/>
                </a:cubicBezTo>
                <a:cubicBezTo>
                  <a:pt x="4079" y="13755"/>
                  <a:pt x="4101" y="13746"/>
                  <a:pt x="4131" y="13738"/>
                </a:cubicBezTo>
                <a:cubicBezTo>
                  <a:pt x="4147" y="13770"/>
                  <a:pt x="4161" y="13780"/>
                  <a:pt x="4191" y="13790"/>
                </a:cubicBezTo>
                <a:cubicBezTo>
                  <a:pt x="4199" y="13815"/>
                  <a:pt x="4203" y="13854"/>
                  <a:pt x="4214" y="13875"/>
                </a:cubicBezTo>
                <a:cubicBezTo>
                  <a:pt x="4229" y="13867"/>
                  <a:pt x="4246" y="13861"/>
                  <a:pt x="4261" y="13853"/>
                </a:cubicBezTo>
                <a:cubicBezTo>
                  <a:pt x="4272" y="13838"/>
                  <a:pt x="4281" y="13808"/>
                  <a:pt x="4296" y="13801"/>
                </a:cubicBezTo>
                <a:cubicBezTo>
                  <a:pt x="4337" y="13780"/>
                  <a:pt x="4362" y="13920"/>
                  <a:pt x="4385" y="13949"/>
                </a:cubicBezTo>
                <a:cubicBezTo>
                  <a:pt x="4400" y="13968"/>
                  <a:pt x="4418" y="13963"/>
                  <a:pt x="4422" y="14004"/>
                </a:cubicBezTo>
                <a:cubicBezTo>
                  <a:pt x="4416" y="14066"/>
                  <a:pt x="4411" y="14127"/>
                  <a:pt x="4405" y="14189"/>
                </a:cubicBezTo>
                <a:cubicBezTo>
                  <a:pt x="4407" y="14190"/>
                  <a:pt x="4409" y="14192"/>
                  <a:pt x="4411" y="14193"/>
                </a:cubicBezTo>
                <a:cubicBezTo>
                  <a:pt x="4421" y="14205"/>
                  <a:pt x="4425" y="14182"/>
                  <a:pt x="4435" y="14174"/>
                </a:cubicBezTo>
                <a:cubicBezTo>
                  <a:pt x="4435" y="14184"/>
                  <a:pt x="4436" y="14197"/>
                  <a:pt x="4437" y="14208"/>
                </a:cubicBezTo>
                <a:cubicBezTo>
                  <a:pt x="4430" y="14226"/>
                  <a:pt x="4426" y="14230"/>
                  <a:pt x="4415" y="14241"/>
                </a:cubicBezTo>
                <a:cubicBezTo>
                  <a:pt x="4425" y="14278"/>
                  <a:pt x="4435" y="14318"/>
                  <a:pt x="4445" y="14355"/>
                </a:cubicBezTo>
                <a:cubicBezTo>
                  <a:pt x="4450" y="14355"/>
                  <a:pt x="4455" y="14355"/>
                  <a:pt x="4460" y="14355"/>
                </a:cubicBezTo>
                <a:cubicBezTo>
                  <a:pt x="4462" y="14373"/>
                  <a:pt x="4463" y="14387"/>
                  <a:pt x="4465" y="14404"/>
                </a:cubicBezTo>
                <a:cubicBezTo>
                  <a:pt x="4470" y="14410"/>
                  <a:pt x="4477" y="14419"/>
                  <a:pt x="4482" y="14426"/>
                </a:cubicBezTo>
                <a:cubicBezTo>
                  <a:pt x="4495" y="14482"/>
                  <a:pt x="4477" y="14514"/>
                  <a:pt x="4517" y="14518"/>
                </a:cubicBezTo>
                <a:cubicBezTo>
                  <a:pt x="4526" y="14549"/>
                  <a:pt x="4534" y="14622"/>
                  <a:pt x="4545" y="14647"/>
                </a:cubicBezTo>
                <a:cubicBezTo>
                  <a:pt x="4558" y="14635"/>
                  <a:pt x="4575" y="14633"/>
                  <a:pt x="4592" y="14629"/>
                </a:cubicBezTo>
                <a:cubicBezTo>
                  <a:pt x="4591" y="14640"/>
                  <a:pt x="4590" y="14655"/>
                  <a:pt x="4589" y="14666"/>
                </a:cubicBezTo>
                <a:cubicBezTo>
                  <a:pt x="4590" y="14666"/>
                  <a:pt x="4591" y="14666"/>
                  <a:pt x="4592" y="14666"/>
                </a:cubicBezTo>
                <a:cubicBezTo>
                  <a:pt x="4605" y="14589"/>
                  <a:pt x="4636" y="14449"/>
                  <a:pt x="4621" y="14337"/>
                </a:cubicBezTo>
                <a:cubicBezTo>
                  <a:pt x="4615" y="14294"/>
                  <a:pt x="4599" y="14248"/>
                  <a:pt x="4592" y="14197"/>
                </a:cubicBezTo>
                <a:cubicBezTo>
                  <a:pt x="4589" y="14152"/>
                  <a:pt x="4585" y="14108"/>
                  <a:pt x="4582" y="14063"/>
                </a:cubicBezTo>
                <a:cubicBezTo>
                  <a:pt x="4566" y="13967"/>
                  <a:pt x="4499" y="13822"/>
                  <a:pt x="4512" y="13686"/>
                </a:cubicBezTo>
                <a:cubicBezTo>
                  <a:pt x="4520" y="13633"/>
                  <a:pt x="4528" y="13581"/>
                  <a:pt x="4537" y="13527"/>
                </a:cubicBezTo>
                <a:cubicBezTo>
                  <a:pt x="4551" y="13482"/>
                  <a:pt x="4571" y="13444"/>
                  <a:pt x="4580" y="13387"/>
                </a:cubicBezTo>
                <a:cubicBezTo>
                  <a:pt x="4621" y="13372"/>
                  <a:pt x="4662" y="13338"/>
                  <a:pt x="4679" y="13280"/>
                </a:cubicBezTo>
                <a:cubicBezTo>
                  <a:pt x="4692" y="13235"/>
                  <a:pt x="4692" y="13198"/>
                  <a:pt x="4713" y="13173"/>
                </a:cubicBezTo>
                <a:cubicBezTo>
                  <a:pt x="4732" y="13149"/>
                  <a:pt x="4769" y="13152"/>
                  <a:pt x="4786" y="13132"/>
                </a:cubicBezTo>
                <a:cubicBezTo>
                  <a:pt x="4803" y="13089"/>
                  <a:pt x="4821" y="13046"/>
                  <a:pt x="4838" y="13003"/>
                </a:cubicBezTo>
                <a:cubicBezTo>
                  <a:pt x="4856" y="12997"/>
                  <a:pt x="4876" y="12990"/>
                  <a:pt x="4895" y="12984"/>
                </a:cubicBezTo>
                <a:cubicBezTo>
                  <a:pt x="4901" y="12973"/>
                  <a:pt x="4908" y="12962"/>
                  <a:pt x="4915" y="12951"/>
                </a:cubicBezTo>
                <a:cubicBezTo>
                  <a:pt x="4915" y="12949"/>
                  <a:pt x="4916" y="12946"/>
                  <a:pt x="4917" y="12943"/>
                </a:cubicBezTo>
                <a:cubicBezTo>
                  <a:pt x="4909" y="12937"/>
                  <a:pt x="4908" y="12940"/>
                  <a:pt x="4905" y="12925"/>
                </a:cubicBezTo>
                <a:cubicBezTo>
                  <a:pt x="4898" y="12935"/>
                  <a:pt x="4886" y="12942"/>
                  <a:pt x="4878" y="12951"/>
                </a:cubicBezTo>
                <a:cubicBezTo>
                  <a:pt x="4874" y="12946"/>
                  <a:pt x="4870" y="12941"/>
                  <a:pt x="4866" y="12936"/>
                </a:cubicBezTo>
                <a:cubicBezTo>
                  <a:pt x="4861" y="12929"/>
                  <a:pt x="4860" y="12923"/>
                  <a:pt x="4858" y="12910"/>
                </a:cubicBezTo>
                <a:cubicBezTo>
                  <a:pt x="4865" y="12921"/>
                  <a:pt x="4867" y="12931"/>
                  <a:pt x="4876" y="12936"/>
                </a:cubicBezTo>
                <a:cubicBezTo>
                  <a:pt x="4891" y="12919"/>
                  <a:pt x="4889" y="12903"/>
                  <a:pt x="4900" y="12892"/>
                </a:cubicBezTo>
                <a:cubicBezTo>
                  <a:pt x="4900" y="12889"/>
                  <a:pt x="4900" y="12887"/>
                  <a:pt x="4900" y="12884"/>
                </a:cubicBezTo>
                <a:cubicBezTo>
                  <a:pt x="4892" y="12867"/>
                  <a:pt x="4879" y="12855"/>
                  <a:pt x="4863" y="12855"/>
                </a:cubicBezTo>
                <a:cubicBezTo>
                  <a:pt x="4861" y="12849"/>
                  <a:pt x="4860" y="12846"/>
                  <a:pt x="4858" y="12840"/>
                </a:cubicBezTo>
                <a:cubicBezTo>
                  <a:pt x="4870" y="12848"/>
                  <a:pt x="4883" y="12854"/>
                  <a:pt x="4895" y="12862"/>
                </a:cubicBezTo>
                <a:cubicBezTo>
                  <a:pt x="4893" y="12856"/>
                  <a:pt x="4890" y="12850"/>
                  <a:pt x="4888" y="12844"/>
                </a:cubicBezTo>
                <a:cubicBezTo>
                  <a:pt x="4888" y="12843"/>
                  <a:pt x="4888" y="12841"/>
                  <a:pt x="4888" y="12840"/>
                </a:cubicBezTo>
                <a:cubicBezTo>
                  <a:pt x="4902" y="12851"/>
                  <a:pt x="4906" y="12872"/>
                  <a:pt x="4927" y="12877"/>
                </a:cubicBezTo>
                <a:cubicBezTo>
                  <a:pt x="4933" y="12861"/>
                  <a:pt x="4940" y="12845"/>
                  <a:pt x="4947" y="12829"/>
                </a:cubicBezTo>
                <a:cubicBezTo>
                  <a:pt x="4949" y="12820"/>
                  <a:pt x="4949" y="12828"/>
                  <a:pt x="4957" y="12829"/>
                </a:cubicBezTo>
                <a:cubicBezTo>
                  <a:pt x="4959" y="12823"/>
                  <a:pt x="4960" y="12816"/>
                  <a:pt x="4962" y="12810"/>
                </a:cubicBezTo>
                <a:cubicBezTo>
                  <a:pt x="4961" y="12785"/>
                  <a:pt x="4959" y="12777"/>
                  <a:pt x="4952" y="12766"/>
                </a:cubicBezTo>
                <a:cubicBezTo>
                  <a:pt x="4949" y="12763"/>
                  <a:pt x="4951" y="12763"/>
                  <a:pt x="4948" y="12766"/>
                </a:cubicBezTo>
                <a:cubicBezTo>
                  <a:pt x="4941" y="12776"/>
                  <a:pt x="4941" y="12795"/>
                  <a:pt x="4937" y="12810"/>
                </a:cubicBezTo>
                <a:cubicBezTo>
                  <a:pt x="4934" y="12796"/>
                  <a:pt x="4937" y="12780"/>
                  <a:pt x="4938" y="12762"/>
                </a:cubicBezTo>
                <a:cubicBezTo>
                  <a:pt x="4937" y="12760"/>
                  <a:pt x="4934" y="12761"/>
                  <a:pt x="4933" y="12759"/>
                </a:cubicBezTo>
                <a:cubicBezTo>
                  <a:pt x="4917" y="12764"/>
                  <a:pt x="4905" y="12767"/>
                  <a:pt x="4885" y="12766"/>
                </a:cubicBezTo>
                <a:cubicBezTo>
                  <a:pt x="4886" y="12756"/>
                  <a:pt x="4886" y="12746"/>
                  <a:pt x="4885" y="12736"/>
                </a:cubicBezTo>
                <a:cubicBezTo>
                  <a:pt x="4887" y="12742"/>
                  <a:pt x="4891" y="12746"/>
                  <a:pt x="4893" y="12751"/>
                </a:cubicBezTo>
                <a:cubicBezTo>
                  <a:pt x="4899" y="12748"/>
                  <a:pt x="4904" y="12747"/>
                  <a:pt x="4910" y="12744"/>
                </a:cubicBezTo>
                <a:cubicBezTo>
                  <a:pt x="4910" y="12734"/>
                  <a:pt x="4909" y="12732"/>
                  <a:pt x="4907" y="12722"/>
                </a:cubicBezTo>
                <a:cubicBezTo>
                  <a:pt x="4912" y="12728"/>
                  <a:pt x="4916" y="12731"/>
                  <a:pt x="4922" y="12736"/>
                </a:cubicBezTo>
                <a:cubicBezTo>
                  <a:pt x="4924" y="12734"/>
                  <a:pt x="4928" y="12735"/>
                  <a:pt x="4930" y="12733"/>
                </a:cubicBezTo>
                <a:cubicBezTo>
                  <a:pt x="4931" y="12731"/>
                  <a:pt x="4931" y="12728"/>
                  <a:pt x="4932" y="12725"/>
                </a:cubicBezTo>
                <a:cubicBezTo>
                  <a:pt x="4929" y="12717"/>
                  <a:pt x="4924" y="12711"/>
                  <a:pt x="4922" y="12703"/>
                </a:cubicBezTo>
                <a:cubicBezTo>
                  <a:pt x="4931" y="12713"/>
                  <a:pt x="4938" y="12722"/>
                  <a:pt x="4947" y="12714"/>
                </a:cubicBezTo>
                <a:cubicBezTo>
                  <a:pt x="4948" y="12722"/>
                  <a:pt x="4949" y="12729"/>
                  <a:pt x="4950" y="12736"/>
                </a:cubicBezTo>
                <a:cubicBezTo>
                  <a:pt x="4952" y="12736"/>
                  <a:pt x="4953" y="12736"/>
                  <a:pt x="4955" y="12736"/>
                </a:cubicBezTo>
                <a:cubicBezTo>
                  <a:pt x="4952" y="12700"/>
                  <a:pt x="4944" y="12691"/>
                  <a:pt x="4937" y="12666"/>
                </a:cubicBezTo>
                <a:cubicBezTo>
                  <a:pt x="4940" y="12666"/>
                  <a:pt x="4943" y="12666"/>
                  <a:pt x="4947" y="12666"/>
                </a:cubicBezTo>
                <a:cubicBezTo>
                  <a:pt x="4945" y="12651"/>
                  <a:pt x="4945" y="12656"/>
                  <a:pt x="4942" y="12648"/>
                </a:cubicBezTo>
                <a:cubicBezTo>
                  <a:pt x="4943" y="12644"/>
                  <a:pt x="4944" y="12637"/>
                  <a:pt x="4945" y="12633"/>
                </a:cubicBezTo>
                <a:cubicBezTo>
                  <a:pt x="4938" y="12587"/>
                  <a:pt x="4921" y="12590"/>
                  <a:pt x="4898" y="12600"/>
                </a:cubicBezTo>
                <a:cubicBezTo>
                  <a:pt x="4897" y="12562"/>
                  <a:pt x="4883" y="12544"/>
                  <a:pt x="4866" y="12537"/>
                </a:cubicBezTo>
                <a:cubicBezTo>
                  <a:pt x="4866" y="12535"/>
                  <a:pt x="4865" y="12532"/>
                  <a:pt x="4865" y="12529"/>
                </a:cubicBezTo>
                <a:cubicBezTo>
                  <a:pt x="4868" y="12526"/>
                  <a:pt x="4870" y="12522"/>
                  <a:pt x="4873" y="12518"/>
                </a:cubicBezTo>
                <a:cubicBezTo>
                  <a:pt x="4885" y="12529"/>
                  <a:pt x="4893" y="12542"/>
                  <a:pt x="4898" y="12566"/>
                </a:cubicBezTo>
                <a:cubicBezTo>
                  <a:pt x="4906" y="12577"/>
                  <a:pt x="4906" y="12578"/>
                  <a:pt x="4918" y="12578"/>
                </a:cubicBezTo>
                <a:cubicBezTo>
                  <a:pt x="4918" y="12566"/>
                  <a:pt x="4917" y="12556"/>
                  <a:pt x="4917" y="12544"/>
                </a:cubicBezTo>
                <a:cubicBezTo>
                  <a:pt x="4911" y="12538"/>
                  <a:pt x="4908" y="12527"/>
                  <a:pt x="4903" y="12522"/>
                </a:cubicBezTo>
                <a:cubicBezTo>
                  <a:pt x="4905" y="12522"/>
                  <a:pt x="4907" y="12522"/>
                  <a:pt x="4908" y="12522"/>
                </a:cubicBezTo>
                <a:cubicBezTo>
                  <a:pt x="4908" y="12515"/>
                  <a:pt x="4907" y="12511"/>
                  <a:pt x="4907" y="12504"/>
                </a:cubicBezTo>
                <a:cubicBezTo>
                  <a:pt x="4911" y="12507"/>
                  <a:pt x="4915" y="12511"/>
                  <a:pt x="4920" y="12515"/>
                </a:cubicBezTo>
                <a:cubicBezTo>
                  <a:pt x="4920" y="12515"/>
                  <a:pt x="4921" y="12515"/>
                  <a:pt x="4922" y="12515"/>
                </a:cubicBezTo>
                <a:cubicBezTo>
                  <a:pt x="4921" y="12491"/>
                  <a:pt x="4919" y="12484"/>
                  <a:pt x="4910" y="12478"/>
                </a:cubicBezTo>
                <a:cubicBezTo>
                  <a:pt x="4912" y="12475"/>
                  <a:pt x="4916" y="12473"/>
                  <a:pt x="4918" y="12470"/>
                </a:cubicBezTo>
                <a:cubicBezTo>
                  <a:pt x="4914" y="12466"/>
                  <a:pt x="4913" y="12459"/>
                  <a:pt x="4910" y="12456"/>
                </a:cubicBezTo>
                <a:cubicBezTo>
                  <a:pt x="4917" y="12445"/>
                  <a:pt x="4918" y="12436"/>
                  <a:pt x="4922" y="12415"/>
                </a:cubicBezTo>
                <a:cubicBezTo>
                  <a:pt x="4913" y="12390"/>
                  <a:pt x="4859" y="12345"/>
                  <a:pt x="4840" y="12330"/>
                </a:cubicBezTo>
                <a:cubicBezTo>
                  <a:pt x="4839" y="12326"/>
                  <a:pt x="4840" y="12322"/>
                  <a:pt x="4840" y="12319"/>
                </a:cubicBezTo>
                <a:cubicBezTo>
                  <a:pt x="4858" y="12318"/>
                  <a:pt x="4859" y="12332"/>
                  <a:pt x="4873" y="12345"/>
                </a:cubicBezTo>
                <a:cubicBezTo>
                  <a:pt x="4873" y="12337"/>
                  <a:pt x="4872" y="12329"/>
                  <a:pt x="4871" y="12322"/>
                </a:cubicBezTo>
                <a:cubicBezTo>
                  <a:pt x="4883" y="12345"/>
                  <a:pt x="4897" y="12366"/>
                  <a:pt x="4912" y="12382"/>
                </a:cubicBezTo>
                <a:cubicBezTo>
                  <a:pt x="4907" y="12333"/>
                  <a:pt x="4891" y="12333"/>
                  <a:pt x="4886" y="12293"/>
                </a:cubicBezTo>
                <a:cubicBezTo>
                  <a:pt x="4887" y="12293"/>
                  <a:pt x="4888" y="12293"/>
                  <a:pt x="4888" y="12293"/>
                </a:cubicBezTo>
                <a:cubicBezTo>
                  <a:pt x="4891" y="12310"/>
                  <a:pt x="4897" y="12316"/>
                  <a:pt x="4905" y="12322"/>
                </a:cubicBezTo>
                <a:cubicBezTo>
                  <a:pt x="4906" y="12325"/>
                  <a:pt x="4907" y="12328"/>
                  <a:pt x="4908" y="12330"/>
                </a:cubicBezTo>
                <a:cubicBezTo>
                  <a:pt x="4909" y="12330"/>
                  <a:pt x="4909" y="12330"/>
                  <a:pt x="4910" y="12330"/>
                </a:cubicBezTo>
                <a:cubicBezTo>
                  <a:pt x="4906" y="12310"/>
                  <a:pt x="4901" y="12290"/>
                  <a:pt x="4897" y="12271"/>
                </a:cubicBezTo>
                <a:cubicBezTo>
                  <a:pt x="4891" y="12212"/>
                  <a:pt x="4917" y="12242"/>
                  <a:pt x="4897" y="12164"/>
                </a:cubicBezTo>
                <a:cubicBezTo>
                  <a:pt x="4901" y="12165"/>
                  <a:pt x="4905" y="12166"/>
                  <a:pt x="4910" y="12167"/>
                </a:cubicBezTo>
                <a:cubicBezTo>
                  <a:pt x="4910" y="12157"/>
                  <a:pt x="4909" y="12148"/>
                  <a:pt x="4910" y="12138"/>
                </a:cubicBezTo>
                <a:cubicBezTo>
                  <a:pt x="4915" y="12144"/>
                  <a:pt x="4914" y="12136"/>
                  <a:pt x="4917" y="12149"/>
                </a:cubicBezTo>
                <a:cubicBezTo>
                  <a:pt x="4917" y="12149"/>
                  <a:pt x="4918" y="12149"/>
                  <a:pt x="4918" y="12149"/>
                </a:cubicBezTo>
                <a:cubicBezTo>
                  <a:pt x="4921" y="12141"/>
                  <a:pt x="4921" y="12141"/>
                  <a:pt x="4922" y="12127"/>
                </a:cubicBezTo>
                <a:cubicBezTo>
                  <a:pt x="4922" y="12132"/>
                  <a:pt x="4921" y="12140"/>
                  <a:pt x="4922" y="12145"/>
                </a:cubicBezTo>
                <a:cubicBezTo>
                  <a:pt x="4929" y="12134"/>
                  <a:pt x="4932" y="12130"/>
                  <a:pt x="4932" y="12119"/>
                </a:cubicBezTo>
                <a:cubicBezTo>
                  <a:pt x="4936" y="12114"/>
                  <a:pt x="4939" y="12106"/>
                  <a:pt x="4943" y="12101"/>
                </a:cubicBezTo>
                <a:cubicBezTo>
                  <a:pt x="4942" y="12110"/>
                  <a:pt x="4940" y="12121"/>
                  <a:pt x="4938" y="12130"/>
                </a:cubicBezTo>
                <a:cubicBezTo>
                  <a:pt x="4942" y="12134"/>
                  <a:pt x="4945" y="12138"/>
                  <a:pt x="4948" y="12141"/>
                </a:cubicBezTo>
                <a:cubicBezTo>
                  <a:pt x="4942" y="12145"/>
                  <a:pt x="4935" y="12145"/>
                  <a:pt x="4928" y="12149"/>
                </a:cubicBezTo>
                <a:cubicBezTo>
                  <a:pt x="4925" y="12158"/>
                  <a:pt x="4923" y="12169"/>
                  <a:pt x="4920" y="12178"/>
                </a:cubicBezTo>
                <a:cubicBezTo>
                  <a:pt x="4920" y="12180"/>
                  <a:pt x="4920" y="12181"/>
                  <a:pt x="4920" y="12182"/>
                </a:cubicBezTo>
                <a:cubicBezTo>
                  <a:pt x="4924" y="12182"/>
                  <a:pt x="4929" y="12182"/>
                  <a:pt x="4933" y="12182"/>
                </a:cubicBezTo>
                <a:cubicBezTo>
                  <a:pt x="4930" y="12201"/>
                  <a:pt x="4928" y="12204"/>
                  <a:pt x="4915" y="12204"/>
                </a:cubicBezTo>
                <a:cubicBezTo>
                  <a:pt x="4914" y="12208"/>
                  <a:pt x="4911" y="12212"/>
                  <a:pt x="4910" y="12215"/>
                </a:cubicBezTo>
                <a:cubicBezTo>
                  <a:pt x="4914" y="12225"/>
                  <a:pt x="4919" y="12228"/>
                  <a:pt x="4927" y="12230"/>
                </a:cubicBezTo>
                <a:cubicBezTo>
                  <a:pt x="4927" y="12232"/>
                  <a:pt x="4928" y="12235"/>
                  <a:pt x="4928" y="12237"/>
                </a:cubicBezTo>
                <a:cubicBezTo>
                  <a:pt x="4928" y="12242"/>
                  <a:pt x="4928" y="12244"/>
                  <a:pt x="4928" y="12249"/>
                </a:cubicBezTo>
                <a:cubicBezTo>
                  <a:pt x="4925" y="12245"/>
                  <a:pt x="4921" y="12245"/>
                  <a:pt x="4918" y="12241"/>
                </a:cubicBezTo>
                <a:cubicBezTo>
                  <a:pt x="4917" y="12242"/>
                  <a:pt x="4916" y="12244"/>
                  <a:pt x="4915" y="12245"/>
                </a:cubicBezTo>
                <a:cubicBezTo>
                  <a:pt x="4914" y="12252"/>
                  <a:pt x="4911" y="12256"/>
                  <a:pt x="4910" y="12263"/>
                </a:cubicBezTo>
                <a:cubicBezTo>
                  <a:pt x="4910" y="12264"/>
                  <a:pt x="4910" y="12266"/>
                  <a:pt x="4910" y="12267"/>
                </a:cubicBezTo>
                <a:cubicBezTo>
                  <a:pt x="4922" y="12254"/>
                  <a:pt x="4919" y="12262"/>
                  <a:pt x="4933" y="12274"/>
                </a:cubicBezTo>
                <a:cubicBezTo>
                  <a:pt x="4934" y="12278"/>
                  <a:pt x="4937" y="12282"/>
                  <a:pt x="4938" y="12286"/>
                </a:cubicBezTo>
                <a:cubicBezTo>
                  <a:pt x="4931" y="12292"/>
                  <a:pt x="4923" y="12295"/>
                  <a:pt x="4915" y="12300"/>
                </a:cubicBezTo>
                <a:cubicBezTo>
                  <a:pt x="4914" y="12302"/>
                  <a:pt x="4912" y="12305"/>
                  <a:pt x="4912" y="12308"/>
                </a:cubicBezTo>
                <a:cubicBezTo>
                  <a:pt x="4914" y="12316"/>
                  <a:pt x="4919" y="12322"/>
                  <a:pt x="4922" y="12330"/>
                </a:cubicBezTo>
                <a:cubicBezTo>
                  <a:pt x="4926" y="12336"/>
                  <a:pt x="4929" y="12343"/>
                  <a:pt x="4933" y="12348"/>
                </a:cubicBezTo>
                <a:cubicBezTo>
                  <a:pt x="4939" y="12342"/>
                  <a:pt x="4946" y="12336"/>
                  <a:pt x="4952" y="12330"/>
                </a:cubicBezTo>
                <a:cubicBezTo>
                  <a:pt x="4951" y="12359"/>
                  <a:pt x="4951" y="12347"/>
                  <a:pt x="4945" y="12367"/>
                </a:cubicBezTo>
                <a:cubicBezTo>
                  <a:pt x="4949" y="12372"/>
                  <a:pt x="4953" y="12377"/>
                  <a:pt x="4957" y="12382"/>
                </a:cubicBezTo>
                <a:cubicBezTo>
                  <a:pt x="4955" y="12388"/>
                  <a:pt x="4953" y="12393"/>
                  <a:pt x="4952" y="12400"/>
                </a:cubicBezTo>
                <a:cubicBezTo>
                  <a:pt x="4952" y="12401"/>
                  <a:pt x="4952" y="12403"/>
                  <a:pt x="4952" y="12404"/>
                </a:cubicBezTo>
                <a:cubicBezTo>
                  <a:pt x="4952" y="12404"/>
                  <a:pt x="4953" y="12404"/>
                  <a:pt x="4953" y="12404"/>
                </a:cubicBezTo>
                <a:cubicBezTo>
                  <a:pt x="4960" y="12399"/>
                  <a:pt x="4961" y="12397"/>
                  <a:pt x="4967" y="12404"/>
                </a:cubicBezTo>
                <a:cubicBezTo>
                  <a:pt x="4956" y="12442"/>
                  <a:pt x="4943" y="12475"/>
                  <a:pt x="4937" y="12526"/>
                </a:cubicBezTo>
                <a:cubicBezTo>
                  <a:pt x="4938" y="12533"/>
                  <a:pt x="4939" y="12541"/>
                  <a:pt x="4940" y="12548"/>
                </a:cubicBezTo>
                <a:cubicBezTo>
                  <a:pt x="4942" y="12547"/>
                  <a:pt x="4944" y="12545"/>
                  <a:pt x="4947" y="12544"/>
                </a:cubicBezTo>
                <a:cubicBezTo>
                  <a:pt x="4951" y="12524"/>
                  <a:pt x="4955" y="12502"/>
                  <a:pt x="4960" y="12481"/>
                </a:cubicBezTo>
                <a:cubicBezTo>
                  <a:pt x="4965" y="12481"/>
                  <a:pt x="4964" y="12484"/>
                  <a:pt x="4968" y="12478"/>
                </a:cubicBezTo>
                <a:cubicBezTo>
                  <a:pt x="4975" y="12448"/>
                  <a:pt x="4981" y="12419"/>
                  <a:pt x="4987" y="12389"/>
                </a:cubicBezTo>
                <a:cubicBezTo>
                  <a:pt x="4996" y="12359"/>
                  <a:pt x="5011" y="12350"/>
                  <a:pt x="5015" y="12315"/>
                </a:cubicBezTo>
                <a:cubicBezTo>
                  <a:pt x="5014" y="12293"/>
                  <a:pt x="5011" y="12270"/>
                  <a:pt x="5010" y="12249"/>
                </a:cubicBezTo>
                <a:cubicBezTo>
                  <a:pt x="4989" y="12231"/>
                  <a:pt x="4975" y="12140"/>
                  <a:pt x="4970" y="12093"/>
                </a:cubicBezTo>
                <a:cubicBezTo>
                  <a:pt x="4977" y="12081"/>
                  <a:pt x="4979" y="12066"/>
                  <a:pt x="4987" y="12056"/>
                </a:cubicBezTo>
                <a:cubicBezTo>
                  <a:pt x="4987" y="12057"/>
                  <a:pt x="4988" y="12059"/>
                  <a:pt x="4988" y="12060"/>
                </a:cubicBezTo>
                <a:cubicBezTo>
                  <a:pt x="4984" y="12077"/>
                  <a:pt x="4979" y="12087"/>
                  <a:pt x="4973" y="12101"/>
                </a:cubicBezTo>
                <a:cubicBezTo>
                  <a:pt x="4987" y="12140"/>
                  <a:pt x="4991" y="12177"/>
                  <a:pt x="5022" y="12175"/>
                </a:cubicBezTo>
                <a:cubicBezTo>
                  <a:pt x="5023" y="12195"/>
                  <a:pt x="5021" y="12200"/>
                  <a:pt x="5019" y="12219"/>
                </a:cubicBezTo>
                <a:cubicBezTo>
                  <a:pt x="5019" y="12220"/>
                  <a:pt x="5019" y="12222"/>
                  <a:pt x="5019" y="12223"/>
                </a:cubicBezTo>
                <a:cubicBezTo>
                  <a:pt x="5020" y="12224"/>
                  <a:pt x="5021" y="12225"/>
                  <a:pt x="5022" y="12226"/>
                </a:cubicBezTo>
                <a:cubicBezTo>
                  <a:pt x="5037" y="12204"/>
                  <a:pt x="5064" y="12157"/>
                  <a:pt x="5064" y="12108"/>
                </a:cubicBezTo>
                <a:cubicBezTo>
                  <a:pt x="5067" y="12110"/>
                  <a:pt x="5070" y="12113"/>
                  <a:pt x="5074" y="12115"/>
                </a:cubicBezTo>
                <a:cubicBezTo>
                  <a:pt x="5082" y="12066"/>
                  <a:pt x="5094" y="12012"/>
                  <a:pt x="5099" y="11953"/>
                </a:cubicBezTo>
                <a:cubicBezTo>
                  <a:pt x="5085" y="11949"/>
                  <a:pt x="5082" y="11941"/>
                  <a:pt x="5075" y="11923"/>
                </a:cubicBezTo>
                <a:cubicBezTo>
                  <a:pt x="5075" y="11920"/>
                  <a:pt x="5074" y="11919"/>
                  <a:pt x="5074" y="11916"/>
                </a:cubicBezTo>
                <a:cubicBezTo>
                  <a:pt x="5082" y="11903"/>
                  <a:pt x="5083" y="11897"/>
                  <a:pt x="5091" y="11901"/>
                </a:cubicBezTo>
                <a:cubicBezTo>
                  <a:pt x="5096" y="11872"/>
                  <a:pt x="5100" y="11845"/>
                  <a:pt x="5106" y="11816"/>
                </a:cubicBezTo>
                <a:cubicBezTo>
                  <a:pt x="5101" y="11841"/>
                  <a:pt x="5098" y="11865"/>
                  <a:pt x="5094" y="11890"/>
                </a:cubicBezTo>
                <a:cubicBezTo>
                  <a:pt x="5144" y="11818"/>
                  <a:pt x="5203" y="11771"/>
                  <a:pt x="5291" y="11772"/>
                </a:cubicBezTo>
                <a:cubicBezTo>
                  <a:pt x="5293" y="11749"/>
                  <a:pt x="5296" y="11724"/>
                  <a:pt x="5298" y="11702"/>
                </a:cubicBezTo>
                <a:cubicBezTo>
                  <a:pt x="5298" y="11700"/>
                  <a:pt x="5307" y="11701"/>
                  <a:pt x="5315" y="11694"/>
                </a:cubicBezTo>
                <a:cubicBezTo>
                  <a:pt x="5315" y="11706"/>
                  <a:pt x="5314" y="11723"/>
                  <a:pt x="5315" y="11746"/>
                </a:cubicBezTo>
                <a:cubicBezTo>
                  <a:pt x="5316" y="11747"/>
                  <a:pt x="5317" y="11748"/>
                  <a:pt x="5318" y="11750"/>
                </a:cubicBezTo>
                <a:cubicBezTo>
                  <a:pt x="5333" y="11748"/>
                  <a:pt x="5346" y="11723"/>
                  <a:pt x="5350" y="11702"/>
                </a:cubicBezTo>
                <a:cubicBezTo>
                  <a:pt x="5350" y="11702"/>
                  <a:pt x="5351" y="11702"/>
                  <a:pt x="5351" y="11702"/>
                </a:cubicBezTo>
                <a:cubicBezTo>
                  <a:pt x="5355" y="11710"/>
                  <a:pt x="5355" y="11721"/>
                  <a:pt x="5355" y="11738"/>
                </a:cubicBezTo>
                <a:cubicBezTo>
                  <a:pt x="5374" y="11729"/>
                  <a:pt x="5393" y="11722"/>
                  <a:pt x="5412" y="11713"/>
                </a:cubicBezTo>
                <a:cubicBezTo>
                  <a:pt x="5412" y="11698"/>
                  <a:pt x="5410" y="11694"/>
                  <a:pt x="5408" y="11687"/>
                </a:cubicBezTo>
                <a:cubicBezTo>
                  <a:pt x="5400" y="11693"/>
                  <a:pt x="5391" y="11698"/>
                  <a:pt x="5383" y="11705"/>
                </a:cubicBezTo>
                <a:cubicBezTo>
                  <a:pt x="5379" y="11702"/>
                  <a:pt x="5374" y="11698"/>
                  <a:pt x="5370" y="11694"/>
                </a:cubicBezTo>
                <a:cubicBezTo>
                  <a:pt x="5365" y="11643"/>
                  <a:pt x="5354" y="11595"/>
                  <a:pt x="5326" y="11591"/>
                </a:cubicBezTo>
                <a:cubicBezTo>
                  <a:pt x="5329" y="11554"/>
                  <a:pt x="5344" y="11549"/>
                  <a:pt x="5360" y="11539"/>
                </a:cubicBezTo>
                <a:cubicBezTo>
                  <a:pt x="5360" y="11536"/>
                  <a:pt x="5361" y="11531"/>
                  <a:pt x="5361" y="11528"/>
                </a:cubicBezTo>
                <a:cubicBezTo>
                  <a:pt x="5348" y="11519"/>
                  <a:pt x="5348" y="11525"/>
                  <a:pt x="5340" y="11498"/>
                </a:cubicBezTo>
                <a:cubicBezTo>
                  <a:pt x="5352" y="11458"/>
                  <a:pt x="5365" y="11368"/>
                  <a:pt x="5388" y="11354"/>
                </a:cubicBezTo>
                <a:cubicBezTo>
                  <a:pt x="5388" y="11341"/>
                  <a:pt x="5388" y="11330"/>
                  <a:pt x="5388" y="11317"/>
                </a:cubicBezTo>
                <a:cubicBezTo>
                  <a:pt x="5395" y="11311"/>
                  <a:pt x="5403" y="11304"/>
                  <a:pt x="5410" y="11299"/>
                </a:cubicBezTo>
                <a:cubicBezTo>
                  <a:pt x="5409" y="11304"/>
                  <a:pt x="5409" y="11311"/>
                  <a:pt x="5408" y="11317"/>
                </a:cubicBezTo>
                <a:cubicBezTo>
                  <a:pt x="5412" y="11320"/>
                  <a:pt x="5417" y="11321"/>
                  <a:pt x="5420" y="11324"/>
                </a:cubicBezTo>
                <a:cubicBezTo>
                  <a:pt x="5427" y="11305"/>
                  <a:pt x="5430" y="11310"/>
                  <a:pt x="5428" y="11284"/>
                </a:cubicBezTo>
                <a:cubicBezTo>
                  <a:pt x="5431" y="11280"/>
                  <a:pt x="5434" y="11277"/>
                  <a:pt x="5437" y="11273"/>
                </a:cubicBezTo>
                <a:cubicBezTo>
                  <a:pt x="5436" y="11281"/>
                  <a:pt x="5433" y="11287"/>
                  <a:pt x="5432" y="11295"/>
                </a:cubicBezTo>
                <a:cubicBezTo>
                  <a:pt x="5436" y="11297"/>
                  <a:pt x="5441" y="11300"/>
                  <a:pt x="5445" y="11302"/>
                </a:cubicBezTo>
                <a:cubicBezTo>
                  <a:pt x="5447" y="11291"/>
                  <a:pt x="5451" y="11277"/>
                  <a:pt x="5453" y="11265"/>
                </a:cubicBezTo>
                <a:cubicBezTo>
                  <a:pt x="5457" y="11270"/>
                  <a:pt x="5460" y="11276"/>
                  <a:pt x="5463" y="11280"/>
                </a:cubicBezTo>
                <a:cubicBezTo>
                  <a:pt x="5479" y="11256"/>
                  <a:pt x="5493" y="11201"/>
                  <a:pt x="5500" y="11162"/>
                </a:cubicBezTo>
                <a:cubicBezTo>
                  <a:pt x="5501" y="11162"/>
                  <a:pt x="5501" y="11162"/>
                  <a:pt x="5502" y="11162"/>
                </a:cubicBezTo>
                <a:cubicBezTo>
                  <a:pt x="5503" y="11163"/>
                  <a:pt x="5504" y="11164"/>
                  <a:pt x="5505" y="11166"/>
                </a:cubicBezTo>
                <a:cubicBezTo>
                  <a:pt x="5503" y="11177"/>
                  <a:pt x="5501" y="11187"/>
                  <a:pt x="5499" y="11199"/>
                </a:cubicBezTo>
                <a:cubicBezTo>
                  <a:pt x="5499" y="11201"/>
                  <a:pt x="5500" y="11204"/>
                  <a:pt x="5500" y="11206"/>
                </a:cubicBezTo>
                <a:cubicBezTo>
                  <a:pt x="5508" y="11211"/>
                  <a:pt x="5515" y="11217"/>
                  <a:pt x="5522" y="11221"/>
                </a:cubicBezTo>
                <a:cubicBezTo>
                  <a:pt x="5521" y="11211"/>
                  <a:pt x="5520" y="11198"/>
                  <a:pt x="5519" y="11188"/>
                </a:cubicBezTo>
                <a:cubicBezTo>
                  <a:pt x="5531" y="11192"/>
                  <a:pt x="5540" y="11175"/>
                  <a:pt x="5552" y="11169"/>
                </a:cubicBezTo>
                <a:cubicBezTo>
                  <a:pt x="5554" y="11179"/>
                  <a:pt x="5554" y="11192"/>
                  <a:pt x="5555" y="11203"/>
                </a:cubicBezTo>
                <a:cubicBezTo>
                  <a:pt x="5565" y="11187"/>
                  <a:pt x="5572" y="11164"/>
                  <a:pt x="5582" y="11151"/>
                </a:cubicBezTo>
                <a:cubicBezTo>
                  <a:pt x="5586" y="11156"/>
                  <a:pt x="5590" y="11164"/>
                  <a:pt x="5594" y="11169"/>
                </a:cubicBezTo>
                <a:cubicBezTo>
                  <a:pt x="5599" y="11161"/>
                  <a:pt x="5598" y="11162"/>
                  <a:pt x="5599" y="11143"/>
                </a:cubicBezTo>
                <a:cubicBezTo>
                  <a:pt x="5617" y="11150"/>
                  <a:pt x="5624" y="11139"/>
                  <a:pt x="5639" y="11125"/>
                </a:cubicBezTo>
                <a:cubicBezTo>
                  <a:pt x="5642" y="11115"/>
                  <a:pt x="5642" y="11115"/>
                  <a:pt x="5642" y="11106"/>
                </a:cubicBezTo>
                <a:cubicBezTo>
                  <a:pt x="5638" y="11106"/>
                  <a:pt x="5633" y="11106"/>
                  <a:pt x="5629" y="11106"/>
                </a:cubicBezTo>
                <a:cubicBezTo>
                  <a:pt x="5632" y="11099"/>
                  <a:pt x="5635" y="11092"/>
                  <a:pt x="5637" y="11084"/>
                </a:cubicBezTo>
                <a:cubicBezTo>
                  <a:pt x="5635" y="11072"/>
                  <a:pt x="5632" y="11056"/>
                  <a:pt x="5629" y="11044"/>
                </a:cubicBezTo>
                <a:cubicBezTo>
                  <a:pt x="5632" y="11048"/>
                  <a:pt x="5635" y="11054"/>
                  <a:pt x="5637" y="11058"/>
                </a:cubicBezTo>
                <a:cubicBezTo>
                  <a:pt x="5648" y="11038"/>
                  <a:pt x="5675" y="11048"/>
                  <a:pt x="5686" y="11066"/>
                </a:cubicBezTo>
                <a:cubicBezTo>
                  <a:pt x="5695" y="11055"/>
                  <a:pt x="5704" y="11046"/>
                  <a:pt x="5713" y="11036"/>
                </a:cubicBezTo>
                <a:cubicBezTo>
                  <a:pt x="5711" y="11029"/>
                  <a:pt x="5709" y="11021"/>
                  <a:pt x="5708" y="11014"/>
                </a:cubicBezTo>
                <a:cubicBezTo>
                  <a:pt x="5714" y="11021"/>
                  <a:pt x="5720" y="11029"/>
                  <a:pt x="5726" y="11036"/>
                </a:cubicBezTo>
                <a:cubicBezTo>
                  <a:pt x="5763" y="11027"/>
                  <a:pt x="5778" y="10957"/>
                  <a:pt x="5818" y="10955"/>
                </a:cubicBezTo>
                <a:cubicBezTo>
                  <a:pt x="5821" y="10942"/>
                  <a:pt x="5825" y="10931"/>
                  <a:pt x="5828" y="10918"/>
                </a:cubicBezTo>
                <a:cubicBezTo>
                  <a:pt x="5826" y="10908"/>
                  <a:pt x="5823" y="10899"/>
                  <a:pt x="5821" y="10888"/>
                </a:cubicBezTo>
                <a:cubicBezTo>
                  <a:pt x="5828" y="10899"/>
                  <a:pt x="5832" y="10907"/>
                  <a:pt x="5833" y="10929"/>
                </a:cubicBezTo>
                <a:cubicBezTo>
                  <a:pt x="5838" y="10923"/>
                  <a:pt x="5845" y="10917"/>
                  <a:pt x="5850" y="10911"/>
                </a:cubicBezTo>
                <a:cubicBezTo>
                  <a:pt x="5843" y="10945"/>
                  <a:pt x="5824" y="10980"/>
                  <a:pt x="5806" y="10992"/>
                </a:cubicBezTo>
                <a:cubicBezTo>
                  <a:pt x="5804" y="11001"/>
                  <a:pt x="5802" y="11002"/>
                  <a:pt x="5801" y="11018"/>
                </a:cubicBezTo>
                <a:cubicBezTo>
                  <a:pt x="5830" y="10987"/>
                  <a:pt x="5884" y="10996"/>
                  <a:pt x="5918" y="11003"/>
                </a:cubicBezTo>
                <a:cubicBezTo>
                  <a:pt x="5920" y="11006"/>
                  <a:pt x="5919" y="11011"/>
                  <a:pt x="5920" y="11014"/>
                </a:cubicBezTo>
                <a:cubicBezTo>
                  <a:pt x="5896" y="11013"/>
                  <a:pt x="5881" y="11031"/>
                  <a:pt x="5860" y="11040"/>
                </a:cubicBezTo>
                <a:cubicBezTo>
                  <a:pt x="5860" y="11048"/>
                  <a:pt x="5860" y="11057"/>
                  <a:pt x="5860" y="11066"/>
                </a:cubicBezTo>
                <a:cubicBezTo>
                  <a:pt x="5854" y="11056"/>
                  <a:pt x="5855" y="11053"/>
                  <a:pt x="5848" y="11051"/>
                </a:cubicBezTo>
                <a:cubicBezTo>
                  <a:pt x="5849" y="11038"/>
                  <a:pt x="5849" y="11027"/>
                  <a:pt x="5850" y="11014"/>
                </a:cubicBezTo>
                <a:cubicBezTo>
                  <a:pt x="5828" y="11012"/>
                  <a:pt x="5754" y="11105"/>
                  <a:pt x="5739" y="11136"/>
                </a:cubicBezTo>
                <a:cubicBezTo>
                  <a:pt x="5738" y="11136"/>
                  <a:pt x="5737" y="11136"/>
                  <a:pt x="5736" y="11136"/>
                </a:cubicBezTo>
                <a:cubicBezTo>
                  <a:pt x="5739" y="11139"/>
                  <a:pt x="5742" y="11140"/>
                  <a:pt x="5744" y="11143"/>
                </a:cubicBezTo>
                <a:cubicBezTo>
                  <a:pt x="5744" y="11145"/>
                  <a:pt x="5744" y="11146"/>
                  <a:pt x="5744" y="11147"/>
                </a:cubicBezTo>
                <a:cubicBezTo>
                  <a:pt x="5737" y="11148"/>
                  <a:pt x="5740" y="11147"/>
                  <a:pt x="5734" y="11140"/>
                </a:cubicBezTo>
                <a:cubicBezTo>
                  <a:pt x="5724" y="11152"/>
                  <a:pt x="5712" y="11164"/>
                  <a:pt x="5701" y="11177"/>
                </a:cubicBezTo>
                <a:cubicBezTo>
                  <a:pt x="5700" y="11179"/>
                  <a:pt x="5702" y="11182"/>
                  <a:pt x="5701" y="11184"/>
                </a:cubicBezTo>
                <a:cubicBezTo>
                  <a:pt x="5703" y="11186"/>
                  <a:pt x="5704" y="11189"/>
                  <a:pt x="5706" y="11191"/>
                </a:cubicBezTo>
                <a:cubicBezTo>
                  <a:pt x="5714" y="11181"/>
                  <a:pt x="5722" y="11172"/>
                  <a:pt x="5729" y="11162"/>
                </a:cubicBezTo>
                <a:cubicBezTo>
                  <a:pt x="5726" y="11182"/>
                  <a:pt x="5723" y="11172"/>
                  <a:pt x="5718" y="11184"/>
                </a:cubicBezTo>
                <a:cubicBezTo>
                  <a:pt x="5697" y="11228"/>
                  <a:pt x="5711" y="11273"/>
                  <a:pt x="5716" y="11321"/>
                </a:cubicBezTo>
                <a:cubicBezTo>
                  <a:pt x="5720" y="11318"/>
                  <a:pt x="5718" y="11319"/>
                  <a:pt x="5723" y="11310"/>
                </a:cubicBezTo>
                <a:cubicBezTo>
                  <a:pt x="5728" y="11327"/>
                  <a:pt x="5733" y="11344"/>
                  <a:pt x="5738" y="11361"/>
                </a:cubicBezTo>
                <a:cubicBezTo>
                  <a:pt x="5750" y="11356"/>
                  <a:pt x="5750" y="11356"/>
                  <a:pt x="5758" y="11373"/>
                </a:cubicBezTo>
                <a:cubicBezTo>
                  <a:pt x="5760" y="11360"/>
                  <a:pt x="5762" y="11348"/>
                  <a:pt x="5765" y="11336"/>
                </a:cubicBezTo>
                <a:cubicBezTo>
                  <a:pt x="5774" y="11327"/>
                  <a:pt x="5780" y="11326"/>
                  <a:pt x="5795" y="11328"/>
                </a:cubicBezTo>
                <a:cubicBezTo>
                  <a:pt x="5795" y="11320"/>
                  <a:pt x="5795" y="11313"/>
                  <a:pt x="5795" y="11306"/>
                </a:cubicBezTo>
                <a:cubicBezTo>
                  <a:pt x="5796" y="11308"/>
                  <a:pt x="5796" y="11307"/>
                  <a:pt x="5798" y="11310"/>
                </a:cubicBezTo>
                <a:cubicBezTo>
                  <a:pt x="5814" y="11290"/>
                  <a:pt x="5823" y="11222"/>
                  <a:pt x="5853" y="11221"/>
                </a:cubicBezTo>
                <a:cubicBezTo>
                  <a:pt x="5857" y="11193"/>
                  <a:pt x="5851" y="11191"/>
                  <a:pt x="5850" y="11162"/>
                </a:cubicBezTo>
                <a:cubicBezTo>
                  <a:pt x="5853" y="11162"/>
                  <a:pt x="5857" y="11162"/>
                  <a:pt x="5860" y="11162"/>
                </a:cubicBezTo>
                <a:cubicBezTo>
                  <a:pt x="5862" y="11167"/>
                  <a:pt x="5863" y="11171"/>
                  <a:pt x="5865" y="11177"/>
                </a:cubicBezTo>
                <a:cubicBezTo>
                  <a:pt x="5866" y="11177"/>
                  <a:pt x="5866" y="11177"/>
                  <a:pt x="5867" y="11177"/>
                </a:cubicBezTo>
                <a:cubicBezTo>
                  <a:pt x="5873" y="11169"/>
                  <a:pt x="5875" y="11166"/>
                  <a:pt x="5878" y="11151"/>
                </a:cubicBezTo>
                <a:cubicBezTo>
                  <a:pt x="5879" y="11150"/>
                  <a:pt x="5880" y="11148"/>
                  <a:pt x="5882" y="11147"/>
                </a:cubicBezTo>
                <a:cubicBezTo>
                  <a:pt x="5881" y="11154"/>
                  <a:pt x="5880" y="11161"/>
                  <a:pt x="5880" y="11169"/>
                </a:cubicBezTo>
                <a:cubicBezTo>
                  <a:pt x="5889" y="11172"/>
                  <a:pt x="5899" y="11175"/>
                  <a:pt x="5908" y="11177"/>
                </a:cubicBezTo>
                <a:cubicBezTo>
                  <a:pt x="5913" y="11159"/>
                  <a:pt x="5916" y="11163"/>
                  <a:pt x="5918" y="11140"/>
                </a:cubicBezTo>
                <a:cubicBezTo>
                  <a:pt x="5921" y="11143"/>
                  <a:pt x="5926" y="11148"/>
                  <a:pt x="5928" y="11151"/>
                </a:cubicBezTo>
                <a:cubicBezTo>
                  <a:pt x="5929" y="11143"/>
                  <a:pt x="5929" y="11133"/>
                  <a:pt x="5930" y="11125"/>
                </a:cubicBezTo>
                <a:cubicBezTo>
                  <a:pt x="5932" y="11124"/>
                  <a:pt x="5933" y="11126"/>
                  <a:pt x="5935" y="11125"/>
                </a:cubicBezTo>
                <a:cubicBezTo>
                  <a:pt x="5943" y="11129"/>
                  <a:pt x="5942" y="11130"/>
                  <a:pt x="5947" y="11140"/>
                </a:cubicBezTo>
                <a:cubicBezTo>
                  <a:pt x="5980" y="11115"/>
                  <a:pt x="6017" y="11064"/>
                  <a:pt x="6056" y="11062"/>
                </a:cubicBezTo>
                <a:cubicBezTo>
                  <a:pt x="6055" y="11057"/>
                  <a:pt x="6054" y="11052"/>
                  <a:pt x="6054" y="11047"/>
                </a:cubicBezTo>
                <a:cubicBezTo>
                  <a:pt x="6062" y="11048"/>
                  <a:pt x="6070" y="11050"/>
                  <a:pt x="6079" y="11051"/>
                </a:cubicBezTo>
                <a:cubicBezTo>
                  <a:pt x="6078" y="11047"/>
                  <a:pt x="6077" y="11043"/>
                  <a:pt x="6076" y="11040"/>
                </a:cubicBezTo>
                <a:cubicBezTo>
                  <a:pt x="6077" y="11038"/>
                  <a:pt x="6081" y="11038"/>
                  <a:pt x="6082" y="11036"/>
                </a:cubicBezTo>
                <a:cubicBezTo>
                  <a:pt x="6089" y="11029"/>
                  <a:pt x="6088" y="11031"/>
                  <a:pt x="6094" y="11040"/>
                </a:cubicBezTo>
                <a:cubicBezTo>
                  <a:pt x="6100" y="11035"/>
                  <a:pt x="6105" y="11033"/>
                  <a:pt x="6111" y="11029"/>
                </a:cubicBezTo>
                <a:cubicBezTo>
                  <a:pt x="6103" y="11010"/>
                  <a:pt x="6093" y="11008"/>
                  <a:pt x="6076" y="11010"/>
                </a:cubicBezTo>
                <a:cubicBezTo>
                  <a:pt x="6074" y="11007"/>
                  <a:pt x="6072" y="11003"/>
                  <a:pt x="6071" y="10999"/>
                </a:cubicBezTo>
                <a:cubicBezTo>
                  <a:pt x="6074" y="10996"/>
                  <a:pt x="6079" y="10995"/>
                  <a:pt x="6082" y="10992"/>
                </a:cubicBezTo>
                <a:cubicBezTo>
                  <a:pt x="6084" y="10987"/>
                  <a:pt x="6085" y="10981"/>
                  <a:pt x="6087" y="10977"/>
                </a:cubicBezTo>
                <a:cubicBezTo>
                  <a:pt x="6082" y="10965"/>
                  <a:pt x="6076" y="10955"/>
                  <a:pt x="6071" y="10944"/>
                </a:cubicBezTo>
                <a:cubicBezTo>
                  <a:pt x="6051" y="10930"/>
                  <a:pt x="6040" y="10969"/>
                  <a:pt x="6034" y="10911"/>
                </a:cubicBezTo>
                <a:cubicBezTo>
                  <a:pt x="6016" y="10916"/>
                  <a:pt x="6011" y="10938"/>
                  <a:pt x="5999" y="10947"/>
                </a:cubicBezTo>
                <a:cubicBezTo>
                  <a:pt x="5990" y="10954"/>
                  <a:pt x="5980" y="10947"/>
                  <a:pt x="5974" y="10951"/>
                </a:cubicBezTo>
                <a:cubicBezTo>
                  <a:pt x="5976" y="10945"/>
                  <a:pt x="5977" y="10939"/>
                  <a:pt x="5979" y="10933"/>
                </a:cubicBezTo>
                <a:cubicBezTo>
                  <a:pt x="5978" y="10933"/>
                  <a:pt x="5976" y="10933"/>
                  <a:pt x="5975" y="10933"/>
                </a:cubicBezTo>
                <a:cubicBezTo>
                  <a:pt x="5974" y="10931"/>
                  <a:pt x="5974" y="10928"/>
                  <a:pt x="5974" y="10925"/>
                </a:cubicBezTo>
                <a:cubicBezTo>
                  <a:pt x="5956" y="10909"/>
                  <a:pt x="5943" y="10940"/>
                  <a:pt x="5930" y="10929"/>
                </a:cubicBezTo>
                <a:cubicBezTo>
                  <a:pt x="5925" y="10922"/>
                  <a:pt x="5919" y="10917"/>
                  <a:pt x="5913" y="10911"/>
                </a:cubicBezTo>
                <a:cubicBezTo>
                  <a:pt x="5906" y="10912"/>
                  <a:pt x="5899" y="10910"/>
                  <a:pt x="5892" y="10911"/>
                </a:cubicBezTo>
                <a:cubicBezTo>
                  <a:pt x="5884" y="10904"/>
                  <a:pt x="5881" y="10886"/>
                  <a:pt x="5870" y="10881"/>
                </a:cubicBezTo>
                <a:cubicBezTo>
                  <a:pt x="5869" y="10881"/>
                  <a:pt x="5869" y="10881"/>
                  <a:pt x="5868" y="10881"/>
                </a:cubicBezTo>
                <a:cubicBezTo>
                  <a:pt x="5868" y="10881"/>
                  <a:pt x="5867" y="10881"/>
                  <a:pt x="5867" y="10881"/>
                </a:cubicBezTo>
                <a:cubicBezTo>
                  <a:pt x="5867" y="10880"/>
                  <a:pt x="5867" y="10878"/>
                  <a:pt x="5867" y="10877"/>
                </a:cubicBezTo>
                <a:cubicBezTo>
                  <a:pt x="5873" y="10873"/>
                  <a:pt x="5880" y="10871"/>
                  <a:pt x="5887" y="10866"/>
                </a:cubicBezTo>
                <a:cubicBezTo>
                  <a:pt x="5888" y="10865"/>
                  <a:pt x="5889" y="10860"/>
                  <a:pt x="5890" y="10859"/>
                </a:cubicBezTo>
                <a:cubicBezTo>
                  <a:pt x="5862" y="10832"/>
                  <a:pt x="5809" y="10847"/>
                  <a:pt x="5818" y="10759"/>
                </a:cubicBezTo>
                <a:cubicBezTo>
                  <a:pt x="5813" y="10744"/>
                  <a:pt x="5813" y="10744"/>
                  <a:pt x="5806" y="10748"/>
                </a:cubicBezTo>
                <a:cubicBezTo>
                  <a:pt x="5803" y="10719"/>
                  <a:pt x="5804" y="10704"/>
                  <a:pt x="5810" y="10681"/>
                </a:cubicBezTo>
                <a:cubicBezTo>
                  <a:pt x="5802" y="10664"/>
                  <a:pt x="5785" y="10669"/>
                  <a:pt x="5768" y="10670"/>
                </a:cubicBezTo>
                <a:cubicBezTo>
                  <a:pt x="5791" y="10623"/>
                  <a:pt x="5795" y="10644"/>
                  <a:pt x="5803" y="10574"/>
                </a:cubicBezTo>
                <a:cubicBezTo>
                  <a:pt x="5808" y="10563"/>
                  <a:pt x="5816" y="10552"/>
                  <a:pt x="5821" y="10541"/>
                </a:cubicBezTo>
                <a:cubicBezTo>
                  <a:pt x="5817" y="10535"/>
                  <a:pt x="5814" y="10528"/>
                  <a:pt x="5810" y="10522"/>
                </a:cubicBezTo>
                <a:cubicBezTo>
                  <a:pt x="5805" y="10527"/>
                  <a:pt x="5800" y="10533"/>
                  <a:pt x="5795" y="10537"/>
                </a:cubicBezTo>
                <a:cubicBezTo>
                  <a:pt x="5795" y="10532"/>
                  <a:pt x="5795" y="10524"/>
                  <a:pt x="5795" y="10519"/>
                </a:cubicBezTo>
                <a:cubicBezTo>
                  <a:pt x="5780" y="10533"/>
                  <a:pt x="5764" y="10546"/>
                  <a:pt x="5749" y="10559"/>
                </a:cubicBezTo>
                <a:cubicBezTo>
                  <a:pt x="5732" y="10511"/>
                  <a:pt x="5720" y="10485"/>
                  <a:pt x="5683" y="10478"/>
                </a:cubicBezTo>
                <a:cubicBezTo>
                  <a:pt x="5683" y="10477"/>
                  <a:pt x="5683" y="10476"/>
                  <a:pt x="5683" y="10474"/>
                </a:cubicBezTo>
                <a:cubicBezTo>
                  <a:pt x="5696" y="10467"/>
                  <a:pt x="5712" y="10442"/>
                  <a:pt x="5733" y="10452"/>
                </a:cubicBezTo>
                <a:cubicBezTo>
                  <a:pt x="5742" y="10460"/>
                  <a:pt x="5750" y="10470"/>
                  <a:pt x="5759" y="10478"/>
                </a:cubicBezTo>
                <a:cubicBezTo>
                  <a:pt x="5781" y="10475"/>
                  <a:pt x="5852" y="10393"/>
                  <a:pt x="5860" y="10360"/>
                </a:cubicBezTo>
                <a:cubicBezTo>
                  <a:pt x="5835" y="10226"/>
                  <a:pt x="5749" y="10223"/>
                  <a:pt x="5679" y="10278"/>
                </a:cubicBezTo>
                <a:cubicBezTo>
                  <a:pt x="5604" y="10338"/>
                  <a:pt x="5522" y="10381"/>
                  <a:pt x="5462" y="10471"/>
                </a:cubicBezTo>
                <a:cubicBezTo>
                  <a:pt x="5413" y="10544"/>
                  <a:pt x="5376" y="10655"/>
                  <a:pt x="5328" y="10733"/>
                </a:cubicBezTo>
                <a:cubicBezTo>
                  <a:pt x="5369" y="10558"/>
                  <a:pt x="5454" y="10348"/>
                  <a:pt x="5534" y="10253"/>
                </a:cubicBezTo>
                <a:cubicBezTo>
                  <a:pt x="5555" y="10227"/>
                  <a:pt x="5594" y="10233"/>
                  <a:pt x="5614" y="10205"/>
                </a:cubicBezTo>
                <a:cubicBezTo>
                  <a:pt x="5643" y="10164"/>
                  <a:pt x="5634" y="10064"/>
                  <a:pt x="5686" y="10027"/>
                </a:cubicBezTo>
                <a:cubicBezTo>
                  <a:pt x="5717" y="10005"/>
                  <a:pt x="5769" y="10013"/>
                  <a:pt x="5801" y="10023"/>
                </a:cubicBezTo>
                <a:cubicBezTo>
                  <a:pt x="5849" y="10038"/>
                  <a:pt x="5897" y="10010"/>
                  <a:pt x="5940" y="10020"/>
                </a:cubicBezTo>
                <a:cubicBezTo>
                  <a:pt x="5984" y="10024"/>
                  <a:pt x="6027" y="10030"/>
                  <a:pt x="6071" y="10034"/>
                </a:cubicBezTo>
                <a:cubicBezTo>
                  <a:pt x="6129" y="10016"/>
                  <a:pt x="6194" y="10011"/>
                  <a:pt x="6233" y="9953"/>
                </a:cubicBezTo>
                <a:cubicBezTo>
                  <a:pt x="6255" y="9904"/>
                  <a:pt x="6276" y="9855"/>
                  <a:pt x="6298" y="9805"/>
                </a:cubicBezTo>
                <a:cubicBezTo>
                  <a:pt x="6334" y="9799"/>
                  <a:pt x="6369" y="9794"/>
                  <a:pt x="6405" y="9787"/>
                </a:cubicBezTo>
                <a:cubicBezTo>
                  <a:pt x="6381" y="9859"/>
                  <a:pt x="6360" y="9936"/>
                  <a:pt x="6350" y="9998"/>
                </a:cubicBezTo>
                <a:cubicBezTo>
                  <a:pt x="6358" y="10018"/>
                  <a:pt x="6366" y="10040"/>
                  <a:pt x="6375" y="10060"/>
                </a:cubicBezTo>
                <a:cubicBezTo>
                  <a:pt x="6352" y="10109"/>
                  <a:pt x="6327" y="10061"/>
                  <a:pt x="6311" y="10149"/>
                </a:cubicBezTo>
                <a:cubicBezTo>
                  <a:pt x="6310" y="10153"/>
                  <a:pt x="6311" y="10160"/>
                  <a:pt x="6310" y="10164"/>
                </a:cubicBezTo>
                <a:cubicBezTo>
                  <a:pt x="6323" y="10171"/>
                  <a:pt x="6335" y="10176"/>
                  <a:pt x="6348" y="10182"/>
                </a:cubicBezTo>
                <a:cubicBezTo>
                  <a:pt x="6324" y="10230"/>
                  <a:pt x="6277" y="10245"/>
                  <a:pt x="6261" y="10308"/>
                </a:cubicBezTo>
                <a:cubicBezTo>
                  <a:pt x="6257" y="10324"/>
                  <a:pt x="6266" y="10346"/>
                  <a:pt x="6270" y="10367"/>
                </a:cubicBezTo>
                <a:cubicBezTo>
                  <a:pt x="6296" y="10361"/>
                  <a:pt x="6321" y="10358"/>
                  <a:pt x="6347" y="10352"/>
                </a:cubicBezTo>
                <a:cubicBezTo>
                  <a:pt x="6379" y="10361"/>
                  <a:pt x="6411" y="10369"/>
                  <a:pt x="6444" y="10378"/>
                </a:cubicBezTo>
                <a:cubicBezTo>
                  <a:pt x="6473" y="10389"/>
                  <a:pt x="6504" y="10377"/>
                  <a:pt x="6509" y="10334"/>
                </a:cubicBezTo>
                <a:cubicBezTo>
                  <a:pt x="6518" y="10331"/>
                  <a:pt x="6526" y="10329"/>
                  <a:pt x="6536" y="10326"/>
                </a:cubicBezTo>
                <a:cubicBezTo>
                  <a:pt x="6536" y="10344"/>
                  <a:pt x="6536" y="10361"/>
                  <a:pt x="6536" y="10378"/>
                </a:cubicBezTo>
                <a:cubicBezTo>
                  <a:pt x="6536" y="10382"/>
                  <a:pt x="6538" y="10386"/>
                  <a:pt x="6539" y="10389"/>
                </a:cubicBezTo>
                <a:cubicBezTo>
                  <a:pt x="6542" y="10388"/>
                  <a:pt x="6547" y="10387"/>
                  <a:pt x="6551" y="10386"/>
                </a:cubicBezTo>
                <a:cubicBezTo>
                  <a:pt x="6559" y="10379"/>
                  <a:pt x="6562" y="10366"/>
                  <a:pt x="6564" y="10349"/>
                </a:cubicBezTo>
                <a:cubicBezTo>
                  <a:pt x="6579" y="10352"/>
                  <a:pt x="6594" y="10353"/>
                  <a:pt x="6609" y="10356"/>
                </a:cubicBezTo>
                <a:cubicBezTo>
                  <a:pt x="6609" y="10358"/>
                  <a:pt x="6609" y="10361"/>
                  <a:pt x="6609" y="10363"/>
                </a:cubicBezTo>
                <a:cubicBezTo>
                  <a:pt x="6577" y="10393"/>
                  <a:pt x="6568" y="10456"/>
                  <a:pt x="6527" y="10478"/>
                </a:cubicBezTo>
                <a:cubicBezTo>
                  <a:pt x="6524" y="10492"/>
                  <a:pt x="6525" y="10484"/>
                  <a:pt x="6527" y="10500"/>
                </a:cubicBezTo>
                <a:cubicBezTo>
                  <a:pt x="6536" y="10509"/>
                  <a:pt x="6550" y="10512"/>
                  <a:pt x="6564" y="10511"/>
                </a:cubicBezTo>
                <a:cubicBezTo>
                  <a:pt x="6590" y="10454"/>
                  <a:pt x="6636" y="10408"/>
                  <a:pt x="6654" y="10345"/>
                </a:cubicBezTo>
                <a:cubicBezTo>
                  <a:pt x="6657" y="10347"/>
                  <a:pt x="6660" y="10350"/>
                  <a:pt x="6663" y="10352"/>
                </a:cubicBezTo>
                <a:cubicBezTo>
                  <a:pt x="6668" y="10367"/>
                  <a:pt x="6674" y="10382"/>
                  <a:pt x="6679" y="10397"/>
                </a:cubicBezTo>
                <a:cubicBezTo>
                  <a:pt x="6679" y="10433"/>
                  <a:pt x="6671" y="10454"/>
                  <a:pt x="6663" y="10474"/>
                </a:cubicBezTo>
                <a:cubicBezTo>
                  <a:pt x="6663" y="10483"/>
                  <a:pt x="6664" y="10491"/>
                  <a:pt x="6664" y="10500"/>
                </a:cubicBezTo>
                <a:cubicBezTo>
                  <a:pt x="6669" y="10501"/>
                  <a:pt x="6675" y="10503"/>
                  <a:pt x="6679" y="10504"/>
                </a:cubicBezTo>
                <a:cubicBezTo>
                  <a:pt x="6686" y="10492"/>
                  <a:pt x="6691" y="10482"/>
                  <a:pt x="6698" y="10471"/>
                </a:cubicBezTo>
                <a:cubicBezTo>
                  <a:pt x="6699" y="10490"/>
                  <a:pt x="6701" y="10511"/>
                  <a:pt x="6703" y="10530"/>
                </a:cubicBezTo>
                <a:cubicBezTo>
                  <a:pt x="6717" y="10538"/>
                  <a:pt x="6731" y="10544"/>
                  <a:pt x="6745" y="10552"/>
                </a:cubicBezTo>
                <a:cubicBezTo>
                  <a:pt x="6753" y="10502"/>
                  <a:pt x="6773" y="10449"/>
                  <a:pt x="6770" y="10393"/>
                </a:cubicBezTo>
                <a:cubicBezTo>
                  <a:pt x="6737" y="10398"/>
                  <a:pt x="6735" y="10378"/>
                  <a:pt x="6741" y="10330"/>
                </a:cubicBezTo>
                <a:cubicBezTo>
                  <a:pt x="6741" y="10328"/>
                  <a:pt x="6740" y="10325"/>
                  <a:pt x="6740" y="10323"/>
                </a:cubicBezTo>
                <a:cubicBezTo>
                  <a:pt x="6734" y="10319"/>
                  <a:pt x="6728" y="10319"/>
                  <a:pt x="6723" y="10315"/>
                </a:cubicBezTo>
                <a:cubicBezTo>
                  <a:pt x="6716" y="10326"/>
                  <a:pt x="6711" y="10334"/>
                  <a:pt x="6708" y="10352"/>
                </a:cubicBezTo>
                <a:cubicBezTo>
                  <a:pt x="6707" y="10353"/>
                  <a:pt x="6706" y="10351"/>
                  <a:pt x="6704" y="10352"/>
                </a:cubicBezTo>
                <a:cubicBezTo>
                  <a:pt x="6696" y="10331"/>
                  <a:pt x="6689" y="10292"/>
                  <a:pt x="6684" y="10264"/>
                </a:cubicBezTo>
                <a:cubicBezTo>
                  <a:pt x="6717" y="10232"/>
                  <a:pt x="6715" y="10249"/>
                  <a:pt x="6741" y="10201"/>
                </a:cubicBezTo>
                <a:cubicBezTo>
                  <a:pt x="6741" y="10195"/>
                  <a:pt x="6741" y="10188"/>
                  <a:pt x="6741" y="10182"/>
                </a:cubicBezTo>
                <a:cubicBezTo>
                  <a:pt x="6737" y="10179"/>
                  <a:pt x="6733" y="10178"/>
                  <a:pt x="6730" y="10175"/>
                </a:cubicBezTo>
                <a:cubicBezTo>
                  <a:pt x="6718" y="10186"/>
                  <a:pt x="6706" y="10196"/>
                  <a:pt x="6691" y="10197"/>
                </a:cubicBezTo>
                <a:cubicBezTo>
                  <a:pt x="6682" y="10184"/>
                  <a:pt x="6672" y="10167"/>
                  <a:pt x="6668" y="10145"/>
                </a:cubicBezTo>
                <a:cubicBezTo>
                  <a:pt x="6666" y="10142"/>
                  <a:pt x="6663" y="10138"/>
                  <a:pt x="6661" y="10134"/>
                </a:cubicBezTo>
                <a:cubicBezTo>
                  <a:pt x="6674" y="10112"/>
                  <a:pt x="6687" y="10093"/>
                  <a:pt x="6699" y="10071"/>
                </a:cubicBezTo>
                <a:cubicBezTo>
                  <a:pt x="6703" y="10063"/>
                  <a:pt x="6706" y="10054"/>
                  <a:pt x="6709" y="10046"/>
                </a:cubicBezTo>
                <a:cubicBezTo>
                  <a:pt x="6687" y="10017"/>
                  <a:pt x="6658" y="9993"/>
                  <a:pt x="6622" y="10001"/>
                </a:cubicBezTo>
                <a:cubicBezTo>
                  <a:pt x="6619" y="10014"/>
                  <a:pt x="6616" y="10026"/>
                  <a:pt x="6612" y="10038"/>
                </a:cubicBezTo>
                <a:cubicBezTo>
                  <a:pt x="6575" y="10053"/>
                  <a:pt x="6543" y="10008"/>
                  <a:pt x="6520" y="9972"/>
                </a:cubicBezTo>
                <a:cubicBezTo>
                  <a:pt x="6520" y="9969"/>
                  <a:pt x="6520" y="9967"/>
                  <a:pt x="6520" y="9964"/>
                </a:cubicBezTo>
                <a:cubicBezTo>
                  <a:pt x="6520" y="9963"/>
                  <a:pt x="6520" y="9962"/>
                  <a:pt x="6520" y="9961"/>
                </a:cubicBezTo>
                <a:cubicBezTo>
                  <a:pt x="6530" y="9941"/>
                  <a:pt x="6541" y="9921"/>
                  <a:pt x="6551" y="9901"/>
                </a:cubicBezTo>
                <a:cubicBezTo>
                  <a:pt x="6539" y="9892"/>
                  <a:pt x="6527" y="9885"/>
                  <a:pt x="6515" y="9876"/>
                </a:cubicBezTo>
                <a:cubicBezTo>
                  <a:pt x="6485" y="9887"/>
                  <a:pt x="6488" y="9947"/>
                  <a:pt x="6459" y="9961"/>
                </a:cubicBezTo>
                <a:cubicBezTo>
                  <a:pt x="6457" y="9827"/>
                  <a:pt x="6550" y="9746"/>
                  <a:pt x="6522" y="9635"/>
                </a:cubicBezTo>
                <a:cubicBezTo>
                  <a:pt x="6534" y="9628"/>
                  <a:pt x="6550" y="9621"/>
                  <a:pt x="6561" y="9613"/>
                </a:cubicBezTo>
                <a:cubicBezTo>
                  <a:pt x="6561" y="9608"/>
                  <a:pt x="6562" y="9603"/>
                  <a:pt x="6562" y="9598"/>
                </a:cubicBezTo>
                <a:cubicBezTo>
                  <a:pt x="6561" y="9592"/>
                  <a:pt x="6558" y="9585"/>
                  <a:pt x="6557" y="9580"/>
                </a:cubicBezTo>
                <a:cubicBezTo>
                  <a:pt x="6554" y="9578"/>
                  <a:pt x="6552" y="9575"/>
                  <a:pt x="6549" y="9572"/>
                </a:cubicBezTo>
                <a:cubicBezTo>
                  <a:pt x="6536" y="9580"/>
                  <a:pt x="6522" y="9587"/>
                  <a:pt x="6509" y="9595"/>
                </a:cubicBezTo>
                <a:cubicBezTo>
                  <a:pt x="6502" y="9577"/>
                  <a:pt x="6495" y="9561"/>
                  <a:pt x="6489" y="9543"/>
                </a:cubicBezTo>
                <a:cubicBezTo>
                  <a:pt x="6498" y="9510"/>
                  <a:pt x="6505" y="9465"/>
                  <a:pt x="6514" y="9428"/>
                </a:cubicBezTo>
                <a:cubicBezTo>
                  <a:pt x="6512" y="9375"/>
                  <a:pt x="6471" y="9333"/>
                  <a:pt x="6447" y="9325"/>
                </a:cubicBezTo>
                <a:cubicBezTo>
                  <a:pt x="6436" y="9321"/>
                  <a:pt x="6418" y="9347"/>
                  <a:pt x="6407" y="9358"/>
                </a:cubicBezTo>
                <a:cubicBezTo>
                  <a:pt x="6403" y="9347"/>
                  <a:pt x="6400" y="9339"/>
                  <a:pt x="6397" y="9328"/>
                </a:cubicBezTo>
                <a:cubicBezTo>
                  <a:pt x="6399" y="9305"/>
                  <a:pt x="6405" y="9294"/>
                  <a:pt x="6410" y="9277"/>
                </a:cubicBezTo>
                <a:cubicBezTo>
                  <a:pt x="6342" y="9144"/>
                  <a:pt x="6299" y="9290"/>
                  <a:pt x="6248" y="9347"/>
                </a:cubicBezTo>
                <a:cubicBezTo>
                  <a:pt x="6224" y="9374"/>
                  <a:pt x="6189" y="9380"/>
                  <a:pt x="6166" y="9399"/>
                </a:cubicBezTo>
                <a:cubicBezTo>
                  <a:pt x="6169" y="9362"/>
                  <a:pt x="6175" y="9308"/>
                  <a:pt x="6188" y="9288"/>
                </a:cubicBezTo>
                <a:cubicBezTo>
                  <a:pt x="6202" y="9285"/>
                  <a:pt x="6217" y="9283"/>
                  <a:pt x="6231" y="9280"/>
                </a:cubicBezTo>
                <a:cubicBezTo>
                  <a:pt x="6260" y="9264"/>
                  <a:pt x="6272" y="9207"/>
                  <a:pt x="6305" y="9192"/>
                </a:cubicBezTo>
                <a:cubicBezTo>
                  <a:pt x="6337" y="9176"/>
                  <a:pt x="6369" y="9176"/>
                  <a:pt x="6383" y="9125"/>
                </a:cubicBezTo>
                <a:cubicBezTo>
                  <a:pt x="6354" y="9111"/>
                  <a:pt x="6324" y="9092"/>
                  <a:pt x="6295" y="9077"/>
                </a:cubicBezTo>
                <a:cubicBezTo>
                  <a:pt x="6266" y="9054"/>
                  <a:pt x="6245" y="9006"/>
                  <a:pt x="6209" y="8996"/>
                </a:cubicBezTo>
                <a:cubicBezTo>
                  <a:pt x="6182" y="8988"/>
                  <a:pt x="6166" y="9020"/>
                  <a:pt x="6139" y="9018"/>
                </a:cubicBezTo>
                <a:cubicBezTo>
                  <a:pt x="6145" y="8991"/>
                  <a:pt x="6150" y="8960"/>
                  <a:pt x="6156" y="8933"/>
                </a:cubicBezTo>
                <a:cubicBezTo>
                  <a:pt x="6154" y="8884"/>
                  <a:pt x="6094" y="8788"/>
                  <a:pt x="6074" y="8774"/>
                </a:cubicBezTo>
                <a:cubicBezTo>
                  <a:pt x="6066" y="8774"/>
                  <a:pt x="6056" y="8774"/>
                  <a:pt x="6047" y="8774"/>
                </a:cubicBezTo>
                <a:cubicBezTo>
                  <a:pt x="6031" y="8761"/>
                  <a:pt x="6013" y="8674"/>
                  <a:pt x="6004" y="8645"/>
                </a:cubicBezTo>
                <a:cubicBezTo>
                  <a:pt x="6005" y="8644"/>
                  <a:pt x="6006" y="8642"/>
                  <a:pt x="6007" y="8641"/>
                </a:cubicBezTo>
                <a:cubicBezTo>
                  <a:pt x="6021" y="8624"/>
                  <a:pt x="6056" y="8653"/>
                  <a:pt x="6076" y="8641"/>
                </a:cubicBezTo>
                <a:cubicBezTo>
                  <a:pt x="6079" y="8628"/>
                  <a:pt x="6079" y="8607"/>
                  <a:pt x="6079" y="8586"/>
                </a:cubicBezTo>
                <a:cubicBezTo>
                  <a:pt x="6056" y="8552"/>
                  <a:pt x="6032" y="8534"/>
                  <a:pt x="6015" y="8489"/>
                </a:cubicBezTo>
                <a:cubicBezTo>
                  <a:pt x="6022" y="8476"/>
                  <a:pt x="6030" y="8464"/>
                  <a:pt x="6042" y="8460"/>
                </a:cubicBezTo>
                <a:cubicBezTo>
                  <a:pt x="6033" y="8348"/>
                  <a:pt x="5983" y="8425"/>
                  <a:pt x="5974" y="8271"/>
                </a:cubicBezTo>
                <a:cubicBezTo>
                  <a:pt x="5966" y="8272"/>
                  <a:pt x="5959" y="8274"/>
                  <a:pt x="5952" y="8275"/>
                </a:cubicBezTo>
                <a:cubicBezTo>
                  <a:pt x="5949" y="8238"/>
                  <a:pt x="5955" y="8231"/>
                  <a:pt x="5959" y="8201"/>
                </a:cubicBezTo>
                <a:cubicBezTo>
                  <a:pt x="5926" y="8125"/>
                  <a:pt x="5863" y="7901"/>
                  <a:pt x="5825" y="7865"/>
                </a:cubicBezTo>
                <a:cubicBezTo>
                  <a:pt x="5824" y="7862"/>
                  <a:pt x="5823" y="7860"/>
                  <a:pt x="5821" y="7857"/>
                </a:cubicBezTo>
                <a:cubicBezTo>
                  <a:pt x="5816" y="7880"/>
                  <a:pt x="5808" y="7901"/>
                  <a:pt x="5803" y="7924"/>
                </a:cubicBezTo>
                <a:cubicBezTo>
                  <a:pt x="5765" y="7976"/>
                  <a:pt x="5731" y="7940"/>
                  <a:pt x="5773" y="8053"/>
                </a:cubicBezTo>
                <a:cubicBezTo>
                  <a:pt x="5747" y="8119"/>
                  <a:pt x="5725" y="8136"/>
                  <a:pt x="5724" y="8260"/>
                </a:cubicBezTo>
                <a:cubicBezTo>
                  <a:pt x="5724" y="8260"/>
                  <a:pt x="5723" y="8260"/>
                  <a:pt x="5723" y="8260"/>
                </a:cubicBezTo>
                <a:cubicBezTo>
                  <a:pt x="5709" y="8233"/>
                  <a:pt x="5708" y="8179"/>
                  <a:pt x="5683" y="8175"/>
                </a:cubicBezTo>
                <a:cubicBezTo>
                  <a:pt x="5674" y="8207"/>
                  <a:pt x="5663" y="8239"/>
                  <a:pt x="5654" y="8271"/>
                </a:cubicBezTo>
                <a:cubicBezTo>
                  <a:pt x="5633" y="8303"/>
                  <a:pt x="5583" y="8298"/>
                  <a:pt x="5560" y="8319"/>
                </a:cubicBezTo>
                <a:cubicBezTo>
                  <a:pt x="5557" y="8309"/>
                  <a:pt x="5555" y="8300"/>
                  <a:pt x="5552" y="8290"/>
                </a:cubicBezTo>
                <a:cubicBezTo>
                  <a:pt x="5556" y="8278"/>
                  <a:pt x="5555" y="8274"/>
                  <a:pt x="5555" y="8253"/>
                </a:cubicBezTo>
                <a:cubicBezTo>
                  <a:pt x="5516" y="8133"/>
                  <a:pt x="5484" y="8192"/>
                  <a:pt x="5428" y="8231"/>
                </a:cubicBezTo>
                <a:cubicBezTo>
                  <a:pt x="5428" y="8231"/>
                  <a:pt x="5425" y="8231"/>
                  <a:pt x="5425" y="8231"/>
                </a:cubicBezTo>
                <a:cubicBezTo>
                  <a:pt x="5413" y="8200"/>
                  <a:pt x="5417" y="8185"/>
                  <a:pt x="5420" y="8135"/>
                </a:cubicBezTo>
                <a:cubicBezTo>
                  <a:pt x="5430" y="8135"/>
                  <a:pt x="5439" y="8137"/>
                  <a:pt x="5448" y="8138"/>
                </a:cubicBezTo>
                <a:cubicBezTo>
                  <a:pt x="5478" y="8050"/>
                  <a:pt x="5392" y="7803"/>
                  <a:pt x="5452" y="7746"/>
                </a:cubicBezTo>
                <a:cubicBezTo>
                  <a:pt x="5455" y="7734"/>
                  <a:pt x="5455" y="7720"/>
                  <a:pt x="5455" y="7698"/>
                </a:cubicBezTo>
                <a:cubicBezTo>
                  <a:pt x="5452" y="7689"/>
                  <a:pt x="5448" y="7678"/>
                  <a:pt x="5445" y="7669"/>
                </a:cubicBezTo>
                <a:cubicBezTo>
                  <a:pt x="5435" y="7663"/>
                  <a:pt x="5422" y="7703"/>
                  <a:pt x="5398" y="7691"/>
                </a:cubicBezTo>
                <a:cubicBezTo>
                  <a:pt x="5355" y="7670"/>
                  <a:pt x="5315" y="7619"/>
                  <a:pt x="5276" y="7602"/>
                </a:cubicBezTo>
                <a:cubicBezTo>
                  <a:pt x="5262" y="7567"/>
                  <a:pt x="5261" y="7571"/>
                  <a:pt x="5273" y="7528"/>
                </a:cubicBezTo>
                <a:cubicBezTo>
                  <a:pt x="5236" y="7476"/>
                  <a:pt x="5181" y="7366"/>
                  <a:pt x="5142" y="7332"/>
                </a:cubicBezTo>
                <a:cubicBezTo>
                  <a:pt x="5112" y="7306"/>
                  <a:pt x="5046" y="7398"/>
                  <a:pt x="4987" y="7377"/>
                </a:cubicBezTo>
                <a:cubicBezTo>
                  <a:pt x="4935" y="7358"/>
                  <a:pt x="4896" y="7309"/>
                  <a:pt x="4843" y="7296"/>
                </a:cubicBezTo>
                <a:cubicBezTo>
                  <a:pt x="4808" y="7286"/>
                  <a:pt x="4767" y="7381"/>
                  <a:pt x="4784" y="7458"/>
                </a:cubicBezTo>
                <a:cubicBezTo>
                  <a:pt x="4791" y="7490"/>
                  <a:pt x="4812" y="7517"/>
                  <a:pt x="4826" y="7536"/>
                </a:cubicBezTo>
                <a:cubicBezTo>
                  <a:pt x="4820" y="7617"/>
                  <a:pt x="4787" y="7659"/>
                  <a:pt x="4769" y="7721"/>
                </a:cubicBezTo>
                <a:cubicBezTo>
                  <a:pt x="4769" y="7722"/>
                  <a:pt x="4769" y="7727"/>
                  <a:pt x="4769" y="7728"/>
                </a:cubicBezTo>
                <a:cubicBezTo>
                  <a:pt x="4789" y="7730"/>
                  <a:pt x="4810" y="7733"/>
                  <a:pt x="4830" y="7735"/>
                </a:cubicBezTo>
                <a:cubicBezTo>
                  <a:pt x="4829" y="7771"/>
                  <a:pt x="4819" y="7784"/>
                  <a:pt x="4821" y="7813"/>
                </a:cubicBezTo>
                <a:cubicBezTo>
                  <a:pt x="4826" y="7832"/>
                  <a:pt x="4831" y="7849"/>
                  <a:pt x="4836" y="7868"/>
                </a:cubicBezTo>
                <a:cubicBezTo>
                  <a:pt x="4839" y="7897"/>
                  <a:pt x="4842" y="7929"/>
                  <a:pt x="4845" y="7957"/>
                </a:cubicBezTo>
                <a:cubicBezTo>
                  <a:pt x="4832" y="7997"/>
                  <a:pt x="4821" y="7970"/>
                  <a:pt x="4810" y="7994"/>
                </a:cubicBezTo>
                <a:cubicBezTo>
                  <a:pt x="4806" y="8012"/>
                  <a:pt x="4801" y="8035"/>
                  <a:pt x="4798" y="8053"/>
                </a:cubicBezTo>
                <a:cubicBezTo>
                  <a:pt x="4785" y="8115"/>
                  <a:pt x="4771" y="8156"/>
                  <a:pt x="4746" y="8194"/>
                </a:cubicBezTo>
                <a:cubicBezTo>
                  <a:pt x="4756" y="8272"/>
                  <a:pt x="4852" y="8353"/>
                  <a:pt x="4878" y="8430"/>
                </a:cubicBezTo>
                <a:cubicBezTo>
                  <a:pt x="4982" y="8736"/>
                  <a:pt x="4784" y="9054"/>
                  <a:pt x="4664" y="9096"/>
                </a:cubicBezTo>
                <a:cubicBezTo>
                  <a:pt x="4667" y="9132"/>
                  <a:pt x="4671" y="9178"/>
                  <a:pt x="4681" y="9203"/>
                </a:cubicBezTo>
                <a:cubicBezTo>
                  <a:pt x="4698" y="9246"/>
                  <a:pt x="4720" y="9217"/>
                  <a:pt x="4721" y="9303"/>
                </a:cubicBezTo>
                <a:cubicBezTo>
                  <a:pt x="4715" y="9303"/>
                  <a:pt x="4710" y="9303"/>
                  <a:pt x="4704" y="9303"/>
                </a:cubicBezTo>
                <a:cubicBezTo>
                  <a:pt x="4709" y="9335"/>
                  <a:pt x="4713" y="9366"/>
                  <a:pt x="4718" y="9399"/>
                </a:cubicBezTo>
                <a:cubicBezTo>
                  <a:pt x="4718" y="9420"/>
                  <a:pt x="4718" y="9444"/>
                  <a:pt x="4718" y="9465"/>
                </a:cubicBezTo>
                <a:cubicBezTo>
                  <a:pt x="4727" y="9549"/>
                  <a:pt x="4766" y="9645"/>
                  <a:pt x="4723" y="9713"/>
                </a:cubicBezTo>
                <a:cubicBezTo>
                  <a:pt x="4726" y="9764"/>
                  <a:pt x="4724" y="9788"/>
                  <a:pt x="4721" y="9842"/>
                </a:cubicBezTo>
                <a:cubicBezTo>
                  <a:pt x="4706" y="9816"/>
                  <a:pt x="4705" y="9775"/>
                  <a:pt x="4684" y="9761"/>
                </a:cubicBezTo>
                <a:cubicBezTo>
                  <a:pt x="4671" y="9779"/>
                  <a:pt x="4663" y="9793"/>
                  <a:pt x="4657" y="9827"/>
                </a:cubicBezTo>
                <a:cubicBezTo>
                  <a:pt x="4665" y="9852"/>
                  <a:pt x="4673" y="9878"/>
                  <a:pt x="4679" y="9909"/>
                </a:cubicBezTo>
                <a:cubicBezTo>
                  <a:pt x="4651" y="9881"/>
                  <a:pt x="4641" y="9815"/>
                  <a:pt x="4599" y="9816"/>
                </a:cubicBezTo>
                <a:cubicBezTo>
                  <a:pt x="4589" y="9728"/>
                  <a:pt x="4546" y="9644"/>
                  <a:pt x="4493" y="9639"/>
                </a:cubicBezTo>
                <a:cubicBezTo>
                  <a:pt x="4498" y="9522"/>
                  <a:pt x="4473" y="9520"/>
                  <a:pt x="4445" y="9465"/>
                </a:cubicBezTo>
                <a:cubicBezTo>
                  <a:pt x="4446" y="9404"/>
                  <a:pt x="4467" y="9350"/>
                  <a:pt x="4458" y="9266"/>
                </a:cubicBezTo>
                <a:cubicBezTo>
                  <a:pt x="4452" y="9240"/>
                  <a:pt x="4446" y="9214"/>
                  <a:pt x="4440" y="9188"/>
                </a:cubicBezTo>
                <a:cubicBezTo>
                  <a:pt x="4446" y="9138"/>
                  <a:pt x="4451" y="9087"/>
                  <a:pt x="4457" y="9036"/>
                </a:cubicBezTo>
                <a:cubicBezTo>
                  <a:pt x="4417" y="8954"/>
                  <a:pt x="4280" y="9008"/>
                  <a:pt x="4228" y="8963"/>
                </a:cubicBezTo>
                <a:cubicBezTo>
                  <a:pt x="4206" y="8944"/>
                  <a:pt x="4190" y="8908"/>
                  <a:pt x="4166" y="8892"/>
                </a:cubicBezTo>
                <a:cubicBezTo>
                  <a:pt x="4126" y="8872"/>
                  <a:pt x="4086" y="8850"/>
                  <a:pt x="4047" y="8829"/>
                </a:cubicBezTo>
                <a:cubicBezTo>
                  <a:pt x="4035" y="8796"/>
                  <a:pt x="4024" y="8766"/>
                  <a:pt x="4012" y="8733"/>
                </a:cubicBezTo>
                <a:cubicBezTo>
                  <a:pt x="3964" y="8655"/>
                  <a:pt x="3864" y="8568"/>
                  <a:pt x="3793" y="8545"/>
                </a:cubicBezTo>
                <a:cubicBezTo>
                  <a:pt x="3738" y="8527"/>
                  <a:pt x="3709" y="8591"/>
                  <a:pt x="3657" y="8593"/>
                </a:cubicBezTo>
                <a:cubicBezTo>
                  <a:pt x="3658" y="8556"/>
                  <a:pt x="3659" y="8518"/>
                  <a:pt x="3661" y="8482"/>
                </a:cubicBezTo>
                <a:cubicBezTo>
                  <a:pt x="3654" y="8407"/>
                  <a:pt x="3620" y="8245"/>
                  <a:pt x="3597" y="8201"/>
                </a:cubicBezTo>
                <a:cubicBezTo>
                  <a:pt x="3551" y="8186"/>
                  <a:pt x="3537" y="8221"/>
                  <a:pt x="3493" y="8179"/>
                </a:cubicBezTo>
                <a:cubicBezTo>
                  <a:pt x="3445" y="8040"/>
                  <a:pt x="3508" y="7663"/>
                  <a:pt x="3547" y="7584"/>
                </a:cubicBezTo>
                <a:cubicBezTo>
                  <a:pt x="3559" y="7559"/>
                  <a:pt x="3578" y="7574"/>
                  <a:pt x="3587" y="7539"/>
                </a:cubicBezTo>
                <a:cubicBezTo>
                  <a:pt x="3592" y="7524"/>
                  <a:pt x="3585" y="7484"/>
                  <a:pt x="3584" y="7458"/>
                </a:cubicBezTo>
                <a:cubicBezTo>
                  <a:pt x="3609" y="7390"/>
                  <a:pt x="3685" y="7342"/>
                  <a:pt x="3699" y="7281"/>
                </a:cubicBezTo>
                <a:cubicBezTo>
                  <a:pt x="3700" y="7279"/>
                  <a:pt x="3701" y="7279"/>
                  <a:pt x="3702" y="7277"/>
                </a:cubicBezTo>
                <a:cubicBezTo>
                  <a:pt x="3688" y="7261"/>
                  <a:pt x="3675" y="7241"/>
                  <a:pt x="3661" y="7225"/>
                </a:cubicBezTo>
                <a:cubicBezTo>
                  <a:pt x="3662" y="7221"/>
                  <a:pt x="3663" y="7215"/>
                  <a:pt x="3664" y="7211"/>
                </a:cubicBezTo>
                <a:cubicBezTo>
                  <a:pt x="3680" y="7189"/>
                  <a:pt x="3714" y="7224"/>
                  <a:pt x="3746" y="7211"/>
                </a:cubicBezTo>
                <a:cubicBezTo>
                  <a:pt x="3771" y="7200"/>
                  <a:pt x="3783" y="7180"/>
                  <a:pt x="3799" y="7155"/>
                </a:cubicBezTo>
                <a:cubicBezTo>
                  <a:pt x="3799" y="7145"/>
                  <a:pt x="3799" y="7136"/>
                  <a:pt x="3799" y="7125"/>
                </a:cubicBezTo>
                <a:cubicBezTo>
                  <a:pt x="3765" y="7059"/>
                  <a:pt x="3724" y="7065"/>
                  <a:pt x="3669" y="7033"/>
                </a:cubicBezTo>
                <a:cubicBezTo>
                  <a:pt x="3645" y="7002"/>
                  <a:pt x="3621" y="6971"/>
                  <a:pt x="3597" y="6941"/>
                </a:cubicBezTo>
                <a:cubicBezTo>
                  <a:pt x="3596" y="6941"/>
                  <a:pt x="3595" y="6941"/>
                  <a:pt x="3594" y="6941"/>
                </a:cubicBezTo>
                <a:cubicBezTo>
                  <a:pt x="3594" y="6940"/>
                  <a:pt x="3594" y="6938"/>
                  <a:pt x="3594" y="6937"/>
                </a:cubicBezTo>
                <a:cubicBezTo>
                  <a:pt x="3638" y="6951"/>
                  <a:pt x="3683" y="6964"/>
                  <a:pt x="3727" y="6978"/>
                </a:cubicBezTo>
                <a:cubicBezTo>
                  <a:pt x="3769" y="7002"/>
                  <a:pt x="3801" y="7046"/>
                  <a:pt x="3860" y="7037"/>
                </a:cubicBezTo>
                <a:cubicBezTo>
                  <a:pt x="3863" y="6992"/>
                  <a:pt x="3850" y="6942"/>
                  <a:pt x="3851" y="6882"/>
                </a:cubicBezTo>
                <a:cubicBezTo>
                  <a:pt x="3874" y="6898"/>
                  <a:pt x="3891" y="6927"/>
                  <a:pt x="3920" y="6937"/>
                </a:cubicBezTo>
                <a:cubicBezTo>
                  <a:pt x="3964" y="6951"/>
                  <a:pt x="4035" y="6829"/>
                  <a:pt x="4050" y="6782"/>
                </a:cubicBezTo>
                <a:cubicBezTo>
                  <a:pt x="4057" y="6742"/>
                  <a:pt x="4064" y="6703"/>
                  <a:pt x="4070" y="6663"/>
                </a:cubicBezTo>
                <a:cubicBezTo>
                  <a:pt x="4070" y="6662"/>
                  <a:pt x="4070" y="6661"/>
                  <a:pt x="4070" y="6660"/>
                </a:cubicBezTo>
                <a:cubicBezTo>
                  <a:pt x="4016" y="6655"/>
                  <a:pt x="3968" y="6637"/>
                  <a:pt x="3931" y="6593"/>
                </a:cubicBezTo>
                <a:cubicBezTo>
                  <a:pt x="3912" y="6564"/>
                  <a:pt x="3894" y="6530"/>
                  <a:pt x="3875" y="6501"/>
                </a:cubicBezTo>
                <a:cubicBezTo>
                  <a:pt x="3846" y="6483"/>
                  <a:pt x="3817" y="6464"/>
                  <a:pt x="3788" y="6445"/>
                </a:cubicBezTo>
                <a:cubicBezTo>
                  <a:pt x="3812" y="6438"/>
                  <a:pt x="3838" y="6409"/>
                  <a:pt x="3870" y="6423"/>
                </a:cubicBezTo>
                <a:cubicBezTo>
                  <a:pt x="3884" y="6438"/>
                  <a:pt x="3899" y="6453"/>
                  <a:pt x="3913" y="6468"/>
                </a:cubicBezTo>
                <a:cubicBezTo>
                  <a:pt x="3929" y="6478"/>
                  <a:pt x="3944" y="6487"/>
                  <a:pt x="3960" y="6497"/>
                </a:cubicBezTo>
                <a:cubicBezTo>
                  <a:pt x="3980" y="6524"/>
                  <a:pt x="3992" y="6570"/>
                  <a:pt x="4018" y="6586"/>
                </a:cubicBezTo>
                <a:cubicBezTo>
                  <a:pt x="4057" y="6608"/>
                  <a:pt x="4151" y="6420"/>
                  <a:pt x="4162" y="6375"/>
                </a:cubicBezTo>
                <a:cubicBezTo>
                  <a:pt x="4143" y="6344"/>
                  <a:pt x="4114" y="6333"/>
                  <a:pt x="4097" y="6298"/>
                </a:cubicBezTo>
                <a:cubicBezTo>
                  <a:pt x="4096" y="6298"/>
                  <a:pt x="4095" y="6298"/>
                  <a:pt x="4094" y="6298"/>
                </a:cubicBezTo>
                <a:cubicBezTo>
                  <a:pt x="4095" y="6291"/>
                  <a:pt x="4097" y="6286"/>
                  <a:pt x="4099" y="6279"/>
                </a:cubicBezTo>
                <a:cubicBezTo>
                  <a:pt x="4123" y="6250"/>
                  <a:pt x="4173" y="6251"/>
                  <a:pt x="4209" y="6253"/>
                </a:cubicBezTo>
                <a:cubicBezTo>
                  <a:pt x="4221" y="6329"/>
                  <a:pt x="4234" y="6350"/>
                  <a:pt x="4278" y="6338"/>
                </a:cubicBezTo>
                <a:cubicBezTo>
                  <a:pt x="4301" y="6332"/>
                  <a:pt x="4314" y="6344"/>
                  <a:pt x="4336" y="6338"/>
                </a:cubicBezTo>
                <a:cubicBezTo>
                  <a:pt x="4314" y="6279"/>
                  <a:pt x="4277" y="6205"/>
                  <a:pt x="4241" y="6176"/>
                </a:cubicBezTo>
                <a:cubicBezTo>
                  <a:pt x="4241" y="6173"/>
                  <a:pt x="4240" y="6174"/>
                  <a:pt x="4239" y="6172"/>
                </a:cubicBezTo>
                <a:cubicBezTo>
                  <a:pt x="4246" y="6162"/>
                  <a:pt x="4254" y="6149"/>
                  <a:pt x="4261" y="6139"/>
                </a:cubicBezTo>
                <a:cubicBezTo>
                  <a:pt x="4320" y="6145"/>
                  <a:pt x="4331" y="6291"/>
                  <a:pt x="4385" y="6316"/>
                </a:cubicBezTo>
                <a:cubicBezTo>
                  <a:pt x="4403" y="6277"/>
                  <a:pt x="4422" y="6281"/>
                  <a:pt x="4448" y="6253"/>
                </a:cubicBezTo>
                <a:cubicBezTo>
                  <a:pt x="4473" y="6228"/>
                  <a:pt x="4528" y="6107"/>
                  <a:pt x="4529" y="6028"/>
                </a:cubicBezTo>
                <a:cubicBezTo>
                  <a:pt x="4489" y="5925"/>
                  <a:pt x="4428" y="5864"/>
                  <a:pt x="4418" y="5699"/>
                </a:cubicBezTo>
                <a:cubicBezTo>
                  <a:pt x="4431" y="5687"/>
                  <a:pt x="4438" y="5667"/>
                  <a:pt x="4457" y="5665"/>
                </a:cubicBezTo>
                <a:cubicBezTo>
                  <a:pt x="4465" y="5692"/>
                  <a:pt x="4474" y="5724"/>
                  <a:pt x="4488" y="5739"/>
                </a:cubicBezTo>
                <a:cubicBezTo>
                  <a:pt x="4497" y="5729"/>
                  <a:pt x="4507" y="5717"/>
                  <a:pt x="4515" y="5706"/>
                </a:cubicBezTo>
                <a:cubicBezTo>
                  <a:pt x="4524" y="5682"/>
                  <a:pt x="4522" y="5570"/>
                  <a:pt x="4503" y="5551"/>
                </a:cubicBezTo>
                <a:cubicBezTo>
                  <a:pt x="4495" y="5531"/>
                  <a:pt x="4479" y="5546"/>
                  <a:pt x="4460" y="5547"/>
                </a:cubicBezTo>
                <a:cubicBezTo>
                  <a:pt x="4445" y="5518"/>
                  <a:pt x="4430" y="5491"/>
                  <a:pt x="4415" y="5462"/>
                </a:cubicBezTo>
                <a:cubicBezTo>
                  <a:pt x="4399" y="5453"/>
                  <a:pt x="4382" y="5442"/>
                  <a:pt x="4366" y="5433"/>
                </a:cubicBezTo>
                <a:cubicBezTo>
                  <a:pt x="4316" y="5400"/>
                  <a:pt x="4289" y="5387"/>
                  <a:pt x="4228" y="5388"/>
                </a:cubicBezTo>
                <a:cubicBezTo>
                  <a:pt x="4221" y="5400"/>
                  <a:pt x="4215" y="5411"/>
                  <a:pt x="4209" y="5422"/>
                </a:cubicBezTo>
                <a:cubicBezTo>
                  <a:pt x="4207" y="5459"/>
                  <a:pt x="4206" y="5498"/>
                  <a:pt x="4204" y="5536"/>
                </a:cubicBezTo>
                <a:cubicBezTo>
                  <a:pt x="4227" y="5564"/>
                  <a:pt x="4250" y="5589"/>
                  <a:pt x="4273" y="5617"/>
                </a:cubicBezTo>
                <a:cubicBezTo>
                  <a:pt x="4272" y="5637"/>
                  <a:pt x="4270" y="5657"/>
                  <a:pt x="4269" y="5677"/>
                </a:cubicBezTo>
                <a:cubicBezTo>
                  <a:pt x="4253" y="5694"/>
                  <a:pt x="4228" y="5682"/>
                  <a:pt x="4207" y="5680"/>
                </a:cubicBezTo>
                <a:cubicBezTo>
                  <a:pt x="4186" y="5723"/>
                  <a:pt x="4193" y="5818"/>
                  <a:pt x="4179" y="5876"/>
                </a:cubicBezTo>
                <a:cubicBezTo>
                  <a:pt x="4162" y="5946"/>
                  <a:pt x="4126" y="5945"/>
                  <a:pt x="4124" y="6054"/>
                </a:cubicBezTo>
                <a:cubicBezTo>
                  <a:pt x="4108" y="6074"/>
                  <a:pt x="4077" y="6097"/>
                  <a:pt x="4057" y="6105"/>
                </a:cubicBezTo>
                <a:cubicBezTo>
                  <a:pt x="4041" y="6075"/>
                  <a:pt x="3972" y="5925"/>
                  <a:pt x="3967" y="5891"/>
                </a:cubicBezTo>
                <a:cubicBezTo>
                  <a:pt x="3962" y="5863"/>
                  <a:pt x="3972" y="5824"/>
                  <a:pt x="3975" y="5806"/>
                </a:cubicBezTo>
                <a:cubicBezTo>
                  <a:pt x="3989" y="5807"/>
                  <a:pt x="4003" y="5808"/>
                  <a:pt x="4017" y="5810"/>
                </a:cubicBezTo>
                <a:cubicBezTo>
                  <a:pt x="4030" y="5695"/>
                  <a:pt x="3969" y="5556"/>
                  <a:pt x="3918" y="5547"/>
                </a:cubicBezTo>
                <a:cubicBezTo>
                  <a:pt x="3875" y="5616"/>
                  <a:pt x="3888" y="5776"/>
                  <a:pt x="3823" y="5802"/>
                </a:cubicBezTo>
                <a:cubicBezTo>
                  <a:pt x="3823" y="5737"/>
                  <a:pt x="3822" y="5666"/>
                  <a:pt x="3809" y="5625"/>
                </a:cubicBezTo>
                <a:cubicBezTo>
                  <a:pt x="3801" y="5597"/>
                  <a:pt x="3785" y="5591"/>
                  <a:pt x="3779" y="5555"/>
                </a:cubicBezTo>
                <a:cubicBezTo>
                  <a:pt x="3791" y="5529"/>
                  <a:pt x="3800" y="5516"/>
                  <a:pt x="3809" y="5484"/>
                </a:cubicBezTo>
                <a:cubicBezTo>
                  <a:pt x="3797" y="5464"/>
                  <a:pt x="3762" y="5417"/>
                  <a:pt x="3736" y="5433"/>
                </a:cubicBezTo>
                <a:cubicBezTo>
                  <a:pt x="3725" y="5440"/>
                  <a:pt x="3716" y="5458"/>
                  <a:pt x="3696" y="5447"/>
                </a:cubicBezTo>
                <a:cubicBezTo>
                  <a:pt x="3678" y="5438"/>
                  <a:pt x="3667" y="5414"/>
                  <a:pt x="3644" y="5410"/>
                </a:cubicBezTo>
                <a:cubicBezTo>
                  <a:pt x="3649" y="5386"/>
                  <a:pt x="3653" y="5361"/>
                  <a:pt x="3657" y="5336"/>
                </a:cubicBezTo>
                <a:cubicBezTo>
                  <a:pt x="3672" y="5313"/>
                  <a:pt x="3681" y="5300"/>
                  <a:pt x="3709" y="5300"/>
                </a:cubicBezTo>
                <a:cubicBezTo>
                  <a:pt x="3713" y="5286"/>
                  <a:pt x="3717" y="5273"/>
                  <a:pt x="3721" y="5259"/>
                </a:cubicBezTo>
                <a:cubicBezTo>
                  <a:pt x="3706" y="5220"/>
                  <a:pt x="3633" y="5086"/>
                  <a:pt x="3612" y="5067"/>
                </a:cubicBezTo>
                <a:cubicBezTo>
                  <a:pt x="3608" y="5022"/>
                  <a:pt x="3620" y="4976"/>
                  <a:pt x="3609" y="4930"/>
                </a:cubicBezTo>
                <a:cubicBezTo>
                  <a:pt x="3596" y="4876"/>
                  <a:pt x="3542" y="4803"/>
                  <a:pt x="3487" y="4789"/>
                </a:cubicBezTo>
                <a:close/>
                <a:moveTo>
                  <a:pt x="3224" y="5185"/>
                </a:moveTo>
                <a:cubicBezTo>
                  <a:pt x="3216" y="5188"/>
                  <a:pt x="3208" y="5193"/>
                  <a:pt x="3199" y="5196"/>
                </a:cubicBezTo>
                <a:cubicBezTo>
                  <a:pt x="3189" y="5229"/>
                  <a:pt x="3185" y="5314"/>
                  <a:pt x="3169" y="5336"/>
                </a:cubicBezTo>
                <a:cubicBezTo>
                  <a:pt x="3147" y="5367"/>
                  <a:pt x="3117" y="5366"/>
                  <a:pt x="3105" y="5418"/>
                </a:cubicBezTo>
                <a:cubicBezTo>
                  <a:pt x="3104" y="5421"/>
                  <a:pt x="3102" y="5425"/>
                  <a:pt x="3100" y="5429"/>
                </a:cubicBezTo>
                <a:cubicBezTo>
                  <a:pt x="3119" y="5451"/>
                  <a:pt x="3140" y="5443"/>
                  <a:pt x="3164" y="5458"/>
                </a:cubicBezTo>
                <a:cubicBezTo>
                  <a:pt x="3204" y="5484"/>
                  <a:pt x="3290" y="5581"/>
                  <a:pt x="3344" y="5551"/>
                </a:cubicBezTo>
                <a:cubicBezTo>
                  <a:pt x="3363" y="5527"/>
                  <a:pt x="3380" y="5505"/>
                  <a:pt x="3398" y="5481"/>
                </a:cubicBezTo>
                <a:cubicBezTo>
                  <a:pt x="3399" y="5478"/>
                  <a:pt x="3399" y="5475"/>
                  <a:pt x="3400" y="5473"/>
                </a:cubicBezTo>
                <a:cubicBezTo>
                  <a:pt x="3375" y="5411"/>
                  <a:pt x="3369" y="5436"/>
                  <a:pt x="3349" y="5344"/>
                </a:cubicBezTo>
                <a:cubicBezTo>
                  <a:pt x="3342" y="5323"/>
                  <a:pt x="3241" y="5194"/>
                  <a:pt x="3224" y="5185"/>
                </a:cubicBezTo>
                <a:close/>
                <a:moveTo>
                  <a:pt x="4982" y="5584"/>
                </a:moveTo>
                <a:cubicBezTo>
                  <a:pt x="4965" y="5592"/>
                  <a:pt x="4947" y="5602"/>
                  <a:pt x="4930" y="5610"/>
                </a:cubicBezTo>
                <a:cubicBezTo>
                  <a:pt x="4901" y="5644"/>
                  <a:pt x="4851" y="5796"/>
                  <a:pt x="4895" y="5861"/>
                </a:cubicBezTo>
                <a:cubicBezTo>
                  <a:pt x="4936" y="5923"/>
                  <a:pt x="5031" y="5855"/>
                  <a:pt x="5042" y="5787"/>
                </a:cubicBezTo>
                <a:cubicBezTo>
                  <a:pt x="5043" y="5741"/>
                  <a:pt x="5043" y="5698"/>
                  <a:pt x="5044" y="5651"/>
                </a:cubicBezTo>
                <a:cubicBezTo>
                  <a:pt x="5030" y="5621"/>
                  <a:pt x="5005" y="5592"/>
                  <a:pt x="4982" y="5584"/>
                </a:cubicBezTo>
                <a:close/>
                <a:moveTo>
                  <a:pt x="4206" y="6383"/>
                </a:moveTo>
                <a:cubicBezTo>
                  <a:pt x="4185" y="6512"/>
                  <a:pt x="4133" y="6677"/>
                  <a:pt x="4167" y="6822"/>
                </a:cubicBezTo>
                <a:cubicBezTo>
                  <a:pt x="4135" y="6854"/>
                  <a:pt x="4099" y="6884"/>
                  <a:pt x="4087" y="6959"/>
                </a:cubicBezTo>
                <a:cubicBezTo>
                  <a:pt x="4087" y="6964"/>
                  <a:pt x="4087" y="6966"/>
                  <a:pt x="4087" y="6970"/>
                </a:cubicBezTo>
                <a:cubicBezTo>
                  <a:pt x="4126" y="6955"/>
                  <a:pt x="4166" y="6941"/>
                  <a:pt x="4206" y="6926"/>
                </a:cubicBezTo>
                <a:cubicBezTo>
                  <a:pt x="4214" y="6965"/>
                  <a:pt x="4215" y="6997"/>
                  <a:pt x="4214" y="7059"/>
                </a:cubicBezTo>
                <a:cubicBezTo>
                  <a:pt x="4290" y="7060"/>
                  <a:pt x="4295" y="6936"/>
                  <a:pt x="4366" y="6926"/>
                </a:cubicBezTo>
                <a:cubicBezTo>
                  <a:pt x="4368" y="6922"/>
                  <a:pt x="4371" y="6918"/>
                  <a:pt x="4373" y="6915"/>
                </a:cubicBezTo>
                <a:cubicBezTo>
                  <a:pt x="4371" y="6892"/>
                  <a:pt x="4367" y="6871"/>
                  <a:pt x="4365" y="6848"/>
                </a:cubicBezTo>
                <a:cubicBezTo>
                  <a:pt x="4367" y="6838"/>
                  <a:pt x="4370" y="6825"/>
                  <a:pt x="4373" y="6815"/>
                </a:cubicBezTo>
                <a:cubicBezTo>
                  <a:pt x="4444" y="6816"/>
                  <a:pt x="4433" y="6889"/>
                  <a:pt x="4470" y="6941"/>
                </a:cubicBezTo>
                <a:cubicBezTo>
                  <a:pt x="4498" y="6980"/>
                  <a:pt x="4549" y="6970"/>
                  <a:pt x="4585" y="6989"/>
                </a:cubicBezTo>
                <a:cubicBezTo>
                  <a:pt x="4596" y="6960"/>
                  <a:pt x="4607" y="6948"/>
                  <a:pt x="4622" y="6930"/>
                </a:cubicBezTo>
                <a:cubicBezTo>
                  <a:pt x="4623" y="6929"/>
                  <a:pt x="4626" y="6927"/>
                  <a:pt x="4627" y="6926"/>
                </a:cubicBezTo>
                <a:cubicBezTo>
                  <a:pt x="4615" y="6910"/>
                  <a:pt x="4601" y="6893"/>
                  <a:pt x="4589" y="6878"/>
                </a:cubicBezTo>
                <a:cubicBezTo>
                  <a:pt x="4562" y="6855"/>
                  <a:pt x="4525" y="6870"/>
                  <a:pt x="4493" y="6863"/>
                </a:cubicBezTo>
                <a:cubicBezTo>
                  <a:pt x="4502" y="6652"/>
                  <a:pt x="4463" y="6709"/>
                  <a:pt x="4400" y="6638"/>
                </a:cubicBezTo>
                <a:cubicBezTo>
                  <a:pt x="4364" y="6596"/>
                  <a:pt x="4342" y="6537"/>
                  <a:pt x="4298" y="6505"/>
                </a:cubicBezTo>
                <a:cubicBezTo>
                  <a:pt x="4293" y="6521"/>
                  <a:pt x="4288" y="6539"/>
                  <a:pt x="4283" y="6556"/>
                </a:cubicBezTo>
                <a:cubicBezTo>
                  <a:pt x="4259" y="6553"/>
                  <a:pt x="4251" y="6532"/>
                  <a:pt x="4236" y="6512"/>
                </a:cubicBezTo>
                <a:cubicBezTo>
                  <a:pt x="4239" y="6491"/>
                  <a:pt x="4244" y="6470"/>
                  <a:pt x="4248" y="6449"/>
                </a:cubicBezTo>
                <a:cubicBezTo>
                  <a:pt x="4234" y="6426"/>
                  <a:pt x="4219" y="6406"/>
                  <a:pt x="4206" y="6383"/>
                </a:cubicBezTo>
                <a:close/>
                <a:moveTo>
                  <a:pt x="7276" y="6782"/>
                </a:moveTo>
                <a:cubicBezTo>
                  <a:pt x="7274" y="6798"/>
                  <a:pt x="7252" y="6806"/>
                  <a:pt x="7248" y="6830"/>
                </a:cubicBezTo>
                <a:cubicBezTo>
                  <a:pt x="7248" y="6831"/>
                  <a:pt x="7248" y="6833"/>
                  <a:pt x="7248" y="6833"/>
                </a:cubicBezTo>
                <a:cubicBezTo>
                  <a:pt x="7268" y="6828"/>
                  <a:pt x="7280" y="6815"/>
                  <a:pt x="7290" y="6800"/>
                </a:cubicBezTo>
                <a:cubicBezTo>
                  <a:pt x="7290" y="6793"/>
                  <a:pt x="7289" y="6787"/>
                  <a:pt x="7286" y="6782"/>
                </a:cubicBezTo>
                <a:cubicBezTo>
                  <a:pt x="7283" y="6781"/>
                  <a:pt x="7281" y="6780"/>
                  <a:pt x="7276" y="6782"/>
                </a:cubicBezTo>
                <a:close/>
                <a:moveTo>
                  <a:pt x="20698" y="7979"/>
                </a:moveTo>
                <a:cubicBezTo>
                  <a:pt x="20678" y="8025"/>
                  <a:pt x="20637" y="8023"/>
                  <a:pt x="20624" y="8057"/>
                </a:cubicBezTo>
                <a:cubicBezTo>
                  <a:pt x="20650" y="8164"/>
                  <a:pt x="20609" y="8208"/>
                  <a:pt x="20618" y="8312"/>
                </a:cubicBezTo>
                <a:cubicBezTo>
                  <a:pt x="20623" y="8374"/>
                  <a:pt x="20646" y="8392"/>
                  <a:pt x="20655" y="8445"/>
                </a:cubicBezTo>
                <a:cubicBezTo>
                  <a:pt x="20658" y="8468"/>
                  <a:pt x="20655" y="8530"/>
                  <a:pt x="20656" y="8574"/>
                </a:cubicBezTo>
                <a:cubicBezTo>
                  <a:pt x="20680" y="8479"/>
                  <a:pt x="20705" y="8386"/>
                  <a:pt x="20728" y="8290"/>
                </a:cubicBezTo>
                <a:cubicBezTo>
                  <a:pt x="20735" y="8210"/>
                  <a:pt x="20749" y="8144"/>
                  <a:pt x="20721" y="8038"/>
                </a:cubicBezTo>
                <a:cubicBezTo>
                  <a:pt x="20716" y="8016"/>
                  <a:pt x="20710" y="7989"/>
                  <a:pt x="20698" y="7979"/>
                </a:cubicBezTo>
                <a:close/>
                <a:moveTo>
                  <a:pt x="13667" y="9173"/>
                </a:moveTo>
                <a:cubicBezTo>
                  <a:pt x="13692" y="9177"/>
                  <a:pt x="13703" y="9216"/>
                  <a:pt x="13722" y="9225"/>
                </a:cubicBezTo>
                <a:cubicBezTo>
                  <a:pt x="13743" y="9234"/>
                  <a:pt x="13751" y="9206"/>
                  <a:pt x="13761" y="9199"/>
                </a:cubicBezTo>
                <a:cubicBezTo>
                  <a:pt x="13776" y="9206"/>
                  <a:pt x="13787" y="9207"/>
                  <a:pt x="13802" y="9214"/>
                </a:cubicBezTo>
                <a:cubicBezTo>
                  <a:pt x="13807" y="9228"/>
                  <a:pt x="13810" y="9248"/>
                  <a:pt x="13814" y="9262"/>
                </a:cubicBezTo>
                <a:cubicBezTo>
                  <a:pt x="13810" y="9271"/>
                  <a:pt x="13807" y="9279"/>
                  <a:pt x="13802" y="9288"/>
                </a:cubicBezTo>
                <a:cubicBezTo>
                  <a:pt x="13815" y="9376"/>
                  <a:pt x="13804" y="9395"/>
                  <a:pt x="13779" y="9462"/>
                </a:cubicBezTo>
                <a:cubicBezTo>
                  <a:pt x="13780" y="9493"/>
                  <a:pt x="13797" y="9506"/>
                  <a:pt x="13809" y="9513"/>
                </a:cubicBezTo>
                <a:cubicBezTo>
                  <a:pt x="13810" y="9516"/>
                  <a:pt x="13814" y="9522"/>
                  <a:pt x="13814" y="9524"/>
                </a:cubicBezTo>
                <a:cubicBezTo>
                  <a:pt x="13777" y="9518"/>
                  <a:pt x="13740" y="9505"/>
                  <a:pt x="13704" y="9499"/>
                </a:cubicBezTo>
                <a:cubicBezTo>
                  <a:pt x="13694" y="9502"/>
                  <a:pt x="13688" y="9514"/>
                  <a:pt x="13674" y="9513"/>
                </a:cubicBezTo>
                <a:cubicBezTo>
                  <a:pt x="13670" y="9531"/>
                  <a:pt x="13670" y="9554"/>
                  <a:pt x="13667" y="9572"/>
                </a:cubicBezTo>
                <a:cubicBezTo>
                  <a:pt x="13659" y="9591"/>
                  <a:pt x="13647" y="9583"/>
                  <a:pt x="13642" y="9613"/>
                </a:cubicBezTo>
                <a:cubicBezTo>
                  <a:pt x="13649" y="9634"/>
                  <a:pt x="13660" y="9642"/>
                  <a:pt x="13674" y="9650"/>
                </a:cubicBezTo>
                <a:cubicBezTo>
                  <a:pt x="13675" y="9655"/>
                  <a:pt x="13677" y="9668"/>
                  <a:pt x="13679" y="9672"/>
                </a:cubicBezTo>
                <a:cubicBezTo>
                  <a:pt x="13663" y="9696"/>
                  <a:pt x="13626" y="9658"/>
                  <a:pt x="13593" y="9661"/>
                </a:cubicBezTo>
                <a:cubicBezTo>
                  <a:pt x="13592" y="9664"/>
                  <a:pt x="13588" y="9669"/>
                  <a:pt x="13587" y="9672"/>
                </a:cubicBezTo>
                <a:cubicBezTo>
                  <a:pt x="13587" y="9687"/>
                  <a:pt x="13587" y="9698"/>
                  <a:pt x="13587" y="9713"/>
                </a:cubicBezTo>
                <a:cubicBezTo>
                  <a:pt x="13597" y="9727"/>
                  <a:pt x="13623" y="9735"/>
                  <a:pt x="13637" y="9739"/>
                </a:cubicBezTo>
                <a:cubicBezTo>
                  <a:pt x="13644" y="9822"/>
                  <a:pt x="13668" y="9845"/>
                  <a:pt x="13667" y="9935"/>
                </a:cubicBezTo>
                <a:cubicBezTo>
                  <a:pt x="13675" y="9935"/>
                  <a:pt x="13684" y="9935"/>
                  <a:pt x="13692" y="9935"/>
                </a:cubicBezTo>
                <a:cubicBezTo>
                  <a:pt x="13702" y="9949"/>
                  <a:pt x="13711" y="9973"/>
                  <a:pt x="13715" y="9998"/>
                </a:cubicBezTo>
                <a:cubicBezTo>
                  <a:pt x="13739" y="10004"/>
                  <a:pt x="13760" y="9995"/>
                  <a:pt x="13779" y="10034"/>
                </a:cubicBezTo>
                <a:cubicBezTo>
                  <a:pt x="13770" y="10069"/>
                  <a:pt x="13761" y="10117"/>
                  <a:pt x="13754" y="10149"/>
                </a:cubicBezTo>
                <a:cubicBezTo>
                  <a:pt x="13760" y="10170"/>
                  <a:pt x="13755" y="10184"/>
                  <a:pt x="13761" y="10208"/>
                </a:cubicBezTo>
                <a:cubicBezTo>
                  <a:pt x="13764" y="10212"/>
                  <a:pt x="13769" y="10220"/>
                  <a:pt x="13772" y="10223"/>
                </a:cubicBezTo>
                <a:cubicBezTo>
                  <a:pt x="13772" y="10234"/>
                  <a:pt x="13766" y="10239"/>
                  <a:pt x="13766" y="10249"/>
                </a:cubicBezTo>
                <a:cubicBezTo>
                  <a:pt x="13769" y="10265"/>
                  <a:pt x="13785" y="10289"/>
                  <a:pt x="13791" y="10308"/>
                </a:cubicBezTo>
                <a:cubicBezTo>
                  <a:pt x="13796" y="10266"/>
                  <a:pt x="13792" y="10200"/>
                  <a:pt x="13797" y="10160"/>
                </a:cubicBezTo>
                <a:cubicBezTo>
                  <a:pt x="13821" y="10152"/>
                  <a:pt x="13844" y="10131"/>
                  <a:pt x="13871" y="10134"/>
                </a:cubicBezTo>
                <a:cubicBezTo>
                  <a:pt x="13875" y="10165"/>
                  <a:pt x="13877" y="10237"/>
                  <a:pt x="13884" y="10260"/>
                </a:cubicBezTo>
                <a:cubicBezTo>
                  <a:pt x="13897" y="10298"/>
                  <a:pt x="13924" y="10294"/>
                  <a:pt x="13938" y="10349"/>
                </a:cubicBezTo>
                <a:cubicBezTo>
                  <a:pt x="13934" y="10365"/>
                  <a:pt x="13928" y="10378"/>
                  <a:pt x="13920" y="10386"/>
                </a:cubicBezTo>
                <a:cubicBezTo>
                  <a:pt x="13909" y="10381"/>
                  <a:pt x="13907" y="10364"/>
                  <a:pt x="13896" y="10360"/>
                </a:cubicBezTo>
                <a:cubicBezTo>
                  <a:pt x="13898" y="10373"/>
                  <a:pt x="13905" y="10397"/>
                  <a:pt x="13908" y="10412"/>
                </a:cubicBezTo>
                <a:cubicBezTo>
                  <a:pt x="13900" y="10418"/>
                  <a:pt x="13900" y="10393"/>
                  <a:pt x="13889" y="10397"/>
                </a:cubicBezTo>
                <a:cubicBezTo>
                  <a:pt x="13880" y="10403"/>
                  <a:pt x="13868" y="10406"/>
                  <a:pt x="13859" y="10412"/>
                </a:cubicBezTo>
                <a:cubicBezTo>
                  <a:pt x="13859" y="10399"/>
                  <a:pt x="13853" y="10387"/>
                  <a:pt x="13853" y="10375"/>
                </a:cubicBezTo>
                <a:cubicBezTo>
                  <a:pt x="13849" y="10372"/>
                  <a:pt x="13849" y="10377"/>
                  <a:pt x="13846" y="10375"/>
                </a:cubicBezTo>
                <a:cubicBezTo>
                  <a:pt x="13845" y="10384"/>
                  <a:pt x="13840" y="10387"/>
                  <a:pt x="13839" y="10397"/>
                </a:cubicBezTo>
                <a:cubicBezTo>
                  <a:pt x="13826" y="10390"/>
                  <a:pt x="13829" y="10382"/>
                  <a:pt x="13814" y="10386"/>
                </a:cubicBezTo>
                <a:cubicBezTo>
                  <a:pt x="13810" y="10368"/>
                  <a:pt x="13802" y="10352"/>
                  <a:pt x="13797" y="10334"/>
                </a:cubicBezTo>
                <a:cubicBezTo>
                  <a:pt x="13779" y="10374"/>
                  <a:pt x="13775" y="10481"/>
                  <a:pt x="13784" y="10533"/>
                </a:cubicBezTo>
                <a:cubicBezTo>
                  <a:pt x="13795" y="10545"/>
                  <a:pt x="13824" y="10534"/>
                  <a:pt x="13846" y="10533"/>
                </a:cubicBezTo>
                <a:cubicBezTo>
                  <a:pt x="13842" y="10544"/>
                  <a:pt x="13838" y="10564"/>
                  <a:pt x="13834" y="10574"/>
                </a:cubicBezTo>
                <a:cubicBezTo>
                  <a:pt x="13835" y="10581"/>
                  <a:pt x="13833" y="10578"/>
                  <a:pt x="13834" y="10585"/>
                </a:cubicBezTo>
                <a:cubicBezTo>
                  <a:pt x="13838" y="10598"/>
                  <a:pt x="13845" y="10607"/>
                  <a:pt x="13853" y="10611"/>
                </a:cubicBezTo>
                <a:cubicBezTo>
                  <a:pt x="13853" y="10615"/>
                  <a:pt x="13853" y="10619"/>
                  <a:pt x="13853" y="10622"/>
                </a:cubicBezTo>
                <a:cubicBezTo>
                  <a:pt x="13841" y="10620"/>
                  <a:pt x="13833" y="10625"/>
                  <a:pt x="13821" y="10622"/>
                </a:cubicBezTo>
                <a:cubicBezTo>
                  <a:pt x="13818" y="10630"/>
                  <a:pt x="13812" y="10625"/>
                  <a:pt x="13809" y="10633"/>
                </a:cubicBezTo>
                <a:cubicBezTo>
                  <a:pt x="13809" y="10641"/>
                  <a:pt x="13809" y="10651"/>
                  <a:pt x="13809" y="10659"/>
                </a:cubicBezTo>
                <a:cubicBezTo>
                  <a:pt x="13820" y="10643"/>
                  <a:pt x="13830" y="10653"/>
                  <a:pt x="13846" y="10659"/>
                </a:cubicBezTo>
                <a:cubicBezTo>
                  <a:pt x="13852" y="10695"/>
                  <a:pt x="13870" y="10702"/>
                  <a:pt x="13878" y="10733"/>
                </a:cubicBezTo>
                <a:cubicBezTo>
                  <a:pt x="13882" y="10762"/>
                  <a:pt x="13864" y="10798"/>
                  <a:pt x="13864" y="10844"/>
                </a:cubicBezTo>
                <a:cubicBezTo>
                  <a:pt x="13864" y="10866"/>
                  <a:pt x="13859" y="10885"/>
                  <a:pt x="13859" y="10896"/>
                </a:cubicBezTo>
                <a:cubicBezTo>
                  <a:pt x="13864" y="10951"/>
                  <a:pt x="13887" y="11082"/>
                  <a:pt x="13864" y="11117"/>
                </a:cubicBezTo>
                <a:cubicBezTo>
                  <a:pt x="13848" y="11143"/>
                  <a:pt x="13814" y="11133"/>
                  <a:pt x="13791" y="11143"/>
                </a:cubicBezTo>
                <a:cubicBezTo>
                  <a:pt x="13707" y="11181"/>
                  <a:pt x="13591" y="11204"/>
                  <a:pt x="13562" y="11044"/>
                </a:cubicBezTo>
                <a:cubicBezTo>
                  <a:pt x="13530" y="11026"/>
                  <a:pt x="13496" y="11013"/>
                  <a:pt x="13470" y="10996"/>
                </a:cubicBezTo>
                <a:cubicBezTo>
                  <a:pt x="13456" y="10889"/>
                  <a:pt x="13488" y="10787"/>
                  <a:pt x="13488" y="10696"/>
                </a:cubicBezTo>
                <a:cubicBezTo>
                  <a:pt x="13489" y="10700"/>
                  <a:pt x="13494" y="10698"/>
                  <a:pt x="13495" y="10707"/>
                </a:cubicBezTo>
                <a:cubicBezTo>
                  <a:pt x="13496" y="10710"/>
                  <a:pt x="13498" y="10720"/>
                  <a:pt x="13500" y="10722"/>
                </a:cubicBezTo>
                <a:cubicBezTo>
                  <a:pt x="13501" y="10706"/>
                  <a:pt x="13505" y="10686"/>
                  <a:pt x="13506" y="10670"/>
                </a:cubicBezTo>
                <a:cubicBezTo>
                  <a:pt x="13512" y="10665"/>
                  <a:pt x="13514" y="10656"/>
                  <a:pt x="13520" y="10659"/>
                </a:cubicBezTo>
                <a:cubicBezTo>
                  <a:pt x="13517" y="10569"/>
                  <a:pt x="13522" y="10424"/>
                  <a:pt x="13593" y="10485"/>
                </a:cubicBezTo>
                <a:cubicBezTo>
                  <a:pt x="13594" y="10480"/>
                  <a:pt x="13594" y="10465"/>
                  <a:pt x="13593" y="10460"/>
                </a:cubicBezTo>
                <a:cubicBezTo>
                  <a:pt x="13579" y="10391"/>
                  <a:pt x="13545" y="10450"/>
                  <a:pt x="13531" y="10412"/>
                </a:cubicBezTo>
                <a:cubicBezTo>
                  <a:pt x="13523" y="10389"/>
                  <a:pt x="13512" y="10356"/>
                  <a:pt x="13506" y="10334"/>
                </a:cubicBezTo>
                <a:cubicBezTo>
                  <a:pt x="13500" y="10307"/>
                  <a:pt x="13502" y="10291"/>
                  <a:pt x="13495" y="10271"/>
                </a:cubicBezTo>
                <a:cubicBezTo>
                  <a:pt x="13484" y="10242"/>
                  <a:pt x="13465" y="10198"/>
                  <a:pt x="13451" y="10175"/>
                </a:cubicBezTo>
                <a:cubicBezTo>
                  <a:pt x="13446" y="10172"/>
                  <a:pt x="13443" y="10164"/>
                  <a:pt x="13438" y="10160"/>
                </a:cubicBezTo>
                <a:cubicBezTo>
                  <a:pt x="13425" y="10122"/>
                  <a:pt x="13418" y="10065"/>
                  <a:pt x="13401" y="10034"/>
                </a:cubicBezTo>
                <a:cubicBezTo>
                  <a:pt x="13397" y="10032"/>
                  <a:pt x="13393" y="10037"/>
                  <a:pt x="13389" y="10034"/>
                </a:cubicBezTo>
                <a:cubicBezTo>
                  <a:pt x="13381" y="10009"/>
                  <a:pt x="13391" y="9991"/>
                  <a:pt x="13378" y="9975"/>
                </a:cubicBezTo>
                <a:cubicBezTo>
                  <a:pt x="13363" y="9932"/>
                  <a:pt x="13374" y="9863"/>
                  <a:pt x="13384" y="9813"/>
                </a:cubicBezTo>
                <a:cubicBezTo>
                  <a:pt x="13384" y="9810"/>
                  <a:pt x="13384" y="9801"/>
                  <a:pt x="13384" y="9798"/>
                </a:cubicBezTo>
                <a:cubicBezTo>
                  <a:pt x="13382" y="9798"/>
                  <a:pt x="13373" y="9798"/>
                  <a:pt x="13371" y="9798"/>
                </a:cubicBezTo>
                <a:cubicBezTo>
                  <a:pt x="13368" y="9819"/>
                  <a:pt x="13367" y="9840"/>
                  <a:pt x="13364" y="9861"/>
                </a:cubicBezTo>
                <a:cubicBezTo>
                  <a:pt x="13362" y="9800"/>
                  <a:pt x="13361" y="9745"/>
                  <a:pt x="13334" y="9713"/>
                </a:cubicBezTo>
                <a:cubicBezTo>
                  <a:pt x="13326" y="9703"/>
                  <a:pt x="13313" y="9705"/>
                  <a:pt x="13309" y="9687"/>
                </a:cubicBezTo>
                <a:cubicBezTo>
                  <a:pt x="13309" y="9681"/>
                  <a:pt x="13309" y="9667"/>
                  <a:pt x="13309" y="9661"/>
                </a:cubicBezTo>
                <a:cubicBezTo>
                  <a:pt x="13310" y="9621"/>
                  <a:pt x="13331" y="9623"/>
                  <a:pt x="13339" y="9598"/>
                </a:cubicBezTo>
                <a:cubicBezTo>
                  <a:pt x="13356" y="9549"/>
                  <a:pt x="13363" y="9485"/>
                  <a:pt x="13371" y="9436"/>
                </a:cubicBezTo>
                <a:cubicBezTo>
                  <a:pt x="13372" y="9432"/>
                  <a:pt x="13377" y="9439"/>
                  <a:pt x="13378" y="9436"/>
                </a:cubicBezTo>
                <a:cubicBezTo>
                  <a:pt x="13405" y="9463"/>
                  <a:pt x="13430" y="9412"/>
                  <a:pt x="13451" y="9388"/>
                </a:cubicBezTo>
                <a:cubicBezTo>
                  <a:pt x="13455" y="9392"/>
                  <a:pt x="13459" y="9394"/>
                  <a:pt x="13463" y="9399"/>
                </a:cubicBezTo>
                <a:cubicBezTo>
                  <a:pt x="13467" y="9388"/>
                  <a:pt x="13470" y="9384"/>
                  <a:pt x="13470" y="9362"/>
                </a:cubicBezTo>
                <a:cubicBezTo>
                  <a:pt x="13497" y="9349"/>
                  <a:pt x="13503" y="9305"/>
                  <a:pt x="13525" y="9288"/>
                </a:cubicBezTo>
                <a:cubicBezTo>
                  <a:pt x="13536" y="9287"/>
                  <a:pt x="13544" y="9289"/>
                  <a:pt x="13555" y="9288"/>
                </a:cubicBezTo>
                <a:cubicBezTo>
                  <a:pt x="13589" y="9266"/>
                  <a:pt x="13621" y="9166"/>
                  <a:pt x="13667" y="9173"/>
                </a:cubicBezTo>
                <a:close/>
                <a:moveTo>
                  <a:pt x="12556" y="9225"/>
                </a:moveTo>
                <a:cubicBezTo>
                  <a:pt x="12559" y="9237"/>
                  <a:pt x="12565" y="9250"/>
                  <a:pt x="12568" y="9262"/>
                </a:cubicBezTo>
                <a:cubicBezTo>
                  <a:pt x="12542" y="9304"/>
                  <a:pt x="12501" y="9343"/>
                  <a:pt x="12458" y="9347"/>
                </a:cubicBezTo>
                <a:cubicBezTo>
                  <a:pt x="12455" y="9353"/>
                  <a:pt x="12453" y="9356"/>
                  <a:pt x="12451" y="9362"/>
                </a:cubicBezTo>
                <a:cubicBezTo>
                  <a:pt x="12471" y="9391"/>
                  <a:pt x="12486" y="9418"/>
                  <a:pt x="12500" y="9462"/>
                </a:cubicBezTo>
                <a:cubicBezTo>
                  <a:pt x="12491" y="9475"/>
                  <a:pt x="12480" y="9474"/>
                  <a:pt x="12463" y="9473"/>
                </a:cubicBezTo>
                <a:cubicBezTo>
                  <a:pt x="12455" y="9516"/>
                  <a:pt x="12439" y="9546"/>
                  <a:pt x="12438" y="9598"/>
                </a:cubicBezTo>
                <a:cubicBezTo>
                  <a:pt x="12425" y="9613"/>
                  <a:pt x="12397" y="9617"/>
                  <a:pt x="12382" y="9624"/>
                </a:cubicBezTo>
                <a:cubicBezTo>
                  <a:pt x="12394" y="9656"/>
                  <a:pt x="12411" y="9712"/>
                  <a:pt x="12426" y="9739"/>
                </a:cubicBezTo>
                <a:cubicBezTo>
                  <a:pt x="12437" y="9743"/>
                  <a:pt x="12443" y="9733"/>
                  <a:pt x="12451" y="9724"/>
                </a:cubicBezTo>
                <a:cubicBezTo>
                  <a:pt x="12462" y="9739"/>
                  <a:pt x="12466" y="9762"/>
                  <a:pt x="12476" y="9776"/>
                </a:cubicBezTo>
                <a:cubicBezTo>
                  <a:pt x="12488" y="9783"/>
                  <a:pt x="12501" y="9791"/>
                  <a:pt x="12513" y="9798"/>
                </a:cubicBezTo>
                <a:cubicBezTo>
                  <a:pt x="12541" y="9824"/>
                  <a:pt x="12563" y="9872"/>
                  <a:pt x="12587" y="9909"/>
                </a:cubicBezTo>
                <a:cubicBezTo>
                  <a:pt x="12599" y="9929"/>
                  <a:pt x="12620" y="9989"/>
                  <a:pt x="12637" y="9986"/>
                </a:cubicBezTo>
                <a:cubicBezTo>
                  <a:pt x="12635" y="9997"/>
                  <a:pt x="12631" y="9998"/>
                  <a:pt x="12630" y="10009"/>
                </a:cubicBezTo>
                <a:cubicBezTo>
                  <a:pt x="12657" y="10049"/>
                  <a:pt x="12716" y="10065"/>
                  <a:pt x="12735" y="10123"/>
                </a:cubicBezTo>
                <a:cubicBezTo>
                  <a:pt x="12739" y="10151"/>
                  <a:pt x="12736" y="10180"/>
                  <a:pt x="12740" y="10208"/>
                </a:cubicBezTo>
                <a:cubicBezTo>
                  <a:pt x="12761" y="10364"/>
                  <a:pt x="12718" y="10418"/>
                  <a:pt x="12655" y="10448"/>
                </a:cubicBezTo>
                <a:cubicBezTo>
                  <a:pt x="12620" y="10466"/>
                  <a:pt x="12599" y="10423"/>
                  <a:pt x="12568" y="10434"/>
                </a:cubicBezTo>
                <a:cubicBezTo>
                  <a:pt x="12554" y="10443"/>
                  <a:pt x="12539" y="10450"/>
                  <a:pt x="12525" y="10460"/>
                </a:cubicBezTo>
                <a:cubicBezTo>
                  <a:pt x="12499" y="10472"/>
                  <a:pt x="12454" y="10444"/>
                  <a:pt x="12426" y="10434"/>
                </a:cubicBezTo>
                <a:cubicBezTo>
                  <a:pt x="12393" y="10422"/>
                  <a:pt x="12383" y="10368"/>
                  <a:pt x="12346" y="10397"/>
                </a:cubicBezTo>
                <a:cubicBezTo>
                  <a:pt x="12325" y="10377"/>
                  <a:pt x="12327" y="10361"/>
                  <a:pt x="12316" y="10323"/>
                </a:cubicBezTo>
                <a:cubicBezTo>
                  <a:pt x="12308" y="10311"/>
                  <a:pt x="12284" y="10332"/>
                  <a:pt x="12265" y="10323"/>
                </a:cubicBezTo>
                <a:cubicBezTo>
                  <a:pt x="12244" y="10311"/>
                  <a:pt x="12247" y="10280"/>
                  <a:pt x="12235" y="10249"/>
                </a:cubicBezTo>
                <a:cubicBezTo>
                  <a:pt x="12189" y="10308"/>
                  <a:pt x="12151" y="10232"/>
                  <a:pt x="12093" y="10260"/>
                </a:cubicBezTo>
                <a:cubicBezTo>
                  <a:pt x="12041" y="10286"/>
                  <a:pt x="12004" y="10355"/>
                  <a:pt x="11958" y="10386"/>
                </a:cubicBezTo>
                <a:cubicBezTo>
                  <a:pt x="11958" y="10395"/>
                  <a:pt x="11957" y="10402"/>
                  <a:pt x="11958" y="10412"/>
                </a:cubicBezTo>
                <a:cubicBezTo>
                  <a:pt x="11921" y="10451"/>
                  <a:pt x="11901" y="10423"/>
                  <a:pt x="11871" y="10412"/>
                </a:cubicBezTo>
                <a:cubicBezTo>
                  <a:pt x="11866" y="10415"/>
                  <a:pt x="11864" y="10419"/>
                  <a:pt x="11859" y="10423"/>
                </a:cubicBezTo>
                <a:cubicBezTo>
                  <a:pt x="11834" y="10418"/>
                  <a:pt x="11810" y="10416"/>
                  <a:pt x="11785" y="10412"/>
                </a:cubicBezTo>
                <a:cubicBezTo>
                  <a:pt x="11782" y="10425"/>
                  <a:pt x="11775" y="10435"/>
                  <a:pt x="11772" y="10448"/>
                </a:cubicBezTo>
                <a:cubicBezTo>
                  <a:pt x="11780" y="10465"/>
                  <a:pt x="11787" y="10471"/>
                  <a:pt x="11790" y="10497"/>
                </a:cubicBezTo>
                <a:cubicBezTo>
                  <a:pt x="11779" y="10499"/>
                  <a:pt x="11771" y="10508"/>
                  <a:pt x="11760" y="10508"/>
                </a:cubicBezTo>
                <a:cubicBezTo>
                  <a:pt x="11756" y="10520"/>
                  <a:pt x="11754" y="10519"/>
                  <a:pt x="11754" y="10533"/>
                </a:cubicBezTo>
                <a:cubicBezTo>
                  <a:pt x="11760" y="10537"/>
                  <a:pt x="11765" y="10545"/>
                  <a:pt x="11772" y="10548"/>
                </a:cubicBezTo>
                <a:cubicBezTo>
                  <a:pt x="11774" y="10551"/>
                  <a:pt x="11777" y="10557"/>
                  <a:pt x="11779" y="10559"/>
                </a:cubicBezTo>
                <a:cubicBezTo>
                  <a:pt x="11777" y="10564"/>
                  <a:pt x="11774" y="10570"/>
                  <a:pt x="11772" y="10574"/>
                </a:cubicBezTo>
                <a:cubicBezTo>
                  <a:pt x="11741" y="10565"/>
                  <a:pt x="11718" y="10555"/>
                  <a:pt x="11685" y="10559"/>
                </a:cubicBezTo>
                <a:cubicBezTo>
                  <a:pt x="11688" y="10552"/>
                  <a:pt x="11689" y="10555"/>
                  <a:pt x="11692" y="10548"/>
                </a:cubicBezTo>
                <a:cubicBezTo>
                  <a:pt x="11682" y="10540"/>
                  <a:pt x="11677" y="10544"/>
                  <a:pt x="11668" y="10548"/>
                </a:cubicBezTo>
                <a:cubicBezTo>
                  <a:pt x="11672" y="10552"/>
                  <a:pt x="11677" y="10556"/>
                  <a:pt x="11680" y="10559"/>
                </a:cubicBezTo>
                <a:cubicBezTo>
                  <a:pt x="11680" y="10563"/>
                  <a:pt x="11680" y="10571"/>
                  <a:pt x="11680" y="10574"/>
                </a:cubicBezTo>
                <a:cubicBezTo>
                  <a:pt x="11662" y="10586"/>
                  <a:pt x="11641" y="10577"/>
                  <a:pt x="11637" y="10548"/>
                </a:cubicBezTo>
                <a:cubicBezTo>
                  <a:pt x="11612" y="10554"/>
                  <a:pt x="11582" y="10567"/>
                  <a:pt x="11568" y="10596"/>
                </a:cubicBezTo>
                <a:cubicBezTo>
                  <a:pt x="11574" y="10583"/>
                  <a:pt x="11579" y="10570"/>
                  <a:pt x="11586" y="10559"/>
                </a:cubicBezTo>
                <a:cubicBezTo>
                  <a:pt x="11603" y="10544"/>
                  <a:pt x="11620" y="10522"/>
                  <a:pt x="11637" y="10508"/>
                </a:cubicBezTo>
                <a:cubicBezTo>
                  <a:pt x="11641" y="10492"/>
                  <a:pt x="11644" y="10475"/>
                  <a:pt x="11648" y="10460"/>
                </a:cubicBezTo>
                <a:cubicBezTo>
                  <a:pt x="11659" y="10447"/>
                  <a:pt x="11671" y="10460"/>
                  <a:pt x="11685" y="10448"/>
                </a:cubicBezTo>
                <a:cubicBezTo>
                  <a:pt x="11721" y="10419"/>
                  <a:pt x="11717" y="10457"/>
                  <a:pt x="11760" y="10460"/>
                </a:cubicBezTo>
                <a:cubicBezTo>
                  <a:pt x="11767" y="10444"/>
                  <a:pt x="11774" y="10433"/>
                  <a:pt x="11779" y="10412"/>
                </a:cubicBezTo>
                <a:cubicBezTo>
                  <a:pt x="11767" y="10379"/>
                  <a:pt x="11740" y="10380"/>
                  <a:pt x="11722" y="10360"/>
                </a:cubicBezTo>
                <a:cubicBezTo>
                  <a:pt x="11699" y="10333"/>
                  <a:pt x="11672" y="10190"/>
                  <a:pt x="11648" y="10197"/>
                </a:cubicBezTo>
                <a:cubicBezTo>
                  <a:pt x="11648" y="10188"/>
                  <a:pt x="11648" y="10184"/>
                  <a:pt x="11648" y="10175"/>
                </a:cubicBezTo>
                <a:cubicBezTo>
                  <a:pt x="11658" y="10156"/>
                  <a:pt x="11666" y="10145"/>
                  <a:pt x="11680" y="10134"/>
                </a:cubicBezTo>
                <a:cubicBezTo>
                  <a:pt x="11684" y="10089"/>
                  <a:pt x="11688" y="10046"/>
                  <a:pt x="11692" y="10009"/>
                </a:cubicBezTo>
                <a:cubicBezTo>
                  <a:pt x="11698" y="10002"/>
                  <a:pt x="11718" y="9997"/>
                  <a:pt x="11722" y="9986"/>
                </a:cubicBezTo>
                <a:cubicBezTo>
                  <a:pt x="11723" y="9965"/>
                  <a:pt x="11721" y="9945"/>
                  <a:pt x="11722" y="9924"/>
                </a:cubicBezTo>
                <a:cubicBezTo>
                  <a:pt x="11732" y="9816"/>
                  <a:pt x="11742" y="9719"/>
                  <a:pt x="11802" y="9713"/>
                </a:cubicBezTo>
                <a:cubicBezTo>
                  <a:pt x="11808" y="9687"/>
                  <a:pt x="11814" y="9661"/>
                  <a:pt x="11821" y="9635"/>
                </a:cubicBezTo>
                <a:cubicBezTo>
                  <a:pt x="11816" y="9619"/>
                  <a:pt x="11813" y="9612"/>
                  <a:pt x="11809" y="9598"/>
                </a:cubicBezTo>
                <a:cubicBezTo>
                  <a:pt x="11800" y="9542"/>
                  <a:pt x="11830" y="9559"/>
                  <a:pt x="11846" y="9539"/>
                </a:cubicBezTo>
                <a:cubicBezTo>
                  <a:pt x="11899" y="9475"/>
                  <a:pt x="11875" y="9356"/>
                  <a:pt x="11983" y="9362"/>
                </a:cubicBezTo>
                <a:cubicBezTo>
                  <a:pt x="11985" y="9354"/>
                  <a:pt x="11986" y="9347"/>
                  <a:pt x="11988" y="9340"/>
                </a:cubicBezTo>
                <a:cubicBezTo>
                  <a:pt x="11990" y="9337"/>
                  <a:pt x="11993" y="9342"/>
                  <a:pt x="11994" y="9340"/>
                </a:cubicBezTo>
                <a:cubicBezTo>
                  <a:pt x="12000" y="9353"/>
                  <a:pt x="12007" y="9359"/>
                  <a:pt x="12013" y="9373"/>
                </a:cubicBezTo>
                <a:cubicBezTo>
                  <a:pt x="12007" y="9384"/>
                  <a:pt x="12001" y="9402"/>
                  <a:pt x="11994" y="9414"/>
                </a:cubicBezTo>
                <a:cubicBezTo>
                  <a:pt x="11994" y="9416"/>
                  <a:pt x="11994" y="9422"/>
                  <a:pt x="11994" y="9425"/>
                </a:cubicBezTo>
                <a:cubicBezTo>
                  <a:pt x="12020" y="9496"/>
                  <a:pt x="12067" y="9471"/>
                  <a:pt x="12118" y="9473"/>
                </a:cubicBezTo>
                <a:cubicBezTo>
                  <a:pt x="12122" y="9486"/>
                  <a:pt x="12120" y="9500"/>
                  <a:pt x="12123" y="9513"/>
                </a:cubicBezTo>
                <a:cubicBezTo>
                  <a:pt x="12105" y="9553"/>
                  <a:pt x="12059" y="9571"/>
                  <a:pt x="12038" y="9613"/>
                </a:cubicBezTo>
                <a:cubicBezTo>
                  <a:pt x="12039" y="9618"/>
                  <a:pt x="12042" y="9620"/>
                  <a:pt x="12043" y="9624"/>
                </a:cubicBezTo>
                <a:cubicBezTo>
                  <a:pt x="12096" y="9645"/>
                  <a:pt x="12142" y="9618"/>
                  <a:pt x="12112" y="9761"/>
                </a:cubicBezTo>
                <a:cubicBezTo>
                  <a:pt x="12112" y="9764"/>
                  <a:pt x="12112" y="9772"/>
                  <a:pt x="12112" y="9776"/>
                </a:cubicBezTo>
                <a:cubicBezTo>
                  <a:pt x="12187" y="9804"/>
                  <a:pt x="12151" y="9758"/>
                  <a:pt x="12199" y="9724"/>
                </a:cubicBezTo>
                <a:cubicBezTo>
                  <a:pt x="12212" y="9722"/>
                  <a:pt x="12228" y="9726"/>
                  <a:pt x="12242" y="9724"/>
                </a:cubicBezTo>
                <a:cubicBezTo>
                  <a:pt x="12251" y="9709"/>
                  <a:pt x="12256" y="9687"/>
                  <a:pt x="12265" y="9672"/>
                </a:cubicBezTo>
                <a:cubicBezTo>
                  <a:pt x="12281" y="9663"/>
                  <a:pt x="12290" y="9683"/>
                  <a:pt x="12302" y="9687"/>
                </a:cubicBezTo>
                <a:cubicBezTo>
                  <a:pt x="12312" y="9683"/>
                  <a:pt x="12324" y="9691"/>
                  <a:pt x="12334" y="9687"/>
                </a:cubicBezTo>
                <a:cubicBezTo>
                  <a:pt x="12340" y="9670"/>
                  <a:pt x="12343" y="9647"/>
                  <a:pt x="12346" y="9624"/>
                </a:cubicBezTo>
                <a:cubicBezTo>
                  <a:pt x="12329" y="9619"/>
                  <a:pt x="12314" y="9618"/>
                  <a:pt x="12297" y="9613"/>
                </a:cubicBezTo>
                <a:cubicBezTo>
                  <a:pt x="12278" y="9617"/>
                  <a:pt x="12260" y="9638"/>
                  <a:pt x="12235" y="9624"/>
                </a:cubicBezTo>
                <a:cubicBezTo>
                  <a:pt x="12229" y="9558"/>
                  <a:pt x="12185" y="9484"/>
                  <a:pt x="12148" y="9462"/>
                </a:cubicBezTo>
                <a:cubicBezTo>
                  <a:pt x="12173" y="9450"/>
                  <a:pt x="12195" y="9452"/>
                  <a:pt x="12222" y="9450"/>
                </a:cubicBezTo>
                <a:cubicBezTo>
                  <a:pt x="12232" y="9429"/>
                  <a:pt x="12243" y="9406"/>
                  <a:pt x="12247" y="9373"/>
                </a:cubicBezTo>
                <a:cubicBezTo>
                  <a:pt x="12248" y="9372"/>
                  <a:pt x="12253" y="9374"/>
                  <a:pt x="12254" y="9373"/>
                </a:cubicBezTo>
                <a:cubicBezTo>
                  <a:pt x="12258" y="9379"/>
                  <a:pt x="12257" y="9392"/>
                  <a:pt x="12260" y="9399"/>
                </a:cubicBezTo>
                <a:cubicBezTo>
                  <a:pt x="12266" y="9406"/>
                  <a:pt x="12265" y="9402"/>
                  <a:pt x="12272" y="9399"/>
                </a:cubicBezTo>
                <a:cubicBezTo>
                  <a:pt x="12286" y="9391"/>
                  <a:pt x="12291" y="9370"/>
                  <a:pt x="12302" y="9362"/>
                </a:cubicBezTo>
                <a:cubicBezTo>
                  <a:pt x="12336" y="9349"/>
                  <a:pt x="12368" y="9337"/>
                  <a:pt x="12401" y="9325"/>
                </a:cubicBezTo>
                <a:cubicBezTo>
                  <a:pt x="12407" y="9311"/>
                  <a:pt x="12415" y="9301"/>
                  <a:pt x="12421" y="9288"/>
                </a:cubicBezTo>
                <a:cubicBezTo>
                  <a:pt x="12441" y="9284"/>
                  <a:pt x="12463" y="9277"/>
                  <a:pt x="12483" y="9273"/>
                </a:cubicBezTo>
                <a:cubicBezTo>
                  <a:pt x="12486" y="9266"/>
                  <a:pt x="12481" y="9274"/>
                  <a:pt x="12483" y="9262"/>
                </a:cubicBezTo>
                <a:cubicBezTo>
                  <a:pt x="12508" y="9253"/>
                  <a:pt x="12532" y="9234"/>
                  <a:pt x="12556" y="9225"/>
                </a:cubicBezTo>
                <a:close/>
                <a:moveTo>
                  <a:pt x="6122" y="10375"/>
                </a:moveTo>
                <a:cubicBezTo>
                  <a:pt x="6110" y="10429"/>
                  <a:pt x="6055" y="10518"/>
                  <a:pt x="6064" y="10596"/>
                </a:cubicBezTo>
                <a:cubicBezTo>
                  <a:pt x="6077" y="10708"/>
                  <a:pt x="6176" y="10671"/>
                  <a:pt x="6189" y="10582"/>
                </a:cubicBezTo>
                <a:cubicBezTo>
                  <a:pt x="6150" y="10473"/>
                  <a:pt x="6138" y="10602"/>
                  <a:pt x="6106" y="10622"/>
                </a:cubicBezTo>
                <a:cubicBezTo>
                  <a:pt x="6101" y="10617"/>
                  <a:pt x="6097" y="10609"/>
                  <a:pt x="6092" y="10604"/>
                </a:cubicBezTo>
                <a:cubicBezTo>
                  <a:pt x="6089" y="10550"/>
                  <a:pt x="6116" y="10555"/>
                  <a:pt x="6129" y="10526"/>
                </a:cubicBezTo>
                <a:cubicBezTo>
                  <a:pt x="6141" y="10500"/>
                  <a:pt x="6143" y="10445"/>
                  <a:pt x="6153" y="10419"/>
                </a:cubicBezTo>
                <a:cubicBezTo>
                  <a:pt x="6142" y="10404"/>
                  <a:pt x="6133" y="10389"/>
                  <a:pt x="6122" y="10375"/>
                </a:cubicBezTo>
                <a:close/>
                <a:moveTo>
                  <a:pt x="5388" y="11635"/>
                </a:moveTo>
                <a:cubicBezTo>
                  <a:pt x="5391" y="11645"/>
                  <a:pt x="5395" y="11658"/>
                  <a:pt x="5398" y="11668"/>
                </a:cubicBezTo>
                <a:cubicBezTo>
                  <a:pt x="5401" y="11668"/>
                  <a:pt x="5404" y="11668"/>
                  <a:pt x="5407" y="11668"/>
                </a:cubicBezTo>
                <a:cubicBezTo>
                  <a:pt x="5405" y="11661"/>
                  <a:pt x="5404" y="11651"/>
                  <a:pt x="5402" y="11642"/>
                </a:cubicBezTo>
                <a:cubicBezTo>
                  <a:pt x="5397" y="11640"/>
                  <a:pt x="5393" y="11637"/>
                  <a:pt x="5388" y="11635"/>
                </a:cubicBezTo>
                <a:close/>
                <a:moveTo>
                  <a:pt x="5407" y="11668"/>
                </a:moveTo>
                <a:cubicBezTo>
                  <a:pt x="5407" y="11671"/>
                  <a:pt x="5408" y="11676"/>
                  <a:pt x="5408" y="11679"/>
                </a:cubicBezTo>
                <a:cubicBezTo>
                  <a:pt x="5408" y="11676"/>
                  <a:pt x="5408" y="11671"/>
                  <a:pt x="5408" y="11668"/>
                </a:cubicBezTo>
                <a:cubicBezTo>
                  <a:pt x="5408" y="11668"/>
                  <a:pt x="5407" y="11668"/>
                  <a:pt x="5407" y="11668"/>
                </a:cubicBezTo>
                <a:close/>
                <a:moveTo>
                  <a:pt x="4853" y="12271"/>
                </a:moveTo>
                <a:cubicBezTo>
                  <a:pt x="4849" y="12278"/>
                  <a:pt x="4844" y="12285"/>
                  <a:pt x="4840" y="12293"/>
                </a:cubicBezTo>
                <a:cubicBezTo>
                  <a:pt x="4840" y="12288"/>
                  <a:pt x="4839" y="12285"/>
                  <a:pt x="4840" y="12278"/>
                </a:cubicBezTo>
                <a:cubicBezTo>
                  <a:pt x="4844" y="12276"/>
                  <a:pt x="4849" y="12273"/>
                  <a:pt x="4853" y="12271"/>
                </a:cubicBezTo>
                <a:close/>
                <a:moveTo>
                  <a:pt x="5074" y="12367"/>
                </a:moveTo>
                <a:cubicBezTo>
                  <a:pt x="5074" y="12371"/>
                  <a:pt x="5074" y="12374"/>
                  <a:pt x="5074" y="12378"/>
                </a:cubicBezTo>
                <a:cubicBezTo>
                  <a:pt x="5074" y="12374"/>
                  <a:pt x="5074" y="12371"/>
                  <a:pt x="5074" y="12367"/>
                </a:cubicBezTo>
                <a:close/>
                <a:moveTo>
                  <a:pt x="18954" y="13165"/>
                </a:moveTo>
                <a:cubicBezTo>
                  <a:pt x="18943" y="13193"/>
                  <a:pt x="18930" y="13193"/>
                  <a:pt x="18915" y="13213"/>
                </a:cubicBezTo>
                <a:cubicBezTo>
                  <a:pt x="18897" y="13238"/>
                  <a:pt x="18832" y="13442"/>
                  <a:pt x="18840" y="13505"/>
                </a:cubicBezTo>
                <a:cubicBezTo>
                  <a:pt x="18849" y="13587"/>
                  <a:pt x="18874" y="13634"/>
                  <a:pt x="18890" y="13701"/>
                </a:cubicBezTo>
                <a:cubicBezTo>
                  <a:pt x="18909" y="13689"/>
                  <a:pt x="18909" y="13615"/>
                  <a:pt x="18917" y="13579"/>
                </a:cubicBezTo>
                <a:cubicBezTo>
                  <a:pt x="18926" y="13540"/>
                  <a:pt x="18943" y="13501"/>
                  <a:pt x="18949" y="13454"/>
                </a:cubicBezTo>
                <a:cubicBezTo>
                  <a:pt x="18960" y="13362"/>
                  <a:pt x="18962" y="13278"/>
                  <a:pt x="18984" y="13210"/>
                </a:cubicBezTo>
                <a:cubicBezTo>
                  <a:pt x="18976" y="13191"/>
                  <a:pt x="18965" y="13176"/>
                  <a:pt x="18954" y="13165"/>
                </a:cubicBezTo>
                <a:close/>
                <a:moveTo>
                  <a:pt x="4482" y="14758"/>
                </a:moveTo>
                <a:cubicBezTo>
                  <a:pt x="4460" y="14763"/>
                  <a:pt x="4437" y="14769"/>
                  <a:pt x="4415" y="14773"/>
                </a:cubicBezTo>
                <a:cubicBezTo>
                  <a:pt x="4378" y="14790"/>
                  <a:pt x="4345" y="14834"/>
                  <a:pt x="4313" y="14858"/>
                </a:cubicBezTo>
                <a:cubicBezTo>
                  <a:pt x="4305" y="14883"/>
                  <a:pt x="4306" y="14902"/>
                  <a:pt x="4309" y="14936"/>
                </a:cubicBezTo>
                <a:cubicBezTo>
                  <a:pt x="4304" y="14946"/>
                  <a:pt x="4297" y="14955"/>
                  <a:pt x="4291" y="14965"/>
                </a:cubicBezTo>
                <a:cubicBezTo>
                  <a:pt x="4289" y="14970"/>
                  <a:pt x="4288" y="14975"/>
                  <a:pt x="4286" y="14980"/>
                </a:cubicBezTo>
                <a:cubicBezTo>
                  <a:pt x="4312" y="15004"/>
                  <a:pt x="4339" y="14961"/>
                  <a:pt x="4341" y="14921"/>
                </a:cubicBezTo>
                <a:cubicBezTo>
                  <a:pt x="4352" y="14910"/>
                  <a:pt x="4373" y="14918"/>
                  <a:pt x="4386" y="14906"/>
                </a:cubicBezTo>
                <a:cubicBezTo>
                  <a:pt x="4431" y="14864"/>
                  <a:pt x="4431" y="14804"/>
                  <a:pt x="4512" y="14843"/>
                </a:cubicBezTo>
                <a:cubicBezTo>
                  <a:pt x="4514" y="14849"/>
                  <a:pt x="4515" y="14852"/>
                  <a:pt x="4517" y="14858"/>
                </a:cubicBezTo>
                <a:cubicBezTo>
                  <a:pt x="4517" y="14859"/>
                  <a:pt x="4517" y="14861"/>
                  <a:pt x="4517" y="14862"/>
                </a:cubicBezTo>
                <a:cubicBezTo>
                  <a:pt x="4504" y="14868"/>
                  <a:pt x="4493" y="14877"/>
                  <a:pt x="4480" y="14884"/>
                </a:cubicBezTo>
                <a:cubicBezTo>
                  <a:pt x="4509" y="14929"/>
                  <a:pt x="4550" y="14902"/>
                  <a:pt x="4592" y="14928"/>
                </a:cubicBezTo>
                <a:cubicBezTo>
                  <a:pt x="4622" y="14947"/>
                  <a:pt x="4646" y="14988"/>
                  <a:pt x="4681" y="15006"/>
                </a:cubicBezTo>
                <a:cubicBezTo>
                  <a:pt x="4699" y="15015"/>
                  <a:pt x="4735" y="14996"/>
                  <a:pt x="4751" y="15017"/>
                </a:cubicBezTo>
                <a:cubicBezTo>
                  <a:pt x="4762" y="15031"/>
                  <a:pt x="4768" y="15084"/>
                  <a:pt x="4769" y="15117"/>
                </a:cubicBezTo>
                <a:cubicBezTo>
                  <a:pt x="4796" y="15149"/>
                  <a:pt x="4848" y="15151"/>
                  <a:pt x="4873" y="15187"/>
                </a:cubicBezTo>
                <a:cubicBezTo>
                  <a:pt x="4871" y="15222"/>
                  <a:pt x="4859" y="15243"/>
                  <a:pt x="4846" y="15254"/>
                </a:cubicBezTo>
                <a:cubicBezTo>
                  <a:pt x="4841" y="15265"/>
                  <a:pt x="4836" y="15275"/>
                  <a:pt x="4831" y="15287"/>
                </a:cubicBezTo>
                <a:cubicBezTo>
                  <a:pt x="4831" y="15288"/>
                  <a:pt x="4831" y="15289"/>
                  <a:pt x="4831" y="15291"/>
                </a:cubicBezTo>
                <a:cubicBezTo>
                  <a:pt x="4869" y="15294"/>
                  <a:pt x="4901" y="15259"/>
                  <a:pt x="4935" y="15268"/>
                </a:cubicBezTo>
                <a:cubicBezTo>
                  <a:pt x="4961" y="15274"/>
                  <a:pt x="4988" y="15281"/>
                  <a:pt x="5014" y="15287"/>
                </a:cubicBezTo>
                <a:cubicBezTo>
                  <a:pt x="5041" y="15277"/>
                  <a:pt x="5068" y="15256"/>
                  <a:pt x="5101" y="15250"/>
                </a:cubicBezTo>
                <a:cubicBezTo>
                  <a:pt x="5101" y="15248"/>
                  <a:pt x="5102" y="15245"/>
                  <a:pt x="5102" y="15243"/>
                </a:cubicBezTo>
                <a:cubicBezTo>
                  <a:pt x="5069" y="15193"/>
                  <a:pt x="5048" y="15162"/>
                  <a:pt x="4987" y="15165"/>
                </a:cubicBezTo>
                <a:cubicBezTo>
                  <a:pt x="4985" y="15161"/>
                  <a:pt x="4984" y="15157"/>
                  <a:pt x="4982" y="15154"/>
                </a:cubicBezTo>
                <a:cubicBezTo>
                  <a:pt x="4985" y="15139"/>
                  <a:pt x="4988" y="15125"/>
                  <a:pt x="4992" y="15109"/>
                </a:cubicBezTo>
                <a:cubicBezTo>
                  <a:pt x="4971" y="15066"/>
                  <a:pt x="4896" y="15063"/>
                  <a:pt x="4863" y="15036"/>
                </a:cubicBezTo>
                <a:cubicBezTo>
                  <a:pt x="4852" y="15012"/>
                  <a:pt x="4842" y="14986"/>
                  <a:pt x="4831" y="14962"/>
                </a:cubicBezTo>
                <a:cubicBezTo>
                  <a:pt x="4796" y="14913"/>
                  <a:pt x="4746" y="14922"/>
                  <a:pt x="4704" y="14884"/>
                </a:cubicBezTo>
                <a:cubicBezTo>
                  <a:pt x="4687" y="14855"/>
                  <a:pt x="4669" y="14827"/>
                  <a:pt x="4652" y="14799"/>
                </a:cubicBezTo>
                <a:cubicBezTo>
                  <a:pt x="4645" y="14799"/>
                  <a:pt x="4638" y="14799"/>
                  <a:pt x="4631" y="14799"/>
                </a:cubicBezTo>
                <a:cubicBezTo>
                  <a:pt x="4587" y="14779"/>
                  <a:pt x="4541" y="14756"/>
                  <a:pt x="4482" y="14758"/>
                </a:cubicBezTo>
                <a:close/>
                <a:moveTo>
                  <a:pt x="5176" y="15158"/>
                </a:moveTo>
                <a:cubicBezTo>
                  <a:pt x="5168" y="15160"/>
                  <a:pt x="5161" y="15163"/>
                  <a:pt x="5154" y="15165"/>
                </a:cubicBezTo>
                <a:cubicBezTo>
                  <a:pt x="5152" y="15169"/>
                  <a:pt x="5152" y="15175"/>
                  <a:pt x="5151" y="15180"/>
                </a:cubicBezTo>
                <a:cubicBezTo>
                  <a:pt x="5151" y="15184"/>
                  <a:pt x="5151" y="15190"/>
                  <a:pt x="5151" y="15195"/>
                </a:cubicBezTo>
                <a:cubicBezTo>
                  <a:pt x="5168" y="15212"/>
                  <a:pt x="5202" y="15211"/>
                  <a:pt x="5211" y="15246"/>
                </a:cubicBezTo>
                <a:cubicBezTo>
                  <a:pt x="5223" y="15288"/>
                  <a:pt x="5190" y="15322"/>
                  <a:pt x="5236" y="15357"/>
                </a:cubicBezTo>
                <a:cubicBezTo>
                  <a:pt x="5237" y="15360"/>
                  <a:pt x="5238" y="15365"/>
                  <a:pt x="5239" y="15368"/>
                </a:cubicBezTo>
                <a:cubicBezTo>
                  <a:pt x="5205" y="15412"/>
                  <a:pt x="5130" y="15388"/>
                  <a:pt x="5087" y="15361"/>
                </a:cubicBezTo>
                <a:cubicBezTo>
                  <a:pt x="5084" y="15369"/>
                  <a:pt x="5081" y="15379"/>
                  <a:pt x="5077" y="15387"/>
                </a:cubicBezTo>
                <a:cubicBezTo>
                  <a:pt x="5077" y="15389"/>
                  <a:pt x="5076" y="15392"/>
                  <a:pt x="5075" y="15394"/>
                </a:cubicBezTo>
                <a:cubicBezTo>
                  <a:pt x="5084" y="15429"/>
                  <a:pt x="5101" y="15434"/>
                  <a:pt x="5116" y="15457"/>
                </a:cubicBezTo>
                <a:cubicBezTo>
                  <a:pt x="5129" y="15451"/>
                  <a:pt x="5129" y="15432"/>
                  <a:pt x="5142" y="15427"/>
                </a:cubicBezTo>
                <a:cubicBezTo>
                  <a:pt x="5163" y="15433"/>
                  <a:pt x="5184" y="15437"/>
                  <a:pt x="5204" y="15442"/>
                </a:cubicBezTo>
                <a:cubicBezTo>
                  <a:pt x="5225" y="15439"/>
                  <a:pt x="5245" y="15438"/>
                  <a:pt x="5266" y="15435"/>
                </a:cubicBezTo>
                <a:cubicBezTo>
                  <a:pt x="5279" y="15460"/>
                  <a:pt x="5296" y="15516"/>
                  <a:pt x="5315" y="15527"/>
                </a:cubicBezTo>
                <a:cubicBezTo>
                  <a:pt x="5326" y="15466"/>
                  <a:pt x="5339" y="15422"/>
                  <a:pt x="5368" y="15394"/>
                </a:cubicBezTo>
                <a:cubicBezTo>
                  <a:pt x="5374" y="15406"/>
                  <a:pt x="5379" y="15419"/>
                  <a:pt x="5385" y="15431"/>
                </a:cubicBezTo>
                <a:cubicBezTo>
                  <a:pt x="5405" y="15449"/>
                  <a:pt x="5414" y="15399"/>
                  <a:pt x="5432" y="15390"/>
                </a:cubicBezTo>
                <a:cubicBezTo>
                  <a:pt x="5444" y="15384"/>
                  <a:pt x="5453" y="15394"/>
                  <a:pt x="5458" y="15398"/>
                </a:cubicBezTo>
                <a:cubicBezTo>
                  <a:pt x="5493" y="15365"/>
                  <a:pt x="5506" y="15422"/>
                  <a:pt x="5524" y="15442"/>
                </a:cubicBezTo>
                <a:cubicBezTo>
                  <a:pt x="5534" y="15427"/>
                  <a:pt x="5542" y="15405"/>
                  <a:pt x="5549" y="15383"/>
                </a:cubicBezTo>
                <a:cubicBezTo>
                  <a:pt x="5521" y="15302"/>
                  <a:pt x="5438" y="15299"/>
                  <a:pt x="5422" y="15202"/>
                </a:cubicBezTo>
                <a:cubicBezTo>
                  <a:pt x="5397" y="15193"/>
                  <a:pt x="5366" y="15205"/>
                  <a:pt x="5353" y="15158"/>
                </a:cubicBezTo>
                <a:cubicBezTo>
                  <a:pt x="5341" y="15159"/>
                  <a:pt x="5337" y="15172"/>
                  <a:pt x="5330" y="15176"/>
                </a:cubicBezTo>
                <a:cubicBezTo>
                  <a:pt x="5319" y="15174"/>
                  <a:pt x="5309" y="15175"/>
                  <a:pt x="5298" y="15172"/>
                </a:cubicBezTo>
                <a:cubicBezTo>
                  <a:pt x="5287" y="15177"/>
                  <a:pt x="5281" y="15196"/>
                  <a:pt x="5263" y="15191"/>
                </a:cubicBezTo>
                <a:cubicBezTo>
                  <a:pt x="5234" y="15181"/>
                  <a:pt x="5210" y="15158"/>
                  <a:pt x="5176" y="15158"/>
                </a:cubicBezTo>
                <a:close/>
                <a:moveTo>
                  <a:pt x="5676" y="15557"/>
                </a:moveTo>
                <a:cubicBezTo>
                  <a:pt x="5673" y="15562"/>
                  <a:pt x="5670" y="15570"/>
                  <a:pt x="5668" y="15575"/>
                </a:cubicBezTo>
                <a:cubicBezTo>
                  <a:pt x="5672" y="15595"/>
                  <a:pt x="5670" y="15623"/>
                  <a:pt x="5671" y="15645"/>
                </a:cubicBezTo>
                <a:cubicBezTo>
                  <a:pt x="5694" y="15658"/>
                  <a:pt x="5701" y="15639"/>
                  <a:pt x="5724" y="15638"/>
                </a:cubicBezTo>
                <a:cubicBezTo>
                  <a:pt x="5756" y="15637"/>
                  <a:pt x="5778" y="15657"/>
                  <a:pt x="5783" y="15586"/>
                </a:cubicBezTo>
                <a:cubicBezTo>
                  <a:pt x="5762" y="15554"/>
                  <a:pt x="5707" y="15558"/>
                  <a:pt x="5676" y="15557"/>
                </a:cubicBezTo>
                <a:close/>
                <a:moveTo>
                  <a:pt x="4897" y="15560"/>
                </a:moveTo>
                <a:cubicBezTo>
                  <a:pt x="4890" y="15569"/>
                  <a:pt x="4884" y="15577"/>
                  <a:pt x="4878" y="15586"/>
                </a:cubicBezTo>
                <a:cubicBezTo>
                  <a:pt x="4883" y="15601"/>
                  <a:pt x="4944" y="15676"/>
                  <a:pt x="4960" y="15668"/>
                </a:cubicBezTo>
                <a:cubicBezTo>
                  <a:pt x="4972" y="15661"/>
                  <a:pt x="4977" y="15627"/>
                  <a:pt x="4999" y="15638"/>
                </a:cubicBezTo>
                <a:cubicBezTo>
                  <a:pt x="5012" y="15645"/>
                  <a:pt x="5015" y="15661"/>
                  <a:pt x="5032" y="15660"/>
                </a:cubicBezTo>
                <a:cubicBezTo>
                  <a:pt x="5033" y="15655"/>
                  <a:pt x="5033" y="15644"/>
                  <a:pt x="5034" y="15638"/>
                </a:cubicBezTo>
                <a:cubicBezTo>
                  <a:pt x="5014" y="15578"/>
                  <a:pt x="4946" y="15558"/>
                  <a:pt x="4897" y="15560"/>
                </a:cubicBezTo>
                <a:close/>
                <a:moveTo>
                  <a:pt x="15911" y="15956"/>
                </a:moveTo>
                <a:cubicBezTo>
                  <a:pt x="15916" y="15997"/>
                  <a:pt x="15913" y="16017"/>
                  <a:pt x="15906" y="16059"/>
                </a:cubicBezTo>
                <a:cubicBezTo>
                  <a:pt x="15897" y="16074"/>
                  <a:pt x="15896" y="16084"/>
                  <a:pt x="15881" y="16074"/>
                </a:cubicBezTo>
                <a:cubicBezTo>
                  <a:pt x="15880" y="16083"/>
                  <a:pt x="15877" y="16089"/>
                  <a:pt x="15876" y="16096"/>
                </a:cubicBezTo>
                <a:cubicBezTo>
                  <a:pt x="15880" y="16106"/>
                  <a:pt x="15884" y="16117"/>
                  <a:pt x="15888" y="16126"/>
                </a:cubicBezTo>
                <a:cubicBezTo>
                  <a:pt x="15880" y="16160"/>
                  <a:pt x="15886" y="16166"/>
                  <a:pt x="15890" y="16200"/>
                </a:cubicBezTo>
                <a:cubicBezTo>
                  <a:pt x="15890" y="16257"/>
                  <a:pt x="15890" y="16317"/>
                  <a:pt x="15890" y="16374"/>
                </a:cubicBezTo>
                <a:cubicBezTo>
                  <a:pt x="15896" y="16428"/>
                  <a:pt x="15910" y="16517"/>
                  <a:pt x="15930" y="16547"/>
                </a:cubicBezTo>
                <a:cubicBezTo>
                  <a:pt x="15985" y="16571"/>
                  <a:pt x="16057" y="16473"/>
                  <a:pt x="16050" y="16366"/>
                </a:cubicBezTo>
                <a:cubicBezTo>
                  <a:pt x="16047" y="16318"/>
                  <a:pt x="16024" y="16276"/>
                  <a:pt x="16015" y="16237"/>
                </a:cubicBezTo>
                <a:cubicBezTo>
                  <a:pt x="16005" y="16197"/>
                  <a:pt x="16009" y="16176"/>
                  <a:pt x="15988" y="16159"/>
                </a:cubicBezTo>
                <a:cubicBezTo>
                  <a:pt x="15980" y="16060"/>
                  <a:pt x="15952" y="16008"/>
                  <a:pt x="15911" y="15956"/>
                </a:cubicBezTo>
                <a:close/>
                <a:moveTo>
                  <a:pt x="5731" y="17553"/>
                </a:moveTo>
                <a:cubicBezTo>
                  <a:pt x="5719" y="17566"/>
                  <a:pt x="5700" y="17572"/>
                  <a:pt x="5684" y="17571"/>
                </a:cubicBezTo>
                <a:cubicBezTo>
                  <a:pt x="5683" y="17575"/>
                  <a:pt x="5682" y="17575"/>
                  <a:pt x="5681" y="17579"/>
                </a:cubicBezTo>
                <a:cubicBezTo>
                  <a:pt x="5693" y="17580"/>
                  <a:pt x="5694" y="17585"/>
                  <a:pt x="5699" y="17597"/>
                </a:cubicBezTo>
                <a:cubicBezTo>
                  <a:pt x="5696" y="17614"/>
                  <a:pt x="5696" y="17624"/>
                  <a:pt x="5699" y="17641"/>
                </a:cubicBezTo>
                <a:cubicBezTo>
                  <a:pt x="5690" y="17649"/>
                  <a:pt x="5680" y="17660"/>
                  <a:pt x="5671" y="17667"/>
                </a:cubicBezTo>
                <a:cubicBezTo>
                  <a:pt x="5670" y="17671"/>
                  <a:pt x="5669" y="17675"/>
                  <a:pt x="5668" y="17678"/>
                </a:cubicBezTo>
                <a:cubicBezTo>
                  <a:pt x="5690" y="17679"/>
                  <a:pt x="5715" y="17679"/>
                  <a:pt x="5733" y="17675"/>
                </a:cubicBezTo>
                <a:cubicBezTo>
                  <a:pt x="5738" y="17631"/>
                  <a:pt x="5731" y="17588"/>
                  <a:pt x="5741" y="17556"/>
                </a:cubicBezTo>
                <a:cubicBezTo>
                  <a:pt x="5741" y="17555"/>
                  <a:pt x="5741" y="17554"/>
                  <a:pt x="5741" y="17553"/>
                </a:cubicBezTo>
                <a:cubicBezTo>
                  <a:pt x="5738" y="17553"/>
                  <a:pt x="5734" y="17553"/>
                  <a:pt x="5731" y="17553"/>
                </a:cubicBezTo>
                <a:close/>
                <a:moveTo>
                  <a:pt x="6669" y="19150"/>
                </a:moveTo>
                <a:cubicBezTo>
                  <a:pt x="6648" y="19216"/>
                  <a:pt x="6654" y="19326"/>
                  <a:pt x="6666" y="19382"/>
                </a:cubicBezTo>
                <a:cubicBezTo>
                  <a:pt x="6705" y="19401"/>
                  <a:pt x="6780" y="19375"/>
                  <a:pt x="6801" y="19323"/>
                </a:cubicBezTo>
                <a:cubicBezTo>
                  <a:pt x="6814" y="19293"/>
                  <a:pt x="6818" y="19212"/>
                  <a:pt x="6827" y="19179"/>
                </a:cubicBezTo>
                <a:cubicBezTo>
                  <a:pt x="6812" y="19150"/>
                  <a:pt x="6708" y="19148"/>
                  <a:pt x="6669" y="19150"/>
                </a:cubicBezTo>
                <a:close/>
                <a:moveTo>
                  <a:pt x="13373" y="19150"/>
                </a:moveTo>
                <a:cubicBezTo>
                  <a:pt x="13369" y="19151"/>
                  <a:pt x="13365" y="19161"/>
                  <a:pt x="13356" y="19175"/>
                </a:cubicBezTo>
                <a:cubicBezTo>
                  <a:pt x="13358" y="19229"/>
                  <a:pt x="13358" y="19300"/>
                  <a:pt x="13337" y="19334"/>
                </a:cubicBezTo>
                <a:cubicBezTo>
                  <a:pt x="13326" y="19354"/>
                  <a:pt x="13315" y="19357"/>
                  <a:pt x="13309" y="19390"/>
                </a:cubicBezTo>
                <a:cubicBezTo>
                  <a:pt x="13298" y="19382"/>
                  <a:pt x="13297" y="19372"/>
                  <a:pt x="13292" y="19353"/>
                </a:cubicBezTo>
                <a:cubicBezTo>
                  <a:pt x="13287" y="19352"/>
                  <a:pt x="13282" y="19350"/>
                  <a:pt x="13277" y="19349"/>
                </a:cubicBezTo>
                <a:cubicBezTo>
                  <a:pt x="13276" y="19386"/>
                  <a:pt x="13281" y="19408"/>
                  <a:pt x="13287" y="19438"/>
                </a:cubicBezTo>
                <a:cubicBezTo>
                  <a:pt x="13286" y="19444"/>
                  <a:pt x="13285" y="19451"/>
                  <a:pt x="13284" y="19456"/>
                </a:cubicBezTo>
                <a:cubicBezTo>
                  <a:pt x="13278" y="19465"/>
                  <a:pt x="13274" y="19471"/>
                  <a:pt x="13262" y="19471"/>
                </a:cubicBezTo>
                <a:cubicBezTo>
                  <a:pt x="13262" y="19473"/>
                  <a:pt x="13261" y="19472"/>
                  <a:pt x="13261" y="19475"/>
                </a:cubicBezTo>
                <a:cubicBezTo>
                  <a:pt x="13261" y="19499"/>
                  <a:pt x="13267" y="19507"/>
                  <a:pt x="13272" y="19530"/>
                </a:cubicBezTo>
                <a:cubicBezTo>
                  <a:pt x="13266" y="19544"/>
                  <a:pt x="13258" y="19557"/>
                  <a:pt x="13252" y="19571"/>
                </a:cubicBezTo>
                <a:cubicBezTo>
                  <a:pt x="13242" y="19569"/>
                  <a:pt x="13242" y="19568"/>
                  <a:pt x="13239" y="19552"/>
                </a:cubicBezTo>
                <a:cubicBezTo>
                  <a:pt x="13230" y="19567"/>
                  <a:pt x="13221" y="19582"/>
                  <a:pt x="13212" y="19597"/>
                </a:cubicBezTo>
                <a:cubicBezTo>
                  <a:pt x="13214" y="19615"/>
                  <a:pt x="13218" y="19620"/>
                  <a:pt x="13222" y="19634"/>
                </a:cubicBezTo>
                <a:cubicBezTo>
                  <a:pt x="13219" y="19638"/>
                  <a:pt x="13216" y="19644"/>
                  <a:pt x="13212" y="19649"/>
                </a:cubicBezTo>
                <a:cubicBezTo>
                  <a:pt x="13206" y="19654"/>
                  <a:pt x="13205" y="19643"/>
                  <a:pt x="13195" y="19637"/>
                </a:cubicBezTo>
                <a:cubicBezTo>
                  <a:pt x="13183" y="19653"/>
                  <a:pt x="13171" y="19670"/>
                  <a:pt x="13159" y="19686"/>
                </a:cubicBezTo>
                <a:cubicBezTo>
                  <a:pt x="13160" y="19699"/>
                  <a:pt x="13161" y="19713"/>
                  <a:pt x="13162" y="19726"/>
                </a:cubicBezTo>
                <a:cubicBezTo>
                  <a:pt x="13143" y="19735"/>
                  <a:pt x="13129" y="19697"/>
                  <a:pt x="13105" y="19719"/>
                </a:cubicBezTo>
                <a:cubicBezTo>
                  <a:pt x="13101" y="19729"/>
                  <a:pt x="13096" y="19738"/>
                  <a:pt x="13092" y="19748"/>
                </a:cubicBezTo>
                <a:cubicBezTo>
                  <a:pt x="13081" y="19759"/>
                  <a:pt x="13072" y="19744"/>
                  <a:pt x="13063" y="19745"/>
                </a:cubicBezTo>
                <a:cubicBezTo>
                  <a:pt x="13056" y="19755"/>
                  <a:pt x="13050" y="19764"/>
                  <a:pt x="13043" y="19774"/>
                </a:cubicBezTo>
                <a:cubicBezTo>
                  <a:pt x="13031" y="19775"/>
                  <a:pt x="13020" y="19777"/>
                  <a:pt x="13008" y="19778"/>
                </a:cubicBezTo>
                <a:cubicBezTo>
                  <a:pt x="13008" y="19893"/>
                  <a:pt x="12986" y="19908"/>
                  <a:pt x="12971" y="19981"/>
                </a:cubicBezTo>
                <a:cubicBezTo>
                  <a:pt x="12965" y="20035"/>
                  <a:pt x="12989" y="20158"/>
                  <a:pt x="13003" y="20192"/>
                </a:cubicBezTo>
                <a:cubicBezTo>
                  <a:pt x="12999" y="20209"/>
                  <a:pt x="12995" y="20227"/>
                  <a:pt x="12991" y="20244"/>
                </a:cubicBezTo>
                <a:cubicBezTo>
                  <a:pt x="13000" y="20264"/>
                  <a:pt x="13008" y="20286"/>
                  <a:pt x="13016" y="20306"/>
                </a:cubicBezTo>
                <a:cubicBezTo>
                  <a:pt x="13024" y="20368"/>
                  <a:pt x="12973" y="20581"/>
                  <a:pt x="12960" y="20606"/>
                </a:cubicBezTo>
                <a:cubicBezTo>
                  <a:pt x="12953" y="20610"/>
                  <a:pt x="12945" y="20616"/>
                  <a:pt x="12938" y="20621"/>
                </a:cubicBezTo>
                <a:cubicBezTo>
                  <a:pt x="12926" y="20637"/>
                  <a:pt x="12911" y="20745"/>
                  <a:pt x="12914" y="20787"/>
                </a:cubicBezTo>
                <a:cubicBezTo>
                  <a:pt x="12928" y="20839"/>
                  <a:pt x="12944" y="20894"/>
                  <a:pt x="12958" y="20946"/>
                </a:cubicBezTo>
                <a:cubicBezTo>
                  <a:pt x="12954" y="20972"/>
                  <a:pt x="12949" y="20994"/>
                  <a:pt x="12946" y="21020"/>
                </a:cubicBezTo>
                <a:cubicBezTo>
                  <a:pt x="12943" y="21049"/>
                  <a:pt x="12948" y="21064"/>
                  <a:pt x="12951" y="21079"/>
                </a:cubicBezTo>
                <a:cubicBezTo>
                  <a:pt x="13056" y="21032"/>
                  <a:pt x="13159" y="20963"/>
                  <a:pt x="13264" y="20909"/>
                </a:cubicBezTo>
                <a:cubicBezTo>
                  <a:pt x="13265" y="20903"/>
                  <a:pt x="13266" y="20892"/>
                  <a:pt x="13267" y="20887"/>
                </a:cubicBezTo>
                <a:cubicBezTo>
                  <a:pt x="13307" y="20626"/>
                  <a:pt x="13346" y="20365"/>
                  <a:pt x="13386" y="20103"/>
                </a:cubicBezTo>
                <a:cubicBezTo>
                  <a:pt x="13393" y="20052"/>
                  <a:pt x="13385" y="20000"/>
                  <a:pt x="13393" y="19941"/>
                </a:cubicBezTo>
                <a:cubicBezTo>
                  <a:pt x="13400" y="19890"/>
                  <a:pt x="13425" y="19862"/>
                  <a:pt x="13431" y="19804"/>
                </a:cubicBezTo>
                <a:cubicBezTo>
                  <a:pt x="13418" y="19765"/>
                  <a:pt x="13407" y="19718"/>
                  <a:pt x="13408" y="19656"/>
                </a:cubicBezTo>
                <a:cubicBezTo>
                  <a:pt x="13411" y="19652"/>
                  <a:pt x="13413" y="19652"/>
                  <a:pt x="13416" y="19649"/>
                </a:cubicBezTo>
                <a:cubicBezTo>
                  <a:pt x="13417" y="19646"/>
                  <a:pt x="13418" y="19643"/>
                  <a:pt x="13419" y="19641"/>
                </a:cubicBezTo>
                <a:cubicBezTo>
                  <a:pt x="13427" y="19670"/>
                  <a:pt x="13438" y="19713"/>
                  <a:pt x="13451" y="19730"/>
                </a:cubicBezTo>
                <a:cubicBezTo>
                  <a:pt x="13460" y="19714"/>
                  <a:pt x="13483" y="19663"/>
                  <a:pt x="13480" y="19626"/>
                </a:cubicBezTo>
                <a:cubicBezTo>
                  <a:pt x="13473" y="19598"/>
                  <a:pt x="13463" y="19570"/>
                  <a:pt x="13456" y="19541"/>
                </a:cubicBezTo>
                <a:cubicBezTo>
                  <a:pt x="13443" y="19465"/>
                  <a:pt x="13447" y="19294"/>
                  <a:pt x="13426" y="19238"/>
                </a:cubicBezTo>
                <a:cubicBezTo>
                  <a:pt x="13416" y="19208"/>
                  <a:pt x="13398" y="19208"/>
                  <a:pt x="13389" y="19168"/>
                </a:cubicBezTo>
                <a:cubicBezTo>
                  <a:pt x="13380" y="19154"/>
                  <a:pt x="13377" y="19148"/>
                  <a:pt x="13373" y="19150"/>
                </a:cubicBezTo>
                <a:close/>
              </a:path>
            </a:pathLst>
          </a:custGeom>
          <a:solidFill>
            <a:srgbClr val="000000">
              <a:alpha val="106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717" name="AutoShape 21"/>
          <p:cNvSpPr>
            <a:spLocks/>
          </p:cNvSpPr>
          <p:nvPr/>
        </p:nvSpPr>
        <p:spPr bwMode="auto">
          <a:xfrm>
            <a:off x="1443037" y="4588074"/>
            <a:ext cx="1822550"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accent1"/>
                </a:solidFill>
              </a:rPr>
              <a:t>159,6K</a:t>
            </a:r>
            <a:endParaRPr lang="id-ID" sz="4275" dirty="0">
              <a:solidFill>
                <a:schemeClr val="accent1"/>
              </a:solidFill>
            </a:endParaRPr>
          </a:p>
        </p:txBody>
      </p:sp>
      <p:sp>
        <p:nvSpPr>
          <p:cNvPr id="29718" name="AutoShape 22"/>
          <p:cNvSpPr>
            <a:spLocks/>
          </p:cNvSpPr>
          <p:nvPr/>
        </p:nvSpPr>
        <p:spPr bwMode="auto">
          <a:xfrm>
            <a:off x="1464469" y="5347097"/>
            <a:ext cx="177968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People birth per Years</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AutoShape 1"/>
          <p:cNvSpPr>
            <a:spLocks/>
          </p:cNvSpPr>
          <p:nvPr/>
        </p:nvSpPr>
        <p:spPr bwMode="auto">
          <a:xfrm flipH="1">
            <a:off x="638472" y="7252692"/>
            <a:ext cx="5641777" cy="3034308"/>
          </a:xfrm>
          <a:custGeom>
            <a:avLst/>
            <a:gdLst>
              <a:gd name="T0" fmla="*/ 10598 w 21196"/>
              <a:gd name="T1" fmla="+- 0 10848 96"/>
              <a:gd name="T2" fmla="*/ 10848 h 21504"/>
              <a:gd name="T3" fmla="*/ 10598 w 21196"/>
              <a:gd name="T4" fmla="+- 0 10848 96"/>
              <a:gd name="T5" fmla="*/ 10848 h 21504"/>
              <a:gd name="T6" fmla="*/ 10598 w 21196"/>
              <a:gd name="T7" fmla="+- 0 10848 96"/>
              <a:gd name="T8" fmla="*/ 10848 h 21504"/>
              <a:gd name="T9" fmla="*/ 10598 w 21196"/>
              <a:gd name="T10" fmla="+- 0 10848 96"/>
              <a:gd name="T11" fmla="*/ 10848 h 21504"/>
            </a:gdLst>
            <a:ahLst/>
            <a:cxnLst>
              <a:cxn ang="0">
                <a:pos x="T0" y="T2"/>
              </a:cxn>
              <a:cxn ang="0">
                <a:pos x="T3" y="T5"/>
              </a:cxn>
              <a:cxn ang="0">
                <a:pos x="T6" y="T8"/>
              </a:cxn>
              <a:cxn ang="0">
                <a:pos x="T9" y="T11"/>
              </a:cxn>
            </a:cxnLst>
            <a:rect l="0" t="0" r="r" b="b"/>
            <a:pathLst>
              <a:path w="21196" h="21504">
                <a:moveTo>
                  <a:pt x="758" y="21001"/>
                </a:moveTo>
                <a:cubicBezTo>
                  <a:pt x="544" y="21133"/>
                  <a:pt x="280" y="21321"/>
                  <a:pt x="0" y="21504"/>
                </a:cubicBezTo>
                <a:lnTo>
                  <a:pt x="20503" y="21504"/>
                </a:lnTo>
                <a:cubicBezTo>
                  <a:pt x="20841" y="20953"/>
                  <a:pt x="21043" y="20276"/>
                  <a:pt x="21141" y="19582"/>
                </a:cubicBezTo>
                <a:cubicBezTo>
                  <a:pt x="21599" y="16337"/>
                  <a:pt x="19057" y="13657"/>
                  <a:pt x="17091" y="12299"/>
                </a:cubicBezTo>
                <a:cubicBezTo>
                  <a:pt x="15037" y="10880"/>
                  <a:pt x="12782" y="10057"/>
                  <a:pt x="10549" y="9238"/>
                </a:cubicBezTo>
                <a:cubicBezTo>
                  <a:pt x="9728" y="8937"/>
                  <a:pt x="8852" y="8697"/>
                  <a:pt x="8082" y="8207"/>
                </a:cubicBezTo>
                <a:cubicBezTo>
                  <a:pt x="4518" y="5940"/>
                  <a:pt x="13721" y="4368"/>
                  <a:pt x="11103" y="1335"/>
                </a:cubicBezTo>
                <a:cubicBezTo>
                  <a:pt x="10178" y="263"/>
                  <a:pt x="6838" y="-96"/>
                  <a:pt x="6474" y="21"/>
                </a:cubicBezTo>
                <a:cubicBezTo>
                  <a:pt x="7018" y="94"/>
                  <a:pt x="7914" y="393"/>
                  <a:pt x="8495" y="600"/>
                </a:cubicBezTo>
                <a:cubicBezTo>
                  <a:pt x="8983" y="773"/>
                  <a:pt x="9731" y="1283"/>
                  <a:pt x="10011" y="1845"/>
                </a:cubicBezTo>
                <a:cubicBezTo>
                  <a:pt x="10433" y="2695"/>
                  <a:pt x="9641" y="3137"/>
                  <a:pt x="9061" y="3438"/>
                </a:cubicBezTo>
                <a:cubicBezTo>
                  <a:pt x="7101" y="4456"/>
                  <a:pt x="4988" y="4908"/>
                  <a:pt x="3036" y="5944"/>
                </a:cubicBezTo>
                <a:cubicBezTo>
                  <a:pt x="1228" y="6903"/>
                  <a:pt x="2175" y="8986"/>
                  <a:pt x="3358" y="10190"/>
                </a:cubicBezTo>
                <a:cubicBezTo>
                  <a:pt x="5297" y="12163"/>
                  <a:pt x="6054" y="15017"/>
                  <a:pt x="4361" y="17634"/>
                </a:cubicBezTo>
                <a:cubicBezTo>
                  <a:pt x="3396" y="19125"/>
                  <a:pt x="2109" y="20171"/>
                  <a:pt x="758" y="21001"/>
                </a:cubicBezTo>
                <a:close/>
              </a:path>
            </a:pathLst>
          </a:custGeom>
          <a:solidFill>
            <a:srgbClr val="000000">
              <a:alpha val="1813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 name="Picture Placeholder 4"/>
          <p:cNvSpPr>
            <a:spLocks noGrp="1"/>
          </p:cNvSpPr>
          <p:nvPr>
            <p:ph type="pic" sz="quarter" idx="10"/>
          </p:nvPr>
        </p:nvSpPr>
        <p:spPr/>
      </p:sp>
      <p:sp>
        <p:nvSpPr>
          <p:cNvPr id="30723" name="AutoShape 3"/>
          <p:cNvSpPr>
            <a:spLocks/>
          </p:cNvSpPr>
          <p:nvPr/>
        </p:nvSpPr>
        <p:spPr bwMode="auto">
          <a:xfrm>
            <a:off x="11400533" y="6248995"/>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150,000 </a:t>
            </a:r>
            <a:r>
              <a:rPr lang="id-ID" sz="2025">
                <a:solidFill>
                  <a:srgbClr val="53585F"/>
                </a:solidFill>
              </a:rPr>
              <a:t>Likes</a:t>
            </a:r>
            <a:endParaRPr lang="id-ID" sz="4275"/>
          </a:p>
        </p:txBody>
      </p:sp>
      <p:sp>
        <p:nvSpPr>
          <p:cNvPr id="30724" name="AutoShape 4"/>
          <p:cNvSpPr>
            <a:spLocks/>
          </p:cNvSpPr>
          <p:nvPr/>
        </p:nvSpPr>
        <p:spPr bwMode="auto">
          <a:xfrm>
            <a:off x="4888111" y="6143625"/>
            <a:ext cx="177968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452.350 </a:t>
            </a:r>
            <a:r>
              <a:rPr lang="id-ID" sz="2025" dirty="0">
                <a:solidFill>
                  <a:srgbClr val="53585F"/>
                </a:solidFill>
              </a:rPr>
              <a:t>Stars</a:t>
            </a:r>
            <a:endParaRPr lang="id-ID" sz="4275" dirty="0"/>
          </a:p>
        </p:txBody>
      </p:sp>
      <p:sp>
        <p:nvSpPr>
          <p:cNvPr id="30725" name="AutoShape 5"/>
          <p:cNvSpPr>
            <a:spLocks/>
          </p:cNvSpPr>
          <p:nvPr/>
        </p:nvSpPr>
        <p:spPr bwMode="auto">
          <a:xfrm>
            <a:off x="6667798" y="4843462"/>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34K </a:t>
            </a:r>
            <a:r>
              <a:rPr lang="id-ID" sz="2025">
                <a:solidFill>
                  <a:srgbClr val="53585F"/>
                </a:solidFill>
              </a:rPr>
              <a:t>Viewers</a:t>
            </a:r>
            <a:endParaRPr lang="id-ID" sz="4275"/>
          </a:p>
        </p:txBody>
      </p:sp>
      <p:sp>
        <p:nvSpPr>
          <p:cNvPr id="30726" name="AutoShape 6"/>
          <p:cNvSpPr>
            <a:spLocks/>
          </p:cNvSpPr>
          <p:nvPr/>
        </p:nvSpPr>
        <p:spPr bwMode="auto">
          <a:xfrm>
            <a:off x="10558463" y="4150519"/>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29.000 </a:t>
            </a:r>
            <a:r>
              <a:rPr lang="id-ID" sz="2025">
                <a:solidFill>
                  <a:srgbClr val="53585F"/>
                </a:solidFill>
              </a:rPr>
              <a:t>Love</a:t>
            </a:r>
            <a:endParaRPr lang="id-ID" sz="4275"/>
          </a:p>
        </p:txBody>
      </p:sp>
      <p:grpSp>
        <p:nvGrpSpPr>
          <p:cNvPr id="30727" name="Group 7"/>
          <p:cNvGrpSpPr>
            <a:grpSpLocks/>
          </p:cNvGrpSpPr>
          <p:nvPr/>
        </p:nvGrpSpPr>
        <p:grpSpPr bwMode="auto">
          <a:xfrm>
            <a:off x="10993338" y="3370957"/>
            <a:ext cx="642938" cy="642938"/>
            <a:chOff x="0" y="0"/>
            <a:chExt cx="1143001" cy="1143001"/>
          </a:xfrm>
        </p:grpSpPr>
        <p:sp>
          <p:nvSpPr>
            <p:cNvPr id="30728" name="AutoShape 8"/>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0729" name="AutoShape 9"/>
            <p:cNvSpPr>
              <a:spLocks/>
            </p:cNvSpPr>
            <p:nvPr/>
          </p:nvSpPr>
          <p:spPr bwMode="auto">
            <a:xfrm>
              <a:off x="322637" y="353745"/>
              <a:ext cx="497726" cy="435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30730" name="Group 10"/>
          <p:cNvGrpSpPr>
            <a:grpSpLocks/>
          </p:cNvGrpSpPr>
          <p:nvPr/>
        </p:nvGrpSpPr>
        <p:grpSpPr bwMode="auto">
          <a:xfrm>
            <a:off x="7045523" y="4138017"/>
            <a:ext cx="642938" cy="642938"/>
            <a:chOff x="0" y="0"/>
            <a:chExt cx="1143001" cy="1143001"/>
          </a:xfrm>
        </p:grpSpPr>
        <p:sp>
          <p:nvSpPr>
            <p:cNvPr id="30731" name="AutoShape 11"/>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0732" name="AutoShape 12"/>
            <p:cNvSpPr>
              <a:spLocks/>
            </p:cNvSpPr>
            <p:nvPr/>
          </p:nvSpPr>
          <p:spPr bwMode="auto">
            <a:xfrm>
              <a:off x="252235" y="353745"/>
              <a:ext cx="638530" cy="4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30733" name="Group 13"/>
          <p:cNvGrpSpPr>
            <a:grpSpLocks/>
          </p:cNvGrpSpPr>
          <p:nvPr/>
        </p:nvGrpSpPr>
        <p:grpSpPr bwMode="auto">
          <a:xfrm>
            <a:off x="5370314" y="5462290"/>
            <a:ext cx="642938" cy="642938"/>
            <a:chOff x="0" y="0"/>
            <a:chExt cx="1143001" cy="1143001"/>
          </a:xfrm>
        </p:grpSpPr>
        <p:sp>
          <p:nvSpPr>
            <p:cNvPr id="30734" name="AutoShape 14"/>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0735" name="AutoShape 15"/>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30736" name="Group 16"/>
          <p:cNvGrpSpPr>
            <a:grpSpLocks/>
          </p:cNvGrpSpPr>
          <p:nvPr/>
        </p:nvGrpSpPr>
        <p:grpSpPr bwMode="auto">
          <a:xfrm>
            <a:off x="11882735" y="5410498"/>
            <a:ext cx="642938" cy="642938"/>
            <a:chOff x="0" y="0"/>
            <a:chExt cx="1143001" cy="1143001"/>
          </a:xfrm>
        </p:grpSpPr>
        <p:sp>
          <p:nvSpPr>
            <p:cNvPr id="30737" name="AutoShape 17"/>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0738" name="AutoShape 18"/>
            <p:cNvSpPr>
              <a:spLocks/>
            </p:cNvSpPr>
            <p:nvPr/>
          </p:nvSpPr>
          <p:spPr bwMode="auto">
            <a:xfrm>
              <a:off x="284980" y="339015"/>
              <a:ext cx="573040" cy="4739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30739" name="AutoShape 19"/>
          <p:cNvSpPr>
            <a:spLocks/>
          </p:cNvSpPr>
          <p:nvPr/>
        </p:nvSpPr>
        <p:spPr bwMode="auto">
          <a:xfrm>
            <a:off x="1137865" y="1916311"/>
            <a:ext cx="4399657" cy="1454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Why You</a:t>
            </a:r>
            <a:r>
              <a:rPr lang="id-ID" sz="4275" dirty="0">
                <a:solidFill>
                  <a:srgbClr val="53585F"/>
                </a:solidFill>
              </a:rPr>
              <a:t> Should Choose Us?</a:t>
            </a:r>
            <a:endParaRPr lang="id-ID" sz="4275" dirty="0"/>
          </a:p>
        </p:txBody>
      </p:sp>
      <p:sp>
        <p:nvSpPr>
          <p:cNvPr id="30740" name="AutoShape 20"/>
          <p:cNvSpPr>
            <a:spLocks/>
          </p:cNvSpPr>
          <p:nvPr/>
        </p:nvSpPr>
        <p:spPr bwMode="auto">
          <a:xfrm>
            <a:off x="1137865" y="3545086"/>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721"/>
                                        </p:tgtEl>
                                        <p:attrNameLst>
                                          <p:attrName>style.visibility</p:attrName>
                                        </p:attrNameLst>
                                      </p:cBhvr>
                                      <p:to>
                                        <p:strVal val="visible"/>
                                      </p:to>
                                    </p:set>
                                    <p:animEffect transition="in" filter="wipe(down)">
                                      <p:cBhvr>
                                        <p:cTn id="7" dur="500"/>
                                        <p:tgtEl>
                                          <p:spTgt spid="307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0733"/>
                                        </p:tgtEl>
                                        <p:attrNameLst>
                                          <p:attrName>style.visibility</p:attrName>
                                        </p:attrNameLst>
                                      </p:cBhvr>
                                      <p:to>
                                        <p:strVal val="visible"/>
                                      </p:to>
                                    </p:set>
                                    <p:anim calcmode="lin" valueType="num">
                                      <p:cBhvr>
                                        <p:cTn id="11" dur="500" fill="hold"/>
                                        <p:tgtEl>
                                          <p:spTgt spid="30733"/>
                                        </p:tgtEl>
                                        <p:attrNameLst>
                                          <p:attrName>ppt_w</p:attrName>
                                        </p:attrNameLst>
                                      </p:cBhvr>
                                      <p:tavLst>
                                        <p:tav tm="0">
                                          <p:val>
                                            <p:fltVal val="0"/>
                                          </p:val>
                                        </p:tav>
                                        <p:tav tm="100000">
                                          <p:val>
                                            <p:strVal val="#ppt_w"/>
                                          </p:val>
                                        </p:tav>
                                      </p:tavLst>
                                    </p:anim>
                                    <p:anim calcmode="lin" valueType="num">
                                      <p:cBhvr>
                                        <p:cTn id="12" dur="500" fill="hold"/>
                                        <p:tgtEl>
                                          <p:spTgt spid="30733"/>
                                        </p:tgtEl>
                                        <p:attrNameLst>
                                          <p:attrName>ppt_h</p:attrName>
                                        </p:attrNameLst>
                                      </p:cBhvr>
                                      <p:tavLst>
                                        <p:tav tm="0">
                                          <p:val>
                                            <p:fltVal val="0"/>
                                          </p:val>
                                        </p:tav>
                                        <p:tav tm="100000">
                                          <p:val>
                                            <p:strVal val="#ppt_h"/>
                                          </p:val>
                                        </p:tav>
                                      </p:tavLst>
                                    </p:anim>
                                    <p:animEffect transition="in" filter="fade">
                                      <p:cBhvr>
                                        <p:cTn id="13" dur="500"/>
                                        <p:tgtEl>
                                          <p:spTgt spid="3073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0730"/>
                                        </p:tgtEl>
                                        <p:attrNameLst>
                                          <p:attrName>style.visibility</p:attrName>
                                        </p:attrNameLst>
                                      </p:cBhvr>
                                      <p:to>
                                        <p:strVal val="visible"/>
                                      </p:to>
                                    </p:set>
                                    <p:anim calcmode="lin" valueType="num">
                                      <p:cBhvr>
                                        <p:cTn id="17" dur="500" fill="hold"/>
                                        <p:tgtEl>
                                          <p:spTgt spid="30730"/>
                                        </p:tgtEl>
                                        <p:attrNameLst>
                                          <p:attrName>ppt_w</p:attrName>
                                        </p:attrNameLst>
                                      </p:cBhvr>
                                      <p:tavLst>
                                        <p:tav tm="0">
                                          <p:val>
                                            <p:fltVal val="0"/>
                                          </p:val>
                                        </p:tav>
                                        <p:tav tm="100000">
                                          <p:val>
                                            <p:strVal val="#ppt_w"/>
                                          </p:val>
                                        </p:tav>
                                      </p:tavLst>
                                    </p:anim>
                                    <p:anim calcmode="lin" valueType="num">
                                      <p:cBhvr>
                                        <p:cTn id="18" dur="500" fill="hold"/>
                                        <p:tgtEl>
                                          <p:spTgt spid="30730"/>
                                        </p:tgtEl>
                                        <p:attrNameLst>
                                          <p:attrName>ppt_h</p:attrName>
                                        </p:attrNameLst>
                                      </p:cBhvr>
                                      <p:tavLst>
                                        <p:tav tm="0">
                                          <p:val>
                                            <p:fltVal val="0"/>
                                          </p:val>
                                        </p:tav>
                                        <p:tav tm="100000">
                                          <p:val>
                                            <p:strVal val="#ppt_h"/>
                                          </p:val>
                                        </p:tav>
                                      </p:tavLst>
                                    </p:anim>
                                    <p:animEffect transition="in" filter="fade">
                                      <p:cBhvr>
                                        <p:cTn id="19" dur="500"/>
                                        <p:tgtEl>
                                          <p:spTgt spid="307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p:cTn id="23" dur="500" fill="hold"/>
                                        <p:tgtEl>
                                          <p:spTgt spid="30727"/>
                                        </p:tgtEl>
                                        <p:attrNameLst>
                                          <p:attrName>ppt_w</p:attrName>
                                        </p:attrNameLst>
                                      </p:cBhvr>
                                      <p:tavLst>
                                        <p:tav tm="0">
                                          <p:val>
                                            <p:fltVal val="0"/>
                                          </p:val>
                                        </p:tav>
                                        <p:tav tm="100000">
                                          <p:val>
                                            <p:strVal val="#ppt_w"/>
                                          </p:val>
                                        </p:tav>
                                      </p:tavLst>
                                    </p:anim>
                                    <p:anim calcmode="lin" valueType="num">
                                      <p:cBhvr>
                                        <p:cTn id="24" dur="500" fill="hold"/>
                                        <p:tgtEl>
                                          <p:spTgt spid="30727"/>
                                        </p:tgtEl>
                                        <p:attrNameLst>
                                          <p:attrName>ppt_h</p:attrName>
                                        </p:attrNameLst>
                                      </p:cBhvr>
                                      <p:tavLst>
                                        <p:tav tm="0">
                                          <p:val>
                                            <p:fltVal val="0"/>
                                          </p:val>
                                        </p:tav>
                                        <p:tav tm="100000">
                                          <p:val>
                                            <p:strVal val="#ppt_h"/>
                                          </p:val>
                                        </p:tav>
                                      </p:tavLst>
                                    </p:anim>
                                    <p:animEffect transition="in" filter="fade">
                                      <p:cBhvr>
                                        <p:cTn id="25" dur="500"/>
                                        <p:tgtEl>
                                          <p:spTgt spid="3072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0736"/>
                                        </p:tgtEl>
                                        <p:attrNameLst>
                                          <p:attrName>style.visibility</p:attrName>
                                        </p:attrNameLst>
                                      </p:cBhvr>
                                      <p:to>
                                        <p:strVal val="visible"/>
                                      </p:to>
                                    </p:set>
                                    <p:anim calcmode="lin" valueType="num">
                                      <p:cBhvr>
                                        <p:cTn id="29" dur="500" fill="hold"/>
                                        <p:tgtEl>
                                          <p:spTgt spid="30736"/>
                                        </p:tgtEl>
                                        <p:attrNameLst>
                                          <p:attrName>ppt_w</p:attrName>
                                        </p:attrNameLst>
                                      </p:cBhvr>
                                      <p:tavLst>
                                        <p:tav tm="0">
                                          <p:val>
                                            <p:fltVal val="0"/>
                                          </p:val>
                                        </p:tav>
                                        <p:tav tm="100000">
                                          <p:val>
                                            <p:strVal val="#ppt_w"/>
                                          </p:val>
                                        </p:tav>
                                      </p:tavLst>
                                    </p:anim>
                                    <p:anim calcmode="lin" valueType="num">
                                      <p:cBhvr>
                                        <p:cTn id="30" dur="500" fill="hold"/>
                                        <p:tgtEl>
                                          <p:spTgt spid="30736"/>
                                        </p:tgtEl>
                                        <p:attrNameLst>
                                          <p:attrName>ppt_h</p:attrName>
                                        </p:attrNameLst>
                                      </p:cBhvr>
                                      <p:tavLst>
                                        <p:tav tm="0">
                                          <p:val>
                                            <p:fltVal val="0"/>
                                          </p:val>
                                        </p:tav>
                                        <p:tav tm="100000">
                                          <p:val>
                                            <p:strVal val="#ppt_h"/>
                                          </p:val>
                                        </p:tav>
                                      </p:tavLst>
                                    </p:anim>
                                    <p:animEffect transition="in" filter="fade">
                                      <p:cBhvr>
                                        <p:cTn id="31" dur="500"/>
                                        <p:tgtEl>
                                          <p:spTgt spid="30736"/>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30724"/>
                                        </p:tgtEl>
                                        <p:attrNameLst>
                                          <p:attrName>style.visibility</p:attrName>
                                        </p:attrNameLst>
                                      </p:cBhvr>
                                      <p:to>
                                        <p:strVal val="visible"/>
                                      </p:to>
                                    </p:set>
                                    <p:animEffect transition="in" filter="wipe(down)">
                                      <p:cBhvr>
                                        <p:cTn id="35" dur="500"/>
                                        <p:tgtEl>
                                          <p:spTgt spid="307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30725"/>
                                        </p:tgtEl>
                                        <p:attrNameLst>
                                          <p:attrName>style.visibility</p:attrName>
                                        </p:attrNameLst>
                                      </p:cBhvr>
                                      <p:to>
                                        <p:strVal val="visible"/>
                                      </p:to>
                                    </p:set>
                                    <p:animEffect transition="in" filter="wipe(down)">
                                      <p:cBhvr>
                                        <p:cTn id="38" dur="500"/>
                                        <p:tgtEl>
                                          <p:spTgt spid="307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0726"/>
                                        </p:tgtEl>
                                        <p:attrNameLst>
                                          <p:attrName>style.visibility</p:attrName>
                                        </p:attrNameLst>
                                      </p:cBhvr>
                                      <p:to>
                                        <p:strVal val="visible"/>
                                      </p:to>
                                    </p:set>
                                    <p:animEffect transition="in" filter="wipe(down)">
                                      <p:cBhvr>
                                        <p:cTn id="41" dur="500"/>
                                        <p:tgtEl>
                                          <p:spTgt spid="30726"/>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0723"/>
                                        </p:tgtEl>
                                        <p:attrNameLst>
                                          <p:attrName>style.visibility</p:attrName>
                                        </p:attrNameLst>
                                      </p:cBhvr>
                                      <p:to>
                                        <p:strVal val="visible"/>
                                      </p:to>
                                    </p:set>
                                    <p:animEffect transition="in" filter="wipe(down)">
                                      <p:cBhvr>
                                        <p:cTn id="44" dur="500"/>
                                        <p:tgtEl>
                                          <p:spTgt spid="30723"/>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0739"/>
                                        </p:tgtEl>
                                        <p:attrNameLst>
                                          <p:attrName>style.visibility</p:attrName>
                                        </p:attrNameLst>
                                      </p:cBhvr>
                                      <p:to>
                                        <p:strVal val="visible"/>
                                      </p:to>
                                    </p:set>
                                    <p:animEffect transition="in" filter="fade">
                                      <p:cBhvr>
                                        <p:cTn id="48" dur="500"/>
                                        <p:tgtEl>
                                          <p:spTgt spid="3073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740"/>
                                        </p:tgtEl>
                                        <p:attrNameLst>
                                          <p:attrName>style.visibility</p:attrName>
                                        </p:attrNameLst>
                                      </p:cBhvr>
                                      <p:to>
                                        <p:strVal val="visible"/>
                                      </p:to>
                                    </p:set>
                                    <p:animEffect transition="in" filter="fade">
                                      <p:cBhvr>
                                        <p:cTn id="51" dur="500"/>
                                        <p:tgtEl>
                                          <p:spTgt spid="3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 grpId="0" animBg="1"/>
      <p:bldP spid="30723" grpId="0"/>
      <p:bldP spid="30724" grpId="0"/>
      <p:bldP spid="30725" grpId="0"/>
      <p:bldP spid="30726" grpId="0"/>
      <p:bldP spid="30739" grpId="0"/>
      <p:bldP spid="307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AutoShape 1"/>
          <p:cNvSpPr>
            <a:spLocks/>
          </p:cNvSpPr>
          <p:nvPr/>
        </p:nvSpPr>
        <p:spPr bwMode="auto">
          <a:xfrm>
            <a:off x="0" y="-14514"/>
            <a:ext cx="13716000" cy="10301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0" y="0"/>
            <a:ext cx="13716000" cy="10287000"/>
          </a:xfrm>
          <a:prstGeom prst="rect">
            <a:avLst/>
          </a:prstGeom>
          <a:blipFill dpi="0" rotWithShape="1">
            <a:blip r:embed="rId2">
              <a:alphaModFix amt="70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sp>
        <p:nvSpPr>
          <p:cNvPr id="31747" name="AutoShape 3"/>
          <p:cNvSpPr>
            <a:spLocks/>
          </p:cNvSpPr>
          <p:nvPr/>
        </p:nvSpPr>
        <p:spPr bwMode="auto">
          <a:xfrm>
            <a:off x="5214045" y="8209483"/>
            <a:ext cx="6622256"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FFFFFF"/>
                </a:solidFill>
              </a:rPr>
              <a:t>We are Small Team dolor siamet suaven sepuis longtemps travailler</a:t>
            </a:r>
            <a:endParaRPr lang="id-ID" sz="4275"/>
          </a:p>
        </p:txBody>
      </p:sp>
      <p:sp>
        <p:nvSpPr>
          <p:cNvPr id="31748" name="AutoShape 4"/>
          <p:cNvSpPr>
            <a:spLocks/>
          </p:cNvSpPr>
          <p:nvPr/>
        </p:nvSpPr>
        <p:spPr bwMode="auto">
          <a:xfrm>
            <a:off x="12127409" y="8239844"/>
            <a:ext cx="918865" cy="918865"/>
          </a:xfrm>
          <a:custGeom>
            <a:avLst/>
            <a:gdLst>
              <a:gd name="T0" fmla="+- 0 10799 960"/>
              <a:gd name="T1" fmla="*/ T0 w 19679"/>
              <a:gd name="T2" fmla="*/ 10297 h 20595"/>
              <a:gd name="T3" fmla="+- 0 10799 960"/>
              <a:gd name="T4" fmla="*/ T3 w 19679"/>
              <a:gd name="T5" fmla="*/ 10297 h 20595"/>
              <a:gd name="T6" fmla="+- 0 10799 960"/>
              <a:gd name="T7" fmla="*/ T6 w 19679"/>
              <a:gd name="T8" fmla="*/ 10297 h 20595"/>
              <a:gd name="T9" fmla="+- 0 10799 960"/>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2" y="0"/>
                  <a:pt x="4802" y="1004"/>
                  <a:pt x="2881" y="3014"/>
                </a:cubicBezTo>
                <a:cubicBezTo>
                  <a:pt x="-960" y="7035"/>
                  <a:pt x="-960" y="13558"/>
                  <a:pt x="2881" y="17579"/>
                </a:cubicBezTo>
                <a:cubicBezTo>
                  <a:pt x="6723" y="21599"/>
                  <a:pt x="12956" y="21599"/>
                  <a:pt x="16798" y="17579"/>
                </a:cubicBezTo>
                <a:cubicBezTo>
                  <a:pt x="20640" y="13558"/>
                  <a:pt x="20639" y="7035"/>
                  <a:pt x="16798" y="3014"/>
                </a:cubicBezTo>
                <a:cubicBezTo>
                  <a:pt x="14877" y="1004"/>
                  <a:pt x="12357" y="0"/>
                  <a:pt x="9839" y="0"/>
                </a:cubicBezTo>
                <a:close/>
                <a:moveTo>
                  <a:pt x="8590" y="6569"/>
                </a:moveTo>
                <a:cubicBezTo>
                  <a:pt x="8869" y="6526"/>
                  <a:pt x="9155" y="6595"/>
                  <a:pt x="9429" y="6723"/>
                </a:cubicBezTo>
                <a:cubicBezTo>
                  <a:pt x="11060" y="7488"/>
                  <a:pt x="11577" y="9653"/>
                  <a:pt x="10473" y="11125"/>
                </a:cubicBezTo>
                <a:lnTo>
                  <a:pt x="13401" y="7337"/>
                </a:lnTo>
                <a:cubicBezTo>
                  <a:pt x="13609" y="7072"/>
                  <a:pt x="13910" y="6916"/>
                  <a:pt x="14222" y="6883"/>
                </a:cubicBezTo>
                <a:cubicBezTo>
                  <a:pt x="14534" y="6849"/>
                  <a:pt x="14857" y="6938"/>
                  <a:pt x="15120" y="7165"/>
                </a:cubicBezTo>
                <a:cubicBezTo>
                  <a:pt x="15382" y="7383"/>
                  <a:pt x="15534" y="7698"/>
                  <a:pt x="15566" y="8025"/>
                </a:cubicBezTo>
                <a:cubicBezTo>
                  <a:pt x="15597" y="8351"/>
                  <a:pt x="15509" y="8690"/>
                  <a:pt x="15302" y="8964"/>
                </a:cubicBezTo>
                <a:lnTo>
                  <a:pt x="11717" y="13588"/>
                </a:lnTo>
                <a:cubicBezTo>
                  <a:pt x="11534" y="13832"/>
                  <a:pt x="11267" y="13981"/>
                  <a:pt x="10984" y="14023"/>
                </a:cubicBezTo>
                <a:cubicBezTo>
                  <a:pt x="10704" y="14065"/>
                  <a:pt x="10418" y="13999"/>
                  <a:pt x="10145" y="13870"/>
                </a:cubicBezTo>
                <a:cubicBezTo>
                  <a:pt x="8525" y="13104"/>
                  <a:pt x="8015" y="10955"/>
                  <a:pt x="9106" y="9486"/>
                </a:cubicBezTo>
                <a:lnTo>
                  <a:pt x="6284" y="13139"/>
                </a:lnTo>
                <a:cubicBezTo>
                  <a:pt x="6031" y="13461"/>
                  <a:pt x="5690" y="13612"/>
                  <a:pt x="5328" y="13612"/>
                </a:cubicBezTo>
                <a:cubicBezTo>
                  <a:pt x="5057" y="13612"/>
                  <a:pt x="4782" y="13519"/>
                  <a:pt x="4565" y="13330"/>
                </a:cubicBezTo>
                <a:cubicBezTo>
                  <a:pt x="4303" y="13112"/>
                  <a:pt x="4147" y="12797"/>
                  <a:pt x="4113" y="12470"/>
                </a:cubicBezTo>
                <a:cubicBezTo>
                  <a:pt x="4080" y="12143"/>
                  <a:pt x="4166" y="11805"/>
                  <a:pt x="4383" y="11531"/>
                </a:cubicBezTo>
                <a:lnTo>
                  <a:pt x="7857" y="7024"/>
                </a:lnTo>
                <a:cubicBezTo>
                  <a:pt x="8039" y="6770"/>
                  <a:pt x="8306" y="6614"/>
                  <a:pt x="8590" y="6569"/>
                </a:cubicBezTo>
                <a:close/>
              </a:path>
            </a:pathLst>
          </a:custGeom>
          <a:solidFill>
            <a:srgbClr val="FFFFFF">
              <a:alpha val="604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2770" name="AutoShape 2"/>
          <p:cNvSpPr>
            <a:spLocks/>
          </p:cNvSpPr>
          <p:nvPr/>
        </p:nvSpPr>
        <p:spPr bwMode="auto">
          <a:xfrm>
            <a:off x="3851031" y="2136531"/>
            <a:ext cx="6013938" cy="6013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2771" name="AutoShape 3"/>
          <p:cNvSpPr>
            <a:spLocks/>
          </p:cNvSpPr>
          <p:nvPr/>
        </p:nvSpPr>
        <p:spPr bwMode="auto">
          <a:xfrm>
            <a:off x="4929188" y="5012234"/>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rgbClr val="FFFFFF"/>
                </a:solidFill>
              </a:rPr>
              <a:t>Management </a:t>
            </a:r>
            <a:r>
              <a:rPr lang="id-ID" sz="4275" dirty="0">
                <a:solidFill>
                  <a:srgbClr val="FFFFFF"/>
                </a:solidFill>
              </a:rPr>
              <a:t>Section</a:t>
            </a:r>
            <a:endParaRPr lang="id-ID" sz="4275" dirty="0"/>
          </a:p>
        </p:txBody>
      </p:sp>
      <p:sp>
        <p:nvSpPr>
          <p:cNvPr id="32772" name="AutoShape 4"/>
          <p:cNvSpPr>
            <a:spLocks/>
          </p:cNvSpPr>
          <p:nvPr/>
        </p:nvSpPr>
        <p:spPr bwMode="auto">
          <a:xfrm>
            <a:off x="45675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FFFFF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 fill="hold"/>
                                        <p:tgtEl>
                                          <p:spTgt spid="32770"/>
                                        </p:tgtEl>
                                        <p:attrNameLst>
                                          <p:attrName>ppt_w</p:attrName>
                                        </p:attrNameLst>
                                      </p:cBhvr>
                                      <p:tavLst>
                                        <p:tav tm="0">
                                          <p:val>
                                            <p:fltVal val="0"/>
                                          </p:val>
                                        </p:tav>
                                        <p:tav tm="100000">
                                          <p:val>
                                            <p:strVal val="#ppt_w"/>
                                          </p:val>
                                        </p:tav>
                                      </p:tavLst>
                                    </p:anim>
                                    <p:anim calcmode="lin" valueType="num">
                                      <p:cBhvr>
                                        <p:cTn id="8" dur="500" fill="hold"/>
                                        <p:tgtEl>
                                          <p:spTgt spid="32770"/>
                                        </p:tgtEl>
                                        <p:attrNameLst>
                                          <p:attrName>ppt_h</p:attrName>
                                        </p:attrNameLst>
                                      </p:cBhvr>
                                      <p:tavLst>
                                        <p:tav tm="0">
                                          <p:val>
                                            <p:fltVal val="0"/>
                                          </p:val>
                                        </p:tav>
                                        <p:tav tm="100000">
                                          <p:val>
                                            <p:strVal val="#ppt_h"/>
                                          </p:val>
                                        </p:tav>
                                      </p:tavLst>
                                    </p:anim>
                                    <p:animEffect transition="in" filter="fade">
                                      <p:cBhvr>
                                        <p:cTn id="9" dur="500"/>
                                        <p:tgtEl>
                                          <p:spTgt spid="3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AutoShape 1"/>
          <p:cNvSpPr>
            <a:spLocks/>
          </p:cNvSpPr>
          <p:nvPr/>
        </p:nvSpPr>
        <p:spPr bwMode="auto">
          <a:xfrm>
            <a:off x="656333" y="6462415"/>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3794" name="AutoShape 2"/>
          <p:cNvSpPr>
            <a:spLocks/>
          </p:cNvSpPr>
          <p:nvPr/>
        </p:nvSpPr>
        <p:spPr bwMode="auto">
          <a:xfrm>
            <a:off x="10304859" y="3661172"/>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3797" name="AutoShape 5"/>
          <p:cNvSpPr>
            <a:spLocks/>
          </p:cNvSpPr>
          <p:nvPr/>
        </p:nvSpPr>
        <p:spPr bwMode="auto">
          <a:xfrm>
            <a:off x="1738611" y="3685081"/>
            <a:ext cx="1651992"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3800" name="AutoShape 8"/>
          <p:cNvSpPr>
            <a:spLocks/>
          </p:cNvSpPr>
          <p:nvPr/>
        </p:nvSpPr>
        <p:spPr bwMode="auto">
          <a:xfrm>
            <a:off x="3269159" y="6462415"/>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3802" name="AutoShape 10"/>
          <p:cNvSpPr>
            <a:spLocks/>
          </p:cNvSpPr>
          <p:nvPr/>
        </p:nvSpPr>
        <p:spPr bwMode="auto">
          <a:xfrm>
            <a:off x="9246692" y="6462415"/>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3804" name="AutoShape 12"/>
          <p:cNvSpPr>
            <a:spLocks/>
          </p:cNvSpPr>
          <p:nvPr/>
        </p:nvSpPr>
        <p:spPr bwMode="auto">
          <a:xfrm>
            <a:off x="11859518" y="6462415"/>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3806" name="Line 14"/>
          <p:cNvSpPr>
            <a:spLocks noChangeShapeType="1"/>
          </p:cNvSpPr>
          <p:nvPr/>
        </p:nvSpPr>
        <p:spPr bwMode="auto">
          <a:xfrm flipV="1">
            <a:off x="2561034" y="6118622"/>
            <a:ext cx="0" cy="949226"/>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07" name="Line 15"/>
          <p:cNvSpPr>
            <a:spLocks noChangeShapeType="1"/>
          </p:cNvSpPr>
          <p:nvPr/>
        </p:nvSpPr>
        <p:spPr bwMode="auto">
          <a:xfrm flipH="1">
            <a:off x="1837730" y="7074992"/>
            <a:ext cx="1431429"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08" name="Line 16"/>
          <p:cNvSpPr>
            <a:spLocks noChangeShapeType="1"/>
          </p:cNvSpPr>
          <p:nvPr/>
        </p:nvSpPr>
        <p:spPr bwMode="auto">
          <a:xfrm flipV="1">
            <a:off x="11151394" y="6086475"/>
            <a:ext cx="0" cy="98137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09" name="Line 17"/>
          <p:cNvSpPr>
            <a:spLocks noChangeShapeType="1"/>
          </p:cNvSpPr>
          <p:nvPr/>
        </p:nvSpPr>
        <p:spPr bwMode="auto">
          <a:xfrm flipH="1">
            <a:off x="10428089" y="7074992"/>
            <a:ext cx="1431429"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10" name="AutoShape 18"/>
          <p:cNvSpPr>
            <a:spLocks/>
          </p:cNvSpPr>
          <p:nvPr/>
        </p:nvSpPr>
        <p:spPr bwMode="auto">
          <a:xfrm>
            <a:off x="3380780" y="4573786"/>
            <a:ext cx="2134195"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11" name="AutoShape 19"/>
          <p:cNvSpPr>
            <a:spLocks/>
          </p:cNvSpPr>
          <p:nvPr/>
        </p:nvSpPr>
        <p:spPr bwMode="auto">
          <a:xfrm flipH="1">
            <a:off x="7831336" y="4573786"/>
            <a:ext cx="2472631"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12" name="AutoShape 20"/>
          <p:cNvSpPr>
            <a:spLocks/>
          </p:cNvSpPr>
          <p:nvPr/>
        </p:nvSpPr>
        <p:spPr bwMode="auto">
          <a:xfrm>
            <a:off x="355401" y="7836694"/>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3813" name="AutoShape 21"/>
          <p:cNvSpPr>
            <a:spLocks/>
          </p:cNvSpPr>
          <p:nvPr/>
        </p:nvSpPr>
        <p:spPr bwMode="auto">
          <a:xfrm>
            <a:off x="488454"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3814" name="AutoShape 22"/>
          <p:cNvSpPr>
            <a:spLocks/>
          </p:cNvSpPr>
          <p:nvPr/>
        </p:nvSpPr>
        <p:spPr bwMode="auto">
          <a:xfrm>
            <a:off x="2953048" y="7836694"/>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Lambertsky</a:t>
            </a:r>
            <a:endParaRPr lang="id-ID" sz="4275" dirty="0"/>
          </a:p>
        </p:txBody>
      </p:sp>
      <p:sp>
        <p:nvSpPr>
          <p:cNvPr id="33815" name="AutoShape 23"/>
          <p:cNvSpPr>
            <a:spLocks/>
          </p:cNvSpPr>
          <p:nvPr/>
        </p:nvSpPr>
        <p:spPr bwMode="auto">
          <a:xfrm>
            <a:off x="3086100"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Animation</a:t>
            </a:r>
            <a:endParaRPr lang="id-ID" sz="4275"/>
          </a:p>
        </p:txBody>
      </p:sp>
      <p:sp>
        <p:nvSpPr>
          <p:cNvPr id="33816" name="AutoShape 24"/>
          <p:cNvSpPr>
            <a:spLocks/>
          </p:cNvSpPr>
          <p:nvPr/>
        </p:nvSpPr>
        <p:spPr bwMode="auto">
          <a:xfrm>
            <a:off x="8920758" y="7836694"/>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Brian Mc Doe</a:t>
            </a:r>
            <a:endParaRPr lang="id-ID" sz="4275" dirty="0"/>
          </a:p>
        </p:txBody>
      </p:sp>
      <p:sp>
        <p:nvSpPr>
          <p:cNvPr id="33817" name="AutoShape 25"/>
          <p:cNvSpPr>
            <a:spLocks/>
          </p:cNvSpPr>
          <p:nvPr/>
        </p:nvSpPr>
        <p:spPr bwMode="auto">
          <a:xfrm>
            <a:off x="9053811"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Sales Representative</a:t>
            </a:r>
            <a:endParaRPr lang="id-ID" sz="4275"/>
          </a:p>
        </p:txBody>
      </p:sp>
      <p:sp>
        <p:nvSpPr>
          <p:cNvPr id="33818" name="AutoShape 26"/>
          <p:cNvSpPr>
            <a:spLocks/>
          </p:cNvSpPr>
          <p:nvPr/>
        </p:nvSpPr>
        <p:spPr bwMode="auto">
          <a:xfrm>
            <a:off x="11537156" y="7836694"/>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Bella Sapphire</a:t>
            </a:r>
            <a:endParaRPr lang="id-ID" sz="4275"/>
          </a:p>
        </p:txBody>
      </p:sp>
      <p:sp>
        <p:nvSpPr>
          <p:cNvPr id="33819" name="AutoShape 27"/>
          <p:cNvSpPr>
            <a:spLocks/>
          </p:cNvSpPr>
          <p:nvPr/>
        </p:nvSpPr>
        <p:spPr bwMode="auto">
          <a:xfrm>
            <a:off x="11670209"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t>Human Resources</a:t>
            </a:r>
            <a:endParaRPr lang="id-ID" sz="4275" dirty="0"/>
          </a:p>
        </p:txBody>
      </p:sp>
      <p:sp>
        <p:nvSpPr>
          <p:cNvPr id="33820" name="AutoShape 28"/>
          <p:cNvSpPr>
            <a:spLocks/>
          </p:cNvSpPr>
          <p:nvPr/>
        </p:nvSpPr>
        <p:spPr bwMode="auto">
          <a:xfrm>
            <a:off x="1660922" y="5456039"/>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Greg Newtone</a:t>
            </a:r>
            <a:endParaRPr lang="id-ID" sz="4275" dirty="0"/>
          </a:p>
        </p:txBody>
      </p:sp>
      <p:sp>
        <p:nvSpPr>
          <p:cNvPr id="33821" name="AutoShape 29"/>
          <p:cNvSpPr>
            <a:spLocks/>
          </p:cNvSpPr>
          <p:nvPr/>
        </p:nvSpPr>
        <p:spPr bwMode="auto">
          <a:xfrm>
            <a:off x="1658244" y="5758756"/>
            <a:ext cx="1819870"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latin typeface="Roboto" panose="02000000000000000000" pitchFamily="2" charset="0"/>
                <a:sym typeface="Roboto" panose="02000000000000000000" pitchFamily="2" charset="0"/>
              </a:rPr>
              <a:t>Design and Advertising</a:t>
            </a:r>
            <a:endParaRPr lang="id-ID" sz="4275" dirty="0"/>
          </a:p>
        </p:txBody>
      </p:sp>
      <p:sp>
        <p:nvSpPr>
          <p:cNvPr id="33822" name="AutoShape 30"/>
          <p:cNvSpPr>
            <a:spLocks/>
          </p:cNvSpPr>
          <p:nvPr/>
        </p:nvSpPr>
        <p:spPr bwMode="auto">
          <a:xfrm>
            <a:off x="10236994" y="5456039"/>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Dylan M.Talons</a:t>
            </a:r>
            <a:endParaRPr lang="id-ID" sz="4275" dirty="0"/>
          </a:p>
        </p:txBody>
      </p:sp>
      <p:sp>
        <p:nvSpPr>
          <p:cNvPr id="33823" name="AutoShape 31"/>
          <p:cNvSpPr>
            <a:spLocks/>
          </p:cNvSpPr>
          <p:nvPr/>
        </p:nvSpPr>
        <p:spPr bwMode="auto">
          <a:xfrm>
            <a:off x="10370047" y="5755184"/>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t>Marketing Manager</a:t>
            </a:r>
            <a:endParaRPr lang="id-ID" sz="4275" dirty="0"/>
          </a:p>
        </p:txBody>
      </p:sp>
      <p:sp>
        <p:nvSpPr>
          <p:cNvPr id="33825" name="AutoShape 33"/>
          <p:cNvSpPr>
            <a:spLocks/>
          </p:cNvSpPr>
          <p:nvPr/>
        </p:nvSpPr>
        <p:spPr bwMode="auto">
          <a:xfrm>
            <a:off x="5397103" y="8015287"/>
            <a:ext cx="29209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Sinclair Mohansteen</a:t>
            </a:r>
            <a:endParaRPr lang="id-ID" sz="4275"/>
          </a:p>
        </p:txBody>
      </p:sp>
      <p:sp>
        <p:nvSpPr>
          <p:cNvPr id="33826" name="AutoShape 34"/>
          <p:cNvSpPr>
            <a:spLocks/>
          </p:cNvSpPr>
          <p:nvPr/>
        </p:nvSpPr>
        <p:spPr bwMode="auto">
          <a:xfrm>
            <a:off x="5922169" y="8350151"/>
            <a:ext cx="187077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CEO of Az corporate</a:t>
            </a:r>
            <a:endParaRPr lang="id-ID" sz="4275"/>
          </a:p>
        </p:txBody>
      </p:sp>
      <p:sp>
        <p:nvSpPr>
          <p:cNvPr id="33827" name="AutoShape 35"/>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Company</a:t>
            </a:r>
            <a:r>
              <a:rPr lang="id-ID" sz="4275">
                <a:solidFill>
                  <a:srgbClr val="53585F"/>
                </a:solidFill>
              </a:rPr>
              <a:t> Structure Boards</a:t>
            </a:r>
            <a:endParaRPr lang="id-ID" sz="4275"/>
          </a:p>
        </p:txBody>
      </p:sp>
      <p:sp>
        <p:nvSpPr>
          <p:cNvPr id="9" name="Picture Placeholder 8"/>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5" name="Picture Placeholder 4"/>
          <p:cNvSpPr>
            <a:spLocks noGrp="1"/>
          </p:cNvSpPr>
          <p:nvPr>
            <p:ph type="pic" sz="quarter" idx="13"/>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3827"/>
                                        </p:tgtEl>
                                        <p:attrNameLst>
                                          <p:attrName>style.visibility</p:attrName>
                                        </p:attrNameLst>
                                      </p:cBhvr>
                                      <p:to>
                                        <p:strVal val="visible"/>
                                      </p:to>
                                    </p:set>
                                    <p:animEffect transition="in" filter="wipe(down)">
                                      <p:cBhvr>
                                        <p:cTn id="7" dur="500"/>
                                        <p:tgtEl>
                                          <p:spTgt spid="3382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811"/>
                                        </p:tgtEl>
                                        <p:attrNameLst>
                                          <p:attrName>style.visibility</p:attrName>
                                        </p:attrNameLst>
                                      </p:cBhvr>
                                      <p:to>
                                        <p:strVal val="visible"/>
                                      </p:to>
                                    </p:set>
                                    <p:animEffect transition="in" filter="wipe(down)">
                                      <p:cBhvr>
                                        <p:cTn id="11" dur="500"/>
                                        <p:tgtEl>
                                          <p:spTgt spid="33811"/>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3810"/>
                                        </p:tgtEl>
                                        <p:attrNameLst>
                                          <p:attrName>style.visibility</p:attrName>
                                        </p:attrNameLst>
                                      </p:cBhvr>
                                      <p:to>
                                        <p:strVal val="visible"/>
                                      </p:to>
                                    </p:set>
                                    <p:animEffect transition="in" filter="wipe(down)">
                                      <p:cBhvr>
                                        <p:cTn id="14" dur="500"/>
                                        <p:tgtEl>
                                          <p:spTgt spid="3381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3794"/>
                                        </p:tgtEl>
                                        <p:attrNameLst>
                                          <p:attrName>style.visibility</p:attrName>
                                        </p:attrNameLst>
                                      </p:cBhvr>
                                      <p:to>
                                        <p:strVal val="visible"/>
                                      </p:to>
                                    </p:set>
                                    <p:anim calcmode="lin" valueType="num">
                                      <p:cBhvr>
                                        <p:cTn id="18" dur="500" fill="hold"/>
                                        <p:tgtEl>
                                          <p:spTgt spid="33794"/>
                                        </p:tgtEl>
                                        <p:attrNameLst>
                                          <p:attrName>ppt_w</p:attrName>
                                        </p:attrNameLst>
                                      </p:cBhvr>
                                      <p:tavLst>
                                        <p:tav tm="0">
                                          <p:val>
                                            <p:fltVal val="0"/>
                                          </p:val>
                                        </p:tav>
                                        <p:tav tm="100000">
                                          <p:val>
                                            <p:strVal val="#ppt_w"/>
                                          </p:val>
                                        </p:tav>
                                      </p:tavLst>
                                    </p:anim>
                                    <p:anim calcmode="lin" valueType="num">
                                      <p:cBhvr>
                                        <p:cTn id="19" dur="500" fill="hold"/>
                                        <p:tgtEl>
                                          <p:spTgt spid="33794"/>
                                        </p:tgtEl>
                                        <p:attrNameLst>
                                          <p:attrName>ppt_h</p:attrName>
                                        </p:attrNameLst>
                                      </p:cBhvr>
                                      <p:tavLst>
                                        <p:tav tm="0">
                                          <p:val>
                                            <p:fltVal val="0"/>
                                          </p:val>
                                        </p:tav>
                                        <p:tav tm="100000">
                                          <p:val>
                                            <p:strVal val="#ppt_h"/>
                                          </p:val>
                                        </p:tav>
                                      </p:tavLst>
                                    </p:anim>
                                    <p:animEffect transition="in" filter="fade">
                                      <p:cBhvr>
                                        <p:cTn id="20" dur="500"/>
                                        <p:tgtEl>
                                          <p:spTgt spid="33794"/>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33822"/>
                                        </p:tgtEl>
                                        <p:attrNameLst>
                                          <p:attrName>style.visibility</p:attrName>
                                        </p:attrNameLst>
                                      </p:cBhvr>
                                      <p:to>
                                        <p:strVal val="visible"/>
                                      </p:to>
                                    </p:set>
                                    <p:animEffect transition="in" filter="wipe(down)">
                                      <p:cBhvr>
                                        <p:cTn id="24" dur="500"/>
                                        <p:tgtEl>
                                          <p:spTgt spid="3382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823"/>
                                        </p:tgtEl>
                                        <p:attrNameLst>
                                          <p:attrName>style.visibility</p:attrName>
                                        </p:attrNameLst>
                                      </p:cBhvr>
                                      <p:to>
                                        <p:strVal val="visible"/>
                                      </p:to>
                                    </p:set>
                                    <p:animEffect transition="in" filter="wipe(down)">
                                      <p:cBhvr>
                                        <p:cTn id="27" dur="500"/>
                                        <p:tgtEl>
                                          <p:spTgt spid="338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 calcmode="lin" valueType="num">
                                      <p:cBhvr>
                                        <p:cTn id="30" dur="500" fill="hold"/>
                                        <p:tgtEl>
                                          <p:spTgt spid="33797"/>
                                        </p:tgtEl>
                                        <p:attrNameLst>
                                          <p:attrName>ppt_w</p:attrName>
                                        </p:attrNameLst>
                                      </p:cBhvr>
                                      <p:tavLst>
                                        <p:tav tm="0">
                                          <p:val>
                                            <p:fltVal val="0"/>
                                          </p:val>
                                        </p:tav>
                                        <p:tav tm="100000">
                                          <p:val>
                                            <p:strVal val="#ppt_w"/>
                                          </p:val>
                                        </p:tav>
                                      </p:tavLst>
                                    </p:anim>
                                    <p:anim calcmode="lin" valueType="num">
                                      <p:cBhvr>
                                        <p:cTn id="31" dur="500" fill="hold"/>
                                        <p:tgtEl>
                                          <p:spTgt spid="33797"/>
                                        </p:tgtEl>
                                        <p:attrNameLst>
                                          <p:attrName>ppt_h</p:attrName>
                                        </p:attrNameLst>
                                      </p:cBhvr>
                                      <p:tavLst>
                                        <p:tav tm="0">
                                          <p:val>
                                            <p:fltVal val="0"/>
                                          </p:val>
                                        </p:tav>
                                        <p:tav tm="100000">
                                          <p:val>
                                            <p:strVal val="#ppt_h"/>
                                          </p:val>
                                        </p:tav>
                                      </p:tavLst>
                                    </p:anim>
                                    <p:animEffect transition="in" filter="fade">
                                      <p:cBhvr>
                                        <p:cTn id="32" dur="500"/>
                                        <p:tgtEl>
                                          <p:spTgt spid="33797"/>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33820"/>
                                        </p:tgtEl>
                                        <p:attrNameLst>
                                          <p:attrName>style.visibility</p:attrName>
                                        </p:attrNameLst>
                                      </p:cBhvr>
                                      <p:to>
                                        <p:strVal val="visible"/>
                                      </p:to>
                                    </p:set>
                                    <p:animEffect transition="in" filter="wipe(down)">
                                      <p:cBhvr>
                                        <p:cTn id="36" dur="500"/>
                                        <p:tgtEl>
                                          <p:spTgt spid="3382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3821"/>
                                        </p:tgtEl>
                                        <p:attrNameLst>
                                          <p:attrName>style.visibility</p:attrName>
                                        </p:attrNameLst>
                                      </p:cBhvr>
                                      <p:to>
                                        <p:strVal val="visible"/>
                                      </p:to>
                                    </p:set>
                                    <p:animEffect transition="in" filter="wipe(down)">
                                      <p:cBhvr>
                                        <p:cTn id="39" dur="500"/>
                                        <p:tgtEl>
                                          <p:spTgt spid="33821"/>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33806"/>
                                        </p:tgtEl>
                                        <p:attrNameLst>
                                          <p:attrName>style.visibility</p:attrName>
                                        </p:attrNameLst>
                                      </p:cBhvr>
                                      <p:to>
                                        <p:strVal val="visible"/>
                                      </p:to>
                                    </p:set>
                                    <p:animEffect transition="in" filter="wipe(up)">
                                      <p:cBhvr>
                                        <p:cTn id="43" dur="500"/>
                                        <p:tgtEl>
                                          <p:spTgt spid="3380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3808"/>
                                        </p:tgtEl>
                                        <p:attrNameLst>
                                          <p:attrName>style.visibility</p:attrName>
                                        </p:attrNameLst>
                                      </p:cBhvr>
                                      <p:to>
                                        <p:strVal val="visible"/>
                                      </p:to>
                                    </p:set>
                                    <p:animEffect transition="in" filter="wipe(up)">
                                      <p:cBhvr>
                                        <p:cTn id="46" dur="500"/>
                                        <p:tgtEl>
                                          <p:spTgt spid="3380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33807"/>
                                        </p:tgtEl>
                                        <p:attrNameLst>
                                          <p:attrName>style.visibility</p:attrName>
                                        </p:attrNameLst>
                                      </p:cBhvr>
                                      <p:to>
                                        <p:strVal val="visible"/>
                                      </p:to>
                                    </p:set>
                                    <p:animEffect transition="in" filter="wipe(left)">
                                      <p:cBhvr>
                                        <p:cTn id="50" dur="500"/>
                                        <p:tgtEl>
                                          <p:spTgt spid="3380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3809"/>
                                        </p:tgtEl>
                                        <p:attrNameLst>
                                          <p:attrName>style.visibility</p:attrName>
                                        </p:attrNameLst>
                                      </p:cBhvr>
                                      <p:to>
                                        <p:strVal val="visible"/>
                                      </p:to>
                                    </p:set>
                                    <p:animEffect transition="in" filter="wipe(left)">
                                      <p:cBhvr>
                                        <p:cTn id="53" dur="500"/>
                                        <p:tgtEl>
                                          <p:spTgt spid="33809"/>
                                        </p:tgtEl>
                                      </p:cBhvr>
                                    </p:animEffect>
                                  </p:childTnLst>
                                </p:cTn>
                              </p:par>
                            </p:childTnLst>
                          </p:cTn>
                        </p:par>
                        <p:par>
                          <p:cTn id="54" fill="hold">
                            <p:stCondLst>
                              <p:cond delay="3500"/>
                            </p:stCondLst>
                            <p:childTnLst>
                              <p:par>
                                <p:cTn id="55" presetID="53" presetClass="entr" presetSubtype="16" fill="hold" grpId="0" nodeType="afterEffect">
                                  <p:stCondLst>
                                    <p:cond delay="0"/>
                                  </p:stCondLst>
                                  <p:childTnLst>
                                    <p:set>
                                      <p:cBhvr>
                                        <p:cTn id="56" dur="1" fill="hold">
                                          <p:stCondLst>
                                            <p:cond delay="0"/>
                                          </p:stCondLst>
                                        </p:cTn>
                                        <p:tgtEl>
                                          <p:spTgt spid="33802"/>
                                        </p:tgtEl>
                                        <p:attrNameLst>
                                          <p:attrName>style.visibility</p:attrName>
                                        </p:attrNameLst>
                                      </p:cBhvr>
                                      <p:to>
                                        <p:strVal val="visible"/>
                                      </p:to>
                                    </p:set>
                                    <p:anim calcmode="lin" valueType="num">
                                      <p:cBhvr>
                                        <p:cTn id="57" dur="500" fill="hold"/>
                                        <p:tgtEl>
                                          <p:spTgt spid="33802"/>
                                        </p:tgtEl>
                                        <p:attrNameLst>
                                          <p:attrName>ppt_w</p:attrName>
                                        </p:attrNameLst>
                                      </p:cBhvr>
                                      <p:tavLst>
                                        <p:tav tm="0">
                                          <p:val>
                                            <p:fltVal val="0"/>
                                          </p:val>
                                        </p:tav>
                                        <p:tav tm="100000">
                                          <p:val>
                                            <p:strVal val="#ppt_w"/>
                                          </p:val>
                                        </p:tav>
                                      </p:tavLst>
                                    </p:anim>
                                    <p:anim calcmode="lin" valueType="num">
                                      <p:cBhvr>
                                        <p:cTn id="58" dur="500" fill="hold"/>
                                        <p:tgtEl>
                                          <p:spTgt spid="33802"/>
                                        </p:tgtEl>
                                        <p:attrNameLst>
                                          <p:attrName>ppt_h</p:attrName>
                                        </p:attrNameLst>
                                      </p:cBhvr>
                                      <p:tavLst>
                                        <p:tav tm="0">
                                          <p:val>
                                            <p:fltVal val="0"/>
                                          </p:val>
                                        </p:tav>
                                        <p:tav tm="100000">
                                          <p:val>
                                            <p:strVal val="#ppt_h"/>
                                          </p:val>
                                        </p:tav>
                                      </p:tavLst>
                                    </p:anim>
                                    <p:animEffect transition="in" filter="fade">
                                      <p:cBhvr>
                                        <p:cTn id="59" dur="500"/>
                                        <p:tgtEl>
                                          <p:spTgt spid="338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3804"/>
                                        </p:tgtEl>
                                        <p:attrNameLst>
                                          <p:attrName>style.visibility</p:attrName>
                                        </p:attrNameLst>
                                      </p:cBhvr>
                                      <p:to>
                                        <p:strVal val="visible"/>
                                      </p:to>
                                    </p:set>
                                    <p:anim calcmode="lin" valueType="num">
                                      <p:cBhvr>
                                        <p:cTn id="62" dur="500" fill="hold"/>
                                        <p:tgtEl>
                                          <p:spTgt spid="33804"/>
                                        </p:tgtEl>
                                        <p:attrNameLst>
                                          <p:attrName>ppt_w</p:attrName>
                                        </p:attrNameLst>
                                      </p:cBhvr>
                                      <p:tavLst>
                                        <p:tav tm="0">
                                          <p:val>
                                            <p:fltVal val="0"/>
                                          </p:val>
                                        </p:tav>
                                        <p:tav tm="100000">
                                          <p:val>
                                            <p:strVal val="#ppt_w"/>
                                          </p:val>
                                        </p:tav>
                                      </p:tavLst>
                                    </p:anim>
                                    <p:anim calcmode="lin" valueType="num">
                                      <p:cBhvr>
                                        <p:cTn id="63" dur="500" fill="hold"/>
                                        <p:tgtEl>
                                          <p:spTgt spid="33804"/>
                                        </p:tgtEl>
                                        <p:attrNameLst>
                                          <p:attrName>ppt_h</p:attrName>
                                        </p:attrNameLst>
                                      </p:cBhvr>
                                      <p:tavLst>
                                        <p:tav tm="0">
                                          <p:val>
                                            <p:fltVal val="0"/>
                                          </p:val>
                                        </p:tav>
                                        <p:tav tm="100000">
                                          <p:val>
                                            <p:strVal val="#ppt_h"/>
                                          </p:val>
                                        </p:tav>
                                      </p:tavLst>
                                    </p:anim>
                                    <p:animEffect transition="in" filter="fade">
                                      <p:cBhvr>
                                        <p:cTn id="64" dur="500"/>
                                        <p:tgtEl>
                                          <p:spTgt spid="33804"/>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33819"/>
                                        </p:tgtEl>
                                        <p:attrNameLst>
                                          <p:attrName>style.visibility</p:attrName>
                                        </p:attrNameLst>
                                      </p:cBhvr>
                                      <p:to>
                                        <p:strVal val="visible"/>
                                      </p:to>
                                    </p:set>
                                    <p:animEffect transition="in" filter="wipe(down)">
                                      <p:cBhvr>
                                        <p:cTn id="68" dur="500"/>
                                        <p:tgtEl>
                                          <p:spTgt spid="33819"/>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33818"/>
                                        </p:tgtEl>
                                        <p:attrNameLst>
                                          <p:attrName>style.visibility</p:attrName>
                                        </p:attrNameLst>
                                      </p:cBhvr>
                                      <p:to>
                                        <p:strVal val="visible"/>
                                      </p:to>
                                    </p:set>
                                    <p:animEffect transition="in" filter="wipe(down)">
                                      <p:cBhvr>
                                        <p:cTn id="71" dur="500"/>
                                        <p:tgtEl>
                                          <p:spTgt spid="338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33817"/>
                                        </p:tgtEl>
                                        <p:attrNameLst>
                                          <p:attrName>style.visibility</p:attrName>
                                        </p:attrNameLst>
                                      </p:cBhvr>
                                      <p:to>
                                        <p:strVal val="visible"/>
                                      </p:to>
                                    </p:set>
                                    <p:animEffect transition="in" filter="wipe(down)">
                                      <p:cBhvr>
                                        <p:cTn id="74" dur="500"/>
                                        <p:tgtEl>
                                          <p:spTgt spid="33817"/>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33816"/>
                                        </p:tgtEl>
                                        <p:attrNameLst>
                                          <p:attrName>style.visibility</p:attrName>
                                        </p:attrNameLst>
                                      </p:cBhvr>
                                      <p:to>
                                        <p:strVal val="visible"/>
                                      </p:to>
                                    </p:set>
                                    <p:animEffect transition="in" filter="wipe(down)">
                                      <p:cBhvr>
                                        <p:cTn id="77" dur="500"/>
                                        <p:tgtEl>
                                          <p:spTgt spid="33816"/>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33800"/>
                                        </p:tgtEl>
                                        <p:attrNameLst>
                                          <p:attrName>style.visibility</p:attrName>
                                        </p:attrNameLst>
                                      </p:cBhvr>
                                      <p:to>
                                        <p:strVal val="visible"/>
                                      </p:to>
                                    </p:set>
                                    <p:anim calcmode="lin" valueType="num">
                                      <p:cBhvr>
                                        <p:cTn id="81" dur="500" fill="hold"/>
                                        <p:tgtEl>
                                          <p:spTgt spid="33800"/>
                                        </p:tgtEl>
                                        <p:attrNameLst>
                                          <p:attrName>ppt_w</p:attrName>
                                        </p:attrNameLst>
                                      </p:cBhvr>
                                      <p:tavLst>
                                        <p:tav tm="0">
                                          <p:val>
                                            <p:fltVal val="0"/>
                                          </p:val>
                                        </p:tav>
                                        <p:tav tm="100000">
                                          <p:val>
                                            <p:strVal val="#ppt_w"/>
                                          </p:val>
                                        </p:tav>
                                      </p:tavLst>
                                    </p:anim>
                                    <p:anim calcmode="lin" valueType="num">
                                      <p:cBhvr>
                                        <p:cTn id="82" dur="500" fill="hold"/>
                                        <p:tgtEl>
                                          <p:spTgt spid="33800"/>
                                        </p:tgtEl>
                                        <p:attrNameLst>
                                          <p:attrName>ppt_h</p:attrName>
                                        </p:attrNameLst>
                                      </p:cBhvr>
                                      <p:tavLst>
                                        <p:tav tm="0">
                                          <p:val>
                                            <p:fltVal val="0"/>
                                          </p:val>
                                        </p:tav>
                                        <p:tav tm="100000">
                                          <p:val>
                                            <p:strVal val="#ppt_h"/>
                                          </p:val>
                                        </p:tav>
                                      </p:tavLst>
                                    </p:anim>
                                    <p:animEffect transition="in" filter="fade">
                                      <p:cBhvr>
                                        <p:cTn id="83" dur="500"/>
                                        <p:tgtEl>
                                          <p:spTgt spid="3380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3793"/>
                                        </p:tgtEl>
                                        <p:attrNameLst>
                                          <p:attrName>style.visibility</p:attrName>
                                        </p:attrNameLst>
                                      </p:cBhvr>
                                      <p:to>
                                        <p:strVal val="visible"/>
                                      </p:to>
                                    </p:set>
                                    <p:anim calcmode="lin" valueType="num">
                                      <p:cBhvr>
                                        <p:cTn id="86" dur="500" fill="hold"/>
                                        <p:tgtEl>
                                          <p:spTgt spid="33793"/>
                                        </p:tgtEl>
                                        <p:attrNameLst>
                                          <p:attrName>ppt_w</p:attrName>
                                        </p:attrNameLst>
                                      </p:cBhvr>
                                      <p:tavLst>
                                        <p:tav tm="0">
                                          <p:val>
                                            <p:fltVal val="0"/>
                                          </p:val>
                                        </p:tav>
                                        <p:tav tm="100000">
                                          <p:val>
                                            <p:strVal val="#ppt_w"/>
                                          </p:val>
                                        </p:tav>
                                      </p:tavLst>
                                    </p:anim>
                                    <p:anim calcmode="lin" valueType="num">
                                      <p:cBhvr>
                                        <p:cTn id="87" dur="500" fill="hold"/>
                                        <p:tgtEl>
                                          <p:spTgt spid="33793"/>
                                        </p:tgtEl>
                                        <p:attrNameLst>
                                          <p:attrName>ppt_h</p:attrName>
                                        </p:attrNameLst>
                                      </p:cBhvr>
                                      <p:tavLst>
                                        <p:tav tm="0">
                                          <p:val>
                                            <p:fltVal val="0"/>
                                          </p:val>
                                        </p:tav>
                                        <p:tav tm="100000">
                                          <p:val>
                                            <p:strVal val="#ppt_h"/>
                                          </p:val>
                                        </p:tav>
                                      </p:tavLst>
                                    </p:anim>
                                    <p:animEffect transition="in" filter="fade">
                                      <p:cBhvr>
                                        <p:cTn id="88" dur="500"/>
                                        <p:tgtEl>
                                          <p:spTgt spid="33793"/>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33814"/>
                                        </p:tgtEl>
                                        <p:attrNameLst>
                                          <p:attrName>style.visibility</p:attrName>
                                        </p:attrNameLst>
                                      </p:cBhvr>
                                      <p:to>
                                        <p:strVal val="visible"/>
                                      </p:to>
                                    </p:set>
                                    <p:animEffect transition="in" filter="wipe(down)">
                                      <p:cBhvr>
                                        <p:cTn id="92" dur="500"/>
                                        <p:tgtEl>
                                          <p:spTgt spid="33814"/>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33815"/>
                                        </p:tgtEl>
                                        <p:attrNameLst>
                                          <p:attrName>style.visibility</p:attrName>
                                        </p:attrNameLst>
                                      </p:cBhvr>
                                      <p:to>
                                        <p:strVal val="visible"/>
                                      </p:to>
                                    </p:set>
                                    <p:animEffect transition="in" filter="wipe(down)">
                                      <p:cBhvr>
                                        <p:cTn id="95" dur="500"/>
                                        <p:tgtEl>
                                          <p:spTgt spid="33815"/>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33813"/>
                                        </p:tgtEl>
                                        <p:attrNameLst>
                                          <p:attrName>style.visibility</p:attrName>
                                        </p:attrNameLst>
                                      </p:cBhvr>
                                      <p:to>
                                        <p:strVal val="visible"/>
                                      </p:to>
                                    </p:set>
                                    <p:animEffect transition="in" filter="wipe(down)">
                                      <p:cBhvr>
                                        <p:cTn id="98" dur="500"/>
                                        <p:tgtEl>
                                          <p:spTgt spid="3381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33812"/>
                                        </p:tgtEl>
                                        <p:attrNameLst>
                                          <p:attrName>style.visibility</p:attrName>
                                        </p:attrNameLst>
                                      </p:cBhvr>
                                      <p:to>
                                        <p:strVal val="visible"/>
                                      </p:to>
                                    </p:set>
                                    <p:animEffect transition="in" filter="wipe(down)">
                                      <p:cBhvr>
                                        <p:cTn id="101" dur="500"/>
                                        <p:tgtEl>
                                          <p:spTgt spid="33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3" grpId="0" animBg="1"/>
      <p:bldP spid="33794" grpId="0" animBg="1"/>
      <p:bldP spid="33797" grpId="0" animBg="1"/>
      <p:bldP spid="33800" grpId="0" animBg="1"/>
      <p:bldP spid="33802" grpId="0" animBg="1"/>
      <p:bldP spid="33804" grpId="0" animBg="1"/>
      <p:bldP spid="33806" grpId="0" animBg="1"/>
      <p:bldP spid="33807" grpId="0" animBg="1"/>
      <p:bldP spid="33808" grpId="0" animBg="1"/>
      <p:bldP spid="33809" grpId="0" animBg="1"/>
      <p:bldP spid="33810" grpId="0" animBg="1"/>
      <p:bldP spid="33811" grpId="0" animBg="1"/>
      <p:bldP spid="33812" grpId="0"/>
      <p:bldP spid="33813" grpId="0"/>
      <p:bldP spid="33814" grpId="0"/>
      <p:bldP spid="33815" grpId="0"/>
      <p:bldP spid="33816" grpId="0"/>
      <p:bldP spid="33817" grpId="0"/>
      <p:bldP spid="33818" grpId="0"/>
      <p:bldP spid="33819" grpId="0"/>
      <p:bldP spid="33820" grpId="0"/>
      <p:bldP spid="33821" grpId="0"/>
      <p:bldP spid="33822" grpId="0"/>
      <p:bldP spid="33823" grpId="0"/>
      <p:bldP spid="338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p:cNvSpPr>
          <p:nvPr/>
        </p:nvSpPr>
        <p:spPr bwMode="auto">
          <a:xfrm>
            <a:off x="7508082" y="2206526"/>
            <a:ext cx="5199757"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Section</a:t>
            </a:r>
            <a:r>
              <a:rPr lang="id-ID" sz="4275" dirty="0">
                <a:solidFill>
                  <a:srgbClr val="53585F"/>
                </a:solidFill>
              </a:rPr>
              <a:t> for Our Presenter Message.</a:t>
            </a:r>
            <a:endParaRPr lang="id-ID" sz="4275" dirty="0"/>
          </a:p>
        </p:txBody>
      </p:sp>
      <p:sp>
        <p:nvSpPr>
          <p:cNvPr id="7171" name="AutoShape 3"/>
          <p:cNvSpPr>
            <a:spLocks/>
          </p:cNvSpPr>
          <p:nvPr/>
        </p:nvSpPr>
        <p:spPr bwMode="auto">
          <a:xfrm>
            <a:off x="7508082" y="3906739"/>
            <a:ext cx="4399657"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which look even swhich don't look even slightly words</a:t>
            </a:r>
            <a:endParaRPr lang="id-ID" sz="4275"/>
          </a:p>
        </p:txBody>
      </p:sp>
      <p:sp>
        <p:nvSpPr>
          <p:cNvPr id="7172" name="AutoShape 4"/>
          <p:cNvSpPr>
            <a:spLocks/>
          </p:cNvSpPr>
          <p:nvPr/>
        </p:nvSpPr>
        <p:spPr bwMode="auto">
          <a:xfrm>
            <a:off x="7508082" y="5190828"/>
            <a:ext cx="104477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Mark Dezel</a:t>
            </a:r>
            <a:endParaRPr lang="id-ID" sz="4275"/>
          </a:p>
        </p:txBody>
      </p:sp>
      <p:sp>
        <p:nvSpPr>
          <p:cNvPr id="7173" name="AutoShape 5"/>
          <p:cNvSpPr>
            <a:spLocks/>
          </p:cNvSpPr>
          <p:nvPr/>
        </p:nvSpPr>
        <p:spPr bwMode="auto">
          <a:xfrm>
            <a:off x="7508081" y="5433715"/>
            <a:ext cx="2185234" cy="3173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Next Young Entrepreneurs</a:t>
            </a:r>
            <a:endParaRPr lang="id-ID" sz="4275" dirty="0"/>
          </a:p>
        </p:txBody>
      </p:sp>
      <p:sp>
        <p:nvSpPr>
          <p:cNvPr id="3" name="Picture Placeholder 2"/>
          <p:cNvSpPr>
            <a:spLocks noGrp="1"/>
          </p:cNvSpPr>
          <p:nvPr>
            <p:ph type="pic" sz="quarter" idx="10"/>
          </p:nvPr>
        </p:nvSpPr>
        <p:spPr/>
      </p:sp>
      <p:sp>
        <p:nvSpPr>
          <p:cNvPr id="7169" name="AutoShape 1"/>
          <p:cNvSpPr>
            <a:spLocks/>
          </p:cNvSpPr>
          <p:nvPr/>
        </p:nvSpPr>
        <p:spPr bwMode="auto">
          <a:xfrm>
            <a:off x="2432447" y="6276678"/>
            <a:ext cx="6357938" cy="39665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alpha val="2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fade">
                                      <p:cBhvr>
                                        <p:cTn id="7" dur="500"/>
                                        <p:tgtEl>
                                          <p:spTgt spid="7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fade">
                                      <p:cBhvr>
                                        <p:cTn id="11" dur="500"/>
                                        <p:tgtEl>
                                          <p:spTgt spid="71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fade">
                                      <p:cBhvr>
                                        <p:cTn id="15" dur="500"/>
                                        <p:tgtEl>
                                          <p:spTgt spid="717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173"/>
                                        </p:tgtEl>
                                        <p:attrNameLst>
                                          <p:attrName>style.visibility</p:attrName>
                                        </p:attrNameLst>
                                      </p:cBhvr>
                                      <p:to>
                                        <p:strVal val="visible"/>
                                      </p:to>
                                    </p:set>
                                    <p:animEffect transition="in" filter="fade">
                                      <p:cBhvr>
                                        <p:cTn id="19"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p:bldP spid="717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AutoShape 1"/>
          <p:cNvSpPr>
            <a:spLocks/>
          </p:cNvSpPr>
          <p:nvPr/>
        </p:nvSpPr>
        <p:spPr bwMode="auto">
          <a:xfrm>
            <a:off x="5736432" y="4094262"/>
            <a:ext cx="3655814" cy="2290465"/>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4818" name="AutoShape 2"/>
          <p:cNvSpPr>
            <a:spLocks/>
          </p:cNvSpPr>
          <p:nvPr/>
        </p:nvSpPr>
        <p:spPr bwMode="auto">
          <a:xfrm>
            <a:off x="3008412" y="3898702"/>
            <a:ext cx="3244155" cy="3531692"/>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19" name="AutoShape 3"/>
          <p:cNvSpPr>
            <a:spLocks/>
          </p:cNvSpPr>
          <p:nvPr/>
        </p:nvSpPr>
        <p:spPr bwMode="auto">
          <a:xfrm>
            <a:off x="8333184" y="6397228"/>
            <a:ext cx="800100" cy="661690"/>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4820" name="AutoShape 4"/>
          <p:cNvSpPr>
            <a:spLocks/>
          </p:cNvSpPr>
          <p:nvPr/>
        </p:nvSpPr>
        <p:spPr bwMode="auto">
          <a:xfrm>
            <a:off x="5589984" y="5270302"/>
            <a:ext cx="1326059" cy="14582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22" name="AutoShape 6"/>
          <p:cNvSpPr>
            <a:spLocks/>
          </p:cNvSpPr>
          <p:nvPr/>
        </p:nvSpPr>
        <p:spPr bwMode="auto">
          <a:xfrm>
            <a:off x="1450182" y="5312271"/>
            <a:ext cx="128855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Factory Works</a:t>
            </a:r>
            <a:endParaRPr lang="id-ID" sz="4275"/>
          </a:p>
        </p:txBody>
      </p:sp>
      <p:sp>
        <p:nvSpPr>
          <p:cNvPr id="34823" name="AutoShape 7"/>
          <p:cNvSpPr>
            <a:spLocks/>
          </p:cNvSpPr>
          <p:nvPr/>
        </p:nvSpPr>
        <p:spPr bwMode="auto">
          <a:xfrm>
            <a:off x="1757363" y="4545211"/>
            <a:ext cx="674192"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24" name="AutoShape 8"/>
          <p:cNvSpPr>
            <a:spLocks/>
          </p:cNvSpPr>
          <p:nvPr/>
        </p:nvSpPr>
        <p:spPr bwMode="auto">
          <a:xfrm>
            <a:off x="1915419" y="4680049"/>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12</a:t>
            </a:r>
            <a:endParaRPr lang="id-ID" sz="4275"/>
          </a:p>
        </p:txBody>
      </p:sp>
      <p:sp>
        <p:nvSpPr>
          <p:cNvPr id="34825" name="Line 9"/>
          <p:cNvSpPr>
            <a:spLocks noChangeShapeType="1"/>
          </p:cNvSpPr>
          <p:nvPr/>
        </p:nvSpPr>
        <p:spPr bwMode="auto">
          <a:xfrm>
            <a:off x="2556570" y="4883646"/>
            <a:ext cx="126890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26" name="AutoShape 10"/>
          <p:cNvSpPr>
            <a:spLocks/>
          </p:cNvSpPr>
          <p:nvPr/>
        </p:nvSpPr>
        <p:spPr bwMode="auto">
          <a:xfrm>
            <a:off x="884040" y="5605165"/>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a:t>
            </a:r>
            <a:endParaRPr lang="id-ID" sz="4275"/>
          </a:p>
        </p:txBody>
      </p:sp>
      <p:sp>
        <p:nvSpPr>
          <p:cNvPr id="34827" name="AutoShape 11"/>
          <p:cNvSpPr>
            <a:spLocks/>
          </p:cNvSpPr>
          <p:nvPr/>
        </p:nvSpPr>
        <p:spPr bwMode="auto">
          <a:xfrm>
            <a:off x="2725341" y="7030343"/>
            <a:ext cx="115907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Booth Venue</a:t>
            </a:r>
            <a:endParaRPr lang="id-ID" sz="4275"/>
          </a:p>
        </p:txBody>
      </p:sp>
      <p:sp>
        <p:nvSpPr>
          <p:cNvPr id="34828" name="AutoShape 12"/>
          <p:cNvSpPr>
            <a:spLocks/>
          </p:cNvSpPr>
          <p:nvPr/>
        </p:nvSpPr>
        <p:spPr bwMode="auto">
          <a:xfrm>
            <a:off x="2968229"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29" name="AutoShape 13"/>
          <p:cNvSpPr>
            <a:spLocks/>
          </p:cNvSpPr>
          <p:nvPr/>
        </p:nvSpPr>
        <p:spPr bwMode="auto">
          <a:xfrm>
            <a:off x="3126284"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24</a:t>
            </a:r>
            <a:endParaRPr lang="id-ID" sz="4275"/>
          </a:p>
        </p:txBody>
      </p:sp>
      <p:sp>
        <p:nvSpPr>
          <p:cNvPr id="34830" name="Line 14"/>
          <p:cNvSpPr>
            <a:spLocks noChangeShapeType="1"/>
          </p:cNvSpPr>
          <p:nvPr/>
        </p:nvSpPr>
        <p:spPr bwMode="auto">
          <a:xfrm>
            <a:off x="3767436" y="6601718"/>
            <a:ext cx="1230511"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31" name="AutoShape 15"/>
          <p:cNvSpPr>
            <a:spLocks/>
          </p:cNvSpPr>
          <p:nvPr/>
        </p:nvSpPr>
        <p:spPr bwMode="auto">
          <a:xfrm>
            <a:off x="2094905" y="7323237"/>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 and Missouro</a:t>
            </a:r>
            <a:endParaRPr lang="id-ID" sz="4275"/>
          </a:p>
        </p:txBody>
      </p:sp>
      <p:sp>
        <p:nvSpPr>
          <p:cNvPr id="34832" name="AutoShape 16"/>
          <p:cNvSpPr>
            <a:spLocks/>
          </p:cNvSpPr>
          <p:nvPr/>
        </p:nvSpPr>
        <p:spPr bwMode="auto">
          <a:xfrm>
            <a:off x="10722769" y="4781848"/>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Service Center</a:t>
            </a:r>
            <a:endParaRPr lang="id-ID" sz="4275"/>
          </a:p>
        </p:txBody>
      </p:sp>
      <p:sp>
        <p:nvSpPr>
          <p:cNvPr id="34833" name="AutoShape 17"/>
          <p:cNvSpPr>
            <a:spLocks/>
          </p:cNvSpPr>
          <p:nvPr/>
        </p:nvSpPr>
        <p:spPr bwMode="auto">
          <a:xfrm flipH="1">
            <a:off x="11035308" y="4014788"/>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4834" name="AutoShape 18"/>
          <p:cNvSpPr>
            <a:spLocks/>
          </p:cNvSpPr>
          <p:nvPr/>
        </p:nvSpPr>
        <p:spPr bwMode="auto">
          <a:xfrm>
            <a:off x="11192470" y="4149626"/>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53</a:t>
            </a:r>
            <a:endParaRPr lang="id-ID" sz="4275"/>
          </a:p>
        </p:txBody>
      </p:sp>
      <p:sp>
        <p:nvSpPr>
          <p:cNvPr id="34835" name="Line 19"/>
          <p:cNvSpPr>
            <a:spLocks noChangeShapeType="1"/>
          </p:cNvSpPr>
          <p:nvPr/>
        </p:nvSpPr>
        <p:spPr bwMode="auto">
          <a:xfrm flipH="1" flipV="1">
            <a:off x="7870627" y="4353223"/>
            <a:ext cx="3038773"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36" name="AutoShape 20"/>
          <p:cNvSpPr>
            <a:spLocks/>
          </p:cNvSpPr>
          <p:nvPr/>
        </p:nvSpPr>
        <p:spPr bwMode="auto">
          <a:xfrm>
            <a:off x="10051257" y="5074741"/>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Seatland,Hunnigton and Missouro</a:t>
            </a:r>
            <a:endParaRPr lang="id-ID" sz="4275"/>
          </a:p>
        </p:txBody>
      </p:sp>
      <p:sp>
        <p:nvSpPr>
          <p:cNvPr id="34837" name="AutoShape 21"/>
          <p:cNvSpPr>
            <a:spLocks/>
          </p:cNvSpPr>
          <p:nvPr/>
        </p:nvSpPr>
        <p:spPr bwMode="auto">
          <a:xfrm>
            <a:off x="9669066" y="6364188"/>
            <a:ext cx="145196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Outlet and Shop</a:t>
            </a:r>
            <a:endParaRPr lang="id-ID" sz="4275"/>
          </a:p>
        </p:txBody>
      </p:sp>
      <p:sp>
        <p:nvSpPr>
          <p:cNvPr id="34838" name="AutoShape 22"/>
          <p:cNvSpPr>
            <a:spLocks/>
          </p:cNvSpPr>
          <p:nvPr/>
        </p:nvSpPr>
        <p:spPr bwMode="auto">
          <a:xfrm flipH="1">
            <a:off x="10058401" y="5597129"/>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4839" name="AutoShape 23"/>
          <p:cNvSpPr>
            <a:spLocks/>
          </p:cNvSpPr>
          <p:nvPr/>
        </p:nvSpPr>
        <p:spPr bwMode="auto">
          <a:xfrm>
            <a:off x="10289679" y="5731967"/>
            <a:ext cx="2107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a:t>
            </a:r>
            <a:endParaRPr lang="id-ID" sz="4275"/>
          </a:p>
        </p:txBody>
      </p:sp>
      <p:sp>
        <p:nvSpPr>
          <p:cNvPr id="34840" name="Line 24"/>
          <p:cNvSpPr>
            <a:spLocks noChangeShapeType="1"/>
          </p:cNvSpPr>
          <p:nvPr/>
        </p:nvSpPr>
        <p:spPr bwMode="auto">
          <a:xfrm flipH="1">
            <a:off x="7870627" y="5935564"/>
            <a:ext cx="206275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41" name="AutoShape 25"/>
          <p:cNvSpPr>
            <a:spLocks/>
          </p:cNvSpPr>
          <p:nvPr/>
        </p:nvSpPr>
        <p:spPr bwMode="auto">
          <a:xfrm>
            <a:off x="9074349" y="6657082"/>
            <a:ext cx="25315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 and Missouro</a:t>
            </a:r>
            <a:endParaRPr lang="id-ID" sz="4275"/>
          </a:p>
        </p:txBody>
      </p:sp>
      <p:sp>
        <p:nvSpPr>
          <p:cNvPr id="34842" name="AutoShape 26"/>
          <p:cNvSpPr>
            <a:spLocks/>
          </p:cNvSpPr>
          <p:nvPr/>
        </p:nvSpPr>
        <p:spPr bwMode="auto">
          <a:xfrm>
            <a:off x="6922294" y="7030343"/>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Service Center</a:t>
            </a:r>
            <a:endParaRPr lang="id-ID" sz="4275"/>
          </a:p>
        </p:txBody>
      </p:sp>
      <p:sp>
        <p:nvSpPr>
          <p:cNvPr id="34843" name="AutoShape 27"/>
          <p:cNvSpPr>
            <a:spLocks/>
          </p:cNvSpPr>
          <p:nvPr/>
        </p:nvSpPr>
        <p:spPr bwMode="auto">
          <a:xfrm flipH="1">
            <a:off x="7234833"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4844" name="AutoShape 28"/>
          <p:cNvSpPr>
            <a:spLocks/>
          </p:cNvSpPr>
          <p:nvPr/>
        </p:nvSpPr>
        <p:spPr bwMode="auto">
          <a:xfrm>
            <a:off x="7392889"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53</a:t>
            </a:r>
            <a:endParaRPr lang="id-ID" sz="4275"/>
          </a:p>
        </p:txBody>
      </p:sp>
      <p:sp>
        <p:nvSpPr>
          <p:cNvPr id="34845" name="Line 29"/>
          <p:cNvSpPr>
            <a:spLocks noChangeShapeType="1"/>
          </p:cNvSpPr>
          <p:nvPr/>
        </p:nvSpPr>
        <p:spPr bwMode="auto">
          <a:xfrm flipH="1">
            <a:off x="6396335" y="6601718"/>
            <a:ext cx="71348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46" name="AutoShape 30"/>
          <p:cNvSpPr>
            <a:spLocks/>
          </p:cNvSpPr>
          <p:nvPr/>
        </p:nvSpPr>
        <p:spPr bwMode="auto">
          <a:xfrm>
            <a:off x="6251675" y="7323237"/>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Seatland,Hunnigton and Missouro</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p:cNvSpPr>
          <p:nvPr/>
        </p:nvSpPr>
        <p:spPr bwMode="auto">
          <a:xfrm>
            <a:off x="2199386" y="5889426"/>
            <a:ext cx="10065544" cy="2289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308"/>
                </a:lnTo>
                <a:cubicBezTo>
                  <a:pt x="83" y="19269"/>
                  <a:pt x="167" y="19221"/>
                  <a:pt x="250" y="19164"/>
                </a:cubicBezTo>
                <a:cubicBezTo>
                  <a:pt x="683" y="18869"/>
                  <a:pt x="1105" y="18336"/>
                  <a:pt x="1534" y="17944"/>
                </a:cubicBezTo>
                <a:cubicBezTo>
                  <a:pt x="1922" y="17591"/>
                  <a:pt x="2314" y="17354"/>
                  <a:pt x="2709" y="17235"/>
                </a:cubicBezTo>
                <a:cubicBezTo>
                  <a:pt x="2911" y="17168"/>
                  <a:pt x="3114" y="17165"/>
                  <a:pt x="3316" y="17226"/>
                </a:cubicBezTo>
                <a:cubicBezTo>
                  <a:pt x="3699" y="17341"/>
                  <a:pt x="4076" y="17683"/>
                  <a:pt x="4458" y="17827"/>
                </a:cubicBezTo>
                <a:cubicBezTo>
                  <a:pt x="4778" y="17948"/>
                  <a:pt x="5100" y="17930"/>
                  <a:pt x="5419" y="17773"/>
                </a:cubicBezTo>
                <a:cubicBezTo>
                  <a:pt x="5716" y="17375"/>
                  <a:pt x="6000" y="16812"/>
                  <a:pt x="6265" y="16098"/>
                </a:cubicBezTo>
                <a:cubicBezTo>
                  <a:pt x="6626" y="15126"/>
                  <a:pt x="6946" y="13883"/>
                  <a:pt x="7324" y="13046"/>
                </a:cubicBezTo>
                <a:cubicBezTo>
                  <a:pt x="7580" y="12481"/>
                  <a:pt x="7855" y="12114"/>
                  <a:pt x="8139" y="11963"/>
                </a:cubicBezTo>
                <a:cubicBezTo>
                  <a:pt x="8321" y="11998"/>
                  <a:pt x="8501" y="12154"/>
                  <a:pt x="8672" y="12427"/>
                </a:cubicBezTo>
                <a:cubicBezTo>
                  <a:pt x="9103" y="13114"/>
                  <a:pt x="9454" y="14485"/>
                  <a:pt x="9861" y="15390"/>
                </a:cubicBezTo>
                <a:cubicBezTo>
                  <a:pt x="10170" y="16076"/>
                  <a:pt x="10507" y="16487"/>
                  <a:pt x="10853" y="16598"/>
                </a:cubicBezTo>
                <a:cubicBezTo>
                  <a:pt x="11043" y="16276"/>
                  <a:pt x="11226" y="15868"/>
                  <a:pt x="11397" y="15382"/>
                </a:cubicBezTo>
                <a:cubicBezTo>
                  <a:pt x="11996" y="13682"/>
                  <a:pt x="12446" y="11071"/>
                  <a:pt x="13092" y="9733"/>
                </a:cubicBezTo>
                <a:cubicBezTo>
                  <a:pt x="13229" y="9449"/>
                  <a:pt x="13373" y="9229"/>
                  <a:pt x="13520" y="9077"/>
                </a:cubicBezTo>
                <a:cubicBezTo>
                  <a:pt x="13709" y="9005"/>
                  <a:pt x="13899" y="9091"/>
                  <a:pt x="14080" y="9330"/>
                </a:cubicBezTo>
                <a:cubicBezTo>
                  <a:pt x="14552" y="9951"/>
                  <a:pt x="14920" y="11523"/>
                  <a:pt x="15365" y="12410"/>
                </a:cubicBezTo>
                <a:cubicBezTo>
                  <a:pt x="15642" y="12961"/>
                  <a:pt x="15944" y="13240"/>
                  <a:pt x="16249" y="13221"/>
                </a:cubicBezTo>
                <a:cubicBezTo>
                  <a:pt x="16533" y="12574"/>
                  <a:pt x="16795" y="11763"/>
                  <a:pt x="17030" y="10811"/>
                </a:cubicBezTo>
                <a:cubicBezTo>
                  <a:pt x="17245" y="9940"/>
                  <a:pt x="17435" y="8958"/>
                  <a:pt x="17625" y="7982"/>
                </a:cubicBezTo>
                <a:cubicBezTo>
                  <a:pt x="17881" y="6671"/>
                  <a:pt x="18139" y="5364"/>
                  <a:pt x="18427" y="4188"/>
                </a:cubicBezTo>
                <a:cubicBezTo>
                  <a:pt x="18573" y="3592"/>
                  <a:pt x="18726" y="3031"/>
                  <a:pt x="18886" y="2508"/>
                </a:cubicBezTo>
                <a:cubicBezTo>
                  <a:pt x="19002" y="2240"/>
                  <a:pt x="19123" y="2006"/>
                  <a:pt x="19246" y="1810"/>
                </a:cubicBezTo>
                <a:cubicBezTo>
                  <a:pt x="19670" y="1134"/>
                  <a:pt x="20118" y="901"/>
                  <a:pt x="20559" y="646"/>
                </a:cubicBezTo>
                <a:cubicBezTo>
                  <a:pt x="20905" y="446"/>
                  <a:pt x="21251" y="231"/>
                  <a:pt x="21600" y="0"/>
                </a:cubicBezTo>
                <a:lnTo>
                  <a:pt x="21600" y="21529"/>
                </a:lnTo>
                <a:lnTo>
                  <a:pt x="0" y="21600"/>
                </a:lnTo>
                <a:close/>
              </a:path>
            </a:pathLst>
          </a:custGeom>
          <a:solidFill>
            <a:schemeClr val="accent1">
              <a:alpha val="23994"/>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859143092"/>
              </p:ext>
            </p:extLst>
          </p:nvPr>
        </p:nvGraphicFramePr>
        <p:xfrm>
          <a:off x="1076116" y="4949562"/>
          <a:ext cx="11746305" cy="4045516"/>
        </p:xfrm>
        <a:graphic>
          <a:graphicData uri="http://schemas.openxmlformats.org/drawingml/2006/chart">
            <c:chart xmlns:c="http://schemas.openxmlformats.org/drawingml/2006/chart" xmlns:r="http://schemas.openxmlformats.org/officeDocument/2006/relationships" r:id="rId2"/>
          </a:graphicData>
        </a:graphic>
      </p:graphicFrame>
      <p:sp>
        <p:nvSpPr>
          <p:cNvPr id="35844" name="AutoShape 4"/>
          <p:cNvSpPr>
            <a:spLocks/>
          </p:cNvSpPr>
          <p:nvPr/>
        </p:nvSpPr>
        <p:spPr bwMode="auto">
          <a:xfrm rot="16200000">
            <a:off x="3044582" y="5486251"/>
            <a:ext cx="1426964" cy="267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5845" name="AutoShape 5"/>
          <p:cNvSpPr>
            <a:spLocks/>
          </p:cNvSpPr>
          <p:nvPr/>
        </p:nvSpPr>
        <p:spPr bwMode="auto">
          <a:xfrm>
            <a:off x="2629797" y="6663504"/>
            <a:ext cx="232886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12 September 2009</a:t>
            </a:r>
            <a:endParaRPr lang="id-ID" sz="4275"/>
          </a:p>
        </p:txBody>
      </p:sp>
      <p:sp>
        <p:nvSpPr>
          <p:cNvPr id="35846" name="AutoShape 6"/>
          <p:cNvSpPr>
            <a:spLocks/>
          </p:cNvSpPr>
          <p:nvPr/>
        </p:nvSpPr>
        <p:spPr bwMode="auto">
          <a:xfrm>
            <a:off x="2629797" y="6897462"/>
            <a:ext cx="2465488" cy="2900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a:t>
            </a:r>
            <a:endParaRPr lang="id-ID" sz="4275" dirty="0"/>
          </a:p>
        </p:txBody>
      </p:sp>
      <p:sp>
        <p:nvSpPr>
          <p:cNvPr id="35847" name="AutoShape 7"/>
          <p:cNvSpPr>
            <a:spLocks/>
          </p:cNvSpPr>
          <p:nvPr/>
        </p:nvSpPr>
        <p:spPr bwMode="auto">
          <a:xfrm>
            <a:off x="2629797" y="6310908"/>
            <a:ext cx="1079111" cy="258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65.190</a:t>
            </a:r>
            <a:endParaRPr lang="id-ID" sz="4275" dirty="0"/>
          </a:p>
        </p:txBody>
      </p:sp>
      <p:sp>
        <p:nvSpPr>
          <p:cNvPr id="35848" name="AutoShape 8"/>
          <p:cNvSpPr>
            <a:spLocks/>
          </p:cNvSpPr>
          <p:nvPr/>
        </p:nvSpPr>
        <p:spPr bwMode="auto">
          <a:xfrm rot="16200000">
            <a:off x="6813356" y="4631234"/>
            <a:ext cx="1426964" cy="2673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5849" name="AutoShape 9"/>
          <p:cNvSpPr>
            <a:spLocks/>
          </p:cNvSpPr>
          <p:nvPr/>
        </p:nvSpPr>
        <p:spPr bwMode="auto">
          <a:xfrm>
            <a:off x="6398125" y="5825132"/>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dirty="0">
                <a:solidFill>
                  <a:srgbClr val="53585F"/>
                </a:solidFill>
              </a:rPr>
              <a:t>30 June 2012</a:t>
            </a:r>
            <a:endParaRPr lang="id-ID" sz="4275" dirty="0"/>
          </a:p>
        </p:txBody>
      </p:sp>
      <p:sp>
        <p:nvSpPr>
          <p:cNvPr id="35850" name="AutoShape 10"/>
          <p:cNvSpPr>
            <a:spLocks/>
          </p:cNvSpPr>
          <p:nvPr/>
        </p:nvSpPr>
        <p:spPr bwMode="auto">
          <a:xfrm>
            <a:off x="6398125" y="6059090"/>
            <a:ext cx="2465487"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a:t>
            </a:r>
            <a:endParaRPr lang="id-ID" sz="4275" dirty="0"/>
          </a:p>
        </p:txBody>
      </p:sp>
      <p:sp>
        <p:nvSpPr>
          <p:cNvPr id="35851" name="AutoShape 11"/>
          <p:cNvSpPr>
            <a:spLocks/>
          </p:cNvSpPr>
          <p:nvPr/>
        </p:nvSpPr>
        <p:spPr bwMode="auto">
          <a:xfrm>
            <a:off x="6398125" y="5455443"/>
            <a:ext cx="1118206"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340.200</a:t>
            </a:r>
            <a:endParaRPr lang="id-ID" sz="4275" dirty="0"/>
          </a:p>
        </p:txBody>
      </p:sp>
      <p:sp>
        <p:nvSpPr>
          <p:cNvPr id="35852" name="AutoShape 12"/>
          <p:cNvSpPr>
            <a:spLocks/>
          </p:cNvSpPr>
          <p:nvPr/>
        </p:nvSpPr>
        <p:spPr bwMode="auto">
          <a:xfrm rot="16200000">
            <a:off x="10582131" y="3655665"/>
            <a:ext cx="1426964" cy="2674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5853" name="AutoShape 13"/>
          <p:cNvSpPr>
            <a:spLocks/>
          </p:cNvSpPr>
          <p:nvPr/>
        </p:nvSpPr>
        <p:spPr bwMode="auto">
          <a:xfrm>
            <a:off x="10167347" y="4850010"/>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09 August 2015</a:t>
            </a:r>
            <a:endParaRPr lang="id-ID" sz="4275"/>
          </a:p>
        </p:txBody>
      </p:sp>
      <p:sp>
        <p:nvSpPr>
          <p:cNvPr id="35854" name="AutoShape 14"/>
          <p:cNvSpPr>
            <a:spLocks/>
          </p:cNvSpPr>
          <p:nvPr/>
        </p:nvSpPr>
        <p:spPr bwMode="auto">
          <a:xfrm>
            <a:off x="10167347" y="5058255"/>
            <a:ext cx="2465486" cy="317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a:t>
            </a:r>
            <a:endParaRPr lang="id-ID" sz="4275" dirty="0"/>
          </a:p>
        </p:txBody>
      </p:sp>
      <p:sp>
        <p:nvSpPr>
          <p:cNvPr id="35855" name="AutoShape 15"/>
          <p:cNvSpPr>
            <a:spLocks/>
          </p:cNvSpPr>
          <p:nvPr/>
        </p:nvSpPr>
        <p:spPr bwMode="auto">
          <a:xfrm>
            <a:off x="10167347" y="4480322"/>
            <a:ext cx="11159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432.600</a:t>
            </a:r>
            <a:endParaRPr lang="id-ID" sz="4275" dirty="0"/>
          </a:p>
        </p:txBody>
      </p:sp>
      <p:sp>
        <p:nvSpPr>
          <p:cNvPr id="35856" name="AutoShape 16"/>
          <p:cNvSpPr>
            <a:spLocks/>
          </p:cNvSpPr>
          <p:nvPr/>
        </p:nvSpPr>
        <p:spPr bwMode="auto">
          <a:xfrm>
            <a:off x="1628775" y="3410248"/>
            <a:ext cx="235208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rgbClr val="53585F"/>
                </a:solidFill>
              </a:rPr>
              <a:t>Product Sales and Demand</a:t>
            </a:r>
            <a:endParaRPr lang="id-ID" sz="4275" dirty="0"/>
          </a:p>
        </p:txBody>
      </p:sp>
      <p:sp>
        <p:nvSpPr>
          <p:cNvPr id="35857" name="AutoShape 17"/>
          <p:cNvSpPr>
            <a:spLocks/>
          </p:cNvSpPr>
          <p:nvPr/>
        </p:nvSpPr>
        <p:spPr bwMode="auto">
          <a:xfrm>
            <a:off x="1628776" y="3797797"/>
            <a:ext cx="6645473" cy="78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Lorem Ipsum is not simply roots in a lot kind simple of piece of classical.</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31</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left)">
                                      <p:cBhvr>
                                        <p:cTn id="11" dur="500"/>
                                        <p:tgtEl>
                                          <p:spTgt spid="2">
                                            <p:graphicEl>
                                              <a:chart seriesIdx="-4" categoryIdx="0" bldStep="category"/>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left)">
                                      <p:cBhvr>
                                        <p:cTn id="15" dur="500"/>
                                        <p:tgtEl>
                                          <p:spTgt spid="2">
                                            <p:graphicEl>
                                              <a:chart seriesIdx="-4" categoryIdx="1" bldStep="category"/>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left)">
                                      <p:cBhvr>
                                        <p:cTn id="19" dur="500"/>
                                        <p:tgtEl>
                                          <p:spTgt spid="2">
                                            <p:graphicEl>
                                              <a:chart seriesIdx="-4" categoryIdx="2" bldStep="category"/>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left)">
                                      <p:cBhvr>
                                        <p:cTn id="23" dur="500"/>
                                        <p:tgtEl>
                                          <p:spTgt spid="2">
                                            <p:graphicEl>
                                              <a:chart seriesIdx="-4" categoryIdx="3" bldStep="category"/>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left)">
                                      <p:cBhvr>
                                        <p:cTn id="27" dur="500"/>
                                        <p:tgtEl>
                                          <p:spTgt spid="2">
                                            <p:graphicEl>
                                              <a:chart seriesIdx="-4" categoryIdx="4" bldStep="category"/>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left)">
                                      <p:cBhvr>
                                        <p:cTn id="31" dur="500"/>
                                        <p:tgtEl>
                                          <p:spTgt spid="2">
                                            <p:graphicEl>
                                              <a:chart seriesIdx="-4" categoryIdx="5" bldStep="category"/>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left)">
                                      <p:cBhvr>
                                        <p:cTn id="35" dur="500"/>
                                        <p:tgtEl>
                                          <p:spTgt spid="2">
                                            <p:graphicEl>
                                              <a:chart seriesIdx="-4" categoryIdx="6" bldStep="category"/>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left)">
                                      <p:cBhvr>
                                        <p:cTn id="39" dur="500"/>
                                        <p:tgtEl>
                                          <p:spTgt spid="2">
                                            <p:graphicEl>
                                              <a:chart seriesIdx="-4" categoryIdx="7" bldStep="category"/>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left)">
                                      <p:cBhvr>
                                        <p:cTn id="43" dur="500"/>
                                        <p:tgtEl>
                                          <p:spTgt spid="2">
                                            <p:graphicEl>
                                              <a:chart seriesIdx="-4" categoryIdx="8" bldStep="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844"/>
                                        </p:tgtEl>
                                        <p:attrNameLst>
                                          <p:attrName>style.visibility</p:attrName>
                                        </p:attrNameLst>
                                      </p:cBhvr>
                                      <p:to>
                                        <p:strVal val="visible"/>
                                      </p:to>
                                    </p:set>
                                    <p:animEffect transition="in" filter="wipe(down)">
                                      <p:cBhvr>
                                        <p:cTn id="47" dur="500"/>
                                        <p:tgtEl>
                                          <p:spTgt spid="35844"/>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5845"/>
                                        </p:tgtEl>
                                        <p:attrNameLst>
                                          <p:attrName>style.visibility</p:attrName>
                                        </p:attrNameLst>
                                      </p:cBhvr>
                                      <p:to>
                                        <p:strVal val="visible"/>
                                      </p:to>
                                    </p:set>
                                    <p:animEffect transition="in" filter="wipe(down)">
                                      <p:cBhvr>
                                        <p:cTn id="51" dur="500"/>
                                        <p:tgtEl>
                                          <p:spTgt spid="3584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5846"/>
                                        </p:tgtEl>
                                        <p:attrNameLst>
                                          <p:attrName>style.visibility</p:attrName>
                                        </p:attrNameLst>
                                      </p:cBhvr>
                                      <p:to>
                                        <p:strVal val="visible"/>
                                      </p:to>
                                    </p:set>
                                    <p:animEffect transition="in" filter="wipe(down)">
                                      <p:cBhvr>
                                        <p:cTn id="54" dur="500"/>
                                        <p:tgtEl>
                                          <p:spTgt spid="35846"/>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35847"/>
                                        </p:tgtEl>
                                        <p:attrNameLst>
                                          <p:attrName>style.visibility</p:attrName>
                                        </p:attrNameLst>
                                      </p:cBhvr>
                                      <p:to>
                                        <p:strVal val="visible"/>
                                      </p:to>
                                    </p:set>
                                    <p:animEffect transition="in" filter="wipe(down)">
                                      <p:cBhvr>
                                        <p:cTn id="57" dur="500"/>
                                        <p:tgtEl>
                                          <p:spTgt spid="35847"/>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35848"/>
                                        </p:tgtEl>
                                        <p:attrNameLst>
                                          <p:attrName>style.visibility</p:attrName>
                                        </p:attrNameLst>
                                      </p:cBhvr>
                                      <p:to>
                                        <p:strVal val="visible"/>
                                      </p:to>
                                    </p:set>
                                    <p:animEffect transition="in" filter="wipe(down)">
                                      <p:cBhvr>
                                        <p:cTn id="61" dur="500"/>
                                        <p:tgtEl>
                                          <p:spTgt spid="35848"/>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35849"/>
                                        </p:tgtEl>
                                        <p:attrNameLst>
                                          <p:attrName>style.visibility</p:attrName>
                                        </p:attrNameLst>
                                      </p:cBhvr>
                                      <p:to>
                                        <p:strVal val="visible"/>
                                      </p:to>
                                    </p:set>
                                    <p:animEffect transition="in" filter="wipe(down)">
                                      <p:cBhvr>
                                        <p:cTn id="65" dur="500"/>
                                        <p:tgtEl>
                                          <p:spTgt spid="35849"/>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35850"/>
                                        </p:tgtEl>
                                        <p:attrNameLst>
                                          <p:attrName>style.visibility</p:attrName>
                                        </p:attrNameLst>
                                      </p:cBhvr>
                                      <p:to>
                                        <p:strVal val="visible"/>
                                      </p:to>
                                    </p:set>
                                    <p:animEffect transition="in" filter="wipe(down)">
                                      <p:cBhvr>
                                        <p:cTn id="69" dur="500"/>
                                        <p:tgtEl>
                                          <p:spTgt spid="3585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851"/>
                                        </p:tgtEl>
                                        <p:attrNameLst>
                                          <p:attrName>style.visibility</p:attrName>
                                        </p:attrNameLst>
                                      </p:cBhvr>
                                      <p:to>
                                        <p:strVal val="visible"/>
                                      </p:to>
                                    </p:set>
                                    <p:animEffect transition="in" filter="wipe(down)">
                                      <p:cBhvr>
                                        <p:cTn id="72" dur="500"/>
                                        <p:tgtEl>
                                          <p:spTgt spid="35851"/>
                                        </p:tgtEl>
                                      </p:cBhvr>
                                    </p:animEffect>
                                  </p:childTnLst>
                                </p:cTn>
                              </p:par>
                            </p:childTnLst>
                          </p:cTn>
                        </p:par>
                        <p:par>
                          <p:cTn id="73" fill="hold">
                            <p:stCondLst>
                              <p:cond delay="7500"/>
                            </p:stCondLst>
                            <p:childTnLst>
                              <p:par>
                                <p:cTn id="74" presetID="22" presetClass="entr" presetSubtype="4" fill="hold" grpId="0" nodeType="afterEffect">
                                  <p:stCondLst>
                                    <p:cond delay="0"/>
                                  </p:stCondLst>
                                  <p:childTnLst>
                                    <p:set>
                                      <p:cBhvr>
                                        <p:cTn id="75" dur="1" fill="hold">
                                          <p:stCondLst>
                                            <p:cond delay="0"/>
                                          </p:stCondLst>
                                        </p:cTn>
                                        <p:tgtEl>
                                          <p:spTgt spid="35852"/>
                                        </p:tgtEl>
                                        <p:attrNameLst>
                                          <p:attrName>style.visibility</p:attrName>
                                        </p:attrNameLst>
                                      </p:cBhvr>
                                      <p:to>
                                        <p:strVal val="visible"/>
                                      </p:to>
                                    </p:set>
                                    <p:animEffect transition="in" filter="wipe(down)">
                                      <p:cBhvr>
                                        <p:cTn id="76" dur="500"/>
                                        <p:tgtEl>
                                          <p:spTgt spid="35852"/>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35855"/>
                                        </p:tgtEl>
                                        <p:attrNameLst>
                                          <p:attrName>style.visibility</p:attrName>
                                        </p:attrNameLst>
                                      </p:cBhvr>
                                      <p:to>
                                        <p:strVal val="visible"/>
                                      </p:to>
                                    </p:set>
                                    <p:animEffect transition="in" filter="wipe(down)">
                                      <p:cBhvr>
                                        <p:cTn id="80" dur="500"/>
                                        <p:tgtEl>
                                          <p:spTgt spid="35855"/>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5853"/>
                                        </p:tgtEl>
                                        <p:attrNameLst>
                                          <p:attrName>style.visibility</p:attrName>
                                        </p:attrNameLst>
                                      </p:cBhvr>
                                      <p:to>
                                        <p:strVal val="visible"/>
                                      </p:to>
                                    </p:set>
                                    <p:animEffect transition="in" filter="wipe(down)">
                                      <p:cBhvr>
                                        <p:cTn id="83" dur="500"/>
                                        <p:tgtEl>
                                          <p:spTgt spid="35853"/>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5854"/>
                                        </p:tgtEl>
                                        <p:attrNameLst>
                                          <p:attrName>style.visibility</p:attrName>
                                        </p:attrNameLst>
                                      </p:cBhvr>
                                      <p:to>
                                        <p:strVal val="visible"/>
                                      </p:to>
                                    </p:set>
                                    <p:animEffect transition="in" filter="wipe(down)">
                                      <p:cBhvr>
                                        <p:cTn id="86" dur="500"/>
                                        <p:tgtEl>
                                          <p:spTgt spid="35854"/>
                                        </p:tgtEl>
                                      </p:cBhvr>
                                    </p:animEffect>
                                  </p:childTnLst>
                                </p:cTn>
                              </p:par>
                            </p:childTnLst>
                          </p:cTn>
                        </p:par>
                        <p:par>
                          <p:cTn id="87" fill="hold">
                            <p:stCondLst>
                              <p:cond delay="8500"/>
                            </p:stCondLst>
                            <p:childTnLst>
                              <p:par>
                                <p:cTn id="88" presetID="10" presetClass="entr" presetSubtype="0" fill="hold" grpId="0" nodeType="afterEffect">
                                  <p:stCondLst>
                                    <p:cond delay="0"/>
                                  </p:stCondLst>
                                  <p:childTnLst>
                                    <p:set>
                                      <p:cBhvr>
                                        <p:cTn id="89" dur="1" fill="hold">
                                          <p:stCondLst>
                                            <p:cond delay="0"/>
                                          </p:stCondLst>
                                        </p:cTn>
                                        <p:tgtEl>
                                          <p:spTgt spid="35856"/>
                                        </p:tgtEl>
                                        <p:attrNameLst>
                                          <p:attrName>style.visibility</p:attrName>
                                        </p:attrNameLst>
                                      </p:cBhvr>
                                      <p:to>
                                        <p:strVal val="visible"/>
                                      </p:to>
                                    </p:set>
                                    <p:animEffect transition="in" filter="fade">
                                      <p:cBhvr>
                                        <p:cTn id="90" dur="500"/>
                                        <p:tgtEl>
                                          <p:spTgt spid="3585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5857"/>
                                        </p:tgtEl>
                                        <p:attrNameLst>
                                          <p:attrName>style.visibility</p:attrName>
                                        </p:attrNameLst>
                                      </p:cBhvr>
                                      <p:to>
                                        <p:strVal val="visible"/>
                                      </p:to>
                                    </p:set>
                                    <p:animEffect transition="in" filter="fade">
                                      <p:cBhvr>
                                        <p:cTn id="93" dur="500"/>
                                        <p:tgtEl>
                                          <p:spTgt spid="35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35844" grpId="0" animBg="1"/>
      <p:bldP spid="35845" grpId="0"/>
      <p:bldP spid="35846" grpId="0"/>
      <p:bldP spid="35847" grpId="0"/>
      <p:bldP spid="35848" grpId="0" animBg="1"/>
      <p:bldP spid="35849" grpId="0"/>
      <p:bldP spid="35850" grpId="0"/>
      <p:bldP spid="35851" grpId="0"/>
      <p:bldP spid="35852" grpId="0" animBg="1"/>
      <p:bldP spid="35853" grpId="0"/>
      <p:bldP spid="35854" grpId="0"/>
      <p:bldP spid="35855" grpId="0"/>
      <p:bldP spid="35856" grpId="0"/>
      <p:bldP spid="358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3"/>
          <p:cNvGraphicFramePr>
            <a:graphicFrameLocks noChangeAspect="1"/>
          </p:cNvGraphicFramePr>
          <p:nvPr>
            <p:extLst>
              <p:ext uri="{D42A27DB-BD31-4B8C-83A1-F6EECF244321}">
                <p14:modId xmlns:p14="http://schemas.microsoft.com/office/powerpoint/2010/main" val="2205239218"/>
              </p:ext>
            </p:extLst>
          </p:nvPr>
        </p:nvGraphicFramePr>
        <p:xfrm>
          <a:off x="4670757" y="3280293"/>
          <a:ext cx="7882183" cy="4564418"/>
        </p:xfrm>
        <a:graphic>
          <a:graphicData uri="http://schemas.openxmlformats.org/drawingml/2006/chart">
            <c:chart xmlns:c="http://schemas.openxmlformats.org/drawingml/2006/chart" xmlns:r="http://schemas.openxmlformats.org/officeDocument/2006/relationships" r:id="rId2"/>
          </a:graphicData>
        </a:graphic>
      </p:graphicFrame>
      <p:sp>
        <p:nvSpPr>
          <p:cNvPr id="36867" name="AutoShape 3"/>
          <p:cNvSpPr>
            <a:spLocks/>
          </p:cNvSpPr>
          <p:nvPr/>
        </p:nvSpPr>
        <p:spPr bwMode="auto">
          <a:xfrm>
            <a:off x="5176541" y="5739110"/>
            <a:ext cx="579536" cy="1810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68" name="AutoShape 4"/>
          <p:cNvSpPr>
            <a:spLocks/>
          </p:cNvSpPr>
          <p:nvPr/>
        </p:nvSpPr>
        <p:spPr bwMode="auto">
          <a:xfrm>
            <a:off x="5176541" y="4980088"/>
            <a:ext cx="579536" cy="759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69" name="AutoShape 5"/>
          <p:cNvSpPr>
            <a:spLocks/>
          </p:cNvSpPr>
          <p:nvPr/>
        </p:nvSpPr>
        <p:spPr bwMode="auto">
          <a:xfrm>
            <a:off x="5993606" y="6579394"/>
            <a:ext cx="579537"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0" name="AutoShape 6"/>
          <p:cNvSpPr>
            <a:spLocks/>
          </p:cNvSpPr>
          <p:nvPr/>
        </p:nvSpPr>
        <p:spPr bwMode="auto">
          <a:xfrm>
            <a:off x="5993606" y="6265962"/>
            <a:ext cx="579537"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1" name="AutoShape 7"/>
          <p:cNvSpPr>
            <a:spLocks/>
          </p:cNvSpPr>
          <p:nvPr/>
        </p:nvSpPr>
        <p:spPr bwMode="auto">
          <a:xfrm>
            <a:off x="6810673" y="7236619"/>
            <a:ext cx="580430"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2" name="AutoShape 8"/>
          <p:cNvSpPr>
            <a:spLocks/>
          </p:cNvSpPr>
          <p:nvPr/>
        </p:nvSpPr>
        <p:spPr bwMode="auto">
          <a:xfrm>
            <a:off x="6810673" y="6476703"/>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3" name="AutoShape 9"/>
          <p:cNvSpPr>
            <a:spLocks/>
          </p:cNvSpPr>
          <p:nvPr/>
        </p:nvSpPr>
        <p:spPr bwMode="auto">
          <a:xfrm>
            <a:off x="7627739" y="6579394"/>
            <a:ext cx="580430"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4" name="AutoShape 10"/>
          <p:cNvSpPr>
            <a:spLocks/>
          </p:cNvSpPr>
          <p:nvPr/>
        </p:nvSpPr>
        <p:spPr bwMode="auto">
          <a:xfrm>
            <a:off x="7627739" y="5819478"/>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5" name="AutoShape 11"/>
          <p:cNvSpPr>
            <a:spLocks/>
          </p:cNvSpPr>
          <p:nvPr/>
        </p:nvSpPr>
        <p:spPr bwMode="auto">
          <a:xfrm>
            <a:off x="8444806" y="6644581"/>
            <a:ext cx="580430" cy="9054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6" name="AutoShape 12"/>
          <p:cNvSpPr>
            <a:spLocks/>
          </p:cNvSpPr>
          <p:nvPr/>
        </p:nvSpPr>
        <p:spPr bwMode="auto">
          <a:xfrm>
            <a:off x="8444806" y="4333578"/>
            <a:ext cx="580430" cy="23110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9" name="AutoShape 15"/>
          <p:cNvSpPr>
            <a:spLocks/>
          </p:cNvSpPr>
          <p:nvPr/>
        </p:nvSpPr>
        <p:spPr bwMode="auto">
          <a:xfrm>
            <a:off x="1357313" y="3538836"/>
            <a:ext cx="1820930" cy="182085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80" name="AutoShape 16"/>
          <p:cNvSpPr>
            <a:spLocks/>
          </p:cNvSpPr>
          <p:nvPr/>
        </p:nvSpPr>
        <p:spPr bwMode="auto">
          <a:xfrm>
            <a:off x="1357313" y="6047942"/>
            <a:ext cx="2856607" cy="1057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 which don't look even slightly beration in some form, by injected humour, look even slightly. or randomised words</a:t>
            </a:r>
            <a:endParaRPr lang="id-ID" sz="4275" dirty="0"/>
          </a:p>
        </p:txBody>
      </p:sp>
      <p:sp>
        <p:nvSpPr>
          <p:cNvPr id="36881" name="AutoShape 17"/>
          <p:cNvSpPr>
            <a:spLocks/>
          </p:cNvSpPr>
          <p:nvPr/>
        </p:nvSpPr>
        <p:spPr bwMode="auto">
          <a:xfrm>
            <a:off x="1357313" y="5700634"/>
            <a:ext cx="2197662" cy="304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rgbClr val="53585F"/>
                </a:solidFill>
              </a:rPr>
              <a:t>Product or Image Name</a:t>
            </a:r>
            <a:endParaRPr lang="id-ID" sz="4275" dirty="0"/>
          </a:p>
        </p:txBody>
      </p:sp>
      <p:sp>
        <p:nvSpPr>
          <p:cNvPr id="36882" name="Line 18"/>
          <p:cNvSpPr>
            <a:spLocks noChangeShapeType="1"/>
          </p:cNvSpPr>
          <p:nvPr/>
        </p:nvSpPr>
        <p:spPr bwMode="auto">
          <a:xfrm flipV="1">
            <a:off x="3172718" y="4441627"/>
            <a:ext cx="860822" cy="625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83" name="AutoShape 19"/>
          <p:cNvSpPr>
            <a:spLocks/>
          </p:cNvSpPr>
          <p:nvPr/>
        </p:nvSpPr>
        <p:spPr bwMode="auto">
          <a:xfrm rot="5400000">
            <a:off x="3686175" y="4743451"/>
            <a:ext cx="744736" cy="146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84" name="AutoShape 20"/>
          <p:cNvSpPr>
            <a:spLocks/>
          </p:cNvSpPr>
          <p:nvPr/>
        </p:nvSpPr>
        <p:spPr bwMode="auto">
          <a:xfrm rot="10800000" flipH="1">
            <a:off x="4131767" y="5156001"/>
            <a:ext cx="1051917" cy="150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31" y="4707"/>
                  <a:pt x="343" y="3222"/>
                </a:cubicBezTo>
                <a:cubicBezTo>
                  <a:pt x="555" y="1738"/>
                  <a:pt x="847" y="820"/>
                  <a:pt x="1171" y="82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86" name="AutoShape 22"/>
          <p:cNvSpPr>
            <a:spLocks/>
          </p:cNvSpPr>
          <p:nvPr/>
        </p:nvSpPr>
        <p:spPr bwMode="auto">
          <a:xfrm flipH="1">
            <a:off x="10804922" y="3538835"/>
            <a:ext cx="1821656" cy="182076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87" name="AutoShape 23"/>
          <p:cNvSpPr>
            <a:spLocks/>
          </p:cNvSpPr>
          <p:nvPr/>
        </p:nvSpPr>
        <p:spPr bwMode="auto">
          <a:xfrm>
            <a:off x="10069117" y="6048078"/>
            <a:ext cx="2557462" cy="103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dirty="0">
                <a:solidFill>
                  <a:srgbClr val="53585F"/>
                </a:solidFill>
              </a:rPr>
              <a:t>Lorem ipsum randomised words which don't look even slightly beration in some form, by injected humour, look even slightly. or randomised words</a:t>
            </a:r>
            <a:endParaRPr lang="id-ID" sz="4275" dirty="0"/>
          </a:p>
        </p:txBody>
      </p:sp>
      <p:sp>
        <p:nvSpPr>
          <p:cNvPr id="36888" name="AutoShape 24"/>
          <p:cNvSpPr>
            <a:spLocks/>
          </p:cNvSpPr>
          <p:nvPr/>
        </p:nvSpPr>
        <p:spPr bwMode="auto">
          <a:xfrm>
            <a:off x="10428089" y="5700712"/>
            <a:ext cx="2198489" cy="3045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dirty="0">
                <a:solidFill>
                  <a:srgbClr val="53585F"/>
                </a:solidFill>
              </a:rPr>
              <a:t>Product or Image Name</a:t>
            </a:r>
            <a:endParaRPr lang="id-ID" sz="4275" dirty="0"/>
          </a:p>
        </p:txBody>
      </p:sp>
      <p:sp>
        <p:nvSpPr>
          <p:cNvPr id="36889" name="AutoShape 25"/>
          <p:cNvSpPr>
            <a:spLocks/>
          </p:cNvSpPr>
          <p:nvPr/>
        </p:nvSpPr>
        <p:spPr bwMode="auto">
          <a:xfrm rot="16200000" flipH="1">
            <a:off x="8995321" y="4975176"/>
            <a:ext cx="2356545" cy="1332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10"/>
                </a:lnTo>
                <a:cubicBezTo>
                  <a:pt x="0" y="1431"/>
                  <a:pt x="109" y="996"/>
                  <a:pt x="287" y="682"/>
                </a:cubicBezTo>
                <a:cubicBezTo>
                  <a:pt x="465" y="368"/>
                  <a:pt x="711" y="173"/>
                  <a:pt x="982" y="173"/>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90" name="AutoShape 26"/>
          <p:cNvSpPr>
            <a:spLocks/>
          </p:cNvSpPr>
          <p:nvPr/>
        </p:nvSpPr>
        <p:spPr bwMode="auto">
          <a:xfrm rot="10800000">
            <a:off x="8735021" y="6809780"/>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5" name="Text Placeholder 14"/>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32</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6890"/>
                                        </p:tgtEl>
                                        <p:attrNameLst>
                                          <p:attrName>style.visibility</p:attrName>
                                        </p:attrNameLst>
                                      </p:cBhvr>
                                      <p:to>
                                        <p:strVal val="visible"/>
                                      </p:to>
                                    </p:set>
                                    <p:animEffect transition="in" filter="wipe(down)">
                                      <p:cBhvr>
                                        <p:cTn id="7" dur="500"/>
                                        <p:tgtEl>
                                          <p:spTgt spid="3689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889"/>
                                        </p:tgtEl>
                                        <p:attrNameLst>
                                          <p:attrName>style.visibility</p:attrName>
                                        </p:attrNameLst>
                                      </p:cBhvr>
                                      <p:to>
                                        <p:strVal val="visible"/>
                                      </p:to>
                                    </p:set>
                                    <p:animEffect transition="in" filter="wipe(left)">
                                      <p:cBhvr>
                                        <p:cTn id="11" dur="500"/>
                                        <p:tgtEl>
                                          <p:spTgt spid="36889"/>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6886"/>
                                        </p:tgtEl>
                                        <p:attrNameLst>
                                          <p:attrName>style.visibility</p:attrName>
                                        </p:attrNameLst>
                                      </p:cBhvr>
                                      <p:to>
                                        <p:strVal val="visible"/>
                                      </p:to>
                                    </p:set>
                                    <p:anim calcmode="lin" valueType="num">
                                      <p:cBhvr>
                                        <p:cTn id="15" dur="500" fill="hold"/>
                                        <p:tgtEl>
                                          <p:spTgt spid="36886"/>
                                        </p:tgtEl>
                                        <p:attrNameLst>
                                          <p:attrName>ppt_w</p:attrName>
                                        </p:attrNameLst>
                                      </p:cBhvr>
                                      <p:tavLst>
                                        <p:tav tm="0">
                                          <p:val>
                                            <p:fltVal val="0"/>
                                          </p:val>
                                        </p:tav>
                                        <p:tav tm="100000">
                                          <p:val>
                                            <p:strVal val="#ppt_w"/>
                                          </p:val>
                                        </p:tav>
                                      </p:tavLst>
                                    </p:anim>
                                    <p:anim calcmode="lin" valueType="num">
                                      <p:cBhvr>
                                        <p:cTn id="16" dur="500" fill="hold"/>
                                        <p:tgtEl>
                                          <p:spTgt spid="36886"/>
                                        </p:tgtEl>
                                        <p:attrNameLst>
                                          <p:attrName>ppt_h</p:attrName>
                                        </p:attrNameLst>
                                      </p:cBhvr>
                                      <p:tavLst>
                                        <p:tav tm="0">
                                          <p:val>
                                            <p:fltVal val="0"/>
                                          </p:val>
                                        </p:tav>
                                        <p:tav tm="100000">
                                          <p:val>
                                            <p:strVal val="#ppt_h"/>
                                          </p:val>
                                        </p:tav>
                                      </p:tavLst>
                                    </p:anim>
                                    <p:animEffect transition="in" filter="fade">
                                      <p:cBhvr>
                                        <p:cTn id="17" dur="500"/>
                                        <p:tgtEl>
                                          <p:spTgt spid="36886"/>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6888"/>
                                        </p:tgtEl>
                                        <p:attrNameLst>
                                          <p:attrName>style.visibility</p:attrName>
                                        </p:attrNameLst>
                                      </p:cBhvr>
                                      <p:to>
                                        <p:strVal val="visible"/>
                                      </p:to>
                                    </p:set>
                                    <p:animEffect transition="in" filter="wipe(down)">
                                      <p:cBhvr>
                                        <p:cTn id="21" dur="500"/>
                                        <p:tgtEl>
                                          <p:spTgt spid="3688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6887"/>
                                        </p:tgtEl>
                                        <p:attrNameLst>
                                          <p:attrName>style.visibility</p:attrName>
                                        </p:attrNameLst>
                                      </p:cBhvr>
                                      <p:to>
                                        <p:strVal val="visible"/>
                                      </p:to>
                                    </p:set>
                                    <p:animEffect transition="in" filter="wipe(down)">
                                      <p:cBhvr>
                                        <p:cTn id="24" dur="500"/>
                                        <p:tgtEl>
                                          <p:spTgt spid="36887"/>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36884"/>
                                        </p:tgtEl>
                                        <p:attrNameLst>
                                          <p:attrName>style.visibility</p:attrName>
                                        </p:attrNameLst>
                                      </p:cBhvr>
                                      <p:to>
                                        <p:strVal val="visible"/>
                                      </p:to>
                                    </p:set>
                                    <p:animEffect transition="in" filter="wipe(down)">
                                      <p:cBhvr>
                                        <p:cTn id="28" dur="500"/>
                                        <p:tgtEl>
                                          <p:spTgt spid="3688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6883"/>
                                        </p:tgtEl>
                                        <p:attrNameLst>
                                          <p:attrName>style.visibility</p:attrName>
                                        </p:attrNameLst>
                                      </p:cBhvr>
                                      <p:to>
                                        <p:strVal val="visible"/>
                                      </p:to>
                                    </p:set>
                                    <p:animEffect transition="in" filter="wipe(down)">
                                      <p:cBhvr>
                                        <p:cTn id="31" dur="500"/>
                                        <p:tgtEl>
                                          <p:spTgt spid="36883"/>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6882"/>
                                        </p:tgtEl>
                                        <p:attrNameLst>
                                          <p:attrName>style.visibility</p:attrName>
                                        </p:attrNameLst>
                                      </p:cBhvr>
                                      <p:to>
                                        <p:strVal val="visible"/>
                                      </p:to>
                                    </p:set>
                                    <p:animEffect transition="in" filter="wipe(right)">
                                      <p:cBhvr>
                                        <p:cTn id="34" dur="500"/>
                                        <p:tgtEl>
                                          <p:spTgt spid="36882"/>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36879"/>
                                        </p:tgtEl>
                                        <p:attrNameLst>
                                          <p:attrName>style.visibility</p:attrName>
                                        </p:attrNameLst>
                                      </p:cBhvr>
                                      <p:to>
                                        <p:strVal val="visible"/>
                                      </p:to>
                                    </p:set>
                                    <p:anim calcmode="lin" valueType="num">
                                      <p:cBhvr>
                                        <p:cTn id="38" dur="500" fill="hold"/>
                                        <p:tgtEl>
                                          <p:spTgt spid="36879"/>
                                        </p:tgtEl>
                                        <p:attrNameLst>
                                          <p:attrName>ppt_w</p:attrName>
                                        </p:attrNameLst>
                                      </p:cBhvr>
                                      <p:tavLst>
                                        <p:tav tm="0">
                                          <p:val>
                                            <p:fltVal val="0"/>
                                          </p:val>
                                        </p:tav>
                                        <p:tav tm="100000">
                                          <p:val>
                                            <p:strVal val="#ppt_w"/>
                                          </p:val>
                                        </p:tav>
                                      </p:tavLst>
                                    </p:anim>
                                    <p:anim calcmode="lin" valueType="num">
                                      <p:cBhvr>
                                        <p:cTn id="39" dur="500" fill="hold"/>
                                        <p:tgtEl>
                                          <p:spTgt spid="36879"/>
                                        </p:tgtEl>
                                        <p:attrNameLst>
                                          <p:attrName>ppt_h</p:attrName>
                                        </p:attrNameLst>
                                      </p:cBhvr>
                                      <p:tavLst>
                                        <p:tav tm="0">
                                          <p:val>
                                            <p:fltVal val="0"/>
                                          </p:val>
                                        </p:tav>
                                        <p:tav tm="100000">
                                          <p:val>
                                            <p:strVal val="#ppt_h"/>
                                          </p:val>
                                        </p:tav>
                                      </p:tavLst>
                                    </p:anim>
                                    <p:animEffect transition="in" filter="fade">
                                      <p:cBhvr>
                                        <p:cTn id="40" dur="500"/>
                                        <p:tgtEl>
                                          <p:spTgt spid="36879"/>
                                        </p:tgtEl>
                                      </p:cBhvr>
                                    </p:animEffect>
                                  </p:childTnLst>
                                </p:cTn>
                              </p:par>
                            </p:childTnLst>
                          </p:cTn>
                        </p:par>
                        <p:par>
                          <p:cTn id="41" fill="hold">
                            <p:stCondLst>
                              <p:cond delay="3000"/>
                            </p:stCondLst>
                            <p:childTnLst>
                              <p:par>
                                <p:cTn id="42" presetID="22" presetClass="entr" presetSubtype="4" fill="hold" grpId="0" nodeType="afterEffect">
                                  <p:stCondLst>
                                    <p:cond delay="0"/>
                                  </p:stCondLst>
                                  <p:childTnLst>
                                    <p:set>
                                      <p:cBhvr>
                                        <p:cTn id="43" dur="1" fill="hold">
                                          <p:stCondLst>
                                            <p:cond delay="0"/>
                                          </p:stCondLst>
                                        </p:cTn>
                                        <p:tgtEl>
                                          <p:spTgt spid="36880"/>
                                        </p:tgtEl>
                                        <p:attrNameLst>
                                          <p:attrName>style.visibility</p:attrName>
                                        </p:attrNameLst>
                                      </p:cBhvr>
                                      <p:to>
                                        <p:strVal val="visible"/>
                                      </p:to>
                                    </p:set>
                                    <p:animEffect transition="in" filter="wipe(down)">
                                      <p:cBhvr>
                                        <p:cTn id="44" dur="500"/>
                                        <p:tgtEl>
                                          <p:spTgt spid="3688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6881"/>
                                        </p:tgtEl>
                                        <p:attrNameLst>
                                          <p:attrName>style.visibility</p:attrName>
                                        </p:attrNameLst>
                                      </p:cBhvr>
                                      <p:to>
                                        <p:strVal val="visible"/>
                                      </p:to>
                                    </p:set>
                                    <p:animEffect transition="in" filter="wipe(down)">
                                      <p:cBhvr>
                                        <p:cTn id="47" dur="500"/>
                                        <p:tgtEl>
                                          <p:spTgt spid="36881"/>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wipe(left)">
                                      <p:cBhvr>
                                        <p:cTn id="51" dur="500"/>
                                        <p:tgtEl>
                                          <p:spTgt spid="29">
                                            <p:graphicEl>
                                              <a:chart seriesIdx="-3" categoryIdx="-3" bldStep="gridLegend"/>
                                            </p:graphicEl>
                                          </p:spTgt>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9">
                                            <p:graphicEl>
                                              <a:chart seriesIdx="-4" categoryIdx="0" bldStep="category"/>
                                            </p:graphicEl>
                                          </p:spTgt>
                                        </p:tgtEl>
                                        <p:attrNameLst>
                                          <p:attrName>style.visibility</p:attrName>
                                        </p:attrNameLst>
                                      </p:cBhvr>
                                      <p:to>
                                        <p:strVal val="visible"/>
                                      </p:to>
                                    </p:set>
                                    <p:animEffect transition="in" filter="wipe(left)">
                                      <p:cBhvr>
                                        <p:cTn id="55" dur="500"/>
                                        <p:tgtEl>
                                          <p:spTgt spid="29">
                                            <p:graphicEl>
                                              <a:chart seriesIdx="-4" categoryIdx="0"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graphicEl>
                                              <a:chart seriesIdx="-4" categoryIdx="1" bldStep="category"/>
                                            </p:graphicEl>
                                          </p:spTgt>
                                        </p:tgtEl>
                                        <p:attrNameLst>
                                          <p:attrName>style.visibility</p:attrName>
                                        </p:attrNameLst>
                                      </p:cBhvr>
                                      <p:to>
                                        <p:strVal val="visible"/>
                                      </p:to>
                                    </p:set>
                                    <p:animEffect transition="in" filter="wipe(left)">
                                      <p:cBhvr>
                                        <p:cTn id="60" dur="500"/>
                                        <p:tgtEl>
                                          <p:spTgt spid="29">
                                            <p:graphicEl>
                                              <a:chart seriesIdx="-4" categoryIdx="1"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9">
                                            <p:graphicEl>
                                              <a:chart seriesIdx="-4" categoryIdx="2" bldStep="category"/>
                                            </p:graphicEl>
                                          </p:spTgt>
                                        </p:tgtEl>
                                        <p:attrNameLst>
                                          <p:attrName>style.visibility</p:attrName>
                                        </p:attrNameLst>
                                      </p:cBhvr>
                                      <p:to>
                                        <p:strVal val="visible"/>
                                      </p:to>
                                    </p:set>
                                    <p:animEffect transition="in" filter="wipe(left)">
                                      <p:cBhvr>
                                        <p:cTn id="65" dur="500"/>
                                        <p:tgtEl>
                                          <p:spTgt spid="29">
                                            <p:graphicEl>
                                              <a:chart seriesIdx="-4" categoryIdx="2"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9">
                                            <p:graphicEl>
                                              <a:chart seriesIdx="-4" categoryIdx="3" bldStep="category"/>
                                            </p:graphicEl>
                                          </p:spTgt>
                                        </p:tgtEl>
                                        <p:attrNameLst>
                                          <p:attrName>style.visibility</p:attrName>
                                        </p:attrNameLst>
                                      </p:cBhvr>
                                      <p:to>
                                        <p:strVal val="visible"/>
                                      </p:to>
                                    </p:set>
                                    <p:animEffect transition="in" filter="wipe(left)">
                                      <p:cBhvr>
                                        <p:cTn id="70" dur="500"/>
                                        <p:tgtEl>
                                          <p:spTgt spid="29">
                                            <p:graphicEl>
                                              <a:chart seriesIdx="-4" categoryIdx="3"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
                                            <p:graphicEl>
                                              <a:chart seriesIdx="-4" categoryIdx="4" bldStep="category"/>
                                            </p:graphicEl>
                                          </p:spTgt>
                                        </p:tgtEl>
                                        <p:attrNameLst>
                                          <p:attrName>style.visibility</p:attrName>
                                        </p:attrNameLst>
                                      </p:cBhvr>
                                      <p:to>
                                        <p:strVal val="visible"/>
                                      </p:to>
                                    </p:set>
                                    <p:animEffect transition="in" filter="wipe(left)">
                                      <p:cBhvr>
                                        <p:cTn id="75" dur="500"/>
                                        <p:tgtEl>
                                          <p:spTgt spid="2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Sub>
          <a:bldChart bld="category"/>
        </p:bldSub>
      </p:bldGraphic>
      <p:bldP spid="36879" grpId="0" animBg="1"/>
      <p:bldP spid="36880" grpId="0"/>
      <p:bldP spid="36881" grpId="0"/>
      <p:bldP spid="36882" grpId="0" animBg="1"/>
      <p:bldP spid="36883" grpId="0" animBg="1"/>
      <p:bldP spid="36884" grpId="0" animBg="1"/>
      <p:bldP spid="36886" grpId="0" animBg="1"/>
      <p:bldP spid="36887" grpId="0"/>
      <p:bldP spid="36888" grpId="0"/>
      <p:bldP spid="36889" grpId="0" animBg="1"/>
      <p:bldP spid="3689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p:cNvSpPr>
          <p:nvPr/>
        </p:nvSpPr>
        <p:spPr bwMode="auto">
          <a:xfrm>
            <a:off x="9216331" y="3874592"/>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893" name="AutoShape 5"/>
          <p:cNvSpPr>
            <a:spLocks/>
          </p:cNvSpPr>
          <p:nvPr/>
        </p:nvSpPr>
        <p:spPr bwMode="auto">
          <a:xfrm>
            <a:off x="7262515" y="3861197"/>
            <a:ext cx="2464594" cy="24643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896" name="AutoShape 8"/>
          <p:cNvSpPr>
            <a:spLocks/>
          </p:cNvSpPr>
          <p:nvPr/>
        </p:nvSpPr>
        <p:spPr bwMode="auto">
          <a:xfrm>
            <a:off x="5351562" y="3896082"/>
            <a:ext cx="2430661" cy="242970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899" name="AutoShape 11"/>
          <p:cNvSpPr>
            <a:spLocks/>
          </p:cNvSpPr>
          <p:nvPr/>
        </p:nvSpPr>
        <p:spPr bwMode="auto">
          <a:xfrm>
            <a:off x="3429894" y="3874592"/>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02" name="AutoShape 14"/>
          <p:cNvSpPr>
            <a:spLocks/>
          </p:cNvSpPr>
          <p:nvPr/>
        </p:nvSpPr>
        <p:spPr bwMode="auto">
          <a:xfrm>
            <a:off x="1508224" y="3874592"/>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04" name="AutoShape 16"/>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Executive</a:t>
            </a:r>
            <a:r>
              <a:rPr lang="id-ID" sz="4275">
                <a:solidFill>
                  <a:srgbClr val="53585F"/>
                </a:solidFill>
              </a:rPr>
              <a:t> People</a:t>
            </a:r>
            <a:endParaRPr lang="id-ID" sz="4275"/>
          </a:p>
        </p:txBody>
      </p:sp>
      <p:sp>
        <p:nvSpPr>
          <p:cNvPr id="37905" name="AutoShape 17"/>
          <p:cNvSpPr>
            <a:spLocks/>
          </p:cNvSpPr>
          <p:nvPr/>
        </p:nvSpPr>
        <p:spPr bwMode="auto">
          <a:xfrm>
            <a:off x="2102049"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Frank Doe</a:t>
            </a:r>
            <a:endParaRPr lang="id-ID" sz="4275" dirty="0"/>
          </a:p>
        </p:txBody>
      </p:sp>
      <p:sp>
        <p:nvSpPr>
          <p:cNvPr id="37906" name="AutoShape 18"/>
          <p:cNvSpPr>
            <a:spLocks/>
          </p:cNvSpPr>
          <p:nvPr/>
        </p:nvSpPr>
        <p:spPr bwMode="auto">
          <a:xfrm>
            <a:off x="2235101"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07" name="AutoShape 19"/>
          <p:cNvSpPr>
            <a:spLocks/>
          </p:cNvSpPr>
          <p:nvPr/>
        </p:nvSpPr>
        <p:spPr bwMode="auto">
          <a:xfrm>
            <a:off x="4030861"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08" name="AutoShape 20"/>
          <p:cNvSpPr>
            <a:spLocks/>
          </p:cNvSpPr>
          <p:nvPr/>
        </p:nvSpPr>
        <p:spPr bwMode="auto">
          <a:xfrm>
            <a:off x="4163914"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09" name="AutoShape 21"/>
          <p:cNvSpPr>
            <a:spLocks/>
          </p:cNvSpPr>
          <p:nvPr/>
        </p:nvSpPr>
        <p:spPr bwMode="auto">
          <a:xfrm>
            <a:off x="5959674"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10" name="AutoShape 22"/>
          <p:cNvSpPr>
            <a:spLocks/>
          </p:cNvSpPr>
          <p:nvPr/>
        </p:nvSpPr>
        <p:spPr bwMode="auto">
          <a:xfrm>
            <a:off x="6092726"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11" name="AutoShape 23"/>
          <p:cNvSpPr>
            <a:spLocks/>
          </p:cNvSpPr>
          <p:nvPr/>
        </p:nvSpPr>
        <p:spPr bwMode="auto">
          <a:xfrm>
            <a:off x="7888486"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12" name="AutoShape 24"/>
          <p:cNvSpPr>
            <a:spLocks/>
          </p:cNvSpPr>
          <p:nvPr/>
        </p:nvSpPr>
        <p:spPr bwMode="auto">
          <a:xfrm>
            <a:off x="8021539"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13" name="AutoShape 25"/>
          <p:cNvSpPr>
            <a:spLocks/>
          </p:cNvSpPr>
          <p:nvPr/>
        </p:nvSpPr>
        <p:spPr bwMode="auto">
          <a:xfrm>
            <a:off x="9817299"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14" name="AutoShape 26"/>
          <p:cNvSpPr>
            <a:spLocks/>
          </p:cNvSpPr>
          <p:nvPr/>
        </p:nvSpPr>
        <p:spPr bwMode="auto">
          <a:xfrm>
            <a:off x="9950351"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15" name="AutoShape 27"/>
          <p:cNvSpPr>
            <a:spLocks/>
          </p:cNvSpPr>
          <p:nvPr/>
        </p:nvSpPr>
        <p:spPr bwMode="auto">
          <a:xfrm>
            <a:off x="2279750"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6" name="AutoShape 28"/>
          <p:cNvSpPr>
            <a:spLocks/>
          </p:cNvSpPr>
          <p:nvPr/>
        </p:nvSpPr>
        <p:spPr bwMode="auto">
          <a:xfrm>
            <a:off x="2590503"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7" name="AutoShape 29"/>
          <p:cNvSpPr>
            <a:spLocks/>
          </p:cNvSpPr>
          <p:nvPr/>
        </p:nvSpPr>
        <p:spPr bwMode="auto">
          <a:xfrm>
            <a:off x="2900363"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8" name="AutoShape 30"/>
          <p:cNvSpPr>
            <a:spLocks/>
          </p:cNvSpPr>
          <p:nvPr/>
        </p:nvSpPr>
        <p:spPr bwMode="auto">
          <a:xfrm>
            <a:off x="4208562"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9" name="AutoShape 31"/>
          <p:cNvSpPr>
            <a:spLocks/>
          </p:cNvSpPr>
          <p:nvPr/>
        </p:nvSpPr>
        <p:spPr bwMode="auto">
          <a:xfrm>
            <a:off x="4519315"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20" name="AutoShape 32"/>
          <p:cNvSpPr>
            <a:spLocks/>
          </p:cNvSpPr>
          <p:nvPr/>
        </p:nvSpPr>
        <p:spPr bwMode="auto">
          <a:xfrm>
            <a:off x="4829175"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21" name="AutoShape 33"/>
          <p:cNvSpPr>
            <a:spLocks/>
          </p:cNvSpPr>
          <p:nvPr/>
        </p:nvSpPr>
        <p:spPr bwMode="auto">
          <a:xfrm>
            <a:off x="6137375"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922" name="AutoShape 34"/>
          <p:cNvSpPr>
            <a:spLocks/>
          </p:cNvSpPr>
          <p:nvPr/>
        </p:nvSpPr>
        <p:spPr bwMode="auto">
          <a:xfrm>
            <a:off x="6447235"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923" name="AutoShape 35"/>
          <p:cNvSpPr>
            <a:spLocks/>
          </p:cNvSpPr>
          <p:nvPr/>
        </p:nvSpPr>
        <p:spPr bwMode="auto">
          <a:xfrm>
            <a:off x="6757988"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924" name="AutoShape 36"/>
          <p:cNvSpPr>
            <a:spLocks/>
          </p:cNvSpPr>
          <p:nvPr/>
        </p:nvSpPr>
        <p:spPr bwMode="auto">
          <a:xfrm>
            <a:off x="8066187"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5" name="AutoShape 37"/>
          <p:cNvSpPr>
            <a:spLocks/>
          </p:cNvSpPr>
          <p:nvPr/>
        </p:nvSpPr>
        <p:spPr bwMode="auto">
          <a:xfrm>
            <a:off x="8376940"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6" name="AutoShape 38"/>
          <p:cNvSpPr>
            <a:spLocks/>
          </p:cNvSpPr>
          <p:nvPr/>
        </p:nvSpPr>
        <p:spPr bwMode="auto">
          <a:xfrm>
            <a:off x="8686800"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7" name="AutoShape 39"/>
          <p:cNvSpPr>
            <a:spLocks/>
          </p:cNvSpPr>
          <p:nvPr/>
        </p:nvSpPr>
        <p:spPr bwMode="auto">
          <a:xfrm>
            <a:off x="9995000"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8" name="AutoShape 40"/>
          <p:cNvSpPr>
            <a:spLocks/>
          </p:cNvSpPr>
          <p:nvPr/>
        </p:nvSpPr>
        <p:spPr bwMode="auto">
          <a:xfrm>
            <a:off x="10305753"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9" name="AutoShape 41"/>
          <p:cNvSpPr>
            <a:spLocks/>
          </p:cNvSpPr>
          <p:nvPr/>
        </p:nvSpPr>
        <p:spPr bwMode="auto">
          <a:xfrm>
            <a:off x="10615613"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7905"/>
                                        </p:tgtEl>
                                        <p:attrNameLst>
                                          <p:attrName>style.visibility</p:attrName>
                                        </p:attrNameLst>
                                      </p:cBhvr>
                                      <p:to>
                                        <p:strVal val="visible"/>
                                      </p:to>
                                    </p:set>
                                    <p:animEffect transition="in" filter="wipe(down)">
                                      <p:cBhvr>
                                        <p:cTn id="7" dur="500"/>
                                        <p:tgtEl>
                                          <p:spTgt spid="3790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906"/>
                                        </p:tgtEl>
                                        <p:attrNameLst>
                                          <p:attrName>style.visibility</p:attrName>
                                        </p:attrNameLst>
                                      </p:cBhvr>
                                      <p:to>
                                        <p:strVal val="visible"/>
                                      </p:to>
                                    </p:set>
                                    <p:animEffect transition="in" filter="wipe(down)">
                                      <p:cBhvr>
                                        <p:cTn id="10" dur="500"/>
                                        <p:tgtEl>
                                          <p:spTgt spid="379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907"/>
                                        </p:tgtEl>
                                        <p:attrNameLst>
                                          <p:attrName>style.visibility</p:attrName>
                                        </p:attrNameLst>
                                      </p:cBhvr>
                                      <p:to>
                                        <p:strVal val="visible"/>
                                      </p:to>
                                    </p:set>
                                    <p:animEffect transition="in" filter="wipe(down)">
                                      <p:cBhvr>
                                        <p:cTn id="13" dur="500"/>
                                        <p:tgtEl>
                                          <p:spTgt spid="37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908"/>
                                        </p:tgtEl>
                                        <p:attrNameLst>
                                          <p:attrName>style.visibility</p:attrName>
                                        </p:attrNameLst>
                                      </p:cBhvr>
                                      <p:to>
                                        <p:strVal val="visible"/>
                                      </p:to>
                                    </p:set>
                                    <p:animEffect transition="in" filter="wipe(down)">
                                      <p:cBhvr>
                                        <p:cTn id="16" dur="500"/>
                                        <p:tgtEl>
                                          <p:spTgt spid="3790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7909"/>
                                        </p:tgtEl>
                                        <p:attrNameLst>
                                          <p:attrName>style.visibility</p:attrName>
                                        </p:attrNameLst>
                                      </p:cBhvr>
                                      <p:to>
                                        <p:strVal val="visible"/>
                                      </p:to>
                                    </p:set>
                                    <p:animEffect transition="in" filter="wipe(down)">
                                      <p:cBhvr>
                                        <p:cTn id="19" dur="500"/>
                                        <p:tgtEl>
                                          <p:spTgt spid="3790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37910"/>
                                        </p:tgtEl>
                                        <p:attrNameLst>
                                          <p:attrName>style.visibility</p:attrName>
                                        </p:attrNameLst>
                                      </p:cBhvr>
                                      <p:to>
                                        <p:strVal val="visible"/>
                                      </p:to>
                                    </p:set>
                                    <p:animEffect transition="in" filter="wipe(down)">
                                      <p:cBhvr>
                                        <p:cTn id="22" dur="500"/>
                                        <p:tgtEl>
                                          <p:spTgt spid="37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7911"/>
                                        </p:tgtEl>
                                        <p:attrNameLst>
                                          <p:attrName>style.visibility</p:attrName>
                                        </p:attrNameLst>
                                      </p:cBhvr>
                                      <p:to>
                                        <p:strVal val="visible"/>
                                      </p:to>
                                    </p:set>
                                    <p:animEffect transition="in" filter="wipe(down)">
                                      <p:cBhvr>
                                        <p:cTn id="25" dur="500"/>
                                        <p:tgtEl>
                                          <p:spTgt spid="3791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7912"/>
                                        </p:tgtEl>
                                        <p:attrNameLst>
                                          <p:attrName>style.visibility</p:attrName>
                                        </p:attrNameLst>
                                      </p:cBhvr>
                                      <p:to>
                                        <p:strVal val="visible"/>
                                      </p:to>
                                    </p:set>
                                    <p:animEffect transition="in" filter="wipe(down)">
                                      <p:cBhvr>
                                        <p:cTn id="28" dur="500"/>
                                        <p:tgtEl>
                                          <p:spTgt spid="3791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913"/>
                                        </p:tgtEl>
                                        <p:attrNameLst>
                                          <p:attrName>style.visibility</p:attrName>
                                        </p:attrNameLst>
                                      </p:cBhvr>
                                      <p:to>
                                        <p:strVal val="visible"/>
                                      </p:to>
                                    </p:set>
                                    <p:animEffect transition="in" filter="wipe(down)">
                                      <p:cBhvr>
                                        <p:cTn id="31" dur="500"/>
                                        <p:tgtEl>
                                          <p:spTgt spid="3791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914"/>
                                        </p:tgtEl>
                                        <p:attrNameLst>
                                          <p:attrName>style.visibility</p:attrName>
                                        </p:attrNameLst>
                                      </p:cBhvr>
                                      <p:to>
                                        <p:strVal val="visible"/>
                                      </p:to>
                                    </p:set>
                                    <p:animEffect transition="in" filter="wipe(down)">
                                      <p:cBhvr>
                                        <p:cTn id="34" dur="500"/>
                                        <p:tgtEl>
                                          <p:spTgt spid="3791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7915"/>
                                        </p:tgtEl>
                                        <p:attrNameLst>
                                          <p:attrName>style.visibility</p:attrName>
                                        </p:attrNameLst>
                                      </p:cBhvr>
                                      <p:to>
                                        <p:strVal val="visible"/>
                                      </p:to>
                                    </p:set>
                                    <p:animEffect transition="in" filter="wipe(down)">
                                      <p:cBhvr>
                                        <p:cTn id="37" dur="500"/>
                                        <p:tgtEl>
                                          <p:spTgt spid="3791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7916"/>
                                        </p:tgtEl>
                                        <p:attrNameLst>
                                          <p:attrName>style.visibility</p:attrName>
                                        </p:attrNameLst>
                                      </p:cBhvr>
                                      <p:to>
                                        <p:strVal val="visible"/>
                                      </p:to>
                                    </p:set>
                                    <p:animEffect transition="in" filter="wipe(down)">
                                      <p:cBhvr>
                                        <p:cTn id="40" dur="500"/>
                                        <p:tgtEl>
                                          <p:spTgt spid="3791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917"/>
                                        </p:tgtEl>
                                        <p:attrNameLst>
                                          <p:attrName>style.visibility</p:attrName>
                                        </p:attrNameLst>
                                      </p:cBhvr>
                                      <p:to>
                                        <p:strVal val="visible"/>
                                      </p:to>
                                    </p:set>
                                    <p:animEffect transition="in" filter="wipe(down)">
                                      <p:cBhvr>
                                        <p:cTn id="43" dur="500"/>
                                        <p:tgtEl>
                                          <p:spTgt spid="379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7918"/>
                                        </p:tgtEl>
                                        <p:attrNameLst>
                                          <p:attrName>style.visibility</p:attrName>
                                        </p:attrNameLst>
                                      </p:cBhvr>
                                      <p:to>
                                        <p:strVal val="visible"/>
                                      </p:to>
                                    </p:set>
                                    <p:animEffect transition="in" filter="wipe(down)">
                                      <p:cBhvr>
                                        <p:cTn id="46" dur="500"/>
                                        <p:tgtEl>
                                          <p:spTgt spid="3791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919"/>
                                        </p:tgtEl>
                                        <p:attrNameLst>
                                          <p:attrName>style.visibility</p:attrName>
                                        </p:attrNameLst>
                                      </p:cBhvr>
                                      <p:to>
                                        <p:strVal val="visible"/>
                                      </p:to>
                                    </p:set>
                                    <p:animEffect transition="in" filter="wipe(down)">
                                      <p:cBhvr>
                                        <p:cTn id="49" dur="500"/>
                                        <p:tgtEl>
                                          <p:spTgt spid="3791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37920"/>
                                        </p:tgtEl>
                                        <p:attrNameLst>
                                          <p:attrName>style.visibility</p:attrName>
                                        </p:attrNameLst>
                                      </p:cBhvr>
                                      <p:to>
                                        <p:strVal val="visible"/>
                                      </p:to>
                                    </p:set>
                                    <p:animEffect transition="in" filter="wipe(down)">
                                      <p:cBhvr>
                                        <p:cTn id="52" dur="500"/>
                                        <p:tgtEl>
                                          <p:spTgt spid="3792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7921"/>
                                        </p:tgtEl>
                                        <p:attrNameLst>
                                          <p:attrName>style.visibility</p:attrName>
                                        </p:attrNameLst>
                                      </p:cBhvr>
                                      <p:to>
                                        <p:strVal val="visible"/>
                                      </p:to>
                                    </p:set>
                                    <p:animEffect transition="in" filter="wipe(down)">
                                      <p:cBhvr>
                                        <p:cTn id="55" dur="500"/>
                                        <p:tgtEl>
                                          <p:spTgt spid="37921"/>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922"/>
                                        </p:tgtEl>
                                        <p:attrNameLst>
                                          <p:attrName>style.visibility</p:attrName>
                                        </p:attrNameLst>
                                      </p:cBhvr>
                                      <p:to>
                                        <p:strVal val="visible"/>
                                      </p:to>
                                    </p:set>
                                    <p:animEffect transition="in" filter="wipe(down)">
                                      <p:cBhvr>
                                        <p:cTn id="58" dur="500"/>
                                        <p:tgtEl>
                                          <p:spTgt spid="379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7923"/>
                                        </p:tgtEl>
                                        <p:attrNameLst>
                                          <p:attrName>style.visibility</p:attrName>
                                        </p:attrNameLst>
                                      </p:cBhvr>
                                      <p:to>
                                        <p:strVal val="visible"/>
                                      </p:to>
                                    </p:set>
                                    <p:animEffect transition="in" filter="wipe(down)">
                                      <p:cBhvr>
                                        <p:cTn id="61" dur="500"/>
                                        <p:tgtEl>
                                          <p:spTgt spid="3792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7924"/>
                                        </p:tgtEl>
                                        <p:attrNameLst>
                                          <p:attrName>style.visibility</p:attrName>
                                        </p:attrNameLst>
                                      </p:cBhvr>
                                      <p:to>
                                        <p:strVal val="visible"/>
                                      </p:to>
                                    </p:set>
                                    <p:animEffect transition="in" filter="wipe(down)">
                                      <p:cBhvr>
                                        <p:cTn id="64" dur="500"/>
                                        <p:tgtEl>
                                          <p:spTgt spid="37924"/>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7925"/>
                                        </p:tgtEl>
                                        <p:attrNameLst>
                                          <p:attrName>style.visibility</p:attrName>
                                        </p:attrNameLst>
                                      </p:cBhvr>
                                      <p:to>
                                        <p:strVal val="visible"/>
                                      </p:to>
                                    </p:set>
                                    <p:animEffect transition="in" filter="wipe(down)">
                                      <p:cBhvr>
                                        <p:cTn id="67" dur="500"/>
                                        <p:tgtEl>
                                          <p:spTgt spid="37925"/>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37926"/>
                                        </p:tgtEl>
                                        <p:attrNameLst>
                                          <p:attrName>style.visibility</p:attrName>
                                        </p:attrNameLst>
                                      </p:cBhvr>
                                      <p:to>
                                        <p:strVal val="visible"/>
                                      </p:to>
                                    </p:set>
                                    <p:animEffect transition="in" filter="wipe(down)">
                                      <p:cBhvr>
                                        <p:cTn id="70" dur="500"/>
                                        <p:tgtEl>
                                          <p:spTgt spid="37926"/>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7927"/>
                                        </p:tgtEl>
                                        <p:attrNameLst>
                                          <p:attrName>style.visibility</p:attrName>
                                        </p:attrNameLst>
                                      </p:cBhvr>
                                      <p:to>
                                        <p:strVal val="visible"/>
                                      </p:to>
                                    </p:set>
                                    <p:animEffect transition="in" filter="wipe(down)">
                                      <p:cBhvr>
                                        <p:cTn id="73" dur="500"/>
                                        <p:tgtEl>
                                          <p:spTgt spid="37927"/>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7928"/>
                                        </p:tgtEl>
                                        <p:attrNameLst>
                                          <p:attrName>style.visibility</p:attrName>
                                        </p:attrNameLst>
                                      </p:cBhvr>
                                      <p:to>
                                        <p:strVal val="visible"/>
                                      </p:to>
                                    </p:set>
                                    <p:animEffect transition="in" filter="wipe(down)">
                                      <p:cBhvr>
                                        <p:cTn id="76" dur="500"/>
                                        <p:tgtEl>
                                          <p:spTgt spid="37928"/>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7929"/>
                                        </p:tgtEl>
                                        <p:attrNameLst>
                                          <p:attrName>style.visibility</p:attrName>
                                        </p:attrNameLst>
                                      </p:cBhvr>
                                      <p:to>
                                        <p:strVal val="visible"/>
                                      </p:to>
                                    </p:set>
                                    <p:animEffect transition="in" filter="wipe(down)">
                                      <p:cBhvr>
                                        <p:cTn id="79" dur="500"/>
                                        <p:tgtEl>
                                          <p:spTgt spid="3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5" grpId="0"/>
      <p:bldP spid="37906" grpId="0"/>
      <p:bldP spid="37907" grpId="0"/>
      <p:bldP spid="37908" grpId="0"/>
      <p:bldP spid="37909" grpId="0"/>
      <p:bldP spid="37910" grpId="0"/>
      <p:bldP spid="37911" grpId="0"/>
      <p:bldP spid="37912" grpId="0"/>
      <p:bldP spid="37913" grpId="0"/>
      <p:bldP spid="37914" grpId="0"/>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27" grpId="0" animBg="1"/>
      <p:bldP spid="37928" grpId="0" animBg="1"/>
      <p:bldP spid="3792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p:cNvSpPr>
          <p:nvPr/>
        </p:nvSpPr>
        <p:spPr bwMode="auto">
          <a:xfrm>
            <a:off x="1169789" y="4365167"/>
            <a:ext cx="3118247" cy="31179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18" name="AutoShape 6"/>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Frank</a:t>
            </a:r>
            <a:r>
              <a:rPr lang="id-ID" sz="4275">
                <a:solidFill>
                  <a:srgbClr val="53585F"/>
                </a:solidFill>
              </a:rPr>
              <a:t> Charley Doe</a:t>
            </a:r>
            <a:endParaRPr lang="id-ID" sz="4275"/>
          </a:p>
        </p:txBody>
      </p:sp>
      <p:sp>
        <p:nvSpPr>
          <p:cNvPr id="38919" name="AutoShape 7"/>
          <p:cNvSpPr>
            <a:spLocks/>
          </p:cNvSpPr>
          <p:nvPr/>
        </p:nvSpPr>
        <p:spPr bwMode="auto">
          <a:xfrm>
            <a:off x="5088136" y="2842320"/>
            <a:ext cx="296733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CTO of Engine Statigram</a:t>
            </a:r>
            <a:endParaRPr lang="id-ID" sz="4275"/>
          </a:p>
        </p:txBody>
      </p:sp>
      <p:sp>
        <p:nvSpPr>
          <p:cNvPr id="38920" name="AutoShape 8"/>
          <p:cNvSpPr>
            <a:spLocks/>
          </p:cNvSpPr>
          <p:nvPr/>
        </p:nvSpPr>
        <p:spPr bwMode="auto">
          <a:xfrm>
            <a:off x="5333703" y="577840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21" name="AutoShape 9"/>
          <p:cNvSpPr>
            <a:spLocks/>
          </p:cNvSpPr>
          <p:nvPr/>
        </p:nvSpPr>
        <p:spPr bwMode="auto">
          <a:xfrm>
            <a:off x="5644456" y="577840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22" name="AutoShape 10"/>
          <p:cNvSpPr>
            <a:spLocks/>
          </p:cNvSpPr>
          <p:nvPr/>
        </p:nvSpPr>
        <p:spPr bwMode="auto">
          <a:xfrm>
            <a:off x="5954316" y="577840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23" name="AutoShape 11"/>
          <p:cNvSpPr>
            <a:spLocks/>
          </p:cNvSpPr>
          <p:nvPr/>
        </p:nvSpPr>
        <p:spPr bwMode="auto">
          <a:xfrm>
            <a:off x="8691265" y="3922812"/>
            <a:ext cx="385583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About Frank Doe </a:t>
            </a:r>
            <a:r>
              <a:rPr lang="id-ID" sz="1350">
                <a:solidFill>
                  <a:srgbClr val="53585F"/>
                </a:solidFill>
              </a:rPr>
              <a:t>He is a rem ipsum randomised words which don't look even slightly beration or randoy beration in some form. Lorem ipsum randomised words which don't look even slightly beration in some form. Lorem ipsum beration in some form.</a:t>
            </a:r>
            <a:endParaRPr lang="id-ID" sz="4275"/>
          </a:p>
        </p:txBody>
      </p:sp>
      <p:sp>
        <p:nvSpPr>
          <p:cNvPr id="38924" name="AutoShape 12"/>
          <p:cNvSpPr>
            <a:spLocks/>
          </p:cNvSpPr>
          <p:nvPr/>
        </p:nvSpPr>
        <p:spPr bwMode="auto">
          <a:xfrm>
            <a:off x="5136357" y="4358581"/>
            <a:ext cx="253424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rgbClr val="53585F"/>
                </a:solidFill>
              </a:rPr>
              <a:t>Philadelpia Design Competition of the Year 2011</a:t>
            </a:r>
            <a:endParaRPr lang="id-ID" sz="4275"/>
          </a:p>
        </p:txBody>
      </p:sp>
      <p:sp>
        <p:nvSpPr>
          <p:cNvPr id="38925" name="AutoShape 13"/>
          <p:cNvSpPr>
            <a:spLocks/>
          </p:cNvSpPr>
          <p:nvPr/>
        </p:nvSpPr>
        <p:spPr bwMode="auto">
          <a:xfrm>
            <a:off x="5136356" y="5030093"/>
            <a:ext cx="2132409"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rgbClr val="53585F"/>
                </a:solidFill>
              </a:rPr>
              <a:t>The best CEO of Startup corporate Fest 2010</a:t>
            </a:r>
            <a:endParaRPr lang="id-ID" sz="4275"/>
          </a:p>
        </p:txBody>
      </p:sp>
      <p:sp>
        <p:nvSpPr>
          <p:cNvPr id="38926" name="AutoShape 14"/>
          <p:cNvSpPr>
            <a:spLocks/>
          </p:cNvSpPr>
          <p:nvPr/>
        </p:nvSpPr>
        <p:spPr bwMode="auto">
          <a:xfrm>
            <a:off x="5136356" y="3922812"/>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Frank’s Achievement</a:t>
            </a:r>
            <a:endParaRPr lang="id-ID" sz="4275"/>
          </a:p>
        </p:txBody>
      </p:sp>
      <p:sp>
        <p:nvSpPr>
          <p:cNvPr id="38927" name="AutoShape 15"/>
          <p:cNvSpPr>
            <a:spLocks/>
          </p:cNvSpPr>
          <p:nvPr/>
        </p:nvSpPr>
        <p:spPr bwMode="auto">
          <a:xfrm>
            <a:off x="5136357"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28" name="AutoShape 16"/>
          <p:cNvSpPr>
            <a:spLocks/>
          </p:cNvSpPr>
          <p:nvPr/>
        </p:nvSpPr>
        <p:spPr bwMode="auto">
          <a:xfrm>
            <a:off x="5136356"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Management Theory</a:t>
            </a:r>
            <a:endParaRPr lang="id-ID" sz="4275"/>
          </a:p>
        </p:txBody>
      </p:sp>
      <p:sp>
        <p:nvSpPr>
          <p:cNvPr id="38929" name="AutoShape 17"/>
          <p:cNvSpPr>
            <a:spLocks/>
          </p:cNvSpPr>
          <p:nvPr/>
        </p:nvSpPr>
        <p:spPr bwMode="auto">
          <a:xfrm>
            <a:off x="5136356" y="7099102"/>
            <a:ext cx="2494955" cy="138410"/>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0" name="AutoShape 18"/>
          <p:cNvSpPr>
            <a:spLocks/>
          </p:cNvSpPr>
          <p:nvPr/>
        </p:nvSpPr>
        <p:spPr bwMode="auto">
          <a:xfrm>
            <a:off x="5136357"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1" name="AutoShape 19"/>
          <p:cNvSpPr>
            <a:spLocks/>
          </p:cNvSpPr>
          <p:nvPr/>
        </p:nvSpPr>
        <p:spPr bwMode="auto">
          <a:xfrm>
            <a:off x="5136356"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Sales and Formation</a:t>
            </a:r>
            <a:endParaRPr lang="id-ID" sz="4275"/>
          </a:p>
        </p:txBody>
      </p:sp>
      <p:sp>
        <p:nvSpPr>
          <p:cNvPr id="38932" name="AutoShape 20"/>
          <p:cNvSpPr>
            <a:spLocks/>
          </p:cNvSpPr>
          <p:nvPr/>
        </p:nvSpPr>
        <p:spPr bwMode="auto">
          <a:xfrm>
            <a:off x="5136357" y="7769721"/>
            <a:ext cx="1774329" cy="13841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3" name="AutoShape 21"/>
          <p:cNvSpPr>
            <a:spLocks/>
          </p:cNvSpPr>
          <p:nvPr/>
        </p:nvSpPr>
        <p:spPr bwMode="auto">
          <a:xfrm>
            <a:off x="8691265"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4" name="AutoShape 22"/>
          <p:cNvSpPr>
            <a:spLocks/>
          </p:cNvSpPr>
          <p:nvPr/>
        </p:nvSpPr>
        <p:spPr bwMode="auto">
          <a:xfrm>
            <a:off x="8691265"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Technique</a:t>
            </a:r>
            <a:endParaRPr lang="id-ID" sz="4275"/>
          </a:p>
        </p:txBody>
      </p:sp>
      <p:sp>
        <p:nvSpPr>
          <p:cNvPr id="38935" name="AutoShape 23"/>
          <p:cNvSpPr>
            <a:spLocks/>
          </p:cNvSpPr>
          <p:nvPr/>
        </p:nvSpPr>
        <p:spPr bwMode="auto">
          <a:xfrm>
            <a:off x="8691265" y="7099102"/>
            <a:ext cx="1317129" cy="138410"/>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36" name="AutoShape 24"/>
          <p:cNvSpPr>
            <a:spLocks/>
          </p:cNvSpPr>
          <p:nvPr/>
        </p:nvSpPr>
        <p:spPr bwMode="auto">
          <a:xfrm>
            <a:off x="8691265"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7" name="AutoShape 25"/>
          <p:cNvSpPr>
            <a:spLocks/>
          </p:cNvSpPr>
          <p:nvPr/>
        </p:nvSpPr>
        <p:spPr bwMode="auto">
          <a:xfrm>
            <a:off x="8691265"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Art &amp; Design</a:t>
            </a:r>
            <a:endParaRPr lang="id-ID" sz="4275"/>
          </a:p>
        </p:txBody>
      </p:sp>
      <p:sp>
        <p:nvSpPr>
          <p:cNvPr id="38938" name="AutoShape 26"/>
          <p:cNvSpPr>
            <a:spLocks/>
          </p:cNvSpPr>
          <p:nvPr/>
        </p:nvSpPr>
        <p:spPr bwMode="auto">
          <a:xfrm>
            <a:off x="8691265" y="7769721"/>
            <a:ext cx="969764" cy="13841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8939" name="Line 27"/>
          <p:cNvSpPr>
            <a:spLocks noChangeShapeType="1"/>
          </p:cNvSpPr>
          <p:nvPr/>
        </p:nvSpPr>
        <p:spPr bwMode="auto">
          <a:xfrm>
            <a:off x="5136356" y="6389192"/>
            <a:ext cx="7390209"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4294967295"/>
          </p:nvPr>
        </p:nvSpPr>
        <p:spPr>
          <a:xfrm>
            <a:off x="1168513" y="4342124"/>
            <a:ext cx="3120800" cy="3120798"/>
          </a:xfrm>
          <a:prstGeom prst="ellipse">
            <a:avLst/>
          </a:prstGeom>
        </p:spPr>
      </p:sp>
      <p:sp>
        <p:nvSpPr>
          <p:cNvPr id="38916" name="AutoShape 4"/>
          <p:cNvSpPr>
            <a:spLocks/>
          </p:cNvSpPr>
          <p:nvPr/>
        </p:nvSpPr>
        <p:spPr bwMode="auto">
          <a:xfrm>
            <a:off x="1357640" y="6756206"/>
            <a:ext cx="702087" cy="702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17" name="AutoShape 5"/>
          <p:cNvSpPr>
            <a:spLocks/>
          </p:cNvSpPr>
          <p:nvPr/>
        </p:nvSpPr>
        <p:spPr bwMode="auto">
          <a:xfrm>
            <a:off x="1504207" y="6979655"/>
            <a:ext cx="408953" cy="25511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29"/>
                                        </p:tgtEl>
                                        <p:attrNameLst>
                                          <p:attrName>style.visibility</p:attrName>
                                        </p:attrNameLst>
                                      </p:cBhvr>
                                      <p:to>
                                        <p:strVal val="visible"/>
                                      </p:to>
                                    </p:set>
                                    <p:animEffect transition="in" filter="wipe(left)">
                                      <p:cBhvr>
                                        <p:cTn id="7" dur="500"/>
                                        <p:tgtEl>
                                          <p:spTgt spid="3892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38932"/>
                                        </p:tgtEl>
                                        <p:attrNameLst>
                                          <p:attrName>style.visibility</p:attrName>
                                        </p:attrNameLst>
                                      </p:cBhvr>
                                      <p:to>
                                        <p:strVal val="visible"/>
                                      </p:to>
                                    </p:set>
                                    <p:animEffect transition="in" filter="wipe(left)">
                                      <p:cBhvr>
                                        <p:cTn id="10" dur="500"/>
                                        <p:tgtEl>
                                          <p:spTgt spid="38932"/>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38935"/>
                                        </p:tgtEl>
                                        <p:attrNameLst>
                                          <p:attrName>style.visibility</p:attrName>
                                        </p:attrNameLst>
                                      </p:cBhvr>
                                      <p:to>
                                        <p:strVal val="visible"/>
                                      </p:to>
                                    </p:set>
                                    <p:animEffect transition="in" filter="wipe(left)">
                                      <p:cBhvr>
                                        <p:cTn id="13" dur="500"/>
                                        <p:tgtEl>
                                          <p:spTgt spid="38935"/>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38938"/>
                                        </p:tgtEl>
                                        <p:attrNameLst>
                                          <p:attrName>style.visibility</p:attrName>
                                        </p:attrNameLst>
                                      </p:cBhvr>
                                      <p:to>
                                        <p:strVal val="visible"/>
                                      </p:to>
                                    </p:set>
                                    <p:animEffect transition="in" filter="wipe(left)">
                                      <p:cBhvr>
                                        <p:cTn id="16" dur="500"/>
                                        <p:tgtEl>
                                          <p:spTgt spid="38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9" grpId="0" animBg="1"/>
      <p:bldP spid="38932" grpId="0" animBg="1"/>
      <p:bldP spid="38935" grpId="0" animBg="1"/>
      <p:bldP spid="389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AutoShape 2"/>
          <p:cNvSpPr>
            <a:spLocks/>
          </p:cNvSpPr>
          <p:nvPr/>
        </p:nvSpPr>
        <p:spPr bwMode="auto">
          <a:xfrm>
            <a:off x="6974086" y="3466505"/>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9940" name="AutoShape 4"/>
          <p:cNvSpPr>
            <a:spLocks/>
          </p:cNvSpPr>
          <p:nvPr/>
        </p:nvSpPr>
        <p:spPr bwMode="auto">
          <a:xfrm>
            <a:off x="5069384" y="5190828"/>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9942" name="AutoShape 6"/>
          <p:cNvSpPr>
            <a:spLocks/>
          </p:cNvSpPr>
          <p:nvPr/>
        </p:nvSpPr>
        <p:spPr bwMode="auto">
          <a:xfrm>
            <a:off x="1245692" y="5176540"/>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9944" name="AutoShape 8"/>
          <p:cNvSpPr>
            <a:spLocks/>
          </p:cNvSpPr>
          <p:nvPr/>
        </p:nvSpPr>
        <p:spPr bwMode="auto">
          <a:xfrm>
            <a:off x="3157538" y="3475435"/>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9946" name="AutoShape 10"/>
          <p:cNvSpPr>
            <a:spLocks/>
          </p:cNvSpPr>
          <p:nvPr/>
        </p:nvSpPr>
        <p:spPr bwMode="auto">
          <a:xfrm>
            <a:off x="8907363" y="5175647"/>
            <a:ext cx="1668066" cy="16680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9948" name="AutoShape 12"/>
          <p:cNvSpPr>
            <a:spLocks/>
          </p:cNvSpPr>
          <p:nvPr/>
        </p:nvSpPr>
        <p:spPr bwMode="auto">
          <a:xfrm>
            <a:off x="10824567" y="3475435"/>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7" name="Text Placeholder 26"/>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35</a:t>
            </a:fld>
            <a:endParaRPr lang="id-ID" dirty="0"/>
          </a:p>
        </p:txBody>
      </p:sp>
      <p:sp>
        <p:nvSpPr>
          <p:cNvPr id="39937" name="Picture Placeholder 39936"/>
          <p:cNvSpPr>
            <a:spLocks noGrp="1"/>
          </p:cNvSpPr>
          <p:nvPr>
            <p:ph type="pic" sz="quarter" idx="16"/>
          </p:nvPr>
        </p:nvSpPr>
        <p:spPr/>
      </p:sp>
      <p:sp>
        <p:nvSpPr>
          <p:cNvPr id="29" name="Picture Placeholder 28"/>
          <p:cNvSpPr>
            <a:spLocks noGrp="1"/>
          </p:cNvSpPr>
          <p:nvPr>
            <p:ph type="pic" sz="quarter" idx="12"/>
          </p:nvPr>
        </p:nvSpPr>
        <p:spPr/>
      </p:sp>
      <p:sp>
        <p:nvSpPr>
          <p:cNvPr id="30" name="Picture Placeholder 29"/>
          <p:cNvSpPr>
            <a:spLocks noGrp="1"/>
          </p:cNvSpPr>
          <p:nvPr>
            <p:ph type="pic" sz="quarter" idx="13"/>
          </p:nvPr>
        </p:nvSpPr>
        <p:spPr/>
      </p:sp>
      <p:sp>
        <p:nvSpPr>
          <p:cNvPr id="31" name="Picture Placeholder 30"/>
          <p:cNvSpPr>
            <a:spLocks noGrp="1"/>
          </p:cNvSpPr>
          <p:nvPr>
            <p:ph type="pic" sz="quarter" idx="14"/>
          </p:nvPr>
        </p:nvSpPr>
        <p:spPr/>
      </p:sp>
      <p:sp>
        <p:nvSpPr>
          <p:cNvPr id="39936" name="Picture Placeholder 39935"/>
          <p:cNvSpPr>
            <a:spLocks noGrp="1"/>
          </p:cNvSpPr>
          <p:nvPr>
            <p:ph type="pic" sz="quarter" idx="15"/>
          </p:nvPr>
        </p:nvSpPr>
        <p:spPr/>
      </p:sp>
      <p:sp>
        <p:nvSpPr>
          <p:cNvPr id="39939" name="Picture Placeholder 39938"/>
          <p:cNvSpPr>
            <a:spLocks noGrp="1"/>
          </p:cNvSpPr>
          <p:nvPr>
            <p:ph type="pic" sz="quarter" idx="17"/>
          </p:nvPr>
        </p:nvSpPr>
        <p:spPr/>
      </p:sp>
      <p:sp>
        <p:nvSpPr>
          <p:cNvPr id="28" name="Text Placeholder 27"/>
          <p:cNvSpPr>
            <a:spLocks noGrp="1"/>
          </p:cNvSpPr>
          <p:nvPr>
            <p:ph type="body" sz="quarter" idx="11"/>
          </p:nvPr>
        </p:nvSpPr>
        <p:spPr/>
        <p:txBody>
          <a:bodyPr/>
          <a:lstStyle/>
          <a:p>
            <a:endParaRPr lang="id-ID"/>
          </a:p>
        </p:txBody>
      </p:sp>
      <p:sp>
        <p:nvSpPr>
          <p:cNvPr id="39950" name="AutoShape 14"/>
          <p:cNvSpPr>
            <a:spLocks/>
          </p:cNvSpPr>
          <p:nvPr/>
        </p:nvSpPr>
        <p:spPr bwMode="auto">
          <a:xfrm>
            <a:off x="3074492" y="53212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1" name="AutoShape 15"/>
          <p:cNvSpPr>
            <a:spLocks/>
          </p:cNvSpPr>
          <p:nvPr/>
        </p:nvSpPr>
        <p:spPr bwMode="auto">
          <a:xfrm>
            <a:off x="3072706" y="56239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2" name="AutoShape 16"/>
          <p:cNvSpPr>
            <a:spLocks/>
          </p:cNvSpPr>
          <p:nvPr/>
        </p:nvSpPr>
        <p:spPr bwMode="auto">
          <a:xfrm>
            <a:off x="6908006" y="5321201"/>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3" name="AutoShape 17"/>
          <p:cNvSpPr>
            <a:spLocks/>
          </p:cNvSpPr>
          <p:nvPr/>
        </p:nvSpPr>
        <p:spPr bwMode="auto">
          <a:xfrm>
            <a:off x="6906220" y="5623917"/>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4" name="AutoShape 18"/>
          <p:cNvSpPr>
            <a:spLocks/>
          </p:cNvSpPr>
          <p:nvPr/>
        </p:nvSpPr>
        <p:spPr bwMode="auto">
          <a:xfrm>
            <a:off x="10743308" y="53212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5" name="AutoShape 19"/>
          <p:cNvSpPr>
            <a:spLocks/>
          </p:cNvSpPr>
          <p:nvPr/>
        </p:nvSpPr>
        <p:spPr bwMode="auto">
          <a:xfrm>
            <a:off x="10741522" y="56239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6" name="AutoShape 20"/>
          <p:cNvSpPr>
            <a:spLocks/>
          </p:cNvSpPr>
          <p:nvPr/>
        </p:nvSpPr>
        <p:spPr bwMode="auto">
          <a:xfrm>
            <a:off x="8825211" y="44068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7" name="AutoShape 21"/>
          <p:cNvSpPr>
            <a:spLocks/>
          </p:cNvSpPr>
          <p:nvPr/>
        </p:nvSpPr>
        <p:spPr bwMode="auto">
          <a:xfrm>
            <a:off x="8823425" y="47095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8" name="AutoShape 22"/>
          <p:cNvSpPr>
            <a:spLocks/>
          </p:cNvSpPr>
          <p:nvPr/>
        </p:nvSpPr>
        <p:spPr bwMode="auto">
          <a:xfrm>
            <a:off x="4989909" y="4406801"/>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9" name="AutoShape 23"/>
          <p:cNvSpPr>
            <a:spLocks/>
          </p:cNvSpPr>
          <p:nvPr/>
        </p:nvSpPr>
        <p:spPr bwMode="auto">
          <a:xfrm>
            <a:off x="4988123" y="4709517"/>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60" name="AutoShape 24"/>
          <p:cNvSpPr>
            <a:spLocks/>
          </p:cNvSpPr>
          <p:nvPr/>
        </p:nvSpPr>
        <p:spPr bwMode="auto">
          <a:xfrm>
            <a:off x="1156395" y="44068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61" name="AutoShape 25"/>
          <p:cNvSpPr>
            <a:spLocks/>
          </p:cNvSpPr>
          <p:nvPr/>
        </p:nvSpPr>
        <p:spPr bwMode="auto">
          <a:xfrm>
            <a:off x="1154609" y="47095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62" name="AutoShape 26"/>
          <p:cNvSpPr>
            <a:spLocks/>
          </p:cNvSpPr>
          <p:nvPr/>
        </p:nvSpPr>
        <p:spPr bwMode="auto">
          <a:xfrm>
            <a:off x="1923455" y="7484864"/>
            <a:ext cx="9868198"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meridas This Stanpurchag</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AutoShape 2"/>
          <p:cNvSpPr>
            <a:spLocks/>
          </p:cNvSpPr>
          <p:nvPr/>
        </p:nvSpPr>
        <p:spPr bwMode="auto">
          <a:xfrm>
            <a:off x="1052810"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63" name="AutoShape 3"/>
          <p:cNvSpPr>
            <a:spLocks/>
          </p:cNvSpPr>
          <p:nvPr/>
        </p:nvSpPr>
        <p:spPr bwMode="auto">
          <a:xfrm>
            <a:off x="3478113" y="326469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64" name="AutoShape 4"/>
          <p:cNvSpPr>
            <a:spLocks/>
          </p:cNvSpPr>
          <p:nvPr/>
        </p:nvSpPr>
        <p:spPr bwMode="auto">
          <a:xfrm>
            <a:off x="5899845"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0965" name="AutoShape 5"/>
          <p:cNvSpPr>
            <a:spLocks/>
          </p:cNvSpPr>
          <p:nvPr/>
        </p:nvSpPr>
        <p:spPr bwMode="auto">
          <a:xfrm>
            <a:off x="8378726"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66" name="AutoShape 6"/>
          <p:cNvSpPr>
            <a:spLocks/>
          </p:cNvSpPr>
          <p:nvPr/>
        </p:nvSpPr>
        <p:spPr bwMode="auto">
          <a:xfrm>
            <a:off x="1109961" y="5187256"/>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Parker Torndey</a:t>
            </a:r>
            <a:endParaRPr lang="id-ID" sz="4275"/>
          </a:p>
        </p:txBody>
      </p:sp>
      <p:sp>
        <p:nvSpPr>
          <p:cNvPr id="40967" name="AutoShape 7"/>
          <p:cNvSpPr>
            <a:spLocks/>
          </p:cNvSpPr>
          <p:nvPr/>
        </p:nvSpPr>
        <p:spPr bwMode="auto">
          <a:xfrm>
            <a:off x="3630811" y="5183684"/>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Brian Lerrys</a:t>
            </a:r>
            <a:endParaRPr lang="id-ID" sz="4275"/>
          </a:p>
        </p:txBody>
      </p:sp>
      <p:sp>
        <p:nvSpPr>
          <p:cNvPr id="40968" name="AutoShape 8"/>
          <p:cNvSpPr>
            <a:spLocks/>
          </p:cNvSpPr>
          <p:nvPr/>
        </p:nvSpPr>
        <p:spPr bwMode="auto">
          <a:xfrm>
            <a:off x="6020396" y="5187256"/>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Brigita Helmy</a:t>
            </a:r>
            <a:endParaRPr lang="id-ID" sz="4275"/>
          </a:p>
        </p:txBody>
      </p:sp>
      <p:sp>
        <p:nvSpPr>
          <p:cNvPr id="40969" name="AutoShape 9"/>
          <p:cNvSpPr>
            <a:spLocks/>
          </p:cNvSpPr>
          <p:nvPr/>
        </p:nvSpPr>
        <p:spPr bwMode="auto">
          <a:xfrm>
            <a:off x="8676978" y="5187256"/>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Ryan Keith</a:t>
            </a:r>
            <a:endParaRPr lang="id-ID" sz="4275"/>
          </a:p>
        </p:txBody>
      </p:sp>
      <p:sp>
        <p:nvSpPr>
          <p:cNvPr id="40970" name="AutoShape 10"/>
          <p:cNvSpPr>
            <a:spLocks/>
          </p:cNvSpPr>
          <p:nvPr/>
        </p:nvSpPr>
        <p:spPr bwMode="auto">
          <a:xfrm>
            <a:off x="10856714"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71" name="AutoShape 11"/>
          <p:cNvSpPr>
            <a:spLocks/>
          </p:cNvSpPr>
          <p:nvPr/>
        </p:nvSpPr>
        <p:spPr bwMode="auto">
          <a:xfrm>
            <a:off x="10970122" y="5187256"/>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Suzy Markzu</a:t>
            </a:r>
            <a:endParaRPr lang="id-ID" sz="4275"/>
          </a:p>
        </p:txBody>
      </p:sp>
      <p:sp>
        <p:nvSpPr>
          <p:cNvPr id="40972" name="AutoShape 12"/>
          <p:cNvSpPr>
            <a:spLocks/>
          </p:cNvSpPr>
          <p:nvPr/>
        </p:nvSpPr>
        <p:spPr bwMode="auto">
          <a:xfrm>
            <a:off x="1052810"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73" name="AutoShape 13"/>
          <p:cNvSpPr>
            <a:spLocks/>
          </p:cNvSpPr>
          <p:nvPr/>
        </p:nvSpPr>
        <p:spPr bwMode="auto">
          <a:xfrm>
            <a:off x="3478113" y="595074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74" name="AutoShape 14"/>
          <p:cNvSpPr>
            <a:spLocks/>
          </p:cNvSpPr>
          <p:nvPr/>
        </p:nvSpPr>
        <p:spPr bwMode="auto">
          <a:xfrm>
            <a:off x="5899845"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0975" name="AutoShape 15"/>
          <p:cNvSpPr>
            <a:spLocks/>
          </p:cNvSpPr>
          <p:nvPr/>
        </p:nvSpPr>
        <p:spPr bwMode="auto">
          <a:xfrm>
            <a:off x="8378726"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76" name="AutoShape 16"/>
          <p:cNvSpPr>
            <a:spLocks/>
          </p:cNvSpPr>
          <p:nvPr/>
        </p:nvSpPr>
        <p:spPr bwMode="auto">
          <a:xfrm>
            <a:off x="1109961" y="7887593"/>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Parker Torndey</a:t>
            </a:r>
            <a:endParaRPr lang="id-ID" sz="4275"/>
          </a:p>
        </p:txBody>
      </p:sp>
      <p:sp>
        <p:nvSpPr>
          <p:cNvPr id="40977" name="AutoShape 17"/>
          <p:cNvSpPr>
            <a:spLocks/>
          </p:cNvSpPr>
          <p:nvPr/>
        </p:nvSpPr>
        <p:spPr bwMode="auto">
          <a:xfrm>
            <a:off x="3630811" y="7884914"/>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Brian Lerrys</a:t>
            </a:r>
            <a:endParaRPr lang="id-ID" sz="4275"/>
          </a:p>
        </p:txBody>
      </p:sp>
      <p:sp>
        <p:nvSpPr>
          <p:cNvPr id="40978" name="AutoShape 18"/>
          <p:cNvSpPr>
            <a:spLocks/>
          </p:cNvSpPr>
          <p:nvPr/>
        </p:nvSpPr>
        <p:spPr bwMode="auto">
          <a:xfrm>
            <a:off x="6020396" y="7887593"/>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Brigita Helmy</a:t>
            </a:r>
            <a:endParaRPr lang="id-ID" sz="4275"/>
          </a:p>
        </p:txBody>
      </p:sp>
      <p:sp>
        <p:nvSpPr>
          <p:cNvPr id="40979" name="AutoShape 19"/>
          <p:cNvSpPr>
            <a:spLocks/>
          </p:cNvSpPr>
          <p:nvPr/>
        </p:nvSpPr>
        <p:spPr bwMode="auto">
          <a:xfrm>
            <a:off x="8625185" y="7887593"/>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Ryan Keith</a:t>
            </a:r>
            <a:endParaRPr lang="id-ID" sz="4275"/>
          </a:p>
        </p:txBody>
      </p:sp>
      <p:sp>
        <p:nvSpPr>
          <p:cNvPr id="40980" name="AutoShape 20"/>
          <p:cNvSpPr>
            <a:spLocks/>
          </p:cNvSpPr>
          <p:nvPr/>
        </p:nvSpPr>
        <p:spPr bwMode="auto">
          <a:xfrm>
            <a:off x="10856714"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81" name="AutoShape 21"/>
          <p:cNvSpPr>
            <a:spLocks/>
          </p:cNvSpPr>
          <p:nvPr/>
        </p:nvSpPr>
        <p:spPr bwMode="auto">
          <a:xfrm>
            <a:off x="10977266" y="7887593"/>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Suzy Markzu</a:t>
            </a:r>
            <a:endParaRPr lang="id-ID" sz="4275"/>
          </a:p>
        </p:txBody>
      </p:sp>
      <p:sp>
        <p:nvSpPr>
          <p:cNvPr id="40987" name="Text Placeholder 40986"/>
          <p:cNvSpPr>
            <a:spLocks noGrp="1"/>
          </p:cNvSpPr>
          <p:nvPr>
            <p:ph type="body" sz="quarter" idx="10"/>
          </p:nvPr>
        </p:nvSpPr>
        <p:spPr/>
        <p:txBody>
          <a:bodyPr/>
          <a:lstStyle/>
          <a:p>
            <a:endParaRPr lang="id-ID"/>
          </a:p>
        </p:txBody>
      </p:sp>
      <p:sp>
        <p:nvSpPr>
          <p:cNvPr id="16" name="Slide Number Placeholder 15"/>
          <p:cNvSpPr>
            <a:spLocks noGrp="1"/>
          </p:cNvSpPr>
          <p:nvPr>
            <p:ph type="sldNum" sz="quarter" idx="4"/>
          </p:nvPr>
        </p:nvSpPr>
        <p:spPr/>
        <p:txBody>
          <a:bodyPr/>
          <a:lstStyle/>
          <a:p>
            <a:fld id="{D919A921-2E83-415D-AFA6-9030E0D9D86D}" type="slidenum">
              <a:rPr lang="id-ID" smtClean="0"/>
              <a:pPr/>
              <a:t>36</a:t>
            </a:fld>
            <a:endParaRPr lang="id-ID" dirty="0"/>
          </a:p>
        </p:txBody>
      </p:sp>
      <p:sp>
        <p:nvSpPr>
          <p:cNvPr id="40989" name="Picture Placeholder 40988"/>
          <p:cNvSpPr>
            <a:spLocks noGrp="1"/>
          </p:cNvSpPr>
          <p:nvPr>
            <p:ph type="pic" sz="quarter" idx="12"/>
          </p:nvPr>
        </p:nvSpPr>
        <p:spPr/>
      </p:sp>
      <p:sp>
        <p:nvSpPr>
          <p:cNvPr id="40990" name="Picture Placeholder 40989"/>
          <p:cNvSpPr>
            <a:spLocks noGrp="1"/>
          </p:cNvSpPr>
          <p:nvPr>
            <p:ph type="pic" sz="quarter" idx="13"/>
          </p:nvPr>
        </p:nvSpPr>
        <p:spPr/>
      </p:sp>
      <p:sp>
        <p:nvSpPr>
          <p:cNvPr id="40991" name="Picture Placeholder 40990"/>
          <p:cNvSpPr>
            <a:spLocks noGrp="1"/>
          </p:cNvSpPr>
          <p:nvPr>
            <p:ph type="pic" sz="quarter" idx="14"/>
          </p:nvPr>
        </p:nvSpPr>
        <p:spPr/>
      </p:sp>
      <p:sp>
        <p:nvSpPr>
          <p:cNvPr id="40992" name="Picture Placeholder 40991"/>
          <p:cNvSpPr>
            <a:spLocks noGrp="1"/>
          </p:cNvSpPr>
          <p:nvPr>
            <p:ph type="pic" sz="quarter" idx="15"/>
          </p:nvPr>
        </p:nvSpPr>
        <p:spPr/>
      </p:sp>
      <p:sp>
        <p:nvSpPr>
          <p:cNvPr id="40993" name="Picture Placeholder 40992"/>
          <p:cNvSpPr>
            <a:spLocks noGrp="1"/>
          </p:cNvSpPr>
          <p:nvPr>
            <p:ph type="pic" sz="quarter" idx="16"/>
          </p:nvPr>
        </p:nvSpPr>
        <p:spPr/>
      </p:sp>
      <p:sp>
        <p:nvSpPr>
          <p:cNvPr id="40994" name="Picture Placeholder 40993"/>
          <p:cNvSpPr>
            <a:spLocks noGrp="1"/>
          </p:cNvSpPr>
          <p:nvPr>
            <p:ph type="pic" sz="quarter" idx="17"/>
          </p:nvPr>
        </p:nvSpPr>
        <p:spPr/>
      </p:sp>
      <p:sp>
        <p:nvSpPr>
          <p:cNvPr id="40995" name="Picture Placeholder 40994"/>
          <p:cNvSpPr>
            <a:spLocks noGrp="1"/>
          </p:cNvSpPr>
          <p:nvPr>
            <p:ph type="pic" sz="quarter" idx="18"/>
          </p:nvPr>
        </p:nvSpPr>
        <p:spPr/>
      </p:sp>
      <p:sp>
        <p:nvSpPr>
          <p:cNvPr id="40996" name="Picture Placeholder 40995"/>
          <p:cNvSpPr>
            <a:spLocks noGrp="1"/>
          </p:cNvSpPr>
          <p:nvPr>
            <p:ph type="pic" sz="quarter" idx="19"/>
          </p:nvPr>
        </p:nvSpPr>
        <p:spPr/>
      </p:sp>
      <p:sp>
        <p:nvSpPr>
          <p:cNvPr id="40997" name="Picture Placeholder 40996"/>
          <p:cNvSpPr>
            <a:spLocks noGrp="1"/>
          </p:cNvSpPr>
          <p:nvPr>
            <p:ph type="pic" sz="quarter" idx="20"/>
          </p:nvPr>
        </p:nvSpPr>
        <p:spPr/>
      </p:sp>
      <p:sp>
        <p:nvSpPr>
          <p:cNvPr id="40998" name="Picture Placeholder 40997"/>
          <p:cNvSpPr>
            <a:spLocks noGrp="1"/>
          </p:cNvSpPr>
          <p:nvPr>
            <p:ph type="pic" sz="quarter" idx="21"/>
          </p:nvPr>
        </p:nvSpPr>
        <p:spPr/>
      </p:sp>
      <p:sp>
        <p:nvSpPr>
          <p:cNvPr id="40988" name="Text Placeholder 40987"/>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1" name="AutoShape 17"/>
          <p:cNvSpPr>
            <a:spLocks/>
          </p:cNvSpPr>
          <p:nvPr/>
        </p:nvSpPr>
        <p:spPr bwMode="auto">
          <a:xfrm>
            <a:off x="1318022" y="8023820"/>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dirty="0"/>
          </a:p>
        </p:txBody>
      </p:sp>
      <p:sp>
        <p:nvSpPr>
          <p:cNvPr id="41995" name="Picture Placeholder 41994"/>
          <p:cNvSpPr>
            <a:spLocks noGrp="1"/>
          </p:cNvSpPr>
          <p:nvPr>
            <p:ph type="pic" sz="quarter" idx="16"/>
          </p:nvPr>
        </p:nvSpPr>
        <p:spPr/>
      </p:sp>
      <p:sp>
        <p:nvSpPr>
          <p:cNvPr id="41996" name="Picture Placeholder 41995"/>
          <p:cNvSpPr>
            <a:spLocks noGrp="1"/>
          </p:cNvSpPr>
          <p:nvPr>
            <p:ph type="pic" sz="quarter" idx="17"/>
          </p:nvPr>
        </p:nvSpPr>
        <p:spPr/>
      </p:sp>
      <p:sp>
        <p:nvSpPr>
          <p:cNvPr id="41993" name="Picture Placeholder 41992"/>
          <p:cNvSpPr>
            <a:spLocks noGrp="1"/>
          </p:cNvSpPr>
          <p:nvPr>
            <p:ph type="pic" sz="quarter" idx="14"/>
          </p:nvPr>
        </p:nvSpPr>
        <p:spPr/>
      </p:sp>
      <p:sp>
        <p:nvSpPr>
          <p:cNvPr id="41994" name="Picture Placeholder 41993"/>
          <p:cNvSpPr>
            <a:spLocks noGrp="1"/>
          </p:cNvSpPr>
          <p:nvPr>
            <p:ph type="pic" sz="quarter" idx="15"/>
          </p:nvPr>
        </p:nvSpPr>
        <p:spPr/>
      </p:sp>
      <p:sp>
        <p:nvSpPr>
          <p:cNvPr id="41992" name="Picture Placeholder 41991"/>
          <p:cNvSpPr>
            <a:spLocks noGrp="1"/>
          </p:cNvSpPr>
          <p:nvPr>
            <p:ph type="pic" sz="quarter" idx="13"/>
          </p:nvPr>
        </p:nvSpPr>
        <p:spPr/>
      </p:sp>
      <p:sp>
        <p:nvSpPr>
          <p:cNvPr id="41991" name="Picture Placeholder 41990"/>
          <p:cNvSpPr>
            <a:spLocks noGrp="1"/>
          </p:cNvSpPr>
          <p:nvPr>
            <p:ph type="pic" sz="quarter" idx="12"/>
          </p:nvPr>
        </p:nvSpPr>
        <p:spPr/>
      </p:sp>
      <p:sp>
        <p:nvSpPr>
          <p:cNvPr id="41997" name="Picture Placeholder 41996"/>
          <p:cNvSpPr>
            <a:spLocks noGrp="1"/>
          </p:cNvSpPr>
          <p:nvPr>
            <p:ph type="pic" sz="quarter" idx="18"/>
          </p:nvPr>
        </p:nvSpPr>
        <p:spPr/>
      </p:sp>
      <p:sp>
        <p:nvSpPr>
          <p:cNvPr id="41998" name="Picture Placeholder 41997"/>
          <p:cNvSpPr>
            <a:spLocks noGrp="1"/>
          </p:cNvSpPr>
          <p:nvPr>
            <p:ph type="pic" sz="quarter" idx="19"/>
          </p:nvPr>
        </p:nvSpPr>
        <p:spPr/>
      </p:sp>
      <p:sp>
        <p:nvSpPr>
          <p:cNvPr id="41999" name="Picture Placeholder 41998"/>
          <p:cNvSpPr>
            <a:spLocks noGrp="1"/>
          </p:cNvSpPr>
          <p:nvPr>
            <p:ph type="pic" sz="quarter" idx="20"/>
          </p:nvPr>
        </p:nvSpPr>
        <p:spPr/>
      </p:sp>
      <p:sp>
        <p:nvSpPr>
          <p:cNvPr id="42000" name="Picture Placeholder 41999"/>
          <p:cNvSpPr>
            <a:spLocks noGrp="1"/>
          </p:cNvSpPr>
          <p:nvPr>
            <p:ph type="pic" sz="quarter" idx="21"/>
          </p:nvPr>
        </p:nvSpPr>
        <p:spPr/>
      </p:sp>
      <p:sp>
        <p:nvSpPr>
          <p:cNvPr id="42002" name="Picture Placeholder 42001"/>
          <p:cNvSpPr>
            <a:spLocks noGrp="1"/>
          </p:cNvSpPr>
          <p:nvPr>
            <p:ph type="pic" sz="quarter" idx="22"/>
          </p:nvPr>
        </p:nvSpPr>
        <p:spPr/>
      </p:sp>
      <p:sp>
        <p:nvSpPr>
          <p:cNvPr id="42003" name="Picture Placeholder 42002"/>
          <p:cNvSpPr>
            <a:spLocks noGrp="1"/>
          </p:cNvSpPr>
          <p:nvPr>
            <p:ph type="pic" sz="quarter" idx="23"/>
          </p:nvPr>
        </p:nvSpPr>
        <p:spPr/>
      </p:sp>
      <p:sp>
        <p:nvSpPr>
          <p:cNvPr id="42004" name="Picture Placeholder 42003"/>
          <p:cNvSpPr>
            <a:spLocks noGrp="1"/>
          </p:cNvSpPr>
          <p:nvPr>
            <p:ph type="pic" sz="quarter" idx="24"/>
          </p:nvPr>
        </p:nvSpPr>
        <p:spPr/>
      </p:sp>
      <p:sp>
        <p:nvSpPr>
          <p:cNvPr id="42005" name="Picture Placeholder 42004"/>
          <p:cNvSpPr>
            <a:spLocks noGrp="1"/>
          </p:cNvSpPr>
          <p:nvPr>
            <p:ph type="pic" sz="quarter" idx="25"/>
          </p:nvPr>
        </p:nvSpPr>
        <p:spPr/>
      </p:sp>
      <p:sp>
        <p:nvSpPr>
          <p:cNvPr id="42006" name="Picture Placeholder 42005"/>
          <p:cNvSpPr>
            <a:spLocks noGrp="1"/>
          </p:cNvSpPr>
          <p:nvPr>
            <p:ph type="pic" sz="quarter" idx="26"/>
          </p:nvPr>
        </p:nvSpPr>
        <p:spPr/>
      </p:sp>
      <p:sp>
        <p:nvSpPr>
          <p:cNvPr id="41989" name="Text Placeholder 4198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37</a:t>
            </a:fld>
            <a:endParaRPr lang="id-ID" dirty="0"/>
          </a:p>
        </p:txBody>
      </p:sp>
      <p:sp>
        <p:nvSpPr>
          <p:cNvPr id="41990" name="Text Placeholder 4198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3010" name="AutoShape 2"/>
          <p:cNvSpPr>
            <a:spLocks/>
          </p:cNvSpPr>
          <p:nvPr/>
        </p:nvSpPr>
        <p:spPr bwMode="auto">
          <a:xfrm rot="5400000">
            <a:off x="4922937" y="2287786"/>
            <a:ext cx="1171575" cy="1171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1" name="AutoShape 3"/>
          <p:cNvSpPr>
            <a:spLocks/>
          </p:cNvSpPr>
          <p:nvPr/>
        </p:nvSpPr>
        <p:spPr bwMode="auto">
          <a:xfrm rot="5400000">
            <a:off x="4969371" y="3551337"/>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2" name="AutoShape 4"/>
          <p:cNvSpPr>
            <a:spLocks/>
          </p:cNvSpPr>
          <p:nvPr/>
        </p:nvSpPr>
        <p:spPr bwMode="auto">
          <a:xfrm rot="5400000">
            <a:off x="4660850" y="5236815"/>
            <a:ext cx="929581" cy="9286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3" name="AutoShape 5"/>
          <p:cNvSpPr>
            <a:spLocks/>
          </p:cNvSpPr>
          <p:nvPr/>
        </p:nvSpPr>
        <p:spPr bwMode="auto">
          <a:xfrm rot="5400000">
            <a:off x="5450235" y="5859215"/>
            <a:ext cx="1233190" cy="12340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14" name="AutoShape 6"/>
          <p:cNvSpPr>
            <a:spLocks/>
          </p:cNvSpPr>
          <p:nvPr/>
        </p:nvSpPr>
        <p:spPr bwMode="auto">
          <a:xfrm>
            <a:off x="4296073" y="6898184"/>
            <a:ext cx="1653778" cy="1653778"/>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7" y="0"/>
                </a:moveTo>
                <a:cubicBezTo>
                  <a:pt x="7319" y="0"/>
                  <a:pt x="4802" y="1006"/>
                  <a:pt x="2881" y="3016"/>
                </a:cubicBezTo>
                <a:cubicBezTo>
                  <a:pt x="-961" y="7038"/>
                  <a:pt x="-961" y="13557"/>
                  <a:pt x="2881" y="17578"/>
                </a:cubicBezTo>
                <a:cubicBezTo>
                  <a:pt x="6724" y="21599"/>
                  <a:pt x="12953" y="21599"/>
                  <a:pt x="16796" y="17578"/>
                </a:cubicBezTo>
                <a:cubicBezTo>
                  <a:pt x="20639" y="13557"/>
                  <a:pt x="20638" y="7038"/>
                  <a:pt x="16796" y="3016"/>
                </a:cubicBezTo>
                <a:cubicBezTo>
                  <a:pt x="14875" y="1006"/>
                  <a:pt x="12355" y="0"/>
                  <a:pt x="9837" y="0"/>
                </a:cubicBezTo>
                <a:close/>
                <a:moveTo>
                  <a:pt x="8825" y="7268"/>
                </a:moveTo>
                <a:cubicBezTo>
                  <a:pt x="9052" y="7232"/>
                  <a:pt x="9285" y="7289"/>
                  <a:pt x="9508" y="7393"/>
                </a:cubicBezTo>
                <a:cubicBezTo>
                  <a:pt x="10833" y="8015"/>
                  <a:pt x="11249" y="9773"/>
                  <a:pt x="10353" y="10969"/>
                </a:cubicBezTo>
                <a:lnTo>
                  <a:pt x="12733" y="7894"/>
                </a:lnTo>
                <a:cubicBezTo>
                  <a:pt x="12902" y="7678"/>
                  <a:pt x="13144" y="7551"/>
                  <a:pt x="13398" y="7524"/>
                </a:cubicBezTo>
                <a:cubicBezTo>
                  <a:pt x="13651" y="7497"/>
                  <a:pt x="13915" y="7570"/>
                  <a:pt x="14128" y="7755"/>
                </a:cubicBezTo>
                <a:cubicBezTo>
                  <a:pt x="14341" y="7932"/>
                  <a:pt x="14464" y="8187"/>
                  <a:pt x="14490" y="8452"/>
                </a:cubicBezTo>
                <a:cubicBezTo>
                  <a:pt x="14515" y="8718"/>
                  <a:pt x="14446" y="8994"/>
                  <a:pt x="14277" y="9217"/>
                </a:cubicBezTo>
                <a:lnTo>
                  <a:pt x="11365" y="12971"/>
                </a:lnTo>
                <a:cubicBezTo>
                  <a:pt x="11216" y="13170"/>
                  <a:pt x="11000" y="13293"/>
                  <a:pt x="10770" y="13327"/>
                </a:cubicBezTo>
                <a:cubicBezTo>
                  <a:pt x="10543" y="13361"/>
                  <a:pt x="10309" y="13304"/>
                  <a:pt x="10087" y="13199"/>
                </a:cubicBezTo>
                <a:cubicBezTo>
                  <a:pt x="8771" y="12577"/>
                  <a:pt x="8356" y="10833"/>
                  <a:pt x="9242" y="9640"/>
                </a:cubicBezTo>
                <a:lnTo>
                  <a:pt x="6949" y="12607"/>
                </a:lnTo>
                <a:cubicBezTo>
                  <a:pt x="6743" y="12868"/>
                  <a:pt x="6464" y="12993"/>
                  <a:pt x="6170" y="12993"/>
                </a:cubicBezTo>
                <a:cubicBezTo>
                  <a:pt x="5950" y="12993"/>
                  <a:pt x="5730" y="12916"/>
                  <a:pt x="5554" y="12762"/>
                </a:cubicBezTo>
                <a:cubicBezTo>
                  <a:pt x="5341" y="12586"/>
                  <a:pt x="5215" y="12330"/>
                  <a:pt x="5187" y="12064"/>
                </a:cubicBezTo>
                <a:cubicBezTo>
                  <a:pt x="5160" y="11799"/>
                  <a:pt x="5229" y="11523"/>
                  <a:pt x="5405" y="11300"/>
                </a:cubicBezTo>
                <a:lnTo>
                  <a:pt x="8227" y="7638"/>
                </a:lnTo>
                <a:cubicBezTo>
                  <a:pt x="8375" y="7431"/>
                  <a:pt x="8594" y="7304"/>
                  <a:pt x="8825" y="726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15" name="AutoShape 7"/>
          <p:cNvSpPr>
            <a:spLocks/>
          </p:cNvSpPr>
          <p:nvPr/>
        </p:nvSpPr>
        <p:spPr bwMode="auto">
          <a:xfrm rot="5400000">
            <a:off x="3790653" y="8551962"/>
            <a:ext cx="1007269" cy="10072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6" name="AutoShape 8"/>
          <p:cNvSpPr>
            <a:spLocks/>
          </p:cNvSpPr>
          <p:nvPr/>
        </p:nvSpPr>
        <p:spPr bwMode="auto">
          <a:xfrm rot="5400000">
            <a:off x="4104085" y="4476453"/>
            <a:ext cx="651867" cy="6518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7" name="AutoShape 9"/>
          <p:cNvSpPr>
            <a:spLocks/>
          </p:cNvSpPr>
          <p:nvPr/>
        </p:nvSpPr>
        <p:spPr bwMode="auto">
          <a:xfrm rot="5400000">
            <a:off x="4144715" y="3125837"/>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8" name="AutoShape 10"/>
          <p:cNvSpPr>
            <a:spLocks/>
          </p:cNvSpPr>
          <p:nvPr/>
        </p:nvSpPr>
        <p:spPr bwMode="auto">
          <a:xfrm rot="5400000">
            <a:off x="4604147" y="1955602"/>
            <a:ext cx="516136" cy="5161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9" name="AutoShape 11"/>
          <p:cNvSpPr>
            <a:spLocks/>
          </p:cNvSpPr>
          <p:nvPr/>
        </p:nvSpPr>
        <p:spPr bwMode="auto">
          <a:xfrm rot="5400000">
            <a:off x="6340525" y="5142161"/>
            <a:ext cx="685800" cy="6849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3947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0" name="AutoShape 12"/>
          <p:cNvSpPr>
            <a:spLocks/>
          </p:cNvSpPr>
          <p:nvPr/>
        </p:nvSpPr>
        <p:spPr bwMode="auto">
          <a:xfrm rot="5400000">
            <a:off x="3837534" y="6111925"/>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1" name="AutoShape 13"/>
          <p:cNvSpPr>
            <a:spLocks/>
          </p:cNvSpPr>
          <p:nvPr/>
        </p:nvSpPr>
        <p:spPr bwMode="auto">
          <a:xfrm rot="5400000">
            <a:off x="6201668" y="3020914"/>
            <a:ext cx="559891" cy="5598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2" name="AutoShape 14"/>
          <p:cNvSpPr>
            <a:spLocks/>
          </p:cNvSpPr>
          <p:nvPr/>
        </p:nvSpPr>
        <p:spPr bwMode="auto">
          <a:xfrm rot="5400000">
            <a:off x="3876824" y="7863930"/>
            <a:ext cx="355402" cy="3562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3" name="AutoShape 15"/>
          <p:cNvSpPr>
            <a:spLocks/>
          </p:cNvSpPr>
          <p:nvPr/>
        </p:nvSpPr>
        <p:spPr bwMode="auto">
          <a:xfrm rot="5400000">
            <a:off x="3644652" y="7222779"/>
            <a:ext cx="501848" cy="5027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4" name="AutoShape 16"/>
          <p:cNvSpPr>
            <a:spLocks/>
          </p:cNvSpPr>
          <p:nvPr/>
        </p:nvSpPr>
        <p:spPr bwMode="auto">
          <a:xfrm rot="5400000">
            <a:off x="5997178" y="7229475"/>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5" name="AutoShape 17"/>
          <p:cNvSpPr>
            <a:spLocks/>
          </p:cNvSpPr>
          <p:nvPr/>
        </p:nvSpPr>
        <p:spPr bwMode="auto">
          <a:xfrm rot="5400000">
            <a:off x="3270052" y="6453485"/>
            <a:ext cx="374154" cy="3741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6" name="AutoShape 18"/>
          <p:cNvSpPr>
            <a:spLocks/>
          </p:cNvSpPr>
          <p:nvPr/>
        </p:nvSpPr>
        <p:spPr bwMode="auto">
          <a:xfrm rot="5400000">
            <a:off x="3334793" y="8220224"/>
            <a:ext cx="502741" cy="5018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7" name="AutoShape 19"/>
          <p:cNvSpPr>
            <a:spLocks/>
          </p:cNvSpPr>
          <p:nvPr/>
        </p:nvSpPr>
        <p:spPr bwMode="auto">
          <a:xfrm rot="5400000">
            <a:off x="4948387" y="6453932"/>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8" name="AutoShape 20"/>
          <p:cNvSpPr>
            <a:spLocks/>
          </p:cNvSpPr>
          <p:nvPr/>
        </p:nvSpPr>
        <p:spPr bwMode="auto">
          <a:xfrm rot="5400000">
            <a:off x="4054078" y="2566392"/>
            <a:ext cx="375047" cy="3750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C749">
              <a:alpha val="394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9" name="AutoShape 21"/>
          <p:cNvSpPr>
            <a:spLocks/>
          </p:cNvSpPr>
          <p:nvPr/>
        </p:nvSpPr>
        <p:spPr bwMode="auto">
          <a:xfrm rot="5400000">
            <a:off x="3675459" y="4273749"/>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30" name="AutoShape 22"/>
          <p:cNvSpPr>
            <a:spLocks/>
          </p:cNvSpPr>
          <p:nvPr/>
        </p:nvSpPr>
        <p:spPr bwMode="auto">
          <a:xfrm rot="5400000">
            <a:off x="3067348" y="4739879"/>
            <a:ext cx="929581" cy="92958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31" name="AutoShape 23"/>
          <p:cNvSpPr>
            <a:spLocks/>
          </p:cNvSpPr>
          <p:nvPr/>
        </p:nvSpPr>
        <p:spPr bwMode="auto">
          <a:xfrm rot="5400000">
            <a:off x="3935760" y="5669013"/>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2" name="AutoShape 24"/>
          <p:cNvSpPr>
            <a:spLocks/>
          </p:cNvSpPr>
          <p:nvPr/>
        </p:nvSpPr>
        <p:spPr bwMode="auto">
          <a:xfrm rot="5400000">
            <a:off x="2270820" y="2753916"/>
            <a:ext cx="1653778" cy="1653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3" name="AutoShape 25"/>
          <p:cNvSpPr>
            <a:spLocks/>
          </p:cNvSpPr>
          <p:nvPr/>
        </p:nvSpPr>
        <p:spPr bwMode="auto">
          <a:xfrm rot="5400000">
            <a:off x="3435697" y="1591717"/>
            <a:ext cx="918865" cy="9179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4" name="AutoShape 26"/>
          <p:cNvSpPr>
            <a:spLocks/>
          </p:cNvSpPr>
          <p:nvPr/>
        </p:nvSpPr>
        <p:spPr bwMode="auto">
          <a:xfrm>
            <a:off x="8570714" y="7414320"/>
            <a:ext cx="3915668" cy="722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dirty="0">
                <a:solidFill>
                  <a:srgbClr val="FFFFFF"/>
                </a:solidFill>
              </a:rPr>
              <a:t>It’s time to Coffee Break,We meet again in 2.00 PM</a:t>
            </a:r>
            <a:endParaRPr lang="id-ID" sz="4275" dirty="0"/>
          </a:p>
        </p:txBody>
      </p:sp>
      <p:sp>
        <p:nvSpPr>
          <p:cNvPr id="43035" name="AutoShape 27"/>
          <p:cNvSpPr>
            <a:spLocks/>
          </p:cNvSpPr>
          <p:nvPr/>
        </p:nvSpPr>
        <p:spPr bwMode="auto">
          <a:xfrm rot="10800000">
            <a:off x="1055489" y="4064794"/>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6" name="AutoShape 28"/>
          <p:cNvSpPr>
            <a:spLocks/>
          </p:cNvSpPr>
          <p:nvPr/>
        </p:nvSpPr>
        <p:spPr bwMode="auto">
          <a:xfrm rot="10800000">
            <a:off x="-844749" y="2561034"/>
            <a:ext cx="2153841" cy="215473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7" name="AutoShape 29"/>
          <p:cNvSpPr>
            <a:spLocks/>
          </p:cNvSpPr>
          <p:nvPr/>
        </p:nvSpPr>
        <p:spPr bwMode="auto">
          <a:xfrm rot="10800000">
            <a:off x="-2157412" y="1902024"/>
            <a:ext cx="1312664" cy="13135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38" name="AutoShape 30"/>
          <p:cNvSpPr>
            <a:spLocks/>
          </p:cNvSpPr>
          <p:nvPr/>
        </p:nvSpPr>
        <p:spPr bwMode="auto">
          <a:xfrm rot="10800000">
            <a:off x="3615631" y="2311003"/>
            <a:ext cx="849213" cy="849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39" name="AutoShape 31"/>
          <p:cNvSpPr>
            <a:spLocks/>
          </p:cNvSpPr>
          <p:nvPr/>
        </p:nvSpPr>
        <p:spPr bwMode="auto">
          <a:xfrm rot="10800000">
            <a:off x="7077670" y="2961978"/>
            <a:ext cx="672406"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0" name="AutoShape 32"/>
          <p:cNvSpPr>
            <a:spLocks/>
          </p:cNvSpPr>
          <p:nvPr/>
        </p:nvSpPr>
        <p:spPr bwMode="auto">
          <a:xfrm rot="10800000">
            <a:off x="2704802" y="5592664"/>
            <a:ext cx="525066" cy="5259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1" name="AutoShape 33"/>
          <p:cNvSpPr>
            <a:spLocks/>
          </p:cNvSpPr>
          <p:nvPr/>
        </p:nvSpPr>
        <p:spPr bwMode="auto">
          <a:xfrm rot="10800000">
            <a:off x="1136750" y="1962746"/>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2" name="AutoShape 34"/>
          <p:cNvSpPr>
            <a:spLocks/>
          </p:cNvSpPr>
          <p:nvPr/>
        </p:nvSpPr>
        <p:spPr bwMode="auto">
          <a:xfrm rot="10800000">
            <a:off x="6858000" y="4047828"/>
            <a:ext cx="728663"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3" name="AutoShape 35"/>
          <p:cNvSpPr>
            <a:spLocks/>
          </p:cNvSpPr>
          <p:nvPr/>
        </p:nvSpPr>
        <p:spPr bwMode="auto">
          <a:xfrm rot="10800000">
            <a:off x="-412551" y="2014538"/>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44" name="AutoShape 36"/>
          <p:cNvSpPr>
            <a:spLocks/>
          </p:cNvSpPr>
          <p:nvPr/>
        </p:nvSpPr>
        <p:spPr bwMode="auto">
          <a:xfrm rot="10800000">
            <a:off x="232172" y="1711822"/>
            <a:ext cx="653653"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45" name="AutoShape 37"/>
          <p:cNvSpPr>
            <a:spLocks/>
          </p:cNvSpPr>
          <p:nvPr/>
        </p:nvSpPr>
        <p:spPr bwMode="auto">
          <a:xfrm rot="10800000">
            <a:off x="508992" y="4777383"/>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6" name="AutoShape 38"/>
          <p:cNvSpPr>
            <a:spLocks/>
          </p:cNvSpPr>
          <p:nvPr/>
        </p:nvSpPr>
        <p:spPr bwMode="auto">
          <a:xfrm rot="10800000">
            <a:off x="1401068" y="1225153"/>
            <a:ext cx="488454" cy="4866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7" name="AutoShape 39"/>
          <p:cNvSpPr>
            <a:spLocks/>
          </p:cNvSpPr>
          <p:nvPr/>
        </p:nvSpPr>
        <p:spPr bwMode="auto">
          <a:xfrm rot="10800000">
            <a:off x="-1067098" y="1308200"/>
            <a:ext cx="654546"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8" name="AutoShape 40"/>
          <p:cNvSpPr>
            <a:spLocks/>
          </p:cNvSpPr>
          <p:nvPr/>
        </p:nvSpPr>
        <p:spPr bwMode="auto">
          <a:xfrm rot="10800000">
            <a:off x="1489472" y="3410248"/>
            <a:ext cx="398264"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9" name="AutoShape 41"/>
          <p:cNvSpPr>
            <a:spLocks/>
          </p:cNvSpPr>
          <p:nvPr/>
        </p:nvSpPr>
        <p:spPr bwMode="auto">
          <a:xfrm rot="10800000">
            <a:off x="6465094" y="224581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50" name="AutoShape 42"/>
          <p:cNvSpPr>
            <a:spLocks/>
          </p:cNvSpPr>
          <p:nvPr/>
        </p:nvSpPr>
        <p:spPr bwMode="auto">
          <a:xfrm rot="10800000">
            <a:off x="-422374" y="315218"/>
            <a:ext cx="1290340" cy="12894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51" name="AutoShape 43"/>
          <p:cNvSpPr>
            <a:spLocks/>
          </p:cNvSpPr>
          <p:nvPr/>
        </p:nvSpPr>
        <p:spPr bwMode="auto">
          <a:xfrm rot="10800000">
            <a:off x="2911078" y="960835"/>
            <a:ext cx="1210866" cy="12099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52" name="AutoShape 44"/>
          <p:cNvSpPr>
            <a:spLocks/>
          </p:cNvSpPr>
          <p:nvPr/>
        </p:nvSpPr>
        <p:spPr bwMode="auto">
          <a:xfrm rot="10800000">
            <a:off x="2511921" y="2091333"/>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53" name="AutoShape 45"/>
          <p:cNvSpPr>
            <a:spLocks/>
          </p:cNvSpPr>
          <p:nvPr/>
        </p:nvSpPr>
        <p:spPr bwMode="auto">
          <a:xfrm rot="10800000">
            <a:off x="4555034" y="-76796"/>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54" name="AutoShape 46"/>
          <p:cNvSpPr>
            <a:spLocks/>
          </p:cNvSpPr>
          <p:nvPr/>
        </p:nvSpPr>
        <p:spPr bwMode="auto">
          <a:xfrm rot="10800000">
            <a:off x="7027664" y="1440359"/>
            <a:ext cx="1196578"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animEffect transition="in" filter="fade">
                                      <p:cBhvr>
                                        <p:cTn id="9" dur="500"/>
                                        <p:tgtEl>
                                          <p:spTgt spid="4301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43011"/>
                                        </p:tgtEl>
                                        <p:attrNameLst>
                                          <p:attrName>style.visibility</p:attrName>
                                        </p:attrNameLst>
                                      </p:cBhvr>
                                      <p:to>
                                        <p:strVal val="visible"/>
                                      </p:to>
                                    </p:set>
                                    <p:anim calcmode="lin" valueType="num">
                                      <p:cBhvr>
                                        <p:cTn id="12" dur="500" fill="hold"/>
                                        <p:tgtEl>
                                          <p:spTgt spid="43011"/>
                                        </p:tgtEl>
                                        <p:attrNameLst>
                                          <p:attrName>ppt_w</p:attrName>
                                        </p:attrNameLst>
                                      </p:cBhvr>
                                      <p:tavLst>
                                        <p:tav tm="0">
                                          <p:val>
                                            <p:fltVal val="0"/>
                                          </p:val>
                                        </p:tav>
                                        <p:tav tm="100000">
                                          <p:val>
                                            <p:strVal val="#ppt_w"/>
                                          </p:val>
                                        </p:tav>
                                      </p:tavLst>
                                    </p:anim>
                                    <p:anim calcmode="lin" valueType="num">
                                      <p:cBhvr>
                                        <p:cTn id="13" dur="500" fill="hold"/>
                                        <p:tgtEl>
                                          <p:spTgt spid="43011"/>
                                        </p:tgtEl>
                                        <p:attrNameLst>
                                          <p:attrName>ppt_h</p:attrName>
                                        </p:attrNameLst>
                                      </p:cBhvr>
                                      <p:tavLst>
                                        <p:tav tm="0">
                                          <p:val>
                                            <p:fltVal val="0"/>
                                          </p:val>
                                        </p:tav>
                                        <p:tav tm="100000">
                                          <p:val>
                                            <p:strVal val="#ppt_h"/>
                                          </p:val>
                                        </p:tav>
                                      </p:tavLst>
                                    </p:anim>
                                    <p:animEffect transition="in" filter="fade">
                                      <p:cBhvr>
                                        <p:cTn id="14" dur="500"/>
                                        <p:tgtEl>
                                          <p:spTgt spid="430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3012"/>
                                        </p:tgtEl>
                                        <p:attrNameLst>
                                          <p:attrName>style.visibility</p:attrName>
                                        </p:attrNameLst>
                                      </p:cBhvr>
                                      <p:to>
                                        <p:strVal val="visible"/>
                                      </p:to>
                                    </p:set>
                                    <p:anim calcmode="lin" valueType="num">
                                      <p:cBhvr>
                                        <p:cTn id="17" dur="500" fill="hold"/>
                                        <p:tgtEl>
                                          <p:spTgt spid="43012"/>
                                        </p:tgtEl>
                                        <p:attrNameLst>
                                          <p:attrName>ppt_w</p:attrName>
                                        </p:attrNameLst>
                                      </p:cBhvr>
                                      <p:tavLst>
                                        <p:tav tm="0">
                                          <p:val>
                                            <p:fltVal val="0"/>
                                          </p:val>
                                        </p:tav>
                                        <p:tav tm="100000">
                                          <p:val>
                                            <p:strVal val="#ppt_w"/>
                                          </p:val>
                                        </p:tav>
                                      </p:tavLst>
                                    </p:anim>
                                    <p:anim calcmode="lin" valueType="num">
                                      <p:cBhvr>
                                        <p:cTn id="18" dur="500" fill="hold"/>
                                        <p:tgtEl>
                                          <p:spTgt spid="43012"/>
                                        </p:tgtEl>
                                        <p:attrNameLst>
                                          <p:attrName>ppt_h</p:attrName>
                                        </p:attrNameLst>
                                      </p:cBhvr>
                                      <p:tavLst>
                                        <p:tav tm="0">
                                          <p:val>
                                            <p:fltVal val="0"/>
                                          </p:val>
                                        </p:tav>
                                        <p:tav tm="100000">
                                          <p:val>
                                            <p:strVal val="#ppt_h"/>
                                          </p:val>
                                        </p:tav>
                                      </p:tavLst>
                                    </p:anim>
                                    <p:animEffect transition="in" filter="fade">
                                      <p:cBhvr>
                                        <p:cTn id="19" dur="500"/>
                                        <p:tgtEl>
                                          <p:spTgt spid="43012"/>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43013"/>
                                        </p:tgtEl>
                                        <p:attrNameLst>
                                          <p:attrName>style.visibility</p:attrName>
                                        </p:attrNameLst>
                                      </p:cBhvr>
                                      <p:to>
                                        <p:strVal val="visible"/>
                                      </p:to>
                                    </p:set>
                                    <p:anim calcmode="lin" valueType="num">
                                      <p:cBhvr>
                                        <p:cTn id="22" dur="500" fill="hold"/>
                                        <p:tgtEl>
                                          <p:spTgt spid="43013"/>
                                        </p:tgtEl>
                                        <p:attrNameLst>
                                          <p:attrName>ppt_w</p:attrName>
                                        </p:attrNameLst>
                                      </p:cBhvr>
                                      <p:tavLst>
                                        <p:tav tm="0">
                                          <p:val>
                                            <p:fltVal val="0"/>
                                          </p:val>
                                        </p:tav>
                                        <p:tav tm="100000">
                                          <p:val>
                                            <p:strVal val="#ppt_w"/>
                                          </p:val>
                                        </p:tav>
                                      </p:tavLst>
                                    </p:anim>
                                    <p:anim calcmode="lin" valueType="num">
                                      <p:cBhvr>
                                        <p:cTn id="23" dur="500" fill="hold"/>
                                        <p:tgtEl>
                                          <p:spTgt spid="43013"/>
                                        </p:tgtEl>
                                        <p:attrNameLst>
                                          <p:attrName>ppt_h</p:attrName>
                                        </p:attrNameLst>
                                      </p:cBhvr>
                                      <p:tavLst>
                                        <p:tav tm="0">
                                          <p:val>
                                            <p:fltVal val="0"/>
                                          </p:val>
                                        </p:tav>
                                        <p:tav tm="100000">
                                          <p:val>
                                            <p:strVal val="#ppt_h"/>
                                          </p:val>
                                        </p:tav>
                                      </p:tavLst>
                                    </p:anim>
                                    <p:animEffect transition="in" filter="fade">
                                      <p:cBhvr>
                                        <p:cTn id="24" dur="500"/>
                                        <p:tgtEl>
                                          <p:spTgt spid="430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014"/>
                                        </p:tgtEl>
                                        <p:attrNameLst>
                                          <p:attrName>style.visibility</p:attrName>
                                        </p:attrNameLst>
                                      </p:cBhvr>
                                      <p:to>
                                        <p:strVal val="visible"/>
                                      </p:to>
                                    </p:set>
                                    <p:anim calcmode="lin" valueType="num">
                                      <p:cBhvr>
                                        <p:cTn id="27" dur="500" fill="hold"/>
                                        <p:tgtEl>
                                          <p:spTgt spid="43014"/>
                                        </p:tgtEl>
                                        <p:attrNameLst>
                                          <p:attrName>ppt_w</p:attrName>
                                        </p:attrNameLst>
                                      </p:cBhvr>
                                      <p:tavLst>
                                        <p:tav tm="0">
                                          <p:val>
                                            <p:fltVal val="0"/>
                                          </p:val>
                                        </p:tav>
                                        <p:tav tm="100000">
                                          <p:val>
                                            <p:strVal val="#ppt_w"/>
                                          </p:val>
                                        </p:tav>
                                      </p:tavLst>
                                    </p:anim>
                                    <p:anim calcmode="lin" valueType="num">
                                      <p:cBhvr>
                                        <p:cTn id="28" dur="500" fill="hold"/>
                                        <p:tgtEl>
                                          <p:spTgt spid="43014"/>
                                        </p:tgtEl>
                                        <p:attrNameLst>
                                          <p:attrName>ppt_h</p:attrName>
                                        </p:attrNameLst>
                                      </p:cBhvr>
                                      <p:tavLst>
                                        <p:tav tm="0">
                                          <p:val>
                                            <p:fltVal val="0"/>
                                          </p:val>
                                        </p:tav>
                                        <p:tav tm="100000">
                                          <p:val>
                                            <p:strVal val="#ppt_h"/>
                                          </p:val>
                                        </p:tav>
                                      </p:tavLst>
                                    </p:anim>
                                    <p:animEffect transition="in" filter="fade">
                                      <p:cBhvr>
                                        <p:cTn id="29" dur="500"/>
                                        <p:tgtEl>
                                          <p:spTgt spid="43014"/>
                                        </p:tgtEl>
                                      </p:cBhvr>
                                    </p:animEffect>
                                  </p:childTnLst>
                                </p:cTn>
                              </p:par>
                              <p:par>
                                <p:cTn id="30" presetID="53" presetClass="entr" presetSubtype="16" fill="hold" grpId="0" nodeType="withEffect">
                                  <p:stCondLst>
                                    <p:cond delay="200"/>
                                  </p:stCondLst>
                                  <p:childTnLst>
                                    <p:set>
                                      <p:cBhvr>
                                        <p:cTn id="31" dur="1" fill="hold">
                                          <p:stCondLst>
                                            <p:cond delay="0"/>
                                          </p:stCondLst>
                                        </p:cTn>
                                        <p:tgtEl>
                                          <p:spTgt spid="43015"/>
                                        </p:tgtEl>
                                        <p:attrNameLst>
                                          <p:attrName>style.visibility</p:attrName>
                                        </p:attrNameLst>
                                      </p:cBhvr>
                                      <p:to>
                                        <p:strVal val="visible"/>
                                      </p:to>
                                    </p:set>
                                    <p:anim calcmode="lin" valueType="num">
                                      <p:cBhvr>
                                        <p:cTn id="32" dur="500" fill="hold"/>
                                        <p:tgtEl>
                                          <p:spTgt spid="43015"/>
                                        </p:tgtEl>
                                        <p:attrNameLst>
                                          <p:attrName>ppt_w</p:attrName>
                                        </p:attrNameLst>
                                      </p:cBhvr>
                                      <p:tavLst>
                                        <p:tav tm="0">
                                          <p:val>
                                            <p:fltVal val="0"/>
                                          </p:val>
                                        </p:tav>
                                        <p:tav tm="100000">
                                          <p:val>
                                            <p:strVal val="#ppt_w"/>
                                          </p:val>
                                        </p:tav>
                                      </p:tavLst>
                                    </p:anim>
                                    <p:anim calcmode="lin" valueType="num">
                                      <p:cBhvr>
                                        <p:cTn id="33" dur="500" fill="hold"/>
                                        <p:tgtEl>
                                          <p:spTgt spid="43015"/>
                                        </p:tgtEl>
                                        <p:attrNameLst>
                                          <p:attrName>ppt_h</p:attrName>
                                        </p:attrNameLst>
                                      </p:cBhvr>
                                      <p:tavLst>
                                        <p:tav tm="0">
                                          <p:val>
                                            <p:fltVal val="0"/>
                                          </p:val>
                                        </p:tav>
                                        <p:tav tm="100000">
                                          <p:val>
                                            <p:strVal val="#ppt_h"/>
                                          </p:val>
                                        </p:tav>
                                      </p:tavLst>
                                    </p:anim>
                                    <p:animEffect transition="in" filter="fade">
                                      <p:cBhvr>
                                        <p:cTn id="34" dur="500"/>
                                        <p:tgtEl>
                                          <p:spTgt spid="430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3016"/>
                                        </p:tgtEl>
                                        <p:attrNameLst>
                                          <p:attrName>style.visibility</p:attrName>
                                        </p:attrNameLst>
                                      </p:cBhvr>
                                      <p:to>
                                        <p:strVal val="visible"/>
                                      </p:to>
                                    </p:set>
                                    <p:anim calcmode="lin" valueType="num">
                                      <p:cBhvr>
                                        <p:cTn id="37" dur="500" fill="hold"/>
                                        <p:tgtEl>
                                          <p:spTgt spid="43016"/>
                                        </p:tgtEl>
                                        <p:attrNameLst>
                                          <p:attrName>ppt_w</p:attrName>
                                        </p:attrNameLst>
                                      </p:cBhvr>
                                      <p:tavLst>
                                        <p:tav tm="0">
                                          <p:val>
                                            <p:fltVal val="0"/>
                                          </p:val>
                                        </p:tav>
                                        <p:tav tm="100000">
                                          <p:val>
                                            <p:strVal val="#ppt_w"/>
                                          </p:val>
                                        </p:tav>
                                      </p:tavLst>
                                    </p:anim>
                                    <p:anim calcmode="lin" valueType="num">
                                      <p:cBhvr>
                                        <p:cTn id="38" dur="500" fill="hold"/>
                                        <p:tgtEl>
                                          <p:spTgt spid="43016"/>
                                        </p:tgtEl>
                                        <p:attrNameLst>
                                          <p:attrName>ppt_h</p:attrName>
                                        </p:attrNameLst>
                                      </p:cBhvr>
                                      <p:tavLst>
                                        <p:tav tm="0">
                                          <p:val>
                                            <p:fltVal val="0"/>
                                          </p:val>
                                        </p:tav>
                                        <p:tav tm="100000">
                                          <p:val>
                                            <p:strVal val="#ppt_h"/>
                                          </p:val>
                                        </p:tav>
                                      </p:tavLst>
                                    </p:anim>
                                    <p:animEffect transition="in" filter="fade">
                                      <p:cBhvr>
                                        <p:cTn id="39" dur="500"/>
                                        <p:tgtEl>
                                          <p:spTgt spid="43016"/>
                                        </p:tgtEl>
                                      </p:cBhvr>
                                    </p:animEffect>
                                  </p:childTnLst>
                                </p:cTn>
                              </p:par>
                              <p:par>
                                <p:cTn id="40" presetID="53" presetClass="entr" presetSubtype="16" fill="hold" grpId="0" nodeType="withEffect">
                                  <p:stCondLst>
                                    <p:cond delay="400"/>
                                  </p:stCondLst>
                                  <p:childTnLst>
                                    <p:set>
                                      <p:cBhvr>
                                        <p:cTn id="41" dur="1" fill="hold">
                                          <p:stCondLst>
                                            <p:cond delay="0"/>
                                          </p:stCondLst>
                                        </p:cTn>
                                        <p:tgtEl>
                                          <p:spTgt spid="43017"/>
                                        </p:tgtEl>
                                        <p:attrNameLst>
                                          <p:attrName>style.visibility</p:attrName>
                                        </p:attrNameLst>
                                      </p:cBhvr>
                                      <p:to>
                                        <p:strVal val="visible"/>
                                      </p:to>
                                    </p:set>
                                    <p:anim calcmode="lin" valueType="num">
                                      <p:cBhvr>
                                        <p:cTn id="42" dur="500" fill="hold"/>
                                        <p:tgtEl>
                                          <p:spTgt spid="43017"/>
                                        </p:tgtEl>
                                        <p:attrNameLst>
                                          <p:attrName>ppt_w</p:attrName>
                                        </p:attrNameLst>
                                      </p:cBhvr>
                                      <p:tavLst>
                                        <p:tav tm="0">
                                          <p:val>
                                            <p:fltVal val="0"/>
                                          </p:val>
                                        </p:tav>
                                        <p:tav tm="100000">
                                          <p:val>
                                            <p:strVal val="#ppt_w"/>
                                          </p:val>
                                        </p:tav>
                                      </p:tavLst>
                                    </p:anim>
                                    <p:anim calcmode="lin" valueType="num">
                                      <p:cBhvr>
                                        <p:cTn id="43" dur="500" fill="hold"/>
                                        <p:tgtEl>
                                          <p:spTgt spid="43017"/>
                                        </p:tgtEl>
                                        <p:attrNameLst>
                                          <p:attrName>ppt_h</p:attrName>
                                        </p:attrNameLst>
                                      </p:cBhvr>
                                      <p:tavLst>
                                        <p:tav tm="0">
                                          <p:val>
                                            <p:fltVal val="0"/>
                                          </p:val>
                                        </p:tav>
                                        <p:tav tm="100000">
                                          <p:val>
                                            <p:strVal val="#ppt_h"/>
                                          </p:val>
                                        </p:tav>
                                      </p:tavLst>
                                    </p:anim>
                                    <p:animEffect transition="in" filter="fade">
                                      <p:cBhvr>
                                        <p:cTn id="44" dur="500"/>
                                        <p:tgtEl>
                                          <p:spTgt spid="430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3018"/>
                                        </p:tgtEl>
                                        <p:attrNameLst>
                                          <p:attrName>style.visibility</p:attrName>
                                        </p:attrNameLst>
                                      </p:cBhvr>
                                      <p:to>
                                        <p:strVal val="visible"/>
                                      </p:to>
                                    </p:set>
                                    <p:anim calcmode="lin" valueType="num">
                                      <p:cBhvr>
                                        <p:cTn id="47" dur="500" fill="hold"/>
                                        <p:tgtEl>
                                          <p:spTgt spid="43018"/>
                                        </p:tgtEl>
                                        <p:attrNameLst>
                                          <p:attrName>ppt_w</p:attrName>
                                        </p:attrNameLst>
                                      </p:cBhvr>
                                      <p:tavLst>
                                        <p:tav tm="0">
                                          <p:val>
                                            <p:fltVal val="0"/>
                                          </p:val>
                                        </p:tav>
                                        <p:tav tm="100000">
                                          <p:val>
                                            <p:strVal val="#ppt_w"/>
                                          </p:val>
                                        </p:tav>
                                      </p:tavLst>
                                    </p:anim>
                                    <p:anim calcmode="lin" valueType="num">
                                      <p:cBhvr>
                                        <p:cTn id="48" dur="500" fill="hold"/>
                                        <p:tgtEl>
                                          <p:spTgt spid="43018"/>
                                        </p:tgtEl>
                                        <p:attrNameLst>
                                          <p:attrName>ppt_h</p:attrName>
                                        </p:attrNameLst>
                                      </p:cBhvr>
                                      <p:tavLst>
                                        <p:tav tm="0">
                                          <p:val>
                                            <p:fltVal val="0"/>
                                          </p:val>
                                        </p:tav>
                                        <p:tav tm="100000">
                                          <p:val>
                                            <p:strVal val="#ppt_h"/>
                                          </p:val>
                                        </p:tav>
                                      </p:tavLst>
                                    </p:anim>
                                    <p:animEffect transition="in" filter="fade">
                                      <p:cBhvr>
                                        <p:cTn id="49" dur="500"/>
                                        <p:tgtEl>
                                          <p:spTgt spid="4301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43019"/>
                                        </p:tgtEl>
                                        <p:attrNameLst>
                                          <p:attrName>style.visibility</p:attrName>
                                        </p:attrNameLst>
                                      </p:cBhvr>
                                      <p:to>
                                        <p:strVal val="visible"/>
                                      </p:to>
                                    </p:set>
                                    <p:anim calcmode="lin" valueType="num">
                                      <p:cBhvr>
                                        <p:cTn id="52" dur="500" fill="hold"/>
                                        <p:tgtEl>
                                          <p:spTgt spid="43019"/>
                                        </p:tgtEl>
                                        <p:attrNameLst>
                                          <p:attrName>ppt_w</p:attrName>
                                        </p:attrNameLst>
                                      </p:cBhvr>
                                      <p:tavLst>
                                        <p:tav tm="0">
                                          <p:val>
                                            <p:fltVal val="0"/>
                                          </p:val>
                                        </p:tav>
                                        <p:tav tm="100000">
                                          <p:val>
                                            <p:strVal val="#ppt_w"/>
                                          </p:val>
                                        </p:tav>
                                      </p:tavLst>
                                    </p:anim>
                                    <p:anim calcmode="lin" valueType="num">
                                      <p:cBhvr>
                                        <p:cTn id="53" dur="500" fill="hold"/>
                                        <p:tgtEl>
                                          <p:spTgt spid="43019"/>
                                        </p:tgtEl>
                                        <p:attrNameLst>
                                          <p:attrName>ppt_h</p:attrName>
                                        </p:attrNameLst>
                                      </p:cBhvr>
                                      <p:tavLst>
                                        <p:tav tm="0">
                                          <p:val>
                                            <p:fltVal val="0"/>
                                          </p:val>
                                        </p:tav>
                                        <p:tav tm="100000">
                                          <p:val>
                                            <p:strVal val="#ppt_h"/>
                                          </p:val>
                                        </p:tav>
                                      </p:tavLst>
                                    </p:anim>
                                    <p:animEffect transition="in" filter="fade">
                                      <p:cBhvr>
                                        <p:cTn id="54" dur="500"/>
                                        <p:tgtEl>
                                          <p:spTgt spid="43019"/>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43020"/>
                                        </p:tgtEl>
                                        <p:attrNameLst>
                                          <p:attrName>style.visibility</p:attrName>
                                        </p:attrNameLst>
                                      </p:cBhvr>
                                      <p:to>
                                        <p:strVal val="visible"/>
                                      </p:to>
                                    </p:set>
                                    <p:anim calcmode="lin" valueType="num">
                                      <p:cBhvr>
                                        <p:cTn id="57" dur="500" fill="hold"/>
                                        <p:tgtEl>
                                          <p:spTgt spid="43020"/>
                                        </p:tgtEl>
                                        <p:attrNameLst>
                                          <p:attrName>ppt_w</p:attrName>
                                        </p:attrNameLst>
                                      </p:cBhvr>
                                      <p:tavLst>
                                        <p:tav tm="0">
                                          <p:val>
                                            <p:fltVal val="0"/>
                                          </p:val>
                                        </p:tav>
                                        <p:tav tm="100000">
                                          <p:val>
                                            <p:strVal val="#ppt_w"/>
                                          </p:val>
                                        </p:tav>
                                      </p:tavLst>
                                    </p:anim>
                                    <p:anim calcmode="lin" valueType="num">
                                      <p:cBhvr>
                                        <p:cTn id="58" dur="500" fill="hold"/>
                                        <p:tgtEl>
                                          <p:spTgt spid="43020"/>
                                        </p:tgtEl>
                                        <p:attrNameLst>
                                          <p:attrName>ppt_h</p:attrName>
                                        </p:attrNameLst>
                                      </p:cBhvr>
                                      <p:tavLst>
                                        <p:tav tm="0">
                                          <p:val>
                                            <p:fltVal val="0"/>
                                          </p:val>
                                        </p:tav>
                                        <p:tav tm="100000">
                                          <p:val>
                                            <p:strVal val="#ppt_h"/>
                                          </p:val>
                                        </p:tav>
                                      </p:tavLst>
                                    </p:anim>
                                    <p:animEffect transition="in" filter="fade">
                                      <p:cBhvr>
                                        <p:cTn id="59" dur="500"/>
                                        <p:tgtEl>
                                          <p:spTgt spid="43020"/>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43021"/>
                                        </p:tgtEl>
                                        <p:attrNameLst>
                                          <p:attrName>style.visibility</p:attrName>
                                        </p:attrNameLst>
                                      </p:cBhvr>
                                      <p:to>
                                        <p:strVal val="visible"/>
                                      </p:to>
                                    </p:set>
                                    <p:anim calcmode="lin" valueType="num">
                                      <p:cBhvr>
                                        <p:cTn id="62" dur="500" fill="hold"/>
                                        <p:tgtEl>
                                          <p:spTgt spid="43021"/>
                                        </p:tgtEl>
                                        <p:attrNameLst>
                                          <p:attrName>ppt_w</p:attrName>
                                        </p:attrNameLst>
                                      </p:cBhvr>
                                      <p:tavLst>
                                        <p:tav tm="0">
                                          <p:val>
                                            <p:fltVal val="0"/>
                                          </p:val>
                                        </p:tav>
                                        <p:tav tm="100000">
                                          <p:val>
                                            <p:strVal val="#ppt_w"/>
                                          </p:val>
                                        </p:tav>
                                      </p:tavLst>
                                    </p:anim>
                                    <p:anim calcmode="lin" valueType="num">
                                      <p:cBhvr>
                                        <p:cTn id="63" dur="500" fill="hold"/>
                                        <p:tgtEl>
                                          <p:spTgt spid="43021"/>
                                        </p:tgtEl>
                                        <p:attrNameLst>
                                          <p:attrName>ppt_h</p:attrName>
                                        </p:attrNameLst>
                                      </p:cBhvr>
                                      <p:tavLst>
                                        <p:tav tm="0">
                                          <p:val>
                                            <p:fltVal val="0"/>
                                          </p:val>
                                        </p:tav>
                                        <p:tav tm="100000">
                                          <p:val>
                                            <p:strVal val="#ppt_h"/>
                                          </p:val>
                                        </p:tav>
                                      </p:tavLst>
                                    </p:anim>
                                    <p:animEffect transition="in" filter="fade">
                                      <p:cBhvr>
                                        <p:cTn id="64" dur="500"/>
                                        <p:tgtEl>
                                          <p:spTgt spid="43021"/>
                                        </p:tgtEl>
                                      </p:cBhvr>
                                    </p:animEffect>
                                  </p:childTnLst>
                                </p:cTn>
                              </p:par>
                              <p:par>
                                <p:cTn id="65" presetID="53" presetClass="entr" presetSubtype="16" fill="hold" grpId="0" nodeType="withEffect">
                                  <p:stCondLst>
                                    <p:cond delay="400"/>
                                  </p:stCondLst>
                                  <p:childTnLst>
                                    <p:set>
                                      <p:cBhvr>
                                        <p:cTn id="66" dur="1" fill="hold">
                                          <p:stCondLst>
                                            <p:cond delay="0"/>
                                          </p:stCondLst>
                                        </p:cTn>
                                        <p:tgtEl>
                                          <p:spTgt spid="43022"/>
                                        </p:tgtEl>
                                        <p:attrNameLst>
                                          <p:attrName>style.visibility</p:attrName>
                                        </p:attrNameLst>
                                      </p:cBhvr>
                                      <p:to>
                                        <p:strVal val="visible"/>
                                      </p:to>
                                    </p:set>
                                    <p:anim calcmode="lin" valueType="num">
                                      <p:cBhvr>
                                        <p:cTn id="67" dur="500" fill="hold"/>
                                        <p:tgtEl>
                                          <p:spTgt spid="43022"/>
                                        </p:tgtEl>
                                        <p:attrNameLst>
                                          <p:attrName>ppt_w</p:attrName>
                                        </p:attrNameLst>
                                      </p:cBhvr>
                                      <p:tavLst>
                                        <p:tav tm="0">
                                          <p:val>
                                            <p:fltVal val="0"/>
                                          </p:val>
                                        </p:tav>
                                        <p:tav tm="100000">
                                          <p:val>
                                            <p:strVal val="#ppt_w"/>
                                          </p:val>
                                        </p:tav>
                                      </p:tavLst>
                                    </p:anim>
                                    <p:anim calcmode="lin" valueType="num">
                                      <p:cBhvr>
                                        <p:cTn id="68" dur="500" fill="hold"/>
                                        <p:tgtEl>
                                          <p:spTgt spid="43022"/>
                                        </p:tgtEl>
                                        <p:attrNameLst>
                                          <p:attrName>ppt_h</p:attrName>
                                        </p:attrNameLst>
                                      </p:cBhvr>
                                      <p:tavLst>
                                        <p:tav tm="0">
                                          <p:val>
                                            <p:fltVal val="0"/>
                                          </p:val>
                                        </p:tav>
                                        <p:tav tm="100000">
                                          <p:val>
                                            <p:strVal val="#ppt_h"/>
                                          </p:val>
                                        </p:tav>
                                      </p:tavLst>
                                    </p:anim>
                                    <p:animEffect transition="in" filter="fade">
                                      <p:cBhvr>
                                        <p:cTn id="69" dur="500"/>
                                        <p:tgtEl>
                                          <p:spTgt spid="43022"/>
                                        </p:tgtEl>
                                      </p:cBhvr>
                                    </p:animEffect>
                                  </p:childTnLst>
                                </p:cTn>
                              </p:par>
                              <p:par>
                                <p:cTn id="70" presetID="53" presetClass="entr" presetSubtype="16" fill="hold" grpId="0" nodeType="withEffect">
                                  <p:stCondLst>
                                    <p:cond delay="100"/>
                                  </p:stCondLst>
                                  <p:childTnLst>
                                    <p:set>
                                      <p:cBhvr>
                                        <p:cTn id="71" dur="1" fill="hold">
                                          <p:stCondLst>
                                            <p:cond delay="0"/>
                                          </p:stCondLst>
                                        </p:cTn>
                                        <p:tgtEl>
                                          <p:spTgt spid="43023"/>
                                        </p:tgtEl>
                                        <p:attrNameLst>
                                          <p:attrName>style.visibility</p:attrName>
                                        </p:attrNameLst>
                                      </p:cBhvr>
                                      <p:to>
                                        <p:strVal val="visible"/>
                                      </p:to>
                                    </p:set>
                                    <p:anim calcmode="lin" valueType="num">
                                      <p:cBhvr>
                                        <p:cTn id="72" dur="500" fill="hold"/>
                                        <p:tgtEl>
                                          <p:spTgt spid="43023"/>
                                        </p:tgtEl>
                                        <p:attrNameLst>
                                          <p:attrName>ppt_w</p:attrName>
                                        </p:attrNameLst>
                                      </p:cBhvr>
                                      <p:tavLst>
                                        <p:tav tm="0">
                                          <p:val>
                                            <p:fltVal val="0"/>
                                          </p:val>
                                        </p:tav>
                                        <p:tav tm="100000">
                                          <p:val>
                                            <p:strVal val="#ppt_w"/>
                                          </p:val>
                                        </p:tav>
                                      </p:tavLst>
                                    </p:anim>
                                    <p:anim calcmode="lin" valueType="num">
                                      <p:cBhvr>
                                        <p:cTn id="73" dur="500" fill="hold"/>
                                        <p:tgtEl>
                                          <p:spTgt spid="43023"/>
                                        </p:tgtEl>
                                        <p:attrNameLst>
                                          <p:attrName>ppt_h</p:attrName>
                                        </p:attrNameLst>
                                      </p:cBhvr>
                                      <p:tavLst>
                                        <p:tav tm="0">
                                          <p:val>
                                            <p:fltVal val="0"/>
                                          </p:val>
                                        </p:tav>
                                        <p:tav tm="100000">
                                          <p:val>
                                            <p:strVal val="#ppt_h"/>
                                          </p:val>
                                        </p:tav>
                                      </p:tavLst>
                                    </p:anim>
                                    <p:animEffect transition="in" filter="fade">
                                      <p:cBhvr>
                                        <p:cTn id="74" dur="500"/>
                                        <p:tgtEl>
                                          <p:spTgt spid="43023"/>
                                        </p:tgtEl>
                                      </p:cBhvr>
                                    </p:animEffect>
                                  </p:childTnLst>
                                </p:cTn>
                              </p:par>
                              <p:par>
                                <p:cTn id="75" presetID="53" presetClass="entr" presetSubtype="16" fill="hold" grpId="0" nodeType="withEffect">
                                  <p:stCondLst>
                                    <p:cond delay="200"/>
                                  </p:stCondLst>
                                  <p:childTnLst>
                                    <p:set>
                                      <p:cBhvr>
                                        <p:cTn id="76" dur="1" fill="hold">
                                          <p:stCondLst>
                                            <p:cond delay="0"/>
                                          </p:stCondLst>
                                        </p:cTn>
                                        <p:tgtEl>
                                          <p:spTgt spid="43024"/>
                                        </p:tgtEl>
                                        <p:attrNameLst>
                                          <p:attrName>style.visibility</p:attrName>
                                        </p:attrNameLst>
                                      </p:cBhvr>
                                      <p:to>
                                        <p:strVal val="visible"/>
                                      </p:to>
                                    </p:set>
                                    <p:anim calcmode="lin" valueType="num">
                                      <p:cBhvr>
                                        <p:cTn id="77" dur="500" fill="hold"/>
                                        <p:tgtEl>
                                          <p:spTgt spid="43024"/>
                                        </p:tgtEl>
                                        <p:attrNameLst>
                                          <p:attrName>ppt_w</p:attrName>
                                        </p:attrNameLst>
                                      </p:cBhvr>
                                      <p:tavLst>
                                        <p:tav tm="0">
                                          <p:val>
                                            <p:fltVal val="0"/>
                                          </p:val>
                                        </p:tav>
                                        <p:tav tm="100000">
                                          <p:val>
                                            <p:strVal val="#ppt_w"/>
                                          </p:val>
                                        </p:tav>
                                      </p:tavLst>
                                    </p:anim>
                                    <p:anim calcmode="lin" valueType="num">
                                      <p:cBhvr>
                                        <p:cTn id="78" dur="500" fill="hold"/>
                                        <p:tgtEl>
                                          <p:spTgt spid="43024"/>
                                        </p:tgtEl>
                                        <p:attrNameLst>
                                          <p:attrName>ppt_h</p:attrName>
                                        </p:attrNameLst>
                                      </p:cBhvr>
                                      <p:tavLst>
                                        <p:tav tm="0">
                                          <p:val>
                                            <p:fltVal val="0"/>
                                          </p:val>
                                        </p:tav>
                                        <p:tav tm="100000">
                                          <p:val>
                                            <p:strVal val="#ppt_h"/>
                                          </p:val>
                                        </p:tav>
                                      </p:tavLst>
                                    </p:anim>
                                    <p:animEffect transition="in" filter="fade">
                                      <p:cBhvr>
                                        <p:cTn id="79" dur="500"/>
                                        <p:tgtEl>
                                          <p:spTgt spid="43024"/>
                                        </p:tgtEl>
                                      </p:cBhvr>
                                    </p:animEffect>
                                  </p:childTnLst>
                                </p:cTn>
                              </p:par>
                              <p:par>
                                <p:cTn id="80" presetID="53" presetClass="entr" presetSubtype="16" fill="hold" grpId="0" nodeType="withEffect">
                                  <p:stCondLst>
                                    <p:cond delay="200"/>
                                  </p:stCondLst>
                                  <p:childTnLst>
                                    <p:set>
                                      <p:cBhvr>
                                        <p:cTn id="81" dur="1" fill="hold">
                                          <p:stCondLst>
                                            <p:cond delay="0"/>
                                          </p:stCondLst>
                                        </p:cTn>
                                        <p:tgtEl>
                                          <p:spTgt spid="43025"/>
                                        </p:tgtEl>
                                        <p:attrNameLst>
                                          <p:attrName>style.visibility</p:attrName>
                                        </p:attrNameLst>
                                      </p:cBhvr>
                                      <p:to>
                                        <p:strVal val="visible"/>
                                      </p:to>
                                    </p:set>
                                    <p:anim calcmode="lin" valueType="num">
                                      <p:cBhvr>
                                        <p:cTn id="82" dur="500" fill="hold"/>
                                        <p:tgtEl>
                                          <p:spTgt spid="43025"/>
                                        </p:tgtEl>
                                        <p:attrNameLst>
                                          <p:attrName>ppt_w</p:attrName>
                                        </p:attrNameLst>
                                      </p:cBhvr>
                                      <p:tavLst>
                                        <p:tav tm="0">
                                          <p:val>
                                            <p:fltVal val="0"/>
                                          </p:val>
                                        </p:tav>
                                        <p:tav tm="100000">
                                          <p:val>
                                            <p:strVal val="#ppt_w"/>
                                          </p:val>
                                        </p:tav>
                                      </p:tavLst>
                                    </p:anim>
                                    <p:anim calcmode="lin" valueType="num">
                                      <p:cBhvr>
                                        <p:cTn id="83" dur="500" fill="hold"/>
                                        <p:tgtEl>
                                          <p:spTgt spid="43025"/>
                                        </p:tgtEl>
                                        <p:attrNameLst>
                                          <p:attrName>ppt_h</p:attrName>
                                        </p:attrNameLst>
                                      </p:cBhvr>
                                      <p:tavLst>
                                        <p:tav tm="0">
                                          <p:val>
                                            <p:fltVal val="0"/>
                                          </p:val>
                                        </p:tav>
                                        <p:tav tm="100000">
                                          <p:val>
                                            <p:strVal val="#ppt_h"/>
                                          </p:val>
                                        </p:tav>
                                      </p:tavLst>
                                    </p:anim>
                                    <p:animEffect transition="in" filter="fade">
                                      <p:cBhvr>
                                        <p:cTn id="84" dur="500"/>
                                        <p:tgtEl>
                                          <p:spTgt spid="43025"/>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43026"/>
                                        </p:tgtEl>
                                        <p:attrNameLst>
                                          <p:attrName>style.visibility</p:attrName>
                                        </p:attrNameLst>
                                      </p:cBhvr>
                                      <p:to>
                                        <p:strVal val="visible"/>
                                      </p:to>
                                    </p:set>
                                    <p:anim calcmode="lin" valueType="num">
                                      <p:cBhvr>
                                        <p:cTn id="87" dur="500" fill="hold"/>
                                        <p:tgtEl>
                                          <p:spTgt spid="43026"/>
                                        </p:tgtEl>
                                        <p:attrNameLst>
                                          <p:attrName>ppt_w</p:attrName>
                                        </p:attrNameLst>
                                      </p:cBhvr>
                                      <p:tavLst>
                                        <p:tav tm="0">
                                          <p:val>
                                            <p:fltVal val="0"/>
                                          </p:val>
                                        </p:tav>
                                        <p:tav tm="100000">
                                          <p:val>
                                            <p:strVal val="#ppt_w"/>
                                          </p:val>
                                        </p:tav>
                                      </p:tavLst>
                                    </p:anim>
                                    <p:anim calcmode="lin" valueType="num">
                                      <p:cBhvr>
                                        <p:cTn id="88" dur="500" fill="hold"/>
                                        <p:tgtEl>
                                          <p:spTgt spid="43026"/>
                                        </p:tgtEl>
                                        <p:attrNameLst>
                                          <p:attrName>ppt_h</p:attrName>
                                        </p:attrNameLst>
                                      </p:cBhvr>
                                      <p:tavLst>
                                        <p:tav tm="0">
                                          <p:val>
                                            <p:fltVal val="0"/>
                                          </p:val>
                                        </p:tav>
                                        <p:tav tm="100000">
                                          <p:val>
                                            <p:strVal val="#ppt_h"/>
                                          </p:val>
                                        </p:tav>
                                      </p:tavLst>
                                    </p:anim>
                                    <p:animEffect transition="in" filter="fade">
                                      <p:cBhvr>
                                        <p:cTn id="89" dur="500"/>
                                        <p:tgtEl>
                                          <p:spTgt spid="43026"/>
                                        </p:tgtEl>
                                      </p:cBhvr>
                                    </p:animEffect>
                                  </p:childTnLst>
                                </p:cTn>
                              </p:par>
                              <p:par>
                                <p:cTn id="90" presetID="53" presetClass="entr" presetSubtype="16" fill="hold" grpId="0" nodeType="withEffect">
                                  <p:stCondLst>
                                    <p:cond delay="300"/>
                                  </p:stCondLst>
                                  <p:childTnLst>
                                    <p:set>
                                      <p:cBhvr>
                                        <p:cTn id="91" dur="1" fill="hold">
                                          <p:stCondLst>
                                            <p:cond delay="0"/>
                                          </p:stCondLst>
                                        </p:cTn>
                                        <p:tgtEl>
                                          <p:spTgt spid="43027"/>
                                        </p:tgtEl>
                                        <p:attrNameLst>
                                          <p:attrName>style.visibility</p:attrName>
                                        </p:attrNameLst>
                                      </p:cBhvr>
                                      <p:to>
                                        <p:strVal val="visible"/>
                                      </p:to>
                                    </p:set>
                                    <p:anim calcmode="lin" valueType="num">
                                      <p:cBhvr>
                                        <p:cTn id="92" dur="500" fill="hold"/>
                                        <p:tgtEl>
                                          <p:spTgt spid="43027"/>
                                        </p:tgtEl>
                                        <p:attrNameLst>
                                          <p:attrName>ppt_w</p:attrName>
                                        </p:attrNameLst>
                                      </p:cBhvr>
                                      <p:tavLst>
                                        <p:tav tm="0">
                                          <p:val>
                                            <p:fltVal val="0"/>
                                          </p:val>
                                        </p:tav>
                                        <p:tav tm="100000">
                                          <p:val>
                                            <p:strVal val="#ppt_w"/>
                                          </p:val>
                                        </p:tav>
                                      </p:tavLst>
                                    </p:anim>
                                    <p:anim calcmode="lin" valueType="num">
                                      <p:cBhvr>
                                        <p:cTn id="93" dur="500" fill="hold"/>
                                        <p:tgtEl>
                                          <p:spTgt spid="43027"/>
                                        </p:tgtEl>
                                        <p:attrNameLst>
                                          <p:attrName>ppt_h</p:attrName>
                                        </p:attrNameLst>
                                      </p:cBhvr>
                                      <p:tavLst>
                                        <p:tav tm="0">
                                          <p:val>
                                            <p:fltVal val="0"/>
                                          </p:val>
                                        </p:tav>
                                        <p:tav tm="100000">
                                          <p:val>
                                            <p:strVal val="#ppt_h"/>
                                          </p:val>
                                        </p:tav>
                                      </p:tavLst>
                                    </p:anim>
                                    <p:animEffect transition="in" filter="fade">
                                      <p:cBhvr>
                                        <p:cTn id="94" dur="500"/>
                                        <p:tgtEl>
                                          <p:spTgt spid="43027"/>
                                        </p:tgtEl>
                                      </p:cBhvr>
                                    </p:animEffect>
                                  </p:childTnLst>
                                </p:cTn>
                              </p:par>
                              <p:par>
                                <p:cTn id="95" presetID="53" presetClass="entr" presetSubtype="16" fill="hold" grpId="0" nodeType="withEffect">
                                  <p:stCondLst>
                                    <p:cond delay="500"/>
                                  </p:stCondLst>
                                  <p:childTnLst>
                                    <p:set>
                                      <p:cBhvr>
                                        <p:cTn id="96" dur="1" fill="hold">
                                          <p:stCondLst>
                                            <p:cond delay="0"/>
                                          </p:stCondLst>
                                        </p:cTn>
                                        <p:tgtEl>
                                          <p:spTgt spid="43028"/>
                                        </p:tgtEl>
                                        <p:attrNameLst>
                                          <p:attrName>style.visibility</p:attrName>
                                        </p:attrNameLst>
                                      </p:cBhvr>
                                      <p:to>
                                        <p:strVal val="visible"/>
                                      </p:to>
                                    </p:set>
                                    <p:anim calcmode="lin" valueType="num">
                                      <p:cBhvr>
                                        <p:cTn id="97" dur="500" fill="hold"/>
                                        <p:tgtEl>
                                          <p:spTgt spid="43028"/>
                                        </p:tgtEl>
                                        <p:attrNameLst>
                                          <p:attrName>ppt_w</p:attrName>
                                        </p:attrNameLst>
                                      </p:cBhvr>
                                      <p:tavLst>
                                        <p:tav tm="0">
                                          <p:val>
                                            <p:fltVal val="0"/>
                                          </p:val>
                                        </p:tav>
                                        <p:tav tm="100000">
                                          <p:val>
                                            <p:strVal val="#ppt_w"/>
                                          </p:val>
                                        </p:tav>
                                      </p:tavLst>
                                    </p:anim>
                                    <p:anim calcmode="lin" valueType="num">
                                      <p:cBhvr>
                                        <p:cTn id="98" dur="500" fill="hold"/>
                                        <p:tgtEl>
                                          <p:spTgt spid="43028"/>
                                        </p:tgtEl>
                                        <p:attrNameLst>
                                          <p:attrName>ppt_h</p:attrName>
                                        </p:attrNameLst>
                                      </p:cBhvr>
                                      <p:tavLst>
                                        <p:tav tm="0">
                                          <p:val>
                                            <p:fltVal val="0"/>
                                          </p:val>
                                        </p:tav>
                                        <p:tav tm="100000">
                                          <p:val>
                                            <p:strVal val="#ppt_h"/>
                                          </p:val>
                                        </p:tav>
                                      </p:tavLst>
                                    </p:anim>
                                    <p:animEffect transition="in" filter="fade">
                                      <p:cBhvr>
                                        <p:cTn id="99" dur="500"/>
                                        <p:tgtEl>
                                          <p:spTgt spid="43028"/>
                                        </p:tgtEl>
                                      </p:cBhvr>
                                    </p:animEffect>
                                  </p:childTnLst>
                                </p:cTn>
                              </p:par>
                              <p:par>
                                <p:cTn id="100" presetID="53" presetClass="entr" presetSubtype="16" fill="hold" grpId="0" nodeType="withEffect">
                                  <p:stCondLst>
                                    <p:cond delay="300"/>
                                  </p:stCondLst>
                                  <p:childTnLst>
                                    <p:set>
                                      <p:cBhvr>
                                        <p:cTn id="101" dur="1" fill="hold">
                                          <p:stCondLst>
                                            <p:cond delay="0"/>
                                          </p:stCondLst>
                                        </p:cTn>
                                        <p:tgtEl>
                                          <p:spTgt spid="43029"/>
                                        </p:tgtEl>
                                        <p:attrNameLst>
                                          <p:attrName>style.visibility</p:attrName>
                                        </p:attrNameLst>
                                      </p:cBhvr>
                                      <p:to>
                                        <p:strVal val="visible"/>
                                      </p:to>
                                    </p:set>
                                    <p:anim calcmode="lin" valueType="num">
                                      <p:cBhvr>
                                        <p:cTn id="102" dur="500" fill="hold"/>
                                        <p:tgtEl>
                                          <p:spTgt spid="43029"/>
                                        </p:tgtEl>
                                        <p:attrNameLst>
                                          <p:attrName>ppt_w</p:attrName>
                                        </p:attrNameLst>
                                      </p:cBhvr>
                                      <p:tavLst>
                                        <p:tav tm="0">
                                          <p:val>
                                            <p:fltVal val="0"/>
                                          </p:val>
                                        </p:tav>
                                        <p:tav tm="100000">
                                          <p:val>
                                            <p:strVal val="#ppt_w"/>
                                          </p:val>
                                        </p:tav>
                                      </p:tavLst>
                                    </p:anim>
                                    <p:anim calcmode="lin" valueType="num">
                                      <p:cBhvr>
                                        <p:cTn id="103" dur="500" fill="hold"/>
                                        <p:tgtEl>
                                          <p:spTgt spid="43029"/>
                                        </p:tgtEl>
                                        <p:attrNameLst>
                                          <p:attrName>ppt_h</p:attrName>
                                        </p:attrNameLst>
                                      </p:cBhvr>
                                      <p:tavLst>
                                        <p:tav tm="0">
                                          <p:val>
                                            <p:fltVal val="0"/>
                                          </p:val>
                                        </p:tav>
                                        <p:tav tm="100000">
                                          <p:val>
                                            <p:strVal val="#ppt_h"/>
                                          </p:val>
                                        </p:tav>
                                      </p:tavLst>
                                    </p:anim>
                                    <p:animEffect transition="in" filter="fade">
                                      <p:cBhvr>
                                        <p:cTn id="104" dur="500"/>
                                        <p:tgtEl>
                                          <p:spTgt spid="43029"/>
                                        </p:tgtEl>
                                      </p:cBhvr>
                                    </p:animEffect>
                                  </p:childTnLst>
                                </p:cTn>
                              </p:par>
                              <p:par>
                                <p:cTn id="105" presetID="53" presetClass="entr" presetSubtype="16" fill="hold" grpId="0" nodeType="withEffect">
                                  <p:stCondLst>
                                    <p:cond delay="600"/>
                                  </p:stCondLst>
                                  <p:childTnLst>
                                    <p:set>
                                      <p:cBhvr>
                                        <p:cTn id="106" dur="1" fill="hold">
                                          <p:stCondLst>
                                            <p:cond delay="0"/>
                                          </p:stCondLst>
                                        </p:cTn>
                                        <p:tgtEl>
                                          <p:spTgt spid="43030"/>
                                        </p:tgtEl>
                                        <p:attrNameLst>
                                          <p:attrName>style.visibility</p:attrName>
                                        </p:attrNameLst>
                                      </p:cBhvr>
                                      <p:to>
                                        <p:strVal val="visible"/>
                                      </p:to>
                                    </p:set>
                                    <p:anim calcmode="lin" valueType="num">
                                      <p:cBhvr>
                                        <p:cTn id="107" dur="500" fill="hold"/>
                                        <p:tgtEl>
                                          <p:spTgt spid="43030"/>
                                        </p:tgtEl>
                                        <p:attrNameLst>
                                          <p:attrName>ppt_w</p:attrName>
                                        </p:attrNameLst>
                                      </p:cBhvr>
                                      <p:tavLst>
                                        <p:tav tm="0">
                                          <p:val>
                                            <p:fltVal val="0"/>
                                          </p:val>
                                        </p:tav>
                                        <p:tav tm="100000">
                                          <p:val>
                                            <p:strVal val="#ppt_w"/>
                                          </p:val>
                                        </p:tav>
                                      </p:tavLst>
                                    </p:anim>
                                    <p:anim calcmode="lin" valueType="num">
                                      <p:cBhvr>
                                        <p:cTn id="108" dur="500" fill="hold"/>
                                        <p:tgtEl>
                                          <p:spTgt spid="43030"/>
                                        </p:tgtEl>
                                        <p:attrNameLst>
                                          <p:attrName>ppt_h</p:attrName>
                                        </p:attrNameLst>
                                      </p:cBhvr>
                                      <p:tavLst>
                                        <p:tav tm="0">
                                          <p:val>
                                            <p:fltVal val="0"/>
                                          </p:val>
                                        </p:tav>
                                        <p:tav tm="100000">
                                          <p:val>
                                            <p:strVal val="#ppt_h"/>
                                          </p:val>
                                        </p:tav>
                                      </p:tavLst>
                                    </p:anim>
                                    <p:animEffect transition="in" filter="fade">
                                      <p:cBhvr>
                                        <p:cTn id="109" dur="500"/>
                                        <p:tgtEl>
                                          <p:spTgt spid="43030"/>
                                        </p:tgtEl>
                                      </p:cBhvr>
                                    </p:animEffect>
                                  </p:childTnLst>
                                </p:cTn>
                              </p:par>
                              <p:par>
                                <p:cTn id="110" presetID="53" presetClass="entr" presetSubtype="16" fill="hold" grpId="0" nodeType="withEffect">
                                  <p:stCondLst>
                                    <p:cond delay="200"/>
                                  </p:stCondLst>
                                  <p:childTnLst>
                                    <p:set>
                                      <p:cBhvr>
                                        <p:cTn id="111" dur="1" fill="hold">
                                          <p:stCondLst>
                                            <p:cond delay="0"/>
                                          </p:stCondLst>
                                        </p:cTn>
                                        <p:tgtEl>
                                          <p:spTgt spid="43031"/>
                                        </p:tgtEl>
                                        <p:attrNameLst>
                                          <p:attrName>style.visibility</p:attrName>
                                        </p:attrNameLst>
                                      </p:cBhvr>
                                      <p:to>
                                        <p:strVal val="visible"/>
                                      </p:to>
                                    </p:set>
                                    <p:anim calcmode="lin" valueType="num">
                                      <p:cBhvr>
                                        <p:cTn id="112" dur="500" fill="hold"/>
                                        <p:tgtEl>
                                          <p:spTgt spid="43031"/>
                                        </p:tgtEl>
                                        <p:attrNameLst>
                                          <p:attrName>ppt_w</p:attrName>
                                        </p:attrNameLst>
                                      </p:cBhvr>
                                      <p:tavLst>
                                        <p:tav tm="0">
                                          <p:val>
                                            <p:fltVal val="0"/>
                                          </p:val>
                                        </p:tav>
                                        <p:tav tm="100000">
                                          <p:val>
                                            <p:strVal val="#ppt_w"/>
                                          </p:val>
                                        </p:tav>
                                      </p:tavLst>
                                    </p:anim>
                                    <p:anim calcmode="lin" valueType="num">
                                      <p:cBhvr>
                                        <p:cTn id="113" dur="500" fill="hold"/>
                                        <p:tgtEl>
                                          <p:spTgt spid="43031"/>
                                        </p:tgtEl>
                                        <p:attrNameLst>
                                          <p:attrName>ppt_h</p:attrName>
                                        </p:attrNameLst>
                                      </p:cBhvr>
                                      <p:tavLst>
                                        <p:tav tm="0">
                                          <p:val>
                                            <p:fltVal val="0"/>
                                          </p:val>
                                        </p:tav>
                                        <p:tav tm="100000">
                                          <p:val>
                                            <p:strVal val="#ppt_h"/>
                                          </p:val>
                                        </p:tav>
                                      </p:tavLst>
                                    </p:anim>
                                    <p:animEffect transition="in" filter="fade">
                                      <p:cBhvr>
                                        <p:cTn id="114" dur="500"/>
                                        <p:tgtEl>
                                          <p:spTgt spid="43031"/>
                                        </p:tgtEl>
                                      </p:cBhvr>
                                    </p:animEffect>
                                  </p:childTnLst>
                                </p:cTn>
                              </p:par>
                              <p:par>
                                <p:cTn id="115" presetID="53" presetClass="entr" presetSubtype="16" fill="hold" grpId="0" nodeType="withEffect">
                                  <p:stCondLst>
                                    <p:cond delay="500"/>
                                  </p:stCondLst>
                                  <p:childTnLst>
                                    <p:set>
                                      <p:cBhvr>
                                        <p:cTn id="116" dur="1" fill="hold">
                                          <p:stCondLst>
                                            <p:cond delay="0"/>
                                          </p:stCondLst>
                                        </p:cTn>
                                        <p:tgtEl>
                                          <p:spTgt spid="43032"/>
                                        </p:tgtEl>
                                        <p:attrNameLst>
                                          <p:attrName>style.visibility</p:attrName>
                                        </p:attrNameLst>
                                      </p:cBhvr>
                                      <p:to>
                                        <p:strVal val="visible"/>
                                      </p:to>
                                    </p:set>
                                    <p:anim calcmode="lin" valueType="num">
                                      <p:cBhvr>
                                        <p:cTn id="117" dur="500" fill="hold"/>
                                        <p:tgtEl>
                                          <p:spTgt spid="43032"/>
                                        </p:tgtEl>
                                        <p:attrNameLst>
                                          <p:attrName>ppt_w</p:attrName>
                                        </p:attrNameLst>
                                      </p:cBhvr>
                                      <p:tavLst>
                                        <p:tav tm="0">
                                          <p:val>
                                            <p:fltVal val="0"/>
                                          </p:val>
                                        </p:tav>
                                        <p:tav tm="100000">
                                          <p:val>
                                            <p:strVal val="#ppt_w"/>
                                          </p:val>
                                        </p:tav>
                                      </p:tavLst>
                                    </p:anim>
                                    <p:anim calcmode="lin" valueType="num">
                                      <p:cBhvr>
                                        <p:cTn id="118" dur="500" fill="hold"/>
                                        <p:tgtEl>
                                          <p:spTgt spid="43032"/>
                                        </p:tgtEl>
                                        <p:attrNameLst>
                                          <p:attrName>ppt_h</p:attrName>
                                        </p:attrNameLst>
                                      </p:cBhvr>
                                      <p:tavLst>
                                        <p:tav tm="0">
                                          <p:val>
                                            <p:fltVal val="0"/>
                                          </p:val>
                                        </p:tav>
                                        <p:tav tm="100000">
                                          <p:val>
                                            <p:strVal val="#ppt_h"/>
                                          </p:val>
                                        </p:tav>
                                      </p:tavLst>
                                    </p:anim>
                                    <p:animEffect transition="in" filter="fade">
                                      <p:cBhvr>
                                        <p:cTn id="119" dur="500"/>
                                        <p:tgtEl>
                                          <p:spTgt spid="43032"/>
                                        </p:tgtEl>
                                      </p:cBhvr>
                                    </p:animEffect>
                                  </p:childTnLst>
                                </p:cTn>
                              </p:par>
                              <p:par>
                                <p:cTn id="120" presetID="53" presetClass="entr" presetSubtype="16" fill="hold" grpId="0" nodeType="withEffect">
                                  <p:stCondLst>
                                    <p:cond delay="300"/>
                                  </p:stCondLst>
                                  <p:childTnLst>
                                    <p:set>
                                      <p:cBhvr>
                                        <p:cTn id="121" dur="1" fill="hold">
                                          <p:stCondLst>
                                            <p:cond delay="0"/>
                                          </p:stCondLst>
                                        </p:cTn>
                                        <p:tgtEl>
                                          <p:spTgt spid="43033"/>
                                        </p:tgtEl>
                                        <p:attrNameLst>
                                          <p:attrName>style.visibility</p:attrName>
                                        </p:attrNameLst>
                                      </p:cBhvr>
                                      <p:to>
                                        <p:strVal val="visible"/>
                                      </p:to>
                                    </p:set>
                                    <p:anim calcmode="lin" valueType="num">
                                      <p:cBhvr>
                                        <p:cTn id="122" dur="500" fill="hold"/>
                                        <p:tgtEl>
                                          <p:spTgt spid="43033"/>
                                        </p:tgtEl>
                                        <p:attrNameLst>
                                          <p:attrName>ppt_w</p:attrName>
                                        </p:attrNameLst>
                                      </p:cBhvr>
                                      <p:tavLst>
                                        <p:tav tm="0">
                                          <p:val>
                                            <p:fltVal val="0"/>
                                          </p:val>
                                        </p:tav>
                                        <p:tav tm="100000">
                                          <p:val>
                                            <p:strVal val="#ppt_w"/>
                                          </p:val>
                                        </p:tav>
                                      </p:tavLst>
                                    </p:anim>
                                    <p:anim calcmode="lin" valueType="num">
                                      <p:cBhvr>
                                        <p:cTn id="123" dur="500" fill="hold"/>
                                        <p:tgtEl>
                                          <p:spTgt spid="43033"/>
                                        </p:tgtEl>
                                        <p:attrNameLst>
                                          <p:attrName>ppt_h</p:attrName>
                                        </p:attrNameLst>
                                      </p:cBhvr>
                                      <p:tavLst>
                                        <p:tav tm="0">
                                          <p:val>
                                            <p:fltVal val="0"/>
                                          </p:val>
                                        </p:tav>
                                        <p:tav tm="100000">
                                          <p:val>
                                            <p:strVal val="#ppt_h"/>
                                          </p:val>
                                        </p:tav>
                                      </p:tavLst>
                                    </p:anim>
                                    <p:animEffect transition="in" filter="fade">
                                      <p:cBhvr>
                                        <p:cTn id="124" dur="500"/>
                                        <p:tgtEl>
                                          <p:spTgt spid="43033"/>
                                        </p:tgtEl>
                                      </p:cBhvr>
                                    </p:animEffect>
                                  </p:childTnLst>
                                </p:cTn>
                              </p:par>
                              <p:par>
                                <p:cTn id="125" presetID="53" presetClass="entr" presetSubtype="16" fill="hold" grpId="0" nodeType="withEffect">
                                  <p:stCondLst>
                                    <p:cond delay="600"/>
                                  </p:stCondLst>
                                  <p:childTnLst>
                                    <p:set>
                                      <p:cBhvr>
                                        <p:cTn id="126" dur="1" fill="hold">
                                          <p:stCondLst>
                                            <p:cond delay="0"/>
                                          </p:stCondLst>
                                        </p:cTn>
                                        <p:tgtEl>
                                          <p:spTgt spid="43035"/>
                                        </p:tgtEl>
                                        <p:attrNameLst>
                                          <p:attrName>style.visibility</p:attrName>
                                        </p:attrNameLst>
                                      </p:cBhvr>
                                      <p:to>
                                        <p:strVal val="visible"/>
                                      </p:to>
                                    </p:set>
                                    <p:anim calcmode="lin" valueType="num">
                                      <p:cBhvr>
                                        <p:cTn id="127" dur="500" fill="hold"/>
                                        <p:tgtEl>
                                          <p:spTgt spid="43035"/>
                                        </p:tgtEl>
                                        <p:attrNameLst>
                                          <p:attrName>ppt_w</p:attrName>
                                        </p:attrNameLst>
                                      </p:cBhvr>
                                      <p:tavLst>
                                        <p:tav tm="0">
                                          <p:val>
                                            <p:fltVal val="0"/>
                                          </p:val>
                                        </p:tav>
                                        <p:tav tm="100000">
                                          <p:val>
                                            <p:strVal val="#ppt_w"/>
                                          </p:val>
                                        </p:tav>
                                      </p:tavLst>
                                    </p:anim>
                                    <p:anim calcmode="lin" valueType="num">
                                      <p:cBhvr>
                                        <p:cTn id="128" dur="500" fill="hold"/>
                                        <p:tgtEl>
                                          <p:spTgt spid="43035"/>
                                        </p:tgtEl>
                                        <p:attrNameLst>
                                          <p:attrName>ppt_h</p:attrName>
                                        </p:attrNameLst>
                                      </p:cBhvr>
                                      <p:tavLst>
                                        <p:tav tm="0">
                                          <p:val>
                                            <p:fltVal val="0"/>
                                          </p:val>
                                        </p:tav>
                                        <p:tav tm="100000">
                                          <p:val>
                                            <p:strVal val="#ppt_h"/>
                                          </p:val>
                                        </p:tav>
                                      </p:tavLst>
                                    </p:anim>
                                    <p:animEffect transition="in" filter="fade">
                                      <p:cBhvr>
                                        <p:cTn id="129" dur="500"/>
                                        <p:tgtEl>
                                          <p:spTgt spid="43035"/>
                                        </p:tgtEl>
                                      </p:cBhvr>
                                    </p:animEffect>
                                  </p:childTnLst>
                                </p:cTn>
                              </p:par>
                              <p:par>
                                <p:cTn id="130" presetID="53" presetClass="entr" presetSubtype="16" fill="hold" grpId="0" nodeType="withEffect">
                                  <p:stCondLst>
                                    <p:cond delay="200"/>
                                  </p:stCondLst>
                                  <p:childTnLst>
                                    <p:set>
                                      <p:cBhvr>
                                        <p:cTn id="131" dur="1" fill="hold">
                                          <p:stCondLst>
                                            <p:cond delay="0"/>
                                          </p:stCondLst>
                                        </p:cTn>
                                        <p:tgtEl>
                                          <p:spTgt spid="43036"/>
                                        </p:tgtEl>
                                        <p:attrNameLst>
                                          <p:attrName>style.visibility</p:attrName>
                                        </p:attrNameLst>
                                      </p:cBhvr>
                                      <p:to>
                                        <p:strVal val="visible"/>
                                      </p:to>
                                    </p:set>
                                    <p:anim calcmode="lin" valueType="num">
                                      <p:cBhvr>
                                        <p:cTn id="132" dur="500" fill="hold"/>
                                        <p:tgtEl>
                                          <p:spTgt spid="43036"/>
                                        </p:tgtEl>
                                        <p:attrNameLst>
                                          <p:attrName>ppt_w</p:attrName>
                                        </p:attrNameLst>
                                      </p:cBhvr>
                                      <p:tavLst>
                                        <p:tav tm="0">
                                          <p:val>
                                            <p:fltVal val="0"/>
                                          </p:val>
                                        </p:tav>
                                        <p:tav tm="100000">
                                          <p:val>
                                            <p:strVal val="#ppt_w"/>
                                          </p:val>
                                        </p:tav>
                                      </p:tavLst>
                                    </p:anim>
                                    <p:anim calcmode="lin" valueType="num">
                                      <p:cBhvr>
                                        <p:cTn id="133" dur="500" fill="hold"/>
                                        <p:tgtEl>
                                          <p:spTgt spid="43036"/>
                                        </p:tgtEl>
                                        <p:attrNameLst>
                                          <p:attrName>ppt_h</p:attrName>
                                        </p:attrNameLst>
                                      </p:cBhvr>
                                      <p:tavLst>
                                        <p:tav tm="0">
                                          <p:val>
                                            <p:fltVal val="0"/>
                                          </p:val>
                                        </p:tav>
                                        <p:tav tm="100000">
                                          <p:val>
                                            <p:strVal val="#ppt_h"/>
                                          </p:val>
                                        </p:tav>
                                      </p:tavLst>
                                    </p:anim>
                                    <p:animEffect transition="in" filter="fade">
                                      <p:cBhvr>
                                        <p:cTn id="134" dur="500"/>
                                        <p:tgtEl>
                                          <p:spTgt spid="43036"/>
                                        </p:tgtEl>
                                      </p:cBhvr>
                                    </p:animEffect>
                                  </p:childTnLst>
                                </p:cTn>
                              </p:par>
                              <p:par>
                                <p:cTn id="135" presetID="53" presetClass="entr" presetSubtype="16" fill="hold" grpId="0" nodeType="withEffect">
                                  <p:stCondLst>
                                    <p:cond delay="500"/>
                                  </p:stCondLst>
                                  <p:childTnLst>
                                    <p:set>
                                      <p:cBhvr>
                                        <p:cTn id="136" dur="1" fill="hold">
                                          <p:stCondLst>
                                            <p:cond delay="0"/>
                                          </p:stCondLst>
                                        </p:cTn>
                                        <p:tgtEl>
                                          <p:spTgt spid="43037"/>
                                        </p:tgtEl>
                                        <p:attrNameLst>
                                          <p:attrName>style.visibility</p:attrName>
                                        </p:attrNameLst>
                                      </p:cBhvr>
                                      <p:to>
                                        <p:strVal val="visible"/>
                                      </p:to>
                                    </p:set>
                                    <p:anim calcmode="lin" valueType="num">
                                      <p:cBhvr>
                                        <p:cTn id="137" dur="500" fill="hold"/>
                                        <p:tgtEl>
                                          <p:spTgt spid="43037"/>
                                        </p:tgtEl>
                                        <p:attrNameLst>
                                          <p:attrName>ppt_w</p:attrName>
                                        </p:attrNameLst>
                                      </p:cBhvr>
                                      <p:tavLst>
                                        <p:tav tm="0">
                                          <p:val>
                                            <p:fltVal val="0"/>
                                          </p:val>
                                        </p:tav>
                                        <p:tav tm="100000">
                                          <p:val>
                                            <p:strVal val="#ppt_w"/>
                                          </p:val>
                                        </p:tav>
                                      </p:tavLst>
                                    </p:anim>
                                    <p:anim calcmode="lin" valueType="num">
                                      <p:cBhvr>
                                        <p:cTn id="138" dur="500" fill="hold"/>
                                        <p:tgtEl>
                                          <p:spTgt spid="43037"/>
                                        </p:tgtEl>
                                        <p:attrNameLst>
                                          <p:attrName>ppt_h</p:attrName>
                                        </p:attrNameLst>
                                      </p:cBhvr>
                                      <p:tavLst>
                                        <p:tav tm="0">
                                          <p:val>
                                            <p:fltVal val="0"/>
                                          </p:val>
                                        </p:tav>
                                        <p:tav tm="100000">
                                          <p:val>
                                            <p:strVal val="#ppt_h"/>
                                          </p:val>
                                        </p:tav>
                                      </p:tavLst>
                                    </p:anim>
                                    <p:animEffect transition="in" filter="fade">
                                      <p:cBhvr>
                                        <p:cTn id="139" dur="500"/>
                                        <p:tgtEl>
                                          <p:spTgt spid="43037"/>
                                        </p:tgtEl>
                                      </p:cBhvr>
                                    </p:animEffect>
                                  </p:childTnLst>
                                </p:cTn>
                              </p:par>
                              <p:par>
                                <p:cTn id="140" presetID="53" presetClass="entr" presetSubtype="16" fill="hold" grpId="0" nodeType="withEffect">
                                  <p:stCondLst>
                                    <p:cond delay="400"/>
                                  </p:stCondLst>
                                  <p:childTnLst>
                                    <p:set>
                                      <p:cBhvr>
                                        <p:cTn id="141" dur="1" fill="hold">
                                          <p:stCondLst>
                                            <p:cond delay="0"/>
                                          </p:stCondLst>
                                        </p:cTn>
                                        <p:tgtEl>
                                          <p:spTgt spid="43038"/>
                                        </p:tgtEl>
                                        <p:attrNameLst>
                                          <p:attrName>style.visibility</p:attrName>
                                        </p:attrNameLst>
                                      </p:cBhvr>
                                      <p:to>
                                        <p:strVal val="visible"/>
                                      </p:to>
                                    </p:set>
                                    <p:anim calcmode="lin" valueType="num">
                                      <p:cBhvr>
                                        <p:cTn id="142" dur="500" fill="hold"/>
                                        <p:tgtEl>
                                          <p:spTgt spid="43038"/>
                                        </p:tgtEl>
                                        <p:attrNameLst>
                                          <p:attrName>ppt_w</p:attrName>
                                        </p:attrNameLst>
                                      </p:cBhvr>
                                      <p:tavLst>
                                        <p:tav tm="0">
                                          <p:val>
                                            <p:fltVal val="0"/>
                                          </p:val>
                                        </p:tav>
                                        <p:tav tm="100000">
                                          <p:val>
                                            <p:strVal val="#ppt_w"/>
                                          </p:val>
                                        </p:tav>
                                      </p:tavLst>
                                    </p:anim>
                                    <p:anim calcmode="lin" valueType="num">
                                      <p:cBhvr>
                                        <p:cTn id="143" dur="500" fill="hold"/>
                                        <p:tgtEl>
                                          <p:spTgt spid="43038"/>
                                        </p:tgtEl>
                                        <p:attrNameLst>
                                          <p:attrName>ppt_h</p:attrName>
                                        </p:attrNameLst>
                                      </p:cBhvr>
                                      <p:tavLst>
                                        <p:tav tm="0">
                                          <p:val>
                                            <p:fltVal val="0"/>
                                          </p:val>
                                        </p:tav>
                                        <p:tav tm="100000">
                                          <p:val>
                                            <p:strVal val="#ppt_h"/>
                                          </p:val>
                                        </p:tav>
                                      </p:tavLst>
                                    </p:anim>
                                    <p:animEffect transition="in" filter="fade">
                                      <p:cBhvr>
                                        <p:cTn id="144" dur="500"/>
                                        <p:tgtEl>
                                          <p:spTgt spid="43038"/>
                                        </p:tgtEl>
                                      </p:cBhvr>
                                    </p:animEffect>
                                  </p:childTnLst>
                                </p:cTn>
                              </p:par>
                              <p:par>
                                <p:cTn id="145" presetID="53" presetClass="entr" presetSubtype="16" fill="hold" grpId="0" nodeType="withEffect">
                                  <p:stCondLst>
                                    <p:cond delay="500"/>
                                  </p:stCondLst>
                                  <p:childTnLst>
                                    <p:set>
                                      <p:cBhvr>
                                        <p:cTn id="146" dur="1" fill="hold">
                                          <p:stCondLst>
                                            <p:cond delay="0"/>
                                          </p:stCondLst>
                                        </p:cTn>
                                        <p:tgtEl>
                                          <p:spTgt spid="43039"/>
                                        </p:tgtEl>
                                        <p:attrNameLst>
                                          <p:attrName>style.visibility</p:attrName>
                                        </p:attrNameLst>
                                      </p:cBhvr>
                                      <p:to>
                                        <p:strVal val="visible"/>
                                      </p:to>
                                    </p:set>
                                    <p:anim calcmode="lin" valueType="num">
                                      <p:cBhvr>
                                        <p:cTn id="147" dur="500" fill="hold"/>
                                        <p:tgtEl>
                                          <p:spTgt spid="43039"/>
                                        </p:tgtEl>
                                        <p:attrNameLst>
                                          <p:attrName>ppt_w</p:attrName>
                                        </p:attrNameLst>
                                      </p:cBhvr>
                                      <p:tavLst>
                                        <p:tav tm="0">
                                          <p:val>
                                            <p:fltVal val="0"/>
                                          </p:val>
                                        </p:tav>
                                        <p:tav tm="100000">
                                          <p:val>
                                            <p:strVal val="#ppt_w"/>
                                          </p:val>
                                        </p:tav>
                                      </p:tavLst>
                                    </p:anim>
                                    <p:anim calcmode="lin" valueType="num">
                                      <p:cBhvr>
                                        <p:cTn id="148" dur="500" fill="hold"/>
                                        <p:tgtEl>
                                          <p:spTgt spid="43039"/>
                                        </p:tgtEl>
                                        <p:attrNameLst>
                                          <p:attrName>ppt_h</p:attrName>
                                        </p:attrNameLst>
                                      </p:cBhvr>
                                      <p:tavLst>
                                        <p:tav tm="0">
                                          <p:val>
                                            <p:fltVal val="0"/>
                                          </p:val>
                                        </p:tav>
                                        <p:tav tm="100000">
                                          <p:val>
                                            <p:strVal val="#ppt_h"/>
                                          </p:val>
                                        </p:tav>
                                      </p:tavLst>
                                    </p:anim>
                                    <p:animEffect transition="in" filter="fade">
                                      <p:cBhvr>
                                        <p:cTn id="149" dur="500"/>
                                        <p:tgtEl>
                                          <p:spTgt spid="43039"/>
                                        </p:tgtEl>
                                      </p:cBhvr>
                                    </p:animEffect>
                                  </p:childTnLst>
                                </p:cTn>
                              </p:par>
                              <p:par>
                                <p:cTn id="150" presetID="53" presetClass="entr" presetSubtype="16" fill="hold" grpId="0" nodeType="withEffect">
                                  <p:stCondLst>
                                    <p:cond delay="200"/>
                                  </p:stCondLst>
                                  <p:childTnLst>
                                    <p:set>
                                      <p:cBhvr>
                                        <p:cTn id="151" dur="1" fill="hold">
                                          <p:stCondLst>
                                            <p:cond delay="0"/>
                                          </p:stCondLst>
                                        </p:cTn>
                                        <p:tgtEl>
                                          <p:spTgt spid="43040"/>
                                        </p:tgtEl>
                                        <p:attrNameLst>
                                          <p:attrName>style.visibility</p:attrName>
                                        </p:attrNameLst>
                                      </p:cBhvr>
                                      <p:to>
                                        <p:strVal val="visible"/>
                                      </p:to>
                                    </p:set>
                                    <p:anim calcmode="lin" valueType="num">
                                      <p:cBhvr>
                                        <p:cTn id="152" dur="500" fill="hold"/>
                                        <p:tgtEl>
                                          <p:spTgt spid="43040"/>
                                        </p:tgtEl>
                                        <p:attrNameLst>
                                          <p:attrName>ppt_w</p:attrName>
                                        </p:attrNameLst>
                                      </p:cBhvr>
                                      <p:tavLst>
                                        <p:tav tm="0">
                                          <p:val>
                                            <p:fltVal val="0"/>
                                          </p:val>
                                        </p:tav>
                                        <p:tav tm="100000">
                                          <p:val>
                                            <p:strVal val="#ppt_w"/>
                                          </p:val>
                                        </p:tav>
                                      </p:tavLst>
                                    </p:anim>
                                    <p:anim calcmode="lin" valueType="num">
                                      <p:cBhvr>
                                        <p:cTn id="153" dur="500" fill="hold"/>
                                        <p:tgtEl>
                                          <p:spTgt spid="43040"/>
                                        </p:tgtEl>
                                        <p:attrNameLst>
                                          <p:attrName>ppt_h</p:attrName>
                                        </p:attrNameLst>
                                      </p:cBhvr>
                                      <p:tavLst>
                                        <p:tav tm="0">
                                          <p:val>
                                            <p:fltVal val="0"/>
                                          </p:val>
                                        </p:tav>
                                        <p:tav tm="100000">
                                          <p:val>
                                            <p:strVal val="#ppt_h"/>
                                          </p:val>
                                        </p:tav>
                                      </p:tavLst>
                                    </p:anim>
                                    <p:animEffect transition="in" filter="fade">
                                      <p:cBhvr>
                                        <p:cTn id="154" dur="500"/>
                                        <p:tgtEl>
                                          <p:spTgt spid="4304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43041"/>
                                        </p:tgtEl>
                                        <p:attrNameLst>
                                          <p:attrName>style.visibility</p:attrName>
                                        </p:attrNameLst>
                                      </p:cBhvr>
                                      <p:to>
                                        <p:strVal val="visible"/>
                                      </p:to>
                                    </p:set>
                                    <p:anim calcmode="lin" valueType="num">
                                      <p:cBhvr>
                                        <p:cTn id="157" dur="500" fill="hold"/>
                                        <p:tgtEl>
                                          <p:spTgt spid="43041"/>
                                        </p:tgtEl>
                                        <p:attrNameLst>
                                          <p:attrName>ppt_w</p:attrName>
                                        </p:attrNameLst>
                                      </p:cBhvr>
                                      <p:tavLst>
                                        <p:tav tm="0">
                                          <p:val>
                                            <p:fltVal val="0"/>
                                          </p:val>
                                        </p:tav>
                                        <p:tav tm="100000">
                                          <p:val>
                                            <p:strVal val="#ppt_w"/>
                                          </p:val>
                                        </p:tav>
                                      </p:tavLst>
                                    </p:anim>
                                    <p:anim calcmode="lin" valueType="num">
                                      <p:cBhvr>
                                        <p:cTn id="158" dur="500" fill="hold"/>
                                        <p:tgtEl>
                                          <p:spTgt spid="43041"/>
                                        </p:tgtEl>
                                        <p:attrNameLst>
                                          <p:attrName>ppt_h</p:attrName>
                                        </p:attrNameLst>
                                      </p:cBhvr>
                                      <p:tavLst>
                                        <p:tav tm="0">
                                          <p:val>
                                            <p:fltVal val="0"/>
                                          </p:val>
                                        </p:tav>
                                        <p:tav tm="100000">
                                          <p:val>
                                            <p:strVal val="#ppt_h"/>
                                          </p:val>
                                        </p:tav>
                                      </p:tavLst>
                                    </p:anim>
                                    <p:animEffect transition="in" filter="fade">
                                      <p:cBhvr>
                                        <p:cTn id="159" dur="500"/>
                                        <p:tgtEl>
                                          <p:spTgt spid="43041"/>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43042"/>
                                        </p:tgtEl>
                                        <p:attrNameLst>
                                          <p:attrName>style.visibility</p:attrName>
                                        </p:attrNameLst>
                                      </p:cBhvr>
                                      <p:to>
                                        <p:strVal val="visible"/>
                                      </p:to>
                                    </p:set>
                                    <p:anim calcmode="lin" valueType="num">
                                      <p:cBhvr>
                                        <p:cTn id="162" dur="800" fill="hold"/>
                                        <p:tgtEl>
                                          <p:spTgt spid="43042"/>
                                        </p:tgtEl>
                                        <p:attrNameLst>
                                          <p:attrName>ppt_w</p:attrName>
                                        </p:attrNameLst>
                                      </p:cBhvr>
                                      <p:tavLst>
                                        <p:tav tm="0">
                                          <p:val>
                                            <p:fltVal val="0"/>
                                          </p:val>
                                        </p:tav>
                                        <p:tav tm="100000">
                                          <p:val>
                                            <p:strVal val="#ppt_w"/>
                                          </p:val>
                                        </p:tav>
                                      </p:tavLst>
                                    </p:anim>
                                    <p:anim calcmode="lin" valueType="num">
                                      <p:cBhvr>
                                        <p:cTn id="163" dur="800" fill="hold"/>
                                        <p:tgtEl>
                                          <p:spTgt spid="43042"/>
                                        </p:tgtEl>
                                        <p:attrNameLst>
                                          <p:attrName>ppt_h</p:attrName>
                                        </p:attrNameLst>
                                      </p:cBhvr>
                                      <p:tavLst>
                                        <p:tav tm="0">
                                          <p:val>
                                            <p:fltVal val="0"/>
                                          </p:val>
                                        </p:tav>
                                        <p:tav tm="100000">
                                          <p:val>
                                            <p:strVal val="#ppt_h"/>
                                          </p:val>
                                        </p:tav>
                                      </p:tavLst>
                                    </p:anim>
                                    <p:animEffect transition="in" filter="fade">
                                      <p:cBhvr>
                                        <p:cTn id="164" dur="800"/>
                                        <p:tgtEl>
                                          <p:spTgt spid="43042"/>
                                        </p:tgtEl>
                                      </p:cBhvr>
                                    </p:animEffect>
                                  </p:childTnLst>
                                </p:cTn>
                              </p:par>
                              <p:par>
                                <p:cTn id="165" presetID="53" presetClass="entr" presetSubtype="16" fill="hold" grpId="0" nodeType="withEffect">
                                  <p:stCondLst>
                                    <p:cond delay="300"/>
                                  </p:stCondLst>
                                  <p:childTnLst>
                                    <p:set>
                                      <p:cBhvr>
                                        <p:cTn id="166" dur="1" fill="hold">
                                          <p:stCondLst>
                                            <p:cond delay="0"/>
                                          </p:stCondLst>
                                        </p:cTn>
                                        <p:tgtEl>
                                          <p:spTgt spid="43043"/>
                                        </p:tgtEl>
                                        <p:attrNameLst>
                                          <p:attrName>style.visibility</p:attrName>
                                        </p:attrNameLst>
                                      </p:cBhvr>
                                      <p:to>
                                        <p:strVal val="visible"/>
                                      </p:to>
                                    </p:set>
                                    <p:anim calcmode="lin" valueType="num">
                                      <p:cBhvr>
                                        <p:cTn id="167" dur="500" fill="hold"/>
                                        <p:tgtEl>
                                          <p:spTgt spid="43043"/>
                                        </p:tgtEl>
                                        <p:attrNameLst>
                                          <p:attrName>ppt_w</p:attrName>
                                        </p:attrNameLst>
                                      </p:cBhvr>
                                      <p:tavLst>
                                        <p:tav tm="0">
                                          <p:val>
                                            <p:fltVal val="0"/>
                                          </p:val>
                                        </p:tav>
                                        <p:tav tm="100000">
                                          <p:val>
                                            <p:strVal val="#ppt_w"/>
                                          </p:val>
                                        </p:tav>
                                      </p:tavLst>
                                    </p:anim>
                                    <p:anim calcmode="lin" valueType="num">
                                      <p:cBhvr>
                                        <p:cTn id="168" dur="500" fill="hold"/>
                                        <p:tgtEl>
                                          <p:spTgt spid="43043"/>
                                        </p:tgtEl>
                                        <p:attrNameLst>
                                          <p:attrName>ppt_h</p:attrName>
                                        </p:attrNameLst>
                                      </p:cBhvr>
                                      <p:tavLst>
                                        <p:tav tm="0">
                                          <p:val>
                                            <p:fltVal val="0"/>
                                          </p:val>
                                        </p:tav>
                                        <p:tav tm="100000">
                                          <p:val>
                                            <p:strVal val="#ppt_h"/>
                                          </p:val>
                                        </p:tav>
                                      </p:tavLst>
                                    </p:anim>
                                    <p:animEffect transition="in" filter="fade">
                                      <p:cBhvr>
                                        <p:cTn id="169" dur="500"/>
                                        <p:tgtEl>
                                          <p:spTgt spid="43043"/>
                                        </p:tgtEl>
                                      </p:cBhvr>
                                    </p:animEffect>
                                  </p:childTnLst>
                                </p:cTn>
                              </p:par>
                              <p:par>
                                <p:cTn id="170" presetID="53" presetClass="entr" presetSubtype="16" fill="hold" grpId="0" nodeType="withEffect">
                                  <p:stCondLst>
                                    <p:cond delay="200"/>
                                  </p:stCondLst>
                                  <p:childTnLst>
                                    <p:set>
                                      <p:cBhvr>
                                        <p:cTn id="171" dur="1" fill="hold">
                                          <p:stCondLst>
                                            <p:cond delay="0"/>
                                          </p:stCondLst>
                                        </p:cTn>
                                        <p:tgtEl>
                                          <p:spTgt spid="43044"/>
                                        </p:tgtEl>
                                        <p:attrNameLst>
                                          <p:attrName>style.visibility</p:attrName>
                                        </p:attrNameLst>
                                      </p:cBhvr>
                                      <p:to>
                                        <p:strVal val="visible"/>
                                      </p:to>
                                    </p:set>
                                    <p:anim calcmode="lin" valueType="num">
                                      <p:cBhvr>
                                        <p:cTn id="172" dur="500" fill="hold"/>
                                        <p:tgtEl>
                                          <p:spTgt spid="43044"/>
                                        </p:tgtEl>
                                        <p:attrNameLst>
                                          <p:attrName>ppt_w</p:attrName>
                                        </p:attrNameLst>
                                      </p:cBhvr>
                                      <p:tavLst>
                                        <p:tav tm="0">
                                          <p:val>
                                            <p:fltVal val="0"/>
                                          </p:val>
                                        </p:tav>
                                        <p:tav tm="100000">
                                          <p:val>
                                            <p:strVal val="#ppt_w"/>
                                          </p:val>
                                        </p:tav>
                                      </p:tavLst>
                                    </p:anim>
                                    <p:anim calcmode="lin" valueType="num">
                                      <p:cBhvr>
                                        <p:cTn id="173" dur="500" fill="hold"/>
                                        <p:tgtEl>
                                          <p:spTgt spid="43044"/>
                                        </p:tgtEl>
                                        <p:attrNameLst>
                                          <p:attrName>ppt_h</p:attrName>
                                        </p:attrNameLst>
                                      </p:cBhvr>
                                      <p:tavLst>
                                        <p:tav tm="0">
                                          <p:val>
                                            <p:fltVal val="0"/>
                                          </p:val>
                                        </p:tav>
                                        <p:tav tm="100000">
                                          <p:val>
                                            <p:strVal val="#ppt_h"/>
                                          </p:val>
                                        </p:tav>
                                      </p:tavLst>
                                    </p:anim>
                                    <p:animEffect transition="in" filter="fade">
                                      <p:cBhvr>
                                        <p:cTn id="174" dur="500"/>
                                        <p:tgtEl>
                                          <p:spTgt spid="43044"/>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43045"/>
                                        </p:tgtEl>
                                        <p:attrNameLst>
                                          <p:attrName>style.visibility</p:attrName>
                                        </p:attrNameLst>
                                      </p:cBhvr>
                                      <p:to>
                                        <p:strVal val="visible"/>
                                      </p:to>
                                    </p:set>
                                    <p:anim calcmode="lin" valueType="num">
                                      <p:cBhvr>
                                        <p:cTn id="177" dur="500" fill="hold"/>
                                        <p:tgtEl>
                                          <p:spTgt spid="43045"/>
                                        </p:tgtEl>
                                        <p:attrNameLst>
                                          <p:attrName>ppt_w</p:attrName>
                                        </p:attrNameLst>
                                      </p:cBhvr>
                                      <p:tavLst>
                                        <p:tav tm="0">
                                          <p:val>
                                            <p:fltVal val="0"/>
                                          </p:val>
                                        </p:tav>
                                        <p:tav tm="100000">
                                          <p:val>
                                            <p:strVal val="#ppt_w"/>
                                          </p:val>
                                        </p:tav>
                                      </p:tavLst>
                                    </p:anim>
                                    <p:anim calcmode="lin" valueType="num">
                                      <p:cBhvr>
                                        <p:cTn id="178" dur="500" fill="hold"/>
                                        <p:tgtEl>
                                          <p:spTgt spid="43045"/>
                                        </p:tgtEl>
                                        <p:attrNameLst>
                                          <p:attrName>ppt_h</p:attrName>
                                        </p:attrNameLst>
                                      </p:cBhvr>
                                      <p:tavLst>
                                        <p:tav tm="0">
                                          <p:val>
                                            <p:fltVal val="0"/>
                                          </p:val>
                                        </p:tav>
                                        <p:tav tm="100000">
                                          <p:val>
                                            <p:strVal val="#ppt_h"/>
                                          </p:val>
                                        </p:tav>
                                      </p:tavLst>
                                    </p:anim>
                                    <p:animEffect transition="in" filter="fade">
                                      <p:cBhvr>
                                        <p:cTn id="179" dur="500"/>
                                        <p:tgtEl>
                                          <p:spTgt spid="43045"/>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43046"/>
                                        </p:tgtEl>
                                        <p:attrNameLst>
                                          <p:attrName>style.visibility</p:attrName>
                                        </p:attrNameLst>
                                      </p:cBhvr>
                                      <p:to>
                                        <p:strVal val="visible"/>
                                      </p:to>
                                    </p:set>
                                    <p:anim calcmode="lin" valueType="num">
                                      <p:cBhvr>
                                        <p:cTn id="182" dur="500" fill="hold"/>
                                        <p:tgtEl>
                                          <p:spTgt spid="43046"/>
                                        </p:tgtEl>
                                        <p:attrNameLst>
                                          <p:attrName>ppt_w</p:attrName>
                                        </p:attrNameLst>
                                      </p:cBhvr>
                                      <p:tavLst>
                                        <p:tav tm="0">
                                          <p:val>
                                            <p:fltVal val="0"/>
                                          </p:val>
                                        </p:tav>
                                        <p:tav tm="100000">
                                          <p:val>
                                            <p:strVal val="#ppt_w"/>
                                          </p:val>
                                        </p:tav>
                                      </p:tavLst>
                                    </p:anim>
                                    <p:anim calcmode="lin" valueType="num">
                                      <p:cBhvr>
                                        <p:cTn id="183" dur="500" fill="hold"/>
                                        <p:tgtEl>
                                          <p:spTgt spid="43046"/>
                                        </p:tgtEl>
                                        <p:attrNameLst>
                                          <p:attrName>ppt_h</p:attrName>
                                        </p:attrNameLst>
                                      </p:cBhvr>
                                      <p:tavLst>
                                        <p:tav tm="0">
                                          <p:val>
                                            <p:fltVal val="0"/>
                                          </p:val>
                                        </p:tav>
                                        <p:tav tm="100000">
                                          <p:val>
                                            <p:strVal val="#ppt_h"/>
                                          </p:val>
                                        </p:tav>
                                      </p:tavLst>
                                    </p:anim>
                                    <p:animEffect transition="in" filter="fade">
                                      <p:cBhvr>
                                        <p:cTn id="184" dur="500"/>
                                        <p:tgtEl>
                                          <p:spTgt spid="43046"/>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43047"/>
                                        </p:tgtEl>
                                        <p:attrNameLst>
                                          <p:attrName>style.visibility</p:attrName>
                                        </p:attrNameLst>
                                      </p:cBhvr>
                                      <p:to>
                                        <p:strVal val="visible"/>
                                      </p:to>
                                    </p:set>
                                    <p:anim calcmode="lin" valueType="num">
                                      <p:cBhvr>
                                        <p:cTn id="187" dur="500" fill="hold"/>
                                        <p:tgtEl>
                                          <p:spTgt spid="43047"/>
                                        </p:tgtEl>
                                        <p:attrNameLst>
                                          <p:attrName>ppt_w</p:attrName>
                                        </p:attrNameLst>
                                      </p:cBhvr>
                                      <p:tavLst>
                                        <p:tav tm="0">
                                          <p:val>
                                            <p:fltVal val="0"/>
                                          </p:val>
                                        </p:tav>
                                        <p:tav tm="100000">
                                          <p:val>
                                            <p:strVal val="#ppt_w"/>
                                          </p:val>
                                        </p:tav>
                                      </p:tavLst>
                                    </p:anim>
                                    <p:anim calcmode="lin" valueType="num">
                                      <p:cBhvr>
                                        <p:cTn id="188" dur="500" fill="hold"/>
                                        <p:tgtEl>
                                          <p:spTgt spid="43047"/>
                                        </p:tgtEl>
                                        <p:attrNameLst>
                                          <p:attrName>ppt_h</p:attrName>
                                        </p:attrNameLst>
                                      </p:cBhvr>
                                      <p:tavLst>
                                        <p:tav tm="0">
                                          <p:val>
                                            <p:fltVal val="0"/>
                                          </p:val>
                                        </p:tav>
                                        <p:tav tm="100000">
                                          <p:val>
                                            <p:strVal val="#ppt_h"/>
                                          </p:val>
                                        </p:tav>
                                      </p:tavLst>
                                    </p:anim>
                                    <p:animEffect transition="in" filter="fade">
                                      <p:cBhvr>
                                        <p:cTn id="189" dur="500"/>
                                        <p:tgtEl>
                                          <p:spTgt spid="4304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3048"/>
                                        </p:tgtEl>
                                        <p:attrNameLst>
                                          <p:attrName>style.visibility</p:attrName>
                                        </p:attrNameLst>
                                      </p:cBhvr>
                                      <p:to>
                                        <p:strVal val="visible"/>
                                      </p:to>
                                    </p:set>
                                    <p:anim calcmode="lin" valueType="num">
                                      <p:cBhvr>
                                        <p:cTn id="192" dur="500" fill="hold"/>
                                        <p:tgtEl>
                                          <p:spTgt spid="43048"/>
                                        </p:tgtEl>
                                        <p:attrNameLst>
                                          <p:attrName>ppt_w</p:attrName>
                                        </p:attrNameLst>
                                      </p:cBhvr>
                                      <p:tavLst>
                                        <p:tav tm="0">
                                          <p:val>
                                            <p:fltVal val="0"/>
                                          </p:val>
                                        </p:tav>
                                        <p:tav tm="100000">
                                          <p:val>
                                            <p:strVal val="#ppt_w"/>
                                          </p:val>
                                        </p:tav>
                                      </p:tavLst>
                                    </p:anim>
                                    <p:anim calcmode="lin" valueType="num">
                                      <p:cBhvr>
                                        <p:cTn id="193" dur="500" fill="hold"/>
                                        <p:tgtEl>
                                          <p:spTgt spid="43048"/>
                                        </p:tgtEl>
                                        <p:attrNameLst>
                                          <p:attrName>ppt_h</p:attrName>
                                        </p:attrNameLst>
                                      </p:cBhvr>
                                      <p:tavLst>
                                        <p:tav tm="0">
                                          <p:val>
                                            <p:fltVal val="0"/>
                                          </p:val>
                                        </p:tav>
                                        <p:tav tm="100000">
                                          <p:val>
                                            <p:strVal val="#ppt_h"/>
                                          </p:val>
                                        </p:tav>
                                      </p:tavLst>
                                    </p:anim>
                                    <p:animEffect transition="in" filter="fade">
                                      <p:cBhvr>
                                        <p:cTn id="194" dur="500"/>
                                        <p:tgtEl>
                                          <p:spTgt spid="4304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43049"/>
                                        </p:tgtEl>
                                        <p:attrNameLst>
                                          <p:attrName>style.visibility</p:attrName>
                                        </p:attrNameLst>
                                      </p:cBhvr>
                                      <p:to>
                                        <p:strVal val="visible"/>
                                      </p:to>
                                    </p:set>
                                    <p:anim calcmode="lin" valueType="num">
                                      <p:cBhvr>
                                        <p:cTn id="197" dur="500" fill="hold"/>
                                        <p:tgtEl>
                                          <p:spTgt spid="43049"/>
                                        </p:tgtEl>
                                        <p:attrNameLst>
                                          <p:attrName>ppt_w</p:attrName>
                                        </p:attrNameLst>
                                      </p:cBhvr>
                                      <p:tavLst>
                                        <p:tav tm="0">
                                          <p:val>
                                            <p:fltVal val="0"/>
                                          </p:val>
                                        </p:tav>
                                        <p:tav tm="100000">
                                          <p:val>
                                            <p:strVal val="#ppt_w"/>
                                          </p:val>
                                        </p:tav>
                                      </p:tavLst>
                                    </p:anim>
                                    <p:anim calcmode="lin" valueType="num">
                                      <p:cBhvr>
                                        <p:cTn id="198" dur="500" fill="hold"/>
                                        <p:tgtEl>
                                          <p:spTgt spid="43049"/>
                                        </p:tgtEl>
                                        <p:attrNameLst>
                                          <p:attrName>ppt_h</p:attrName>
                                        </p:attrNameLst>
                                      </p:cBhvr>
                                      <p:tavLst>
                                        <p:tav tm="0">
                                          <p:val>
                                            <p:fltVal val="0"/>
                                          </p:val>
                                        </p:tav>
                                        <p:tav tm="100000">
                                          <p:val>
                                            <p:strVal val="#ppt_h"/>
                                          </p:val>
                                        </p:tav>
                                      </p:tavLst>
                                    </p:anim>
                                    <p:animEffect transition="in" filter="fade">
                                      <p:cBhvr>
                                        <p:cTn id="199" dur="500"/>
                                        <p:tgtEl>
                                          <p:spTgt spid="43049"/>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43050"/>
                                        </p:tgtEl>
                                        <p:attrNameLst>
                                          <p:attrName>style.visibility</p:attrName>
                                        </p:attrNameLst>
                                      </p:cBhvr>
                                      <p:to>
                                        <p:strVal val="visible"/>
                                      </p:to>
                                    </p:set>
                                    <p:anim calcmode="lin" valueType="num">
                                      <p:cBhvr>
                                        <p:cTn id="202" dur="500" fill="hold"/>
                                        <p:tgtEl>
                                          <p:spTgt spid="43050"/>
                                        </p:tgtEl>
                                        <p:attrNameLst>
                                          <p:attrName>ppt_w</p:attrName>
                                        </p:attrNameLst>
                                      </p:cBhvr>
                                      <p:tavLst>
                                        <p:tav tm="0">
                                          <p:val>
                                            <p:fltVal val="0"/>
                                          </p:val>
                                        </p:tav>
                                        <p:tav tm="100000">
                                          <p:val>
                                            <p:strVal val="#ppt_w"/>
                                          </p:val>
                                        </p:tav>
                                      </p:tavLst>
                                    </p:anim>
                                    <p:anim calcmode="lin" valueType="num">
                                      <p:cBhvr>
                                        <p:cTn id="203" dur="500" fill="hold"/>
                                        <p:tgtEl>
                                          <p:spTgt spid="43050"/>
                                        </p:tgtEl>
                                        <p:attrNameLst>
                                          <p:attrName>ppt_h</p:attrName>
                                        </p:attrNameLst>
                                      </p:cBhvr>
                                      <p:tavLst>
                                        <p:tav tm="0">
                                          <p:val>
                                            <p:fltVal val="0"/>
                                          </p:val>
                                        </p:tav>
                                        <p:tav tm="100000">
                                          <p:val>
                                            <p:strVal val="#ppt_h"/>
                                          </p:val>
                                        </p:tav>
                                      </p:tavLst>
                                    </p:anim>
                                    <p:animEffect transition="in" filter="fade">
                                      <p:cBhvr>
                                        <p:cTn id="204" dur="500"/>
                                        <p:tgtEl>
                                          <p:spTgt spid="43050"/>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43051"/>
                                        </p:tgtEl>
                                        <p:attrNameLst>
                                          <p:attrName>style.visibility</p:attrName>
                                        </p:attrNameLst>
                                      </p:cBhvr>
                                      <p:to>
                                        <p:strVal val="visible"/>
                                      </p:to>
                                    </p:set>
                                    <p:anim calcmode="lin" valueType="num">
                                      <p:cBhvr>
                                        <p:cTn id="207" dur="500" fill="hold"/>
                                        <p:tgtEl>
                                          <p:spTgt spid="43051"/>
                                        </p:tgtEl>
                                        <p:attrNameLst>
                                          <p:attrName>ppt_w</p:attrName>
                                        </p:attrNameLst>
                                      </p:cBhvr>
                                      <p:tavLst>
                                        <p:tav tm="0">
                                          <p:val>
                                            <p:fltVal val="0"/>
                                          </p:val>
                                        </p:tav>
                                        <p:tav tm="100000">
                                          <p:val>
                                            <p:strVal val="#ppt_w"/>
                                          </p:val>
                                        </p:tav>
                                      </p:tavLst>
                                    </p:anim>
                                    <p:anim calcmode="lin" valueType="num">
                                      <p:cBhvr>
                                        <p:cTn id="208" dur="500" fill="hold"/>
                                        <p:tgtEl>
                                          <p:spTgt spid="43051"/>
                                        </p:tgtEl>
                                        <p:attrNameLst>
                                          <p:attrName>ppt_h</p:attrName>
                                        </p:attrNameLst>
                                      </p:cBhvr>
                                      <p:tavLst>
                                        <p:tav tm="0">
                                          <p:val>
                                            <p:fltVal val="0"/>
                                          </p:val>
                                        </p:tav>
                                        <p:tav tm="100000">
                                          <p:val>
                                            <p:strVal val="#ppt_h"/>
                                          </p:val>
                                        </p:tav>
                                      </p:tavLst>
                                    </p:anim>
                                    <p:animEffect transition="in" filter="fade">
                                      <p:cBhvr>
                                        <p:cTn id="209" dur="500"/>
                                        <p:tgtEl>
                                          <p:spTgt spid="43051"/>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43052"/>
                                        </p:tgtEl>
                                        <p:attrNameLst>
                                          <p:attrName>style.visibility</p:attrName>
                                        </p:attrNameLst>
                                      </p:cBhvr>
                                      <p:to>
                                        <p:strVal val="visible"/>
                                      </p:to>
                                    </p:set>
                                    <p:anim calcmode="lin" valueType="num">
                                      <p:cBhvr>
                                        <p:cTn id="212" dur="500" fill="hold"/>
                                        <p:tgtEl>
                                          <p:spTgt spid="43052"/>
                                        </p:tgtEl>
                                        <p:attrNameLst>
                                          <p:attrName>ppt_w</p:attrName>
                                        </p:attrNameLst>
                                      </p:cBhvr>
                                      <p:tavLst>
                                        <p:tav tm="0">
                                          <p:val>
                                            <p:fltVal val="0"/>
                                          </p:val>
                                        </p:tav>
                                        <p:tav tm="100000">
                                          <p:val>
                                            <p:strVal val="#ppt_w"/>
                                          </p:val>
                                        </p:tav>
                                      </p:tavLst>
                                    </p:anim>
                                    <p:anim calcmode="lin" valueType="num">
                                      <p:cBhvr>
                                        <p:cTn id="213" dur="500" fill="hold"/>
                                        <p:tgtEl>
                                          <p:spTgt spid="43052"/>
                                        </p:tgtEl>
                                        <p:attrNameLst>
                                          <p:attrName>ppt_h</p:attrName>
                                        </p:attrNameLst>
                                      </p:cBhvr>
                                      <p:tavLst>
                                        <p:tav tm="0">
                                          <p:val>
                                            <p:fltVal val="0"/>
                                          </p:val>
                                        </p:tav>
                                        <p:tav tm="100000">
                                          <p:val>
                                            <p:strVal val="#ppt_h"/>
                                          </p:val>
                                        </p:tav>
                                      </p:tavLst>
                                    </p:anim>
                                    <p:animEffect transition="in" filter="fade">
                                      <p:cBhvr>
                                        <p:cTn id="214" dur="500"/>
                                        <p:tgtEl>
                                          <p:spTgt spid="43052"/>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43053"/>
                                        </p:tgtEl>
                                        <p:attrNameLst>
                                          <p:attrName>style.visibility</p:attrName>
                                        </p:attrNameLst>
                                      </p:cBhvr>
                                      <p:to>
                                        <p:strVal val="visible"/>
                                      </p:to>
                                    </p:set>
                                    <p:anim calcmode="lin" valueType="num">
                                      <p:cBhvr>
                                        <p:cTn id="217" dur="500" fill="hold"/>
                                        <p:tgtEl>
                                          <p:spTgt spid="43053"/>
                                        </p:tgtEl>
                                        <p:attrNameLst>
                                          <p:attrName>ppt_w</p:attrName>
                                        </p:attrNameLst>
                                      </p:cBhvr>
                                      <p:tavLst>
                                        <p:tav tm="0">
                                          <p:val>
                                            <p:fltVal val="0"/>
                                          </p:val>
                                        </p:tav>
                                        <p:tav tm="100000">
                                          <p:val>
                                            <p:strVal val="#ppt_w"/>
                                          </p:val>
                                        </p:tav>
                                      </p:tavLst>
                                    </p:anim>
                                    <p:anim calcmode="lin" valueType="num">
                                      <p:cBhvr>
                                        <p:cTn id="218" dur="500" fill="hold"/>
                                        <p:tgtEl>
                                          <p:spTgt spid="43053"/>
                                        </p:tgtEl>
                                        <p:attrNameLst>
                                          <p:attrName>ppt_h</p:attrName>
                                        </p:attrNameLst>
                                      </p:cBhvr>
                                      <p:tavLst>
                                        <p:tav tm="0">
                                          <p:val>
                                            <p:fltVal val="0"/>
                                          </p:val>
                                        </p:tav>
                                        <p:tav tm="100000">
                                          <p:val>
                                            <p:strVal val="#ppt_h"/>
                                          </p:val>
                                        </p:tav>
                                      </p:tavLst>
                                    </p:anim>
                                    <p:animEffect transition="in" filter="fade">
                                      <p:cBhvr>
                                        <p:cTn id="219" dur="500"/>
                                        <p:tgtEl>
                                          <p:spTgt spid="43053"/>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43054"/>
                                        </p:tgtEl>
                                        <p:attrNameLst>
                                          <p:attrName>style.visibility</p:attrName>
                                        </p:attrNameLst>
                                      </p:cBhvr>
                                      <p:to>
                                        <p:strVal val="visible"/>
                                      </p:to>
                                    </p:set>
                                    <p:anim calcmode="lin" valueType="num">
                                      <p:cBhvr>
                                        <p:cTn id="222" dur="500" fill="hold"/>
                                        <p:tgtEl>
                                          <p:spTgt spid="43054"/>
                                        </p:tgtEl>
                                        <p:attrNameLst>
                                          <p:attrName>ppt_w</p:attrName>
                                        </p:attrNameLst>
                                      </p:cBhvr>
                                      <p:tavLst>
                                        <p:tav tm="0">
                                          <p:val>
                                            <p:fltVal val="0"/>
                                          </p:val>
                                        </p:tav>
                                        <p:tav tm="100000">
                                          <p:val>
                                            <p:strVal val="#ppt_w"/>
                                          </p:val>
                                        </p:tav>
                                      </p:tavLst>
                                    </p:anim>
                                    <p:anim calcmode="lin" valueType="num">
                                      <p:cBhvr>
                                        <p:cTn id="223" dur="500" fill="hold"/>
                                        <p:tgtEl>
                                          <p:spTgt spid="43054"/>
                                        </p:tgtEl>
                                        <p:attrNameLst>
                                          <p:attrName>ppt_h</p:attrName>
                                        </p:attrNameLst>
                                      </p:cBhvr>
                                      <p:tavLst>
                                        <p:tav tm="0">
                                          <p:val>
                                            <p:fltVal val="0"/>
                                          </p:val>
                                        </p:tav>
                                        <p:tav tm="100000">
                                          <p:val>
                                            <p:strVal val="#ppt_h"/>
                                          </p:val>
                                        </p:tav>
                                      </p:tavLst>
                                    </p:anim>
                                    <p:animEffect transition="in" filter="fade">
                                      <p:cBhvr>
                                        <p:cTn id="224" dur="500"/>
                                        <p:tgtEl>
                                          <p:spTgt spid="43054"/>
                                        </p:tgtEl>
                                      </p:cBhvr>
                                    </p:animEffect>
                                  </p:childTnLst>
                                </p:cTn>
                              </p:par>
                            </p:childTnLst>
                          </p:cTn>
                        </p:par>
                        <p:par>
                          <p:cTn id="225" fill="hold">
                            <p:stCondLst>
                              <p:cond delay="1100"/>
                            </p:stCondLst>
                            <p:childTnLst>
                              <p:par>
                                <p:cTn id="226" presetID="22" presetClass="entr" presetSubtype="4" fill="hold" grpId="0" nodeType="afterEffect">
                                  <p:stCondLst>
                                    <p:cond delay="0"/>
                                  </p:stCondLst>
                                  <p:childTnLst>
                                    <p:set>
                                      <p:cBhvr>
                                        <p:cTn id="227" dur="1" fill="hold">
                                          <p:stCondLst>
                                            <p:cond delay="0"/>
                                          </p:stCondLst>
                                        </p:cTn>
                                        <p:tgtEl>
                                          <p:spTgt spid="43034"/>
                                        </p:tgtEl>
                                        <p:attrNameLst>
                                          <p:attrName>style.visibility</p:attrName>
                                        </p:attrNameLst>
                                      </p:cBhvr>
                                      <p:to>
                                        <p:strVal val="visible"/>
                                      </p:to>
                                    </p:set>
                                    <p:animEffect transition="in" filter="wipe(down)">
                                      <p:cBhvr>
                                        <p:cTn id="228" dur="500"/>
                                        <p:tgtEl>
                                          <p:spTgt spid="43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nimBg="1"/>
      <p:bldP spid="43011" grpId="0" animBg="1"/>
      <p:bldP spid="43012" grpId="0" animBg="1"/>
      <p:bldP spid="43013" grpId="0" animBg="1"/>
      <p:bldP spid="43014" grpId="0" animBg="1"/>
      <p:bldP spid="43015" grpId="0" animBg="1"/>
      <p:bldP spid="43016" grpId="0" animBg="1"/>
      <p:bldP spid="43017" grpId="0" animBg="1"/>
      <p:bldP spid="43018" grpId="0" animBg="1"/>
      <p:bldP spid="43019" grpId="0" animBg="1"/>
      <p:bldP spid="43020" grpId="0" animBg="1"/>
      <p:bldP spid="43021" grpId="0" animBg="1"/>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animBg="1"/>
      <p:bldP spid="43033" grpId="0" animBg="1"/>
      <p:bldP spid="43034" grpId="0"/>
      <p:bldP spid="43035" grpId="0" animBg="1"/>
      <p:bldP spid="43036" grpId="0" animBg="1"/>
      <p:bldP spid="43037" grpId="0" animBg="1"/>
      <p:bldP spid="43038" grpId="0" animBg="1"/>
      <p:bldP spid="43039" grpId="0" animBg="1"/>
      <p:bldP spid="43040" grpId="0" animBg="1"/>
      <p:bldP spid="43041" grpId="0" animBg="1"/>
      <p:bldP spid="43042" grpId="0" animBg="1"/>
      <p:bldP spid="43043" grpId="0" animBg="1"/>
      <p:bldP spid="43044" grpId="0" animBg="1"/>
      <p:bldP spid="43045" grpId="0" animBg="1"/>
      <p:bldP spid="43046" grpId="0" animBg="1"/>
      <p:bldP spid="43047" grpId="0" animBg="1"/>
      <p:bldP spid="43048" grpId="0" animBg="1"/>
      <p:bldP spid="43049" grpId="0" animBg="1"/>
      <p:bldP spid="43050" grpId="0" animBg="1"/>
      <p:bldP spid="43051" grpId="0" animBg="1"/>
      <p:bldP spid="43052" grpId="0" animBg="1"/>
      <p:bldP spid="43053" grpId="0" animBg="1"/>
      <p:bldP spid="4305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4034" name="AutoShape 2"/>
          <p:cNvSpPr>
            <a:spLocks/>
          </p:cNvSpPr>
          <p:nvPr/>
        </p:nvSpPr>
        <p:spPr bwMode="auto">
          <a:xfrm>
            <a:off x="3930162" y="2215662"/>
            <a:ext cx="5855677" cy="58556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4035" name="AutoShape 3"/>
          <p:cNvSpPr>
            <a:spLocks/>
          </p:cNvSpPr>
          <p:nvPr/>
        </p:nvSpPr>
        <p:spPr bwMode="auto">
          <a:xfrm>
            <a:off x="5019378" y="4897934"/>
            <a:ext cx="367635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Service Plan </a:t>
            </a:r>
            <a:r>
              <a:rPr lang="id-ID" sz="4275">
                <a:solidFill>
                  <a:srgbClr val="FFFFFF"/>
                </a:solidFill>
              </a:rPr>
              <a:t>Section</a:t>
            </a:r>
            <a:endParaRPr lang="id-ID" sz="4275"/>
          </a:p>
        </p:txBody>
      </p:sp>
      <p:sp>
        <p:nvSpPr>
          <p:cNvPr id="44036" name="AutoShape 4"/>
          <p:cNvSpPr>
            <a:spLocks/>
          </p:cNvSpPr>
          <p:nvPr/>
        </p:nvSpPr>
        <p:spPr bwMode="auto">
          <a:xfrm>
            <a:off x="4657725"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500" fill="hold"/>
                                        <p:tgtEl>
                                          <p:spTgt spid="44034"/>
                                        </p:tgtEl>
                                        <p:attrNameLst>
                                          <p:attrName>ppt_w</p:attrName>
                                        </p:attrNameLst>
                                      </p:cBhvr>
                                      <p:tavLst>
                                        <p:tav tm="0">
                                          <p:val>
                                            <p:fltVal val="0"/>
                                          </p:val>
                                        </p:tav>
                                        <p:tav tm="100000">
                                          <p:val>
                                            <p:strVal val="#ppt_w"/>
                                          </p:val>
                                        </p:tav>
                                      </p:tavLst>
                                    </p:anim>
                                    <p:anim calcmode="lin" valueType="num">
                                      <p:cBhvr>
                                        <p:cTn id="8" dur="500" fill="hold"/>
                                        <p:tgtEl>
                                          <p:spTgt spid="44034"/>
                                        </p:tgtEl>
                                        <p:attrNameLst>
                                          <p:attrName>ppt_h</p:attrName>
                                        </p:attrNameLst>
                                      </p:cBhvr>
                                      <p:tavLst>
                                        <p:tav tm="0">
                                          <p:val>
                                            <p:fltVal val="0"/>
                                          </p:val>
                                        </p:tav>
                                        <p:tav tm="100000">
                                          <p:val>
                                            <p:strVal val="#ppt_h"/>
                                          </p:val>
                                        </p:tav>
                                      </p:tavLst>
                                    </p:anim>
                                    <p:animEffect transition="in" filter="fade">
                                      <p:cBhvr>
                                        <p:cTn id="9" dur="500"/>
                                        <p:tgtEl>
                                          <p:spTgt spid="44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1"/>
          <p:cNvSpPr>
            <a:spLocks/>
          </p:cNvSpPr>
          <p:nvPr/>
        </p:nvSpPr>
        <p:spPr bwMode="auto">
          <a:xfrm>
            <a:off x="482203" y="5282803"/>
            <a:ext cx="1527870"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4" name="AutoShape 2"/>
          <p:cNvSpPr>
            <a:spLocks/>
          </p:cNvSpPr>
          <p:nvPr/>
        </p:nvSpPr>
        <p:spPr bwMode="auto">
          <a:xfrm>
            <a:off x="722412" y="6087368"/>
            <a:ext cx="10804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Welcome page</a:t>
            </a:r>
            <a:endParaRPr lang="id-ID" sz="4275"/>
          </a:p>
        </p:txBody>
      </p:sp>
      <p:sp>
        <p:nvSpPr>
          <p:cNvPr id="8195" name="AutoShape 3"/>
          <p:cNvSpPr>
            <a:spLocks/>
          </p:cNvSpPr>
          <p:nvPr/>
        </p:nvSpPr>
        <p:spPr bwMode="auto">
          <a:xfrm>
            <a:off x="931367" y="5755184"/>
            <a:ext cx="64383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Start</a:t>
            </a:r>
            <a:endParaRPr lang="id-ID" sz="4275"/>
          </a:p>
        </p:txBody>
      </p:sp>
      <p:sp>
        <p:nvSpPr>
          <p:cNvPr id="8196" name="AutoShape 4"/>
          <p:cNvSpPr>
            <a:spLocks/>
          </p:cNvSpPr>
          <p:nvPr/>
        </p:nvSpPr>
        <p:spPr bwMode="auto">
          <a:xfrm>
            <a:off x="2129731" y="4595217"/>
            <a:ext cx="2153841"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7" name="AutoShape 5"/>
          <p:cNvSpPr>
            <a:spLocks/>
          </p:cNvSpPr>
          <p:nvPr/>
        </p:nvSpPr>
        <p:spPr bwMode="auto">
          <a:xfrm>
            <a:off x="2394050" y="5754290"/>
            <a:ext cx="162520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Presenting our work</a:t>
            </a:r>
            <a:endParaRPr lang="id-ID" sz="4275"/>
          </a:p>
        </p:txBody>
      </p:sp>
      <p:sp>
        <p:nvSpPr>
          <p:cNvPr id="8198" name="AutoShape 6"/>
          <p:cNvSpPr>
            <a:spLocks/>
          </p:cNvSpPr>
          <p:nvPr/>
        </p:nvSpPr>
        <p:spPr bwMode="auto">
          <a:xfrm>
            <a:off x="2437805" y="5431929"/>
            <a:ext cx="15189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What we do</a:t>
            </a:r>
            <a:endParaRPr lang="id-ID" sz="4275"/>
          </a:p>
        </p:txBody>
      </p:sp>
      <p:sp>
        <p:nvSpPr>
          <p:cNvPr id="8199" name="AutoShape 7"/>
          <p:cNvSpPr>
            <a:spLocks/>
          </p:cNvSpPr>
          <p:nvPr/>
        </p:nvSpPr>
        <p:spPr bwMode="auto">
          <a:xfrm>
            <a:off x="4325540" y="5940028"/>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00" name="AutoShape 8"/>
          <p:cNvSpPr>
            <a:spLocks/>
          </p:cNvSpPr>
          <p:nvPr/>
        </p:nvSpPr>
        <p:spPr bwMode="auto">
          <a:xfrm>
            <a:off x="4513064" y="6534745"/>
            <a:ext cx="86885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Magic Ideas</a:t>
            </a:r>
            <a:endParaRPr lang="id-ID" sz="4275"/>
          </a:p>
        </p:txBody>
      </p:sp>
      <p:sp>
        <p:nvSpPr>
          <p:cNvPr id="8201" name="AutoShape 9"/>
          <p:cNvSpPr>
            <a:spLocks/>
          </p:cNvSpPr>
          <p:nvPr/>
        </p:nvSpPr>
        <p:spPr bwMode="auto">
          <a:xfrm>
            <a:off x="4648795" y="6202561"/>
            <a:ext cx="57864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How</a:t>
            </a:r>
            <a:endParaRPr lang="id-ID" sz="4275"/>
          </a:p>
        </p:txBody>
      </p:sp>
      <p:sp>
        <p:nvSpPr>
          <p:cNvPr id="8202" name="AutoShape 10"/>
          <p:cNvSpPr>
            <a:spLocks/>
          </p:cNvSpPr>
          <p:nvPr/>
        </p:nvSpPr>
        <p:spPr bwMode="auto">
          <a:xfrm>
            <a:off x="5137249" y="4515743"/>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03" name="AutoShape 11"/>
          <p:cNvSpPr>
            <a:spLocks/>
          </p:cNvSpPr>
          <p:nvPr/>
        </p:nvSpPr>
        <p:spPr bwMode="auto">
          <a:xfrm>
            <a:off x="5466755" y="5303341"/>
            <a:ext cx="102423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Session Break</a:t>
            </a:r>
            <a:endParaRPr lang="id-ID" sz="4275"/>
          </a:p>
        </p:txBody>
      </p:sp>
      <p:sp>
        <p:nvSpPr>
          <p:cNvPr id="8204" name="AutoShape 12"/>
          <p:cNvSpPr>
            <a:spLocks/>
          </p:cNvSpPr>
          <p:nvPr/>
        </p:nvSpPr>
        <p:spPr bwMode="auto">
          <a:xfrm>
            <a:off x="5589984" y="4971157"/>
            <a:ext cx="75813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Break</a:t>
            </a:r>
            <a:endParaRPr lang="id-ID" sz="4275"/>
          </a:p>
        </p:txBody>
      </p:sp>
      <p:sp>
        <p:nvSpPr>
          <p:cNvPr id="8205" name="AutoShape 13"/>
          <p:cNvSpPr>
            <a:spLocks/>
          </p:cNvSpPr>
          <p:nvPr/>
        </p:nvSpPr>
        <p:spPr bwMode="auto">
          <a:xfrm>
            <a:off x="6490991" y="5472112"/>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06" name="AutoShape 14"/>
          <p:cNvSpPr>
            <a:spLocks/>
          </p:cNvSpPr>
          <p:nvPr/>
        </p:nvSpPr>
        <p:spPr bwMode="auto">
          <a:xfrm>
            <a:off x="6841034" y="6646366"/>
            <a:ext cx="147339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Showcase of Project</a:t>
            </a:r>
            <a:endParaRPr lang="id-ID" sz="4275"/>
          </a:p>
        </p:txBody>
      </p:sp>
      <p:sp>
        <p:nvSpPr>
          <p:cNvPr id="8207" name="AutoShape 15"/>
          <p:cNvSpPr>
            <a:spLocks/>
          </p:cNvSpPr>
          <p:nvPr/>
        </p:nvSpPr>
        <p:spPr bwMode="auto">
          <a:xfrm>
            <a:off x="6923187" y="6324898"/>
            <a:ext cx="12903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Portofolio</a:t>
            </a:r>
            <a:endParaRPr lang="id-ID" sz="4275"/>
          </a:p>
        </p:txBody>
      </p:sp>
      <p:sp>
        <p:nvSpPr>
          <p:cNvPr id="8208" name="AutoShape 16"/>
          <p:cNvSpPr>
            <a:spLocks/>
          </p:cNvSpPr>
          <p:nvPr/>
        </p:nvSpPr>
        <p:spPr bwMode="auto">
          <a:xfrm>
            <a:off x="8645724" y="6972300"/>
            <a:ext cx="1312664" cy="13126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09" name="AutoShape 17"/>
          <p:cNvSpPr>
            <a:spLocks/>
          </p:cNvSpPr>
          <p:nvPr/>
        </p:nvSpPr>
        <p:spPr bwMode="auto">
          <a:xfrm>
            <a:off x="8839498" y="7618809"/>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Epilogue end</a:t>
            </a:r>
            <a:endParaRPr lang="id-ID" sz="4275"/>
          </a:p>
        </p:txBody>
      </p:sp>
      <p:sp>
        <p:nvSpPr>
          <p:cNvPr id="8210" name="AutoShape 18"/>
          <p:cNvSpPr>
            <a:spLocks/>
          </p:cNvSpPr>
          <p:nvPr/>
        </p:nvSpPr>
        <p:spPr bwMode="auto">
          <a:xfrm>
            <a:off x="9068098" y="7286625"/>
            <a:ext cx="4822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End</a:t>
            </a:r>
            <a:endParaRPr lang="id-ID" sz="4275"/>
          </a:p>
        </p:txBody>
      </p:sp>
      <p:sp>
        <p:nvSpPr>
          <p:cNvPr id="8211" name="AutoShape 19"/>
          <p:cNvSpPr>
            <a:spLocks/>
          </p:cNvSpPr>
          <p:nvPr/>
        </p:nvSpPr>
        <p:spPr bwMode="auto">
          <a:xfrm>
            <a:off x="3335239" y="7027665"/>
            <a:ext cx="849213" cy="8483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2" name="AutoShape 20"/>
          <p:cNvSpPr>
            <a:spLocks/>
          </p:cNvSpPr>
          <p:nvPr/>
        </p:nvSpPr>
        <p:spPr bwMode="auto">
          <a:xfrm>
            <a:off x="1575197" y="6626722"/>
            <a:ext cx="1197471"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3" name="AutoShape 21"/>
          <p:cNvSpPr>
            <a:spLocks/>
          </p:cNvSpPr>
          <p:nvPr/>
        </p:nvSpPr>
        <p:spPr bwMode="auto">
          <a:xfrm>
            <a:off x="50006" y="6552605"/>
            <a:ext cx="672406" cy="6724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14" name="AutoShape 22"/>
          <p:cNvSpPr>
            <a:spLocks/>
          </p:cNvSpPr>
          <p:nvPr/>
        </p:nvSpPr>
        <p:spPr bwMode="auto">
          <a:xfrm>
            <a:off x="4202311" y="4069259"/>
            <a:ext cx="892969" cy="8929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15" name="AutoShape 23"/>
          <p:cNvSpPr>
            <a:spLocks/>
          </p:cNvSpPr>
          <p:nvPr/>
        </p:nvSpPr>
        <p:spPr bwMode="auto">
          <a:xfrm>
            <a:off x="5466755" y="7027664"/>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16" name="AutoShape 24"/>
          <p:cNvSpPr>
            <a:spLocks/>
          </p:cNvSpPr>
          <p:nvPr/>
        </p:nvSpPr>
        <p:spPr bwMode="auto">
          <a:xfrm>
            <a:off x="1438573" y="4413945"/>
            <a:ext cx="729555" cy="7286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17" name="AutoShape 25"/>
          <p:cNvSpPr>
            <a:spLocks/>
          </p:cNvSpPr>
          <p:nvPr/>
        </p:nvSpPr>
        <p:spPr bwMode="auto">
          <a:xfrm>
            <a:off x="7750076" y="7709893"/>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8" name="AutoShape 26"/>
          <p:cNvSpPr>
            <a:spLocks/>
          </p:cNvSpPr>
          <p:nvPr/>
        </p:nvSpPr>
        <p:spPr bwMode="auto">
          <a:xfrm>
            <a:off x="6914257" y="7821514"/>
            <a:ext cx="653653"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9" name="AutoShape 27"/>
          <p:cNvSpPr>
            <a:spLocks/>
          </p:cNvSpPr>
          <p:nvPr/>
        </p:nvSpPr>
        <p:spPr bwMode="auto">
          <a:xfrm>
            <a:off x="6923187" y="5042595"/>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20" name="AutoShape 28"/>
          <p:cNvSpPr>
            <a:spLocks/>
          </p:cNvSpPr>
          <p:nvPr/>
        </p:nvSpPr>
        <p:spPr bwMode="auto">
          <a:xfrm>
            <a:off x="5910560" y="847516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1" name="AutoShape 29"/>
          <p:cNvSpPr>
            <a:spLocks/>
          </p:cNvSpPr>
          <p:nvPr/>
        </p:nvSpPr>
        <p:spPr bwMode="auto">
          <a:xfrm>
            <a:off x="8213527" y="8225136"/>
            <a:ext cx="654546"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2" name="AutoShape 30"/>
          <p:cNvSpPr>
            <a:spLocks/>
          </p:cNvSpPr>
          <p:nvPr/>
        </p:nvSpPr>
        <p:spPr bwMode="auto">
          <a:xfrm>
            <a:off x="5912347" y="6378476"/>
            <a:ext cx="398264" cy="3982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23" name="AutoShape 31"/>
          <p:cNvSpPr>
            <a:spLocks/>
          </p:cNvSpPr>
          <p:nvPr/>
        </p:nvSpPr>
        <p:spPr bwMode="auto">
          <a:xfrm>
            <a:off x="846535" y="7453611"/>
            <a:ext cx="488454" cy="4875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24" name="AutoShape 32"/>
          <p:cNvSpPr>
            <a:spLocks/>
          </p:cNvSpPr>
          <p:nvPr/>
        </p:nvSpPr>
        <p:spPr bwMode="auto">
          <a:xfrm>
            <a:off x="6932117" y="8582323"/>
            <a:ext cx="1291233" cy="129034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25" name="AutoShape 33"/>
          <p:cNvSpPr>
            <a:spLocks/>
          </p:cNvSpPr>
          <p:nvPr/>
        </p:nvSpPr>
        <p:spPr bwMode="auto">
          <a:xfrm>
            <a:off x="3678138" y="8017073"/>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26" name="AutoShape 34"/>
          <p:cNvSpPr>
            <a:spLocks/>
          </p:cNvSpPr>
          <p:nvPr/>
        </p:nvSpPr>
        <p:spPr bwMode="auto">
          <a:xfrm>
            <a:off x="4889004" y="7697391"/>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7" name="AutoShape 35"/>
          <p:cNvSpPr>
            <a:spLocks/>
          </p:cNvSpPr>
          <p:nvPr/>
        </p:nvSpPr>
        <p:spPr bwMode="auto">
          <a:xfrm>
            <a:off x="1090316" y="8110836"/>
            <a:ext cx="2154733" cy="21547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8" name="AutoShape 36"/>
          <p:cNvSpPr>
            <a:spLocks/>
          </p:cNvSpPr>
          <p:nvPr/>
        </p:nvSpPr>
        <p:spPr bwMode="auto">
          <a:xfrm>
            <a:off x="-423267" y="7550944"/>
            <a:ext cx="1195685"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9" name="AutoShape 37"/>
          <p:cNvSpPr>
            <a:spLocks/>
          </p:cNvSpPr>
          <p:nvPr/>
        </p:nvSpPr>
        <p:spPr bwMode="auto">
          <a:xfrm>
            <a:off x="8031361" y="2521744"/>
            <a:ext cx="5198864"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Table</a:t>
            </a:r>
            <a:r>
              <a:rPr lang="id-ID" sz="4275" dirty="0">
                <a:solidFill>
                  <a:srgbClr val="53585F"/>
                </a:solidFill>
              </a:rPr>
              <a:t> of Content</a:t>
            </a:r>
            <a:endParaRPr lang="id-ID" sz="4275" dirty="0"/>
          </a:p>
        </p:txBody>
      </p:sp>
      <p:sp>
        <p:nvSpPr>
          <p:cNvPr id="8230" name="AutoShape 38"/>
          <p:cNvSpPr>
            <a:spLocks/>
          </p:cNvSpPr>
          <p:nvPr/>
        </p:nvSpPr>
        <p:spPr bwMode="auto">
          <a:xfrm>
            <a:off x="8031361" y="3412927"/>
            <a:ext cx="4398764"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93"/>
                                        </p:tgtEl>
                                        <p:attrNameLst>
                                          <p:attrName>style.visibility</p:attrName>
                                        </p:attrNameLst>
                                      </p:cBhvr>
                                      <p:to>
                                        <p:strVal val="visible"/>
                                      </p:to>
                                    </p:set>
                                    <p:anim calcmode="lin" valueType="num">
                                      <p:cBhvr>
                                        <p:cTn id="7" dur="500" fill="hold"/>
                                        <p:tgtEl>
                                          <p:spTgt spid="8193"/>
                                        </p:tgtEl>
                                        <p:attrNameLst>
                                          <p:attrName>ppt_w</p:attrName>
                                        </p:attrNameLst>
                                      </p:cBhvr>
                                      <p:tavLst>
                                        <p:tav tm="0">
                                          <p:val>
                                            <p:fltVal val="0"/>
                                          </p:val>
                                        </p:tav>
                                        <p:tav tm="100000">
                                          <p:val>
                                            <p:strVal val="#ppt_w"/>
                                          </p:val>
                                        </p:tav>
                                      </p:tavLst>
                                    </p:anim>
                                    <p:anim calcmode="lin" valueType="num">
                                      <p:cBhvr>
                                        <p:cTn id="8" dur="500" fill="hold"/>
                                        <p:tgtEl>
                                          <p:spTgt spid="8193"/>
                                        </p:tgtEl>
                                        <p:attrNameLst>
                                          <p:attrName>ppt_h</p:attrName>
                                        </p:attrNameLst>
                                      </p:cBhvr>
                                      <p:tavLst>
                                        <p:tav tm="0">
                                          <p:val>
                                            <p:fltVal val="0"/>
                                          </p:val>
                                        </p:tav>
                                        <p:tav tm="100000">
                                          <p:val>
                                            <p:strVal val="#ppt_h"/>
                                          </p:val>
                                        </p:tav>
                                      </p:tavLst>
                                    </p:anim>
                                    <p:animEffect transition="in" filter="fade">
                                      <p:cBhvr>
                                        <p:cTn id="9" dur="500"/>
                                        <p:tgtEl>
                                          <p:spTgt spid="81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fltVal val="0"/>
                                          </p:val>
                                        </p:tav>
                                        <p:tav tm="100000">
                                          <p:val>
                                            <p:strVal val="#ppt_h"/>
                                          </p:val>
                                        </p:tav>
                                      </p:tavLst>
                                    </p:anim>
                                    <p:animEffect transition="in" filter="fade">
                                      <p:cBhvr>
                                        <p:cTn id="15" dur="500"/>
                                        <p:tgtEl>
                                          <p:spTgt spid="81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195"/>
                                        </p:tgtEl>
                                        <p:attrNameLst>
                                          <p:attrName>style.visibility</p:attrName>
                                        </p:attrNameLst>
                                      </p:cBhvr>
                                      <p:to>
                                        <p:strVal val="visible"/>
                                      </p:to>
                                    </p:set>
                                    <p:anim calcmode="lin" valueType="num">
                                      <p:cBhvr>
                                        <p:cTn id="18" dur="500" fill="hold"/>
                                        <p:tgtEl>
                                          <p:spTgt spid="8195"/>
                                        </p:tgtEl>
                                        <p:attrNameLst>
                                          <p:attrName>ppt_w</p:attrName>
                                        </p:attrNameLst>
                                      </p:cBhvr>
                                      <p:tavLst>
                                        <p:tav tm="0">
                                          <p:val>
                                            <p:fltVal val="0"/>
                                          </p:val>
                                        </p:tav>
                                        <p:tav tm="100000">
                                          <p:val>
                                            <p:strVal val="#ppt_w"/>
                                          </p:val>
                                        </p:tav>
                                      </p:tavLst>
                                    </p:anim>
                                    <p:anim calcmode="lin" valueType="num">
                                      <p:cBhvr>
                                        <p:cTn id="19" dur="500" fill="hold"/>
                                        <p:tgtEl>
                                          <p:spTgt spid="8195"/>
                                        </p:tgtEl>
                                        <p:attrNameLst>
                                          <p:attrName>ppt_h</p:attrName>
                                        </p:attrNameLst>
                                      </p:cBhvr>
                                      <p:tavLst>
                                        <p:tav tm="0">
                                          <p:val>
                                            <p:fltVal val="0"/>
                                          </p:val>
                                        </p:tav>
                                        <p:tav tm="100000">
                                          <p:val>
                                            <p:strVal val="#ppt_h"/>
                                          </p:val>
                                        </p:tav>
                                      </p:tavLst>
                                    </p:anim>
                                    <p:animEffect transition="in" filter="fade">
                                      <p:cBhvr>
                                        <p:cTn id="20" dur="500"/>
                                        <p:tgtEl>
                                          <p:spTgt spid="819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8196"/>
                                        </p:tgtEl>
                                        <p:attrNameLst>
                                          <p:attrName>style.visibility</p:attrName>
                                        </p:attrNameLst>
                                      </p:cBhvr>
                                      <p:to>
                                        <p:strVal val="visible"/>
                                      </p:to>
                                    </p:set>
                                    <p:anim calcmode="lin" valueType="num">
                                      <p:cBhvr>
                                        <p:cTn id="23" dur="500" fill="hold"/>
                                        <p:tgtEl>
                                          <p:spTgt spid="8196"/>
                                        </p:tgtEl>
                                        <p:attrNameLst>
                                          <p:attrName>ppt_w</p:attrName>
                                        </p:attrNameLst>
                                      </p:cBhvr>
                                      <p:tavLst>
                                        <p:tav tm="0">
                                          <p:val>
                                            <p:fltVal val="0"/>
                                          </p:val>
                                        </p:tav>
                                        <p:tav tm="100000">
                                          <p:val>
                                            <p:strVal val="#ppt_w"/>
                                          </p:val>
                                        </p:tav>
                                      </p:tavLst>
                                    </p:anim>
                                    <p:anim calcmode="lin" valueType="num">
                                      <p:cBhvr>
                                        <p:cTn id="24" dur="500" fill="hold"/>
                                        <p:tgtEl>
                                          <p:spTgt spid="8196"/>
                                        </p:tgtEl>
                                        <p:attrNameLst>
                                          <p:attrName>ppt_h</p:attrName>
                                        </p:attrNameLst>
                                      </p:cBhvr>
                                      <p:tavLst>
                                        <p:tav tm="0">
                                          <p:val>
                                            <p:fltVal val="0"/>
                                          </p:val>
                                        </p:tav>
                                        <p:tav tm="100000">
                                          <p:val>
                                            <p:strVal val="#ppt_h"/>
                                          </p:val>
                                        </p:tav>
                                      </p:tavLst>
                                    </p:anim>
                                    <p:animEffect transition="in" filter="fade">
                                      <p:cBhvr>
                                        <p:cTn id="25" dur="500"/>
                                        <p:tgtEl>
                                          <p:spTgt spid="819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197"/>
                                        </p:tgtEl>
                                        <p:attrNameLst>
                                          <p:attrName>style.visibility</p:attrName>
                                        </p:attrNameLst>
                                      </p:cBhvr>
                                      <p:to>
                                        <p:strVal val="visible"/>
                                      </p:to>
                                    </p:set>
                                    <p:anim calcmode="lin" valueType="num">
                                      <p:cBhvr>
                                        <p:cTn id="28" dur="500" fill="hold"/>
                                        <p:tgtEl>
                                          <p:spTgt spid="8197"/>
                                        </p:tgtEl>
                                        <p:attrNameLst>
                                          <p:attrName>ppt_w</p:attrName>
                                        </p:attrNameLst>
                                      </p:cBhvr>
                                      <p:tavLst>
                                        <p:tav tm="0">
                                          <p:val>
                                            <p:fltVal val="0"/>
                                          </p:val>
                                        </p:tav>
                                        <p:tav tm="100000">
                                          <p:val>
                                            <p:strVal val="#ppt_w"/>
                                          </p:val>
                                        </p:tav>
                                      </p:tavLst>
                                    </p:anim>
                                    <p:anim calcmode="lin" valueType="num">
                                      <p:cBhvr>
                                        <p:cTn id="29" dur="500" fill="hold"/>
                                        <p:tgtEl>
                                          <p:spTgt spid="8197"/>
                                        </p:tgtEl>
                                        <p:attrNameLst>
                                          <p:attrName>ppt_h</p:attrName>
                                        </p:attrNameLst>
                                      </p:cBhvr>
                                      <p:tavLst>
                                        <p:tav tm="0">
                                          <p:val>
                                            <p:fltVal val="0"/>
                                          </p:val>
                                        </p:tav>
                                        <p:tav tm="100000">
                                          <p:val>
                                            <p:strVal val="#ppt_h"/>
                                          </p:val>
                                        </p:tav>
                                      </p:tavLst>
                                    </p:anim>
                                    <p:animEffect transition="in" filter="fade">
                                      <p:cBhvr>
                                        <p:cTn id="30" dur="500"/>
                                        <p:tgtEl>
                                          <p:spTgt spid="819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8198"/>
                                        </p:tgtEl>
                                        <p:attrNameLst>
                                          <p:attrName>style.visibility</p:attrName>
                                        </p:attrNameLst>
                                      </p:cBhvr>
                                      <p:to>
                                        <p:strVal val="visible"/>
                                      </p:to>
                                    </p:set>
                                    <p:anim calcmode="lin" valueType="num">
                                      <p:cBhvr>
                                        <p:cTn id="33" dur="500" fill="hold"/>
                                        <p:tgtEl>
                                          <p:spTgt spid="8198"/>
                                        </p:tgtEl>
                                        <p:attrNameLst>
                                          <p:attrName>ppt_w</p:attrName>
                                        </p:attrNameLst>
                                      </p:cBhvr>
                                      <p:tavLst>
                                        <p:tav tm="0">
                                          <p:val>
                                            <p:fltVal val="0"/>
                                          </p:val>
                                        </p:tav>
                                        <p:tav tm="100000">
                                          <p:val>
                                            <p:strVal val="#ppt_w"/>
                                          </p:val>
                                        </p:tav>
                                      </p:tavLst>
                                    </p:anim>
                                    <p:anim calcmode="lin" valueType="num">
                                      <p:cBhvr>
                                        <p:cTn id="34" dur="500" fill="hold"/>
                                        <p:tgtEl>
                                          <p:spTgt spid="8198"/>
                                        </p:tgtEl>
                                        <p:attrNameLst>
                                          <p:attrName>ppt_h</p:attrName>
                                        </p:attrNameLst>
                                      </p:cBhvr>
                                      <p:tavLst>
                                        <p:tav tm="0">
                                          <p:val>
                                            <p:fltVal val="0"/>
                                          </p:val>
                                        </p:tav>
                                        <p:tav tm="100000">
                                          <p:val>
                                            <p:strVal val="#ppt_h"/>
                                          </p:val>
                                        </p:tav>
                                      </p:tavLst>
                                    </p:anim>
                                    <p:animEffect transition="in" filter="fade">
                                      <p:cBhvr>
                                        <p:cTn id="35" dur="500"/>
                                        <p:tgtEl>
                                          <p:spTgt spid="819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199"/>
                                        </p:tgtEl>
                                        <p:attrNameLst>
                                          <p:attrName>style.visibility</p:attrName>
                                        </p:attrNameLst>
                                      </p:cBhvr>
                                      <p:to>
                                        <p:strVal val="visible"/>
                                      </p:to>
                                    </p:set>
                                    <p:anim calcmode="lin" valueType="num">
                                      <p:cBhvr>
                                        <p:cTn id="38" dur="500" fill="hold"/>
                                        <p:tgtEl>
                                          <p:spTgt spid="8199"/>
                                        </p:tgtEl>
                                        <p:attrNameLst>
                                          <p:attrName>ppt_w</p:attrName>
                                        </p:attrNameLst>
                                      </p:cBhvr>
                                      <p:tavLst>
                                        <p:tav tm="0">
                                          <p:val>
                                            <p:fltVal val="0"/>
                                          </p:val>
                                        </p:tav>
                                        <p:tav tm="100000">
                                          <p:val>
                                            <p:strVal val="#ppt_w"/>
                                          </p:val>
                                        </p:tav>
                                      </p:tavLst>
                                    </p:anim>
                                    <p:anim calcmode="lin" valueType="num">
                                      <p:cBhvr>
                                        <p:cTn id="39" dur="500" fill="hold"/>
                                        <p:tgtEl>
                                          <p:spTgt spid="8199"/>
                                        </p:tgtEl>
                                        <p:attrNameLst>
                                          <p:attrName>ppt_h</p:attrName>
                                        </p:attrNameLst>
                                      </p:cBhvr>
                                      <p:tavLst>
                                        <p:tav tm="0">
                                          <p:val>
                                            <p:fltVal val="0"/>
                                          </p:val>
                                        </p:tav>
                                        <p:tav tm="100000">
                                          <p:val>
                                            <p:strVal val="#ppt_h"/>
                                          </p:val>
                                        </p:tav>
                                      </p:tavLst>
                                    </p:anim>
                                    <p:animEffect transition="in" filter="fade">
                                      <p:cBhvr>
                                        <p:cTn id="40" dur="500"/>
                                        <p:tgtEl>
                                          <p:spTgt spid="819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8200"/>
                                        </p:tgtEl>
                                        <p:attrNameLst>
                                          <p:attrName>style.visibility</p:attrName>
                                        </p:attrNameLst>
                                      </p:cBhvr>
                                      <p:to>
                                        <p:strVal val="visible"/>
                                      </p:to>
                                    </p:set>
                                    <p:anim calcmode="lin" valueType="num">
                                      <p:cBhvr>
                                        <p:cTn id="43" dur="500" fill="hold"/>
                                        <p:tgtEl>
                                          <p:spTgt spid="8200"/>
                                        </p:tgtEl>
                                        <p:attrNameLst>
                                          <p:attrName>ppt_w</p:attrName>
                                        </p:attrNameLst>
                                      </p:cBhvr>
                                      <p:tavLst>
                                        <p:tav tm="0">
                                          <p:val>
                                            <p:fltVal val="0"/>
                                          </p:val>
                                        </p:tav>
                                        <p:tav tm="100000">
                                          <p:val>
                                            <p:strVal val="#ppt_w"/>
                                          </p:val>
                                        </p:tav>
                                      </p:tavLst>
                                    </p:anim>
                                    <p:anim calcmode="lin" valueType="num">
                                      <p:cBhvr>
                                        <p:cTn id="44" dur="500" fill="hold"/>
                                        <p:tgtEl>
                                          <p:spTgt spid="8200"/>
                                        </p:tgtEl>
                                        <p:attrNameLst>
                                          <p:attrName>ppt_h</p:attrName>
                                        </p:attrNameLst>
                                      </p:cBhvr>
                                      <p:tavLst>
                                        <p:tav tm="0">
                                          <p:val>
                                            <p:fltVal val="0"/>
                                          </p:val>
                                        </p:tav>
                                        <p:tav tm="100000">
                                          <p:val>
                                            <p:strVal val="#ppt_h"/>
                                          </p:val>
                                        </p:tav>
                                      </p:tavLst>
                                    </p:anim>
                                    <p:animEffect transition="in" filter="fade">
                                      <p:cBhvr>
                                        <p:cTn id="45" dur="500"/>
                                        <p:tgtEl>
                                          <p:spTgt spid="82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201"/>
                                        </p:tgtEl>
                                        <p:attrNameLst>
                                          <p:attrName>style.visibility</p:attrName>
                                        </p:attrNameLst>
                                      </p:cBhvr>
                                      <p:to>
                                        <p:strVal val="visible"/>
                                      </p:to>
                                    </p:set>
                                    <p:anim calcmode="lin" valueType="num">
                                      <p:cBhvr>
                                        <p:cTn id="48" dur="500" fill="hold"/>
                                        <p:tgtEl>
                                          <p:spTgt spid="8201"/>
                                        </p:tgtEl>
                                        <p:attrNameLst>
                                          <p:attrName>ppt_w</p:attrName>
                                        </p:attrNameLst>
                                      </p:cBhvr>
                                      <p:tavLst>
                                        <p:tav tm="0">
                                          <p:val>
                                            <p:fltVal val="0"/>
                                          </p:val>
                                        </p:tav>
                                        <p:tav tm="100000">
                                          <p:val>
                                            <p:strVal val="#ppt_w"/>
                                          </p:val>
                                        </p:tav>
                                      </p:tavLst>
                                    </p:anim>
                                    <p:anim calcmode="lin" valueType="num">
                                      <p:cBhvr>
                                        <p:cTn id="49" dur="500" fill="hold"/>
                                        <p:tgtEl>
                                          <p:spTgt spid="8201"/>
                                        </p:tgtEl>
                                        <p:attrNameLst>
                                          <p:attrName>ppt_h</p:attrName>
                                        </p:attrNameLst>
                                      </p:cBhvr>
                                      <p:tavLst>
                                        <p:tav tm="0">
                                          <p:val>
                                            <p:fltVal val="0"/>
                                          </p:val>
                                        </p:tav>
                                        <p:tav tm="100000">
                                          <p:val>
                                            <p:strVal val="#ppt_h"/>
                                          </p:val>
                                        </p:tav>
                                      </p:tavLst>
                                    </p:anim>
                                    <p:animEffect transition="in" filter="fade">
                                      <p:cBhvr>
                                        <p:cTn id="50" dur="500"/>
                                        <p:tgtEl>
                                          <p:spTgt spid="82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8202"/>
                                        </p:tgtEl>
                                        <p:attrNameLst>
                                          <p:attrName>style.visibility</p:attrName>
                                        </p:attrNameLst>
                                      </p:cBhvr>
                                      <p:to>
                                        <p:strVal val="visible"/>
                                      </p:to>
                                    </p:set>
                                    <p:anim calcmode="lin" valueType="num">
                                      <p:cBhvr>
                                        <p:cTn id="53" dur="500" fill="hold"/>
                                        <p:tgtEl>
                                          <p:spTgt spid="8202"/>
                                        </p:tgtEl>
                                        <p:attrNameLst>
                                          <p:attrName>ppt_w</p:attrName>
                                        </p:attrNameLst>
                                      </p:cBhvr>
                                      <p:tavLst>
                                        <p:tav tm="0">
                                          <p:val>
                                            <p:fltVal val="0"/>
                                          </p:val>
                                        </p:tav>
                                        <p:tav tm="100000">
                                          <p:val>
                                            <p:strVal val="#ppt_w"/>
                                          </p:val>
                                        </p:tav>
                                      </p:tavLst>
                                    </p:anim>
                                    <p:anim calcmode="lin" valueType="num">
                                      <p:cBhvr>
                                        <p:cTn id="54" dur="500" fill="hold"/>
                                        <p:tgtEl>
                                          <p:spTgt spid="8202"/>
                                        </p:tgtEl>
                                        <p:attrNameLst>
                                          <p:attrName>ppt_h</p:attrName>
                                        </p:attrNameLst>
                                      </p:cBhvr>
                                      <p:tavLst>
                                        <p:tav tm="0">
                                          <p:val>
                                            <p:fltVal val="0"/>
                                          </p:val>
                                        </p:tav>
                                        <p:tav tm="100000">
                                          <p:val>
                                            <p:strVal val="#ppt_h"/>
                                          </p:val>
                                        </p:tav>
                                      </p:tavLst>
                                    </p:anim>
                                    <p:animEffect transition="in" filter="fade">
                                      <p:cBhvr>
                                        <p:cTn id="55" dur="500"/>
                                        <p:tgtEl>
                                          <p:spTgt spid="820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8203"/>
                                        </p:tgtEl>
                                        <p:attrNameLst>
                                          <p:attrName>style.visibility</p:attrName>
                                        </p:attrNameLst>
                                      </p:cBhvr>
                                      <p:to>
                                        <p:strVal val="visible"/>
                                      </p:to>
                                    </p:set>
                                    <p:anim calcmode="lin" valueType="num">
                                      <p:cBhvr>
                                        <p:cTn id="58" dur="500" fill="hold"/>
                                        <p:tgtEl>
                                          <p:spTgt spid="8203"/>
                                        </p:tgtEl>
                                        <p:attrNameLst>
                                          <p:attrName>ppt_w</p:attrName>
                                        </p:attrNameLst>
                                      </p:cBhvr>
                                      <p:tavLst>
                                        <p:tav tm="0">
                                          <p:val>
                                            <p:fltVal val="0"/>
                                          </p:val>
                                        </p:tav>
                                        <p:tav tm="100000">
                                          <p:val>
                                            <p:strVal val="#ppt_w"/>
                                          </p:val>
                                        </p:tav>
                                      </p:tavLst>
                                    </p:anim>
                                    <p:anim calcmode="lin" valueType="num">
                                      <p:cBhvr>
                                        <p:cTn id="59" dur="500" fill="hold"/>
                                        <p:tgtEl>
                                          <p:spTgt spid="8203"/>
                                        </p:tgtEl>
                                        <p:attrNameLst>
                                          <p:attrName>ppt_h</p:attrName>
                                        </p:attrNameLst>
                                      </p:cBhvr>
                                      <p:tavLst>
                                        <p:tav tm="0">
                                          <p:val>
                                            <p:fltVal val="0"/>
                                          </p:val>
                                        </p:tav>
                                        <p:tav tm="100000">
                                          <p:val>
                                            <p:strVal val="#ppt_h"/>
                                          </p:val>
                                        </p:tav>
                                      </p:tavLst>
                                    </p:anim>
                                    <p:animEffect transition="in" filter="fade">
                                      <p:cBhvr>
                                        <p:cTn id="60" dur="500"/>
                                        <p:tgtEl>
                                          <p:spTgt spid="820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204"/>
                                        </p:tgtEl>
                                        <p:attrNameLst>
                                          <p:attrName>style.visibility</p:attrName>
                                        </p:attrNameLst>
                                      </p:cBhvr>
                                      <p:to>
                                        <p:strVal val="visible"/>
                                      </p:to>
                                    </p:set>
                                    <p:anim calcmode="lin" valueType="num">
                                      <p:cBhvr>
                                        <p:cTn id="63" dur="500" fill="hold"/>
                                        <p:tgtEl>
                                          <p:spTgt spid="8204"/>
                                        </p:tgtEl>
                                        <p:attrNameLst>
                                          <p:attrName>ppt_w</p:attrName>
                                        </p:attrNameLst>
                                      </p:cBhvr>
                                      <p:tavLst>
                                        <p:tav tm="0">
                                          <p:val>
                                            <p:fltVal val="0"/>
                                          </p:val>
                                        </p:tav>
                                        <p:tav tm="100000">
                                          <p:val>
                                            <p:strVal val="#ppt_w"/>
                                          </p:val>
                                        </p:tav>
                                      </p:tavLst>
                                    </p:anim>
                                    <p:anim calcmode="lin" valueType="num">
                                      <p:cBhvr>
                                        <p:cTn id="64" dur="500" fill="hold"/>
                                        <p:tgtEl>
                                          <p:spTgt spid="8204"/>
                                        </p:tgtEl>
                                        <p:attrNameLst>
                                          <p:attrName>ppt_h</p:attrName>
                                        </p:attrNameLst>
                                      </p:cBhvr>
                                      <p:tavLst>
                                        <p:tav tm="0">
                                          <p:val>
                                            <p:fltVal val="0"/>
                                          </p:val>
                                        </p:tav>
                                        <p:tav tm="100000">
                                          <p:val>
                                            <p:strVal val="#ppt_h"/>
                                          </p:val>
                                        </p:tav>
                                      </p:tavLst>
                                    </p:anim>
                                    <p:animEffect transition="in" filter="fade">
                                      <p:cBhvr>
                                        <p:cTn id="65" dur="500"/>
                                        <p:tgtEl>
                                          <p:spTgt spid="820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205"/>
                                        </p:tgtEl>
                                        <p:attrNameLst>
                                          <p:attrName>style.visibility</p:attrName>
                                        </p:attrNameLst>
                                      </p:cBhvr>
                                      <p:to>
                                        <p:strVal val="visible"/>
                                      </p:to>
                                    </p:set>
                                    <p:anim calcmode="lin" valueType="num">
                                      <p:cBhvr>
                                        <p:cTn id="68" dur="500" fill="hold"/>
                                        <p:tgtEl>
                                          <p:spTgt spid="8205"/>
                                        </p:tgtEl>
                                        <p:attrNameLst>
                                          <p:attrName>ppt_w</p:attrName>
                                        </p:attrNameLst>
                                      </p:cBhvr>
                                      <p:tavLst>
                                        <p:tav tm="0">
                                          <p:val>
                                            <p:fltVal val="0"/>
                                          </p:val>
                                        </p:tav>
                                        <p:tav tm="100000">
                                          <p:val>
                                            <p:strVal val="#ppt_w"/>
                                          </p:val>
                                        </p:tav>
                                      </p:tavLst>
                                    </p:anim>
                                    <p:anim calcmode="lin" valueType="num">
                                      <p:cBhvr>
                                        <p:cTn id="69" dur="500" fill="hold"/>
                                        <p:tgtEl>
                                          <p:spTgt spid="8205"/>
                                        </p:tgtEl>
                                        <p:attrNameLst>
                                          <p:attrName>ppt_h</p:attrName>
                                        </p:attrNameLst>
                                      </p:cBhvr>
                                      <p:tavLst>
                                        <p:tav tm="0">
                                          <p:val>
                                            <p:fltVal val="0"/>
                                          </p:val>
                                        </p:tav>
                                        <p:tav tm="100000">
                                          <p:val>
                                            <p:strVal val="#ppt_h"/>
                                          </p:val>
                                        </p:tav>
                                      </p:tavLst>
                                    </p:anim>
                                    <p:animEffect transition="in" filter="fade">
                                      <p:cBhvr>
                                        <p:cTn id="70" dur="500"/>
                                        <p:tgtEl>
                                          <p:spTgt spid="820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06"/>
                                        </p:tgtEl>
                                        <p:attrNameLst>
                                          <p:attrName>style.visibility</p:attrName>
                                        </p:attrNameLst>
                                      </p:cBhvr>
                                      <p:to>
                                        <p:strVal val="visible"/>
                                      </p:to>
                                    </p:set>
                                    <p:anim calcmode="lin" valueType="num">
                                      <p:cBhvr>
                                        <p:cTn id="73" dur="500" fill="hold"/>
                                        <p:tgtEl>
                                          <p:spTgt spid="8206"/>
                                        </p:tgtEl>
                                        <p:attrNameLst>
                                          <p:attrName>ppt_w</p:attrName>
                                        </p:attrNameLst>
                                      </p:cBhvr>
                                      <p:tavLst>
                                        <p:tav tm="0">
                                          <p:val>
                                            <p:fltVal val="0"/>
                                          </p:val>
                                        </p:tav>
                                        <p:tav tm="100000">
                                          <p:val>
                                            <p:strVal val="#ppt_w"/>
                                          </p:val>
                                        </p:tav>
                                      </p:tavLst>
                                    </p:anim>
                                    <p:anim calcmode="lin" valueType="num">
                                      <p:cBhvr>
                                        <p:cTn id="74" dur="500" fill="hold"/>
                                        <p:tgtEl>
                                          <p:spTgt spid="8206"/>
                                        </p:tgtEl>
                                        <p:attrNameLst>
                                          <p:attrName>ppt_h</p:attrName>
                                        </p:attrNameLst>
                                      </p:cBhvr>
                                      <p:tavLst>
                                        <p:tav tm="0">
                                          <p:val>
                                            <p:fltVal val="0"/>
                                          </p:val>
                                        </p:tav>
                                        <p:tav tm="100000">
                                          <p:val>
                                            <p:strVal val="#ppt_h"/>
                                          </p:val>
                                        </p:tav>
                                      </p:tavLst>
                                    </p:anim>
                                    <p:animEffect transition="in" filter="fade">
                                      <p:cBhvr>
                                        <p:cTn id="75" dur="500"/>
                                        <p:tgtEl>
                                          <p:spTgt spid="8206"/>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207"/>
                                        </p:tgtEl>
                                        <p:attrNameLst>
                                          <p:attrName>style.visibility</p:attrName>
                                        </p:attrNameLst>
                                      </p:cBhvr>
                                      <p:to>
                                        <p:strVal val="visible"/>
                                      </p:to>
                                    </p:set>
                                    <p:anim calcmode="lin" valueType="num">
                                      <p:cBhvr>
                                        <p:cTn id="78" dur="500" fill="hold"/>
                                        <p:tgtEl>
                                          <p:spTgt spid="8207"/>
                                        </p:tgtEl>
                                        <p:attrNameLst>
                                          <p:attrName>ppt_w</p:attrName>
                                        </p:attrNameLst>
                                      </p:cBhvr>
                                      <p:tavLst>
                                        <p:tav tm="0">
                                          <p:val>
                                            <p:fltVal val="0"/>
                                          </p:val>
                                        </p:tav>
                                        <p:tav tm="100000">
                                          <p:val>
                                            <p:strVal val="#ppt_w"/>
                                          </p:val>
                                        </p:tav>
                                      </p:tavLst>
                                    </p:anim>
                                    <p:anim calcmode="lin" valueType="num">
                                      <p:cBhvr>
                                        <p:cTn id="79" dur="500" fill="hold"/>
                                        <p:tgtEl>
                                          <p:spTgt spid="8207"/>
                                        </p:tgtEl>
                                        <p:attrNameLst>
                                          <p:attrName>ppt_h</p:attrName>
                                        </p:attrNameLst>
                                      </p:cBhvr>
                                      <p:tavLst>
                                        <p:tav tm="0">
                                          <p:val>
                                            <p:fltVal val="0"/>
                                          </p:val>
                                        </p:tav>
                                        <p:tav tm="100000">
                                          <p:val>
                                            <p:strVal val="#ppt_h"/>
                                          </p:val>
                                        </p:tav>
                                      </p:tavLst>
                                    </p:anim>
                                    <p:animEffect transition="in" filter="fade">
                                      <p:cBhvr>
                                        <p:cTn id="80" dur="500"/>
                                        <p:tgtEl>
                                          <p:spTgt spid="82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208"/>
                                        </p:tgtEl>
                                        <p:attrNameLst>
                                          <p:attrName>style.visibility</p:attrName>
                                        </p:attrNameLst>
                                      </p:cBhvr>
                                      <p:to>
                                        <p:strVal val="visible"/>
                                      </p:to>
                                    </p:set>
                                    <p:anim calcmode="lin" valueType="num">
                                      <p:cBhvr>
                                        <p:cTn id="83" dur="500" fill="hold"/>
                                        <p:tgtEl>
                                          <p:spTgt spid="8208"/>
                                        </p:tgtEl>
                                        <p:attrNameLst>
                                          <p:attrName>ppt_w</p:attrName>
                                        </p:attrNameLst>
                                      </p:cBhvr>
                                      <p:tavLst>
                                        <p:tav tm="0">
                                          <p:val>
                                            <p:fltVal val="0"/>
                                          </p:val>
                                        </p:tav>
                                        <p:tav tm="100000">
                                          <p:val>
                                            <p:strVal val="#ppt_w"/>
                                          </p:val>
                                        </p:tav>
                                      </p:tavLst>
                                    </p:anim>
                                    <p:anim calcmode="lin" valueType="num">
                                      <p:cBhvr>
                                        <p:cTn id="84" dur="500" fill="hold"/>
                                        <p:tgtEl>
                                          <p:spTgt spid="8208"/>
                                        </p:tgtEl>
                                        <p:attrNameLst>
                                          <p:attrName>ppt_h</p:attrName>
                                        </p:attrNameLst>
                                      </p:cBhvr>
                                      <p:tavLst>
                                        <p:tav tm="0">
                                          <p:val>
                                            <p:fltVal val="0"/>
                                          </p:val>
                                        </p:tav>
                                        <p:tav tm="100000">
                                          <p:val>
                                            <p:strVal val="#ppt_h"/>
                                          </p:val>
                                        </p:tav>
                                      </p:tavLst>
                                    </p:anim>
                                    <p:animEffect transition="in" filter="fade">
                                      <p:cBhvr>
                                        <p:cTn id="85" dur="500"/>
                                        <p:tgtEl>
                                          <p:spTgt spid="8208"/>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209"/>
                                        </p:tgtEl>
                                        <p:attrNameLst>
                                          <p:attrName>style.visibility</p:attrName>
                                        </p:attrNameLst>
                                      </p:cBhvr>
                                      <p:to>
                                        <p:strVal val="visible"/>
                                      </p:to>
                                    </p:set>
                                    <p:anim calcmode="lin" valueType="num">
                                      <p:cBhvr>
                                        <p:cTn id="88" dur="500" fill="hold"/>
                                        <p:tgtEl>
                                          <p:spTgt spid="8209"/>
                                        </p:tgtEl>
                                        <p:attrNameLst>
                                          <p:attrName>ppt_w</p:attrName>
                                        </p:attrNameLst>
                                      </p:cBhvr>
                                      <p:tavLst>
                                        <p:tav tm="0">
                                          <p:val>
                                            <p:fltVal val="0"/>
                                          </p:val>
                                        </p:tav>
                                        <p:tav tm="100000">
                                          <p:val>
                                            <p:strVal val="#ppt_w"/>
                                          </p:val>
                                        </p:tav>
                                      </p:tavLst>
                                    </p:anim>
                                    <p:anim calcmode="lin" valueType="num">
                                      <p:cBhvr>
                                        <p:cTn id="89" dur="500" fill="hold"/>
                                        <p:tgtEl>
                                          <p:spTgt spid="8209"/>
                                        </p:tgtEl>
                                        <p:attrNameLst>
                                          <p:attrName>ppt_h</p:attrName>
                                        </p:attrNameLst>
                                      </p:cBhvr>
                                      <p:tavLst>
                                        <p:tav tm="0">
                                          <p:val>
                                            <p:fltVal val="0"/>
                                          </p:val>
                                        </p:tav>
                                        <p:tav tm="100000">
                                          <p:val>
                                            <p:strVal val="#ppt_h"/>
                                          </p:val>
                                        </p:tav>
                                      </p:tavLst>
                                    </p:anim>
                                    <p:animEffect transition="in" filter="fade">
                                      <p:cBhvr>
                                        <p:cTn id="90" dur="500"/>
                                        <p:tgtEl>
                                          <p:spTgt spid="820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210"/>
                                        </p:tgtEl>
                                        <p:attrNameLst>
                                          <p:attrName>style.visibility</p:attrName>
                                        </p:attrNameLst>
                                      </p:cBhvr>
                                      <p:to>
                                        <p:strVal val="visible"/>
                                      </p:to>
                                    </p:set>
                                    <p:anim calcmode="lin" valueType="num">
                                      <p:cBhvr>
                                        <p:cTn id="93" dur="500" fill="hold"/>
                                        <p:tgtEl>
                                          <p:spTgt spid="8210"/>
                                        </p:tgtEl>
                                        <p:attrNameLst>
                                          <p:attrName>ppt_w</p:attrName>
                                        </p:attrNameLst>
                                      </p:cBhvr>
                                      <p:tavLst>
                                        <p:tav tm="0">
                                          <p:val>
                                            <p:fltVal val="0"/>
                                          </p:val>
                                        </p:tav>
                                        <p:tav tm="100000">
                                          <p:val>
                                            <p:strVal val="#ppt_w"/>
                                          </p:val>
                                        </p:tav>
                                      </p:tavLst>
                                    </p:anim>
                                    <p:anim calcmode="lin" valueType="num">
                                      <p:cBhvr>
                                        <p:cTn id="94" dur="500" fill="hold"/>
                                        <p:tgtEl>
                                          <p:spTgt spid="8210"/>
                                        </p:tgtEl>
                                        <p:attrNameLst>
                                          <p:attrName>ppt_h</p:attrName>
                                        </p:attrNameLst>
                                      </p:cBhvr>
                                      <p:tavLst>
                                        <p:tav tm="0">
                                          <p:val>
                                            <p:fltVal val="0"/>
                                          </p:val>
                                        </p:tav>
                                        <p:tav tm="100000">
                                          <p:val>
                                            <p:strVal val="#ppt_h"/>
                                          </p:val>
                                        </p:tav>
                                      </p:tavLst>
                                    </p:anim>
                                    <p:animEffect transition="in" filter="fade">
                                      <p:cBhvr>
                                        <p:cTn id="95" dur="500"/>
                                        <p:tgtEl>
                                          <p:spTgt spid="821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211"/>
                                        </p:tgtEl>
                                        <p:attrNameLst>
                                          <p:attrName>style.visibility</p:attrName>
                                        </p:attrNameLst>
                                      </p:cBhvr>
                                      <p:to>
                                        <p:strVal val="visible"/>
                                      </p:to>
                                    </p:set>
                                    <p:anim calcmode="lin" valueType="num">
                                      <p:cBhvr>
                                        <p:cTn id="98" dur="500" fill="hold"/>
                                        <p:tgtEl>
                                          <p:spTgt spid="8211"/>
                                        </p:tgtEl>
                                        <p:attrNameLst>
                                          <p:attrName>ppt_w</p:attrName>
                                        </p:attrNameLst>
                                      </p:cBhvr>
                                      <p:tavLst>
                                        <p:tav tm="0">
                                          <p:val>
                                            <p:fltVal val="0"/>
                                          </p:val>
                                        </p:tav>
                                        <p:tav tm="100000">
                                          <p:val>
                                            <p:strVal val="#ppt_w"/>
                                          </p:val>
                                        </p:tav>
                                      </p:tavLst>
                                    </p:anim>
                                    <p:anim calcmode="lin" valueType="num">
                                      <p:cBhvr>
                                        <p:cTn id="99" dur="500" fill="hold"/>
                                        <p:tgtEl>
                                          <p:spTgt spid="8211"/>
                                        </p:tgtEl>
                                        <p:attrNameLst>
                                          <p:attrName>ppt_h</p:attrName>
                                        </p:attrNameLst>
                                      </p:cBhvr>
                                      <p:tavLst>
                                        <p:tav tm="0">
                                          <p:val>
                                            <p:fltVal val="0"/>
                                          </p:val>
                                        </p:tav>
                                        <p:tav tm="100000">
                                          <p:val>
                                            <p:strVal val="#ppt_h"/>
                                          </p:val>
                                        </p:tav>
                                      </p:tavLst>
                                    </p:anim>
                                    <p:animEffect transition="in" filter="fade">
                                      <p:cBhvr>
                                        <p:cTn id="100" dur="500"/>
                                        <p:tgtEl>
                                          <p:spTgt spid="821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8212"/>
                                        </p:tgtEl>
                                        <p:attrNameLst>
                                          <p:attrName>style.visibility</p:attrName>
                                        </p:attrNameLst>
                                      </p:cBhvr>
                                      <p:to>
                                        <p:strVal val="visible"/>
                                      </p:to>
                                    </p:set>
                                    <p:anim calcmode="lin" valueType="num">
                                      <p:cBhvr>
                                        <p:cTn id="103" dur="500" fill="hold"/>
                                        <p:tgtEl>
                                          <p:spTgt spid="8212"/>
                                        </p:tgtEl>
                                        <p:attrNameLst>
                                          <p:attrName>ppt_w</p:attrName>
                                        </p:attrNameLst>
                                      </p:cBhvr>
                                      <p:tavLst>
                                        <p:tav tm="0">
                                          <p:val>
                                            <p:fltVal val="0"/>
                                          </p:val>
                                        </p:tav>
                                        <p:tav tm="100000">
                                          <p:val>
                                            <p:strVal val="#ppt_w"/>
                                          </p:val>
                                        </p:tav>
                                      </p:tavLst>
                                    </p:anim>
                                    <p:anim calcmode="lin" valueType="num">
                                      <p:cBhvr>
                                        <p:cTn id="104" dur="500" fill="hold"/>
                                        <p:tgtEl>
                                          <p:spTgt spid="8212"/>
                                        </p:tgtEl>
                                        <p:attrNameLst>
                                          <p:attrName>ppt_h</p:attrName>
                                        </p:attrNameLst>
                                      </p:cBhvr>
                                      <p:tavLst>
                                        <p:tav tm="0">
                                          <p:val>
                                            <p:fltVal val="0"/>
                                          </p:val>
                                        </p:tav>
                                        <p:tav tm="100000">
                                          <p:val>
                                            <p:strVal val="#ppt_h"/>
                                          </p:val>
                                        </p:tav>
                                      </p:tavLst>
                                    </p:anim>
                                    <p:animEffect transition="in" filter="fade">
                                      <p:cBhvr>
                                        <p:cTn id="105" dur="500"/>
                                        <p:tgtEl>
                                          <p:spTgt spid="8212"/>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8213"/>
                                        </p:tgtEl>
                                        <p:attrNameLst>
                                          <p:attrName>style.visibility</p:attrName>
                                        </p:attrNameLst>
                                      </p:cBhvr>
                                      <p:to>
                                        <p:strVal val="visible"/>
                                      </p:to>
                                    </p:set>
                                    <p:anim calcmode="lin" valueType="num">
                                      <p:cBhvr>
                                        <p:cTn id="108" dur="500" fill="hold"/>
                                        <p:tgtEl>
                                          <p:spTgt spid="8213"/>
                                        </p:tgtEl>
                                        <p:attrNameLst>
                                          <p:attrName>ppt_w</p:attrName>
                                        </p:attrNameLst>
                                      </p:cBhvr>
                                      <p:tavLst>
                                        <p:tav tm="0">
                                          <p:val>
                                            <p:fltVal val="0"/>
                                          </p:val>
                                        </p:tav>
                                        <p:tav tm="100000">
                                          <p:val>
                                            <p:strVal val="#ppt_w"/>
                                          </p:val>
                                        </p:tav>
                                      </p:tavLst>
                                    </p:anim>
                                    <p:anim calcmode="lin" valueType="num">
                                      <p:cBhvr>
                                        <p:cTn id="109" dur="500" fill="hold"/>
                                        <p:tgtEl>
                                          <p:spTgt spid="8213"/>
                                        </p:tgtEl>
                                        <p:attrNameLst>
                                          <p:attrName>ppt_h</p:attrName>
                                        </p:attrNameLst>
                                      </p:cBhvr>
                                      <p:tavLst>
                                        <p:tav tm="0">
                                          <p:val>
                                            <p:fltVal val="0"/>
                                          </p:val>
                                        </p:tav>
                                        <p:tav tm="100000">
                                          <p:val>
                                            <p:strVal val="#ppt_h"/>
                                          </p:val>
                                        </p:tav>
                                      </p:tavLst>
                                    </p:anim>
                                    <p:animEffect transition="in" filter="fade">
                                      <p:cBhvr>
                                        <p:cTn id="110" dur="500"/>
                                        <p:tgtEl>
                                          <p:spTgt spid="821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8214"/>
                                        </p:tgtEl>
                                        <p:attrNameLst>
                                          <p:attrName>style.visibility</p:attrName>
                                        </p:attrNameLst>
                                      </p:cBhvr>
                                      <p:to>
                                        <p:strVal val="visible"/>
                                      </p:to>
                                    </p:set>
                                    <p:anim calcmode="lin" valueType="num">
                                      <p:cBhvr>
                                        <p:cTn id="113" dur="500" fill="hold"/>
                                        <p:tgtEl>
                                          <p:spTgt spid="8214"/>
                                        </p:tgtEl>
                                        <p:attrNameLst>
                                          <p:attrName>ppt_w</p:attrName>
                                        </p:attrNameLst>
                                      </p:cBhvr>
                                      <p:tavLst>
                                        <p:tav tm="0">
                                          <p:val>
                                            <p:fltVal val="0"/>
                                          </p:val>
                                        </p:tav>
                                        <p:tav tm="100000">
                                          <p:val>
                                            <p:strVal val="#ppt_w"/>
                                          </p:val>
                                        </p:tav>
                                      </p:tavLst>
                                    </p:anim>
                                    <p:anim calcmode="lin" valueType="num">
                                      <p:cBhvr>
                                        <p:cTn id="114" dur="500" fill="hold"/>
                                        <p:tgtEl>
                                          <p:spTgt spid="8214"/>
                                        </p:tgtEl>
                                        <p:attrNameLst>
                                          <p:attrName>ppt_h</p:attrName>
                                        </p:attrNameLst>
                                      </p:cBhvr>
                                      <p:tavLst>
                                        <p:tav tm="0">
                                          <p:val>
                                            <p:fltVal val="0"/>
                                          </p:val>
                                        </p:tav>
                                        <p:tav tm="100000">
                                          <p:val>
                                            <p:strVal val="#ppt_h"/>
                                          </p:val>
                                        </p:tav>
                                      </p:tavLst>
                                    </p:anim>
                                    <p:animEffect transition="in" filter="fade">
                                      <p:cBhvr>
                                        <p:cTn id="115" dur="500"/>
                                        <p:tgtEl>
                                          <p:spTgt spid="821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8215"/>
                                        </p:tgtEl>
                                        <p:attrNameLst>
                                          <p:attrName>style.visibility</p:attrName>
                                        </p:attrNameLst>
                                      </p:cBhvr>
                                      <p:to>
                                        <p:strVal val="visible"/>
                                      </p:to>
                                    </p:set>
                                    <p:anim calcmode="lin" valueType="num">
                                      <p:cBhvr>
                                        <p:cTn id="118" dur="500" fill="hold"/>
                                        <p:tgtEl>
                                          <p:spTgt spid="8215"/>
                                        </p:tgtEl>
                                        <p:attrNameLst>
                                          <p:attrName>ppt_w</p:attrName>
                                        </p:attrNameLst>
                                      </p:cBhvr>
                                      <p:tavLst>
                                        <p:tav tm="0">
                                          <p:val>
                                            <p:fltVal val="0"/>
                                          </p:val>
                                        </p:tav>
                                        <p:tav tm="100000">
                                          <p:val>
                                            <p:strVal val="#ppt_w"/>
                                          </p:val>
                                        </p:tav>
                                      </p:tavLst>
                                    </p:anim>
                                    <p:anim calcmode="lin" valueType="num">
                                      <p:cBhvr>
                                        <p:cTn id="119" dur="500" fill="hold"/>
                                        <p:tgtEl>
                                          <p:spTgt spid="8215"/>
                                        </p:tgtEl>
                                        <p:attrNameLst>
                                          <p:attrName>ppt_h</p:attrName>
                                        </p:attrNameLst>
                                      </p:cBhvr>
                                      <p:tavLst>
                                        <p:tav tm="0">
                                          <p:val>
                                            <p:fltVal val="0"/>
                                          </p:val>
                                        </p:tav>
                                        <p:tav tm="100000">
                                          <p:val>
                                            <p:strVal val="#ppt_h"/>
                                          </p:val>
                                        </p:tav>
                                      </p:tavLst>
                                    </p:anim>
                                    <p:animEffect transition="in" filter="fade">
                                      <p:cBhvr>
                                        <p:cTn id="120" dur="500"/>
                                        <p:tgtEl>
                                          <p:spTgt spid="8215"/>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8216"/>
                                        </p:tgtEl>
                                        <p:attrNameLst>
                                          <p:attrName>style.visibility</p:attrName>
                                        </p:attrNameLst>
                                      </p:cBhvr>
                                      <p:to>
                                        <p:strVal val="visible"/>
                                      </p:to>
                                    </p:set>
                                    <p:anim calcmode="lin" valueType="num">
                                      <p:cBhvr>
                                        <p:cTn id="123" dur="500" fill="hold"/>
                                        <p:tgtEl>
                                          <p:spTgt spid="8216"/>
                                        </p:tgtEl>
                                        <p:attrNameLst>
                                          <p:attrName>ppt_w</p:attrName>
                                        </p:attrNameLst>
                                      </p:cBhvr>
                                      <p:tavLst>
                                        <p:tav tm="0">
                                          <p:val>
                                            <p:fltVal val="0"/>
                                          </p:val>
                                        </p:tav>
                                        <p:tav tm="100000">
                                          <p:val>
                                            <p:strVal val="#ppt_w"/>
                                          </p:val>
                                        </p:tav>
                                      </p:tavLst>
                                    </p:anim>
                                    <p:anim calcmode="lin" valueType="num">
                                      <p:cBhvr>
                                        <p:cTn id="124" dur="500" fill="hold"/>
                                        <p:tgtEl>
                                          <p:spTgt spid="8216"/>
                                        </p:tgtEl>
                                        <p:attrNameLst>
                                          <p:attrName>ppt_h</p:attrName>
                                        </p:attrNameLst>
                                      </p:cBhvr>
                                      <p:tavLst>
                                        <p:tav tm="0">
                                          <p:val>
                                            <p:fltVal val="0"/>
                                          </p:val>
                                        </p:tav>
                                        <p:tav tm="100000">
                                          <p:val>
                                            <p:strVal val="#ppt_h"/>
                                          </p:val>
                                        </p:tav>
                                      </p:tavLst>
                                    </p:anim>
                                    <p:animEffect transition="in" filter="fade">
                                      <p:cBhvr>
                                        <p:cTn id="125" dur="500"/>
                                        <p:tgtEl>
                                          <p:spTgt spid="8216"/>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8217"/>
                                        </p:tgtEl>
                                        <p:attrNameLst>
                                          <p:attrName>style.visibility</p:attrName>
                                        </p:attrNameLst>
                                      </p:cBhvr>
                                      <p:to>
                                        <p:strVal val="visible"/>
                                      </p:to>
                                    </p:set>
                                    <p:anim calcmode="lin" valueType="num">
                                      <p:cBhvr>
                                        <p:cTn id="128" dur="500" fill="hold"/>
                                        <p:tgtEl>
                                          <p:spTgt spid="8217"/>
                                        </p:tgtEl>
                                        <p:attrNameLst>
                                          <p:attrName>ppt_w</p:attrName>
                                        </p:attrNameLst>
                                      </p:cBhvr>
                                      <p:tavLst>
                                        <p:tav tm="0">
                                          <p:val>
                                            <p:fltVal val="0"/>
                                          </p:val>
                                        </p:tav>
                                        <p:tav tm="100000">
                                          <p:val>
                                            <p:strVal val="#ppt_w"/>
                                          </p:val>
                                        </p:tav>
                                      </p:tavLst>
                                    </p:anim>
                                    <p:anim calcmode="lin" valueType="num">
                                      <p:cBhvr>
                                        <p:cTn id="129" dur="500" fill="hold"/>
                                        <p:tgtEl>
                                          <p:spTgt spid="8217"/>
                                        </p:tgtEl>
                                        <p:attrNameLst>
                                          <p:attrName>ppt_h</p:attrName>
                                        </p:attrNameLst>
                                      </p:cBhvr>
                                      <p:tavLst>
                                        <p:tav tm="0">
                                          <p:val>
                                            <p:fltVal val="0"/>
                                          </p:val>
                                        </p:tav>
                                        <p:tav tm="100000">
                                          <p:val>
                                            <p:strVal val="#ppt_h"/>
                                          </p:val>
                                        </p:tav>
                                      </p:tavLst>
                                    </p:anim>
                                    <p:animEffect transition="in" filter="fade">
                                      <p:cBhvr>
                                        <p:cTn id="130" dur="500"/>
                                        <p:tgtEl>
                                          <p:spTgt spid="8217"/>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8218"/>
                                        </p:tgtEl>
                                        <p:attrNameLst>
                                          <p:attrName>style.visibility</p:attrName>
                                        </p:attrNameLst>
                                      </p:cBhvr>
                                      <p:to>
                                        <p:strVal val="visible"/>
                                      </p:to>
                                    </p:set>
                                    <p:anim calcmode="lin" valueType="num">
                                      <p:cBhvr>
                                        <p:cTn id="133" dur="500" fill="hold"/>
                                        <p:tgtEl>
                                          <p:spTgt spid="8218"/>
                                        </p:tgtEl>
                                        <p:attrNameLst>
                                          <p:attrName>ppt_w</p:attrName>
                                        </p:attrNameLst>
                                      </p:cBhvr>
                                      <p:tavLst>
                                        <p:tav tm="0">
                                          <p:val>
                                            <p:fltVal val="0"/>
                                          </p:val>
                                        </p:tav>
                                        <p:tav tm="100000">
                                          <p:val>
                                            <p:strVal val="#ppt_w"/>
                                          </p:val>
                                        </p:tav>
                                      </p:tavLst>
                                    </p:anim>
                                    <p:anim calcmode="lin" valueType="num">
                                      <p:cBhvr>
                                        <p:cTn id="134" dur="500" fill="hold"/>
                                        <p:tgtEl>
                                          <p:spTgt spid="8218"/>
                                        </p:tgtEl>
                                        <p:attrNameLst>
                                          <p:attrName>ppt_h</p:attrName>
                                        </p:attrNameLst>
                                      </p:cBhvr>
                                      <p:tavLst>
                                        <p:tav tm="0">
                                          <p:val>
                                            <p:fltVal val="0"/>
                                          </p:val>
                                        </p:tav>
                                        <p:tav tm="100000">
                                          <p:val>
                                            <p:strVal val="#ppt_h"/>
                                          </p:val>
                                        </p:tav>
                                      </p:tavLst>
                                    </p:anim>
                                    <p:animEffect transition="in" filter="fade">
                                      <p:cBhvr>
                                        <p:cTn id="135" dur="500"/>
                                        <p:tgtEl>
                                          <p:spTgt spid="821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8219"/>
                                        </p:tgtEl>
                                        <p:attrNameLst>
                                          <p:attrName>style.visibility</p:attrName>
                                        </p:attrNameLst>
                                      </p:cBhvr>
                                      <p:to>
                                        <p:strVal val="visible"/>
                                      </p:to>
                                    </p:set>
                                    <p:anim calcmode="lin" valueType="num">
                                      <p:cBhvr>
                                        <p:cTn id="138" dur="500" fill="hold"/>
                                        <p:tgtEl>
                                          <p:spTgt spid="8219"/>
                                        </p:tgtEl>
                                        <p:attrNameLst>
                                          <p:attrName>ppt_w</p:attrName>
                                        </p:attrNameLst>
                                      </p:cBhvr>
                                      <p:tavLst>
                                        <p:tav tm="0">
                                          <p:val>
                                            <p:fltVal val="0"/>
                                          </p:val>
                                        </p:tav>
                                        <p:tav tm="100000">
                                          <p:val>
                                            <p:strVal val="#ppt_w"/>
                                          </p:val>
                                        </p:tav>
                                      </p:tavLst>
                                    </p:anim>
                                    <p:anim calcmode="lin" valueType="num">
                                      <p:cBhvr>
                                        <p:cTn id="139" dur="500" fill="hold"/>
                                        <p:tgtEl>
                                          <p:spTgt spid="8219"/>
                                        </p:tgtEl>
                                        <p:attrNameLst>
                                          <p:attrName>ppt_h</p:attrName>
                                        </p:attrNameLst>
                                      </p:cBhvr>
                                      <p:tavLst>
                                        <p:tav tm="0">
                                          <p:val>
                                            <p:fltVal val="0"/>
                                          </p:val>
                                        </p:tav>
                                        <p:tav tm="100000">
                                          <p:val>
                                            <p:strVal val="#ppt_h"/>
                                          </p:val>
                                        </p:tav>
                                      </p:tavLst>
                                    </p:anim>
                                    <p:animEffect transition="in" filter="fade">
                                      <p:cBhvr>
                                        <p:cTn id="140" dur="500"/>
                                        <p:tgtEl>
                                          <p:spTgt spid="8219"/>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8220"/>
                                        </p:tgtEl>
                                        <p:attrNameLst>
                                          <p:attrName>style.visibility</p:attrName>
                                        </p:attrNameLst>
                                      </p:cBhvr>
                                      <p:to>
                                        <p:strVal val="visible"/>
                                      </p:to>
                                    </p:set>
                                    <p:anim calcmode="lin" valueType="num">
                                      <p:cBhvr>
                                        <p:cTn id="143" dur="500" fill="hold"/>
                                        <p:tgtEl>
                                          <p:spTgt spid="8220"/>
                                        </p:tgtEl>
                                        <p:attrNameLst>
                                          <p:attrName>ppt_w</p:attrName>
                                        </p:attrNameLst>
                                      </p:cBhvr>
                                      <p:tavLst>
                                        <p:tav tm="0">
                                          <p:val>
                                            <p:fltVal val="0"/>
                                          </p:val>
                                        </p:tav>
                                        <p:tav tm="100000">
                                          <p:val>
                                            <p:strVal val="#ppt_w"/>
                                          </p:val>
                                        </p:tav>
                                      </p:tavLst>
                                    </p:anim>
                                    <p:anim calcmode="lin" valueType="num">
                                      <p:cBhvr>
                                        <p:cTn id="144" dur="500" fill="hold"/>
                                        <p:tgtEl>
                                          <p:spTgt spid="8220"/>
                                        </p:tgtEl>
                                        <p:attrNameLst>
                                          <p:attrName>ppt_h</p:attrName>
                                        </p:attrNameLst>
                                      </p:cBhvr>
                                      <p:tavLst>
                                        <p:tav tm="0">
                                          <p:val>
                                            <p:fltVal val="0"/>
                                          </p:val>
                                        </p:tav>
                                        <p:tav tm="100000">
                                          <p:val>
                                            <p:strVal val="#ppt_h"/>
                                          </p:val>
                                        </p:tav>
                                      </p:tavLst>
                                    </p:anim>
                                    <p:animEffect transition="in" filter="fade">
                                      <p:cBhvr>
                                        <p:cTn id="145" dur="500"/>
                                        <p:tgtEl>
                                          <p:spTgt spid="822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8221"/>
                                        </p:tgtEl>
                                        <p:attrNameLst>
                                          <p:attrName>style.visibility</p:attrName>
                                        </p:attrNameLst>
                                      </p:cBhvr>
                                      <p:to>
                                        <p:strVal val="visible"/>
                                      </p:to>
                                    </p:set>
                                    <p:anim calcmode="lin" valueType="num">
                                      <p:cBhvr>
                                        <p:cTn id="148" dur="500" fill="hold"/>
                                        <p:tgtEl>
                                          <p:spTgt spid="8221"/>
                                        </p:tgtEl>
                                        <p:attrNameLst>
                                          <p:attrName>ppt_w</p:attrName>
                                        </p:attrNameLst>
                                      </p:cBhvr>
                                      <p:tavLst>
                                        <p:tav tm="0">
                                          <p:val>
                                            <p:fltVal val="0"/>
                                          </p:val>
                                        </p:tav>
                                        <p:tav tm="100000">
                                          <p:val>
                                            <p:strVal val="#ppt_w"/>
                                          </p:val>
                                        </p:tav>
                                      </p:tavLst>
                                    </p:anim>
                                    <p:anim calcmode="lin" valueType="num">
                                      <p:cBhvr>
                                        <p:cTn id="149" dur="500" fill="hold"/>
                                        <p:tgtEl>
                                          <p:spTgt spid="8221"/>
                                        </p:tgtEl>
                                        <p:attrNameLst>
                                          <p:attrName>ppt_h</p:attrName>
                                        </p:attrNameLst>
                                      </p:cBhvr>
                                      <p:tavLst>
                                        <p:tav tm="0">
                                          <p:val>
                                            <p:fltVal val="0"/>
                                          </p:val>
                                        </p:tav>
                                        <p:tav tm="100000">
                                          <p:val>
                                            <p:strVal val="#ppt_h"/>
                                          </p:val>
                                        </p:tav>
                                      </p:tavLst>
                                    </p:anim>
                                    <p:animEffect transition="in" filter="fade">
                                      <p:cBhvr>
                                        <p:cTn id="150" dur="500"/>
                                        <p:tgtEl>
                                          <p:spTgt spid="822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8222"/>
                                        </p:tgtEl>
                                        <p:attrNameLst>
                                          <p:attrName>style.visibility</p:attrName>
                                        </p:attrNameLst>
                                      </p:cBhvr>
                                      <p:to>
                                        <p:strVal val="visible"/>
                                      </p:to>
                                    </p:set>
                                    <p:anim calcmode="lin" valueType="num">
                                      <p:cBhvr>
                                        <p:cTn id="153" dur="500" fill="hold"/>
                                        <p:tgtEl>
                                          <p:spTgt spid="8222"/>
                                        </p:tgtEl>
                                        <p:attrNameLst>
                                          <p:attrName>ppt_w</p:attrName>
                                        </p:attrNameLst>
                                      </p:cBhvr>
                                      <p:tavLst>
                                        <p:tav tm="0">
                                          <p:val>
                                            <p:fltVal val="0"/>
                                          </p:val>
                                        </p:tav>
                                        <p:tav tm="100000">
                                          <p:val>
                                            <p:strVal val="#ppt_w"/>
                                          </p:val>
                                        </p:tav>
                                      </p:tavLst>
                                    </p:anim>
                                    <p:anim calcmode="lin" valueType="num">
                                      <p:cBhvr>
                                        <p:cTn id="154" dur="500" fill="hold"/>
                                        <p:tgtEl>
                                          <p:spTgt spid="8222"/>
                                        </p:tgtEl>
                                        <p:attrNameLst>
                                          <p:attrName>ppt_h</p:attrName>
                                        </p:attrNameLst>
                                      </p:cBhvr>
                                      <p:tavLst>
                                        <p:tav tm="0">
                                          <p:val>
                                            <p:fltVal val="0"/>
                                          </p:val>
                                        </p:tav>
                                        <p:tav tm="100000">
                                          <p:val>
                                            <p:strVal val="#ppt_h"/>
                                          </p:val>
                                        </p:tav>
                                      </p:tavLst>
                                    </p:anim>
                                    <p:animEffect transition="in" filter="fade">
                                      <p:cBhvr>
                                        <p:cTn id="155" dur="500"/>
                                        <p:tgtEl>
                                          <p:spTgt spid="822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8223"/>
                                        </p:tgtEl>
                                        <p:attrNameLst>
                                          <p:attrName>style.visibility</p:attrName>
                                        </p:attrNameLst>
                                      </p:cBhvr>
                                      <p:to>
                                        <p:strVal val="visible"/>
                                      </p:to>
                                    </p:set>
                                    <p:anim calcmode="lin" valueType="num">
                                      <p:cBhvr>
                                        <p:cTn id="158" dur="500" fill="hold"/>
                                        <p:tgtEl>
                                          <p:spTgt spid="8223"/>
                                        </p:tgtEl>
                                        <p:attrNameLst>
                                          <p:attrName>ppt_w</p:attrName>
                                        </p:attrNameLst>
                                      </p:cBhvr>
                                      <p:tavLst>
                                        <p:tav tm="0">
                                          <p:val>
                                            <p:fltVal val="0"/>
                                          </p:val>
                                        </p:tav>
                                        <p:tav tm="100000">
                                          <p:val>
                                            <p:strVal val="#ppt_w"/>
                                          </p:val>
                                        </p:tav>
                                      </p:tavLst>
                                    </p:anim>
                                    <p:anim calcmode="lin" valueType="num">
                                      <p:cBhvr>
                                        <p:cTn id="159" dur="500" fill="hold"/>
                                        <p:tgtEl>
                                          <p:spTgt spid="8223"/>
                                        </p:tgtEl>
                                        <p:attrNameLst>
                                          <p:attrName>ppt_h</p:attrName>
                                        </p:attrNameLst>
                                      </p:cBhvr>
                                      <p:tavLst>
                                        <p:tav tm="0">
                                          <p:val>
                                            <p:fltVal val="0"/>
                                          </p:val>
                                        </p:tav>
                                        <p:tav tm="100000">
                                          <p:val>
                                            <p:strVal val="#ppt_h"/>
                                          </p:val>
                                        </p:tav>
                                      </p:tavLst>
                                    </p:anim>
                                    <p:animEffect transition="in" filter="fade">
                                      <p:cBhvr>
                                        <p:cTn id="160" dur="500"/>
                                        <p:tgtEl>
                                          <p:spTgt spid="822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8224"/>
                                        </p:tgtEl>
                                        <p:attrNameLst>
                                          <p:attrName>style.visibility</p:attrName>
                                        </p:attrNameLst>
                                      </p:cBhvr>
                                      <p:to>
                                        <p:strVal val="visible"/>
                                      </p:to>
                                    </p:set>
                                    <p:anim calcmode="lin" valueType="num">
                                      <p:cBhvr>
                                        <p:cTn id="163" dur="500" fill="hold"/>
                                        <p:tgtEl>
                                          <p:spTgt spid="8224"/>
                                        </p:tgtEl>
                                        <p:attrNameLst>
                                          <p:attrName>ppt_w</p:attrName>
                                        </p:attrNameLst>
                                      </p:cBhvr>
                                      <p:tavLst>
                                        <p:tav tm="0">
                                          <p:val>
                                            <p:fltVal val="0"/>
                                          </p:val>
                                        </p:tav>
                                        <p:tav tm="100000">
                                          <p:val>
                                            <p:strVal val="#ppt_w"/>
                                          </p:val>
                                        </p:tav>
                                      </p:tavLst>
                                    </p:anim>
                                    <p:anim calcmode="lin" valueType="num">
                                      <p:cBhvr>
                                        <p:cTn id="164" dur="500" fill="hold"/>
                                        <p:tgtEl>
                                          <p:spTgt spid="8224"/>
                                        </p:tgtEl>
                                        <p:attrNameLst>
                                          <p:attrName>ppt_h</p:attrName>
                                        </p:attrNameLst>
                                      </p:cBhvr>
                                      <p:tavLst>
                                        <p:tav tm="0">
                                          <p:val>
                                            <p:fltVal val="0"/>
                                          </p:val>
                                        </p:tav>
                                        <p:tav tm="100000">
                                          <p:val>
                                            <p:strVal val="#ppt_h"/>
                                          </p:val>
                                        </p:tav>
                                      </p:tavLst>
                                    </p:anim>
                                    <p:animEffect transition="in" filter="fade">
                                      <p:cBhvr>
                                        <p:cTn id="165" dur="500"/>
                                        <p:tgtEl>
                                          <p:spTgt spid="8224"/>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8225"/>
                                        </p:tgtEl>
                                        <p:attrNameLst>
                                          <p:attrName>style.visibility</p:attrName>
                                        </p:attrNameLst>
                                      </p:cBhvr>
                                      <p:to>
                                        <p:strVal val="visible"/>
                                      </p:to>
                                    </p:set>
                                    <p:anim calcmode="lin" valueType="num">
                                      <p:cBhvr>
                                        <p:cTn id="168" dur="500" fill="hold"/>
                                        <p:tgtEl>
                                          <p:spTgt spid="8225"/>
                                        </p:tgtEl>
                                        <p:attrNameLst>
                                          <p:attrName>ppt_w</p:attrName>
                                        </p:attrNameLst>
                                      </p:cBhvr>
                                      <p:tavLst>
                                        <p:tav tm="0">
                                          <p:val>
                                            <p:fltVal val="0"/>
                                          </p:val>
                                        </p:tav>
                                        <p:tav tm="100000">
                                          <p:val>
                                            <p:strVal val="#ppt_w"/>
                                          </p:val>
                                        </p:tav>
                                      </p:tavLst>
                                    </p:anim>
                                    <p:anim calcmode="lin" valueType="num">
                                      <p:cBhvr>
                                        <p:cTn id="169" dur="500" fill="hold"/>
                                        <p:tgtEl>
                                          <p:spTgt spid="8225"/>
                                        </p:tgtEl>
                                        <p:attrNameLst>
                                          <p:attrName>ppt_h</p:attrName>
                                        </p:attrNameLst>
                                      </p:cBhvr>
                                      <p:tavLst>
                                        <p:tav tm="0">
                                          <p:val>
                                            <p:fltVal val="0"/>
                                          </p:val>
                                        </p:tav>
                                        <p:tav tm="100000">
                                          <p:val>
                                            <p:strVal val="#ppt_h"/>
                                          </p:val>
                                        </p:tav>
                                      </p:tavLst>
                                    </p:anim>
                                    <p:animEffect transition="in" filter="fade">
                                      <p:cBhvr>
                                        <p:cTn id="170" dur="500"/>
                                        <p:tgtEl>
                                          <p:spTgt spid="822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8226"/>
                                        </p:tgtEl>
                                        <p:attrNameLst>
                                          <p:attrName>style.visibility</p:attrName>
                                        </p:attrNameLst>
                                      </p:cBhvr>
                                      <p:to>
                                        <p:strVal val="visible"/>
                                      </p:to>
                                    </p:set>
                                    <p:anim calcmode="lin" valueType="num">
                                      <p:cBhvr>
                                        <p:cTn id="173" dur="500" fill="hold"/>
                                        <p:tgtEl>
                                          <p:spTgt spid="8226"/>
                                        </p:tgtEl>
                                        <p:attrNameLst>
                                          <p:attrName>ppt_w</p:attrName>
                                        </p:attrNameLst>
                                      </p:cBhvr>
                                      <p:tavLst>
                                        <p:tav tm="0">
                                          <p:val>
                                            <p:fltVal val="0"/>
                                          </p:val>
                                        </p:tav>
                                        <p:tav tm="100000">
                                          <p:val>
                                            <p:strVal val="#ppt_w"/>
                                          </p:val>
                                        </p:tav>
                                      </p:tavLst>
                                    </p:anim>
                                    <p:anim calcmode="lin" valueType="num">
                                      <p:cBhvr>
                                        <p:cTn id="174" dur="500" fill="hold"/>
                                        <p:tgtEl>
                                          <p:spTgt spid="8226"/>
                                        </p:tgtEl>
                                        <p:attrNameLst>
                                          <p:attrName>ppt_h</p:attrName>
                                        </p:attrNameLst>
                                      </p:cBhvr>
                                      <p:tavLst>
                                        <p:tav tm="0">
                                          <p:val>
                                            <p:fltVal val="0"/>
                                          </p:val>
                                        </p:tav>
                                        <p:tav tm="100000">
                                          <p:val>
                                            <p:strVal val="#ppt_h"/>
                                          </p:val>
                                        </p:tav>
                                      </p:tavLst>
                                    </p:anim>
                                    <p:animEffect transition="in" filter="fade">
                                      <p:cBhvr>
                                        <p:cTn id="175" dur="500"/>
                                        <p:tgtEl>
                                          <p:spTgt spid="8226"/>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8227"/>
                                        </p:tgtEl>
                                        <p:attrNameLst>
                                          <p:attrName>style.visibility</p:attrName>
                                        </p:attrNameLst>
                                      </p:cBhvr>
                                      <p:to>
                                        <p:strVal val="visible"/>
                                      </p:to>
                                    </p:set>
                                    <p:anim calcmode="lin" valueType="num">
                                      <p:cBhvr>
                                        <p:cTn id="178" dur="500" fill="hold"/>
                                        <p:tgtEl>
                                          <p:spTgt spid="8227"/>
                                        </p:tgtEl>
                                        <p:attrNameLst>
                                          <p:attrName>ppt_w</p:attrName>
                                        </p:attrNameLst>
                                      </p:cBhvr>
                                      <p:tavLst>
                                        <p:tav tm="0">
                                          <p:val>
                                            <p:fltVal val="0"/>
                                          </p:val>
                                        </p:tav>
                                        <p:tav tm="100000">
                                          <p:val>
                                            <p:strVal val="#ppt_w"/>
                                          </p:val>
                                        </p:tav>
                                      </p:tavLst>
                                    </p:anim>
                                    <p:anim calcmode="lin" valueType="num">
                                      <p:cBhvr>
                                        <p:cTn id="179" dur="500" fill="hold"/>
                                        <p:tgtEl>
                                          <p:spTgt spid="8227"/>
                                        </p:tgtEl>
                                        <p:attrNameLst>
                                          <p:attrName>ppt_h</p:attrName>
                                        </p:attrNameLst>
                                      </p:cBhvr>
                                      <p:tavLst>
                                        <p:tav tm="0">
                                          <p:val>
                                            <p:fltVal val="0"/>
                                          </p:val>
                                        </p:tav>
                                        <p:tav tm="100000">
                                          <p:val>
                                            <p:strVal val="#ppt_h"/>
                                          </p:val>
                                        </p:tav>
                                      </p:tavLst>
                                    </p:anim>
                                    <p:animEffect transition="in" filter="fade">
                                      <p:cBhvr>
                                        <p:cTn id="180" dur="500"/>
                                        <p:tgtEl>
                                          <p:spTgt spid="8227"/>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8228"/>
                                        </p:tgtEl>
                                        <p:attrNameLst>
                                          <p:attrName>style.visibility</p:attrName>
                                        </p:attrNameLst>
                                      </p:cBhvr>
                                      <p:to>
                                        <p:strVal val="visible"/>
                                      </p:to>
                                    </p:set>
                                    <p:anim calcmode="lin" valueType="num">
                                      <p:cBhvr>
                                        <p:cTn id="183" dur="500" fill="hold"/>
                                        <p:tgtEl>
                                          <p:spTgt spid="8228"/>
                                        </p:tgtEl>
                                        <p:attrNameLst>
                                          <p:attrName>ppt_w</p:attrName>
                                        </p:attrNameLst>
                                      </p:cBhvr>
                                      <p:tavLst>
                                        <p:tav tm="0">
                                          <p:val>
                                            <p:fltVal val="0"/>
                                          </p:val>
                                        </p:tav>
                                        <p:tav tm="100000">
                                          <p:val>
                                            <p:strVal val="#ppt_w"/>
                                          </p:val>
                                        </p:tav>
                                      </p:tavLst>
                                    </p:anim>
                                    <p:anim calcmode="lin" valueType="num">
                                      <p:cBhvr>
                                        <p:cTn id="184" dur="500" fill="hold"/>
                                        <p:tgtEl>
                                          <p:spTgt spid="8228"/>
                                        </p:tgtEl>
                                        <p:attrNameLst>
                                          <p:attrName>ppt_h</p:attrName>
                                        </p:attrNameLst>
                                      </p:cBhvr>
                                      <p:tavLst>
                                        <p:tav tm="0">
                                          <p:val>
                                            <p:fltVal val="0"/>
                                          </p:val>
                                        </p:tav>
                                        <p:tav tm="100000">
                                          <p:val>
                                            <p:strVal val="#ppt_h"/>
                                          </p:val>
                                        </p:tav>
                                      </p:tavLst>
                                    </p:anim>
                                    <p:animEffect transition="in" filter="fade">
                                      <p:cBhvr>
                                        <p:cTn id="185" dur="500"/>
                                        <p:tgtEl>
                                          <p:spTgt spid="8228"/>
                                        </p:tgtEl>
                                      </p:cBhvr>
                                    </p:animEffect>
                                  </p:childTnLst>
                                </p:cTn>
                              </p:par>
                            </p:childTnLst>
                          </p:cTn>
                        </p:par>
                        <p:par>
                          <p:cTn id="186" fill="hold">
                            <p:stCondLst>
                              <p:cond delay="1000"/>
                            </p:stCondLst>
                            <p:childTnLst>
                              <p:par>
                                <p:cTn id="187" presetID="10" presetClass="entr" presetSubtype="0" fill="hold" grpId="0" nodeType="afterEffect">
                                  <p:stCondLst>
                                    <p:cond delay="0"/>
                                  </p:stCondLst>
                                  <p:childTnLst>
                                    <p:set>
                                      <p:cBhvr>
                                        <p:cTn id="188" dur="1" fill="hold">
                                          <p:stCondLst>
                                            <p:cond delay="0"/>
                                          </p:stCondLst>
                                        </p:cTn>
                                        <p:tgtEl>
                                          <p:spTgt spid="8230"/>
                                        </p:tgtEl>
                                        <p:attrNameLst>
                                          <p:attrName>style.visibility</p:attrName>
                                        </p:attrNameLst>
                                      </p:cBhvr>
                                      <p:to>
                                        <p:strVal val="visible"/>
                                      </p:to>
                                    </p:set>
                                    <p:animEffect transition="in" filter="fade">
                                      <p:cBhvr>
                                        <p:cTn id="189" dur="500"/>
                                        <p:tgtEl>
                                          <p:spTgt spid="823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8229"/>
                                        </p:tgtEl>
                                        <p:attrNameLst>
                                          <p:attrName>style.visibility</p:attrName>
                                        </p:attrNameLst>
                                      </p:cBhvr>
                                      <p:to>
                                        <p:strVal val="visible"/>
                                      </p:to>
                                    </p:set>
                                    <p:animEffect transition="in" filter="fade">
                                      <p:cBhvr>
                                        <p:cTn id="19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 grpId="0" animBg="1"/>
      <p:bldP spid="8194" grpId="0"/>
      <p:bldP spid="8195" grpId="0"/>
      <p:bldP spid="8196" grpId="0" animBg="1"/>
      <p:bldP spid="8197" grpId="0"/>
      <p:bldP spid="8198" grpId="0"/>
      <p:bldP spid="8199" grpId="0" animBg="1"/>
      <p:bldP spid="8200" grpId="0"/>
      <p:bldP spid="8201" grpId="0"/>
      <p:bldP spid="8202" grpId="0" animBg="1"/>
      <p:bldP spid="8203" grpId="0"/>
      <p:bldP spid="8204" grpId="0"/>
      <p:bldP spid="8205" grpId="0" animBg="1"/>
      <p:bldP spid="8206" grpId="0"/>
      <p:bldP spid="8207" grpId="0"/>
      <p:bldP spid="8208" grpId="0" animBg="1"/>
      <p:bldP spid="8209" grpId="0"/>
      <p:bldP spid="8210" grpId="0"/>
      <p:bldP spid="8211" grpId="0" animBg="1"/>
      <p:bldP spid="8212" grpId="0" animBg="1"/>
      <p:bldP spid="8213" grpId="0" animBg="1"/>
      <p:bldP spid="8214" grpId="0" animBg="1"/>
      <p:bldP spid="8215" grpId="0" animBg="1"/>
      <p:bldP spid="8216" grpId="0" animBg="1"/>
      <p:bldP spid="8217" grpId="0" animBg="1"/>
      <p:bldP spid="8218" grpId="0" animBg="1"/>
      <p:bldP spid="8219" grpId="0" animBg="1"/>
      <p:bldP spid="8220" grpId="0" animBg="1"/>
      <p:bldP spid="8221" grpId="0" animBg="1"/>
      <p:bldP spid="8222" grpId="0" animBg="1"/>
      <p:bldP spid="8223" grpId="0" animBg="1"/>
      <p:bldP spid="8224" grpId="0" animBg="1"/>
      <p:bldP spid="8225" grpId="0" animBg="1"/>
      <p:bldP spid="8226" grpId="0" animBg="1"/>
      <p:bldP spid="8227" grpId="0" animBg="1"/>
      <p:bldP spid="8228" grpId="0" animBg="1"/>
      <p:bldP spid="8229" grpId="0"/>
      <p:bldP spid="82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p:cNvSpPr>
          <p:nvPr/>
        </p:nvSpPr>
        <p:spPr bwMode="auto">
          <a:xfrm>
            <a:off x="2878932" y="3800475"/>
            <a:ext cx="373261" cy="236637"/>
          </a:xfrm>
          <a:custGeom>
            <a:avLst/>
            <a:gdLst>
              <a:gd name="T0" fmla="+- 0 10808 243"/>
              <a:gd name="T1" fmla="*/ T0 w 21130"/>
              <a:gd name="T2" fmla="+- 0 10990 381"/>
              <a:gd name="T3" fmla="*/ 10990 h 21219"/>
              <a:gd name="T4" fmla="+- 0 10808 243"/>
              <a:gd name="T5" fmla="*/ T4 w 21130"/>
              <a:gd name="T6" fmla="+- 0 10990 381"/>
              <a:gd name="T7" fmla="*/ 10990 h 21219"/>
              <a:gd name="T8" fmla="+- 0 10808 243"/>
              <a:gd name="T9" fmla="*/ T8 w 21130"/>
              <a:gd name="T10" fmla="+- 0 10990 381"/>
              <a:gd name="T11" fmla="*/ 10990 h 21219"/>
              <a:gd name="T12" fmla="+- 0 10808 243"/>
              <a:gd name="T13" fmla="*/ T12 w 21130"/>
              <a:gd name="T14" fmla="+- 0 10990 381"/>
              <a:gd name="T15" fmla="*/ 10990 h 21219"/>
            </a:gdLst>
            <a:ahLst/>
            <a:cxnLst>
              <a:cxn ang="0">
                <a:pos x="T1" y="T3"/>
              </a:cxn>
              <a:cxn ang="0">
                <a:pos x="T5" y="T7"/>
              </a:cxn>
              <a:cxn ang="0">
                <a:pos x="T9" y="T11"/>
              </a:cxn>
              <a:cxn ang="0">
                <a:pos x="T13" y="T15"/>
              </a:cxn>
            </a:cxnLst>
            <a:rect l="0" t="0" r="r" b="b"/>
            <a:pathLst>
              <a:path w="21130" h="21219">
                <a:moveTo>
                  <a:pt x="703" y="20557"/>
                </a:moveTo>
                <a:cubicBezTo>
                  <a:pt x="-104" y="19543"/>
                  <a:pt x="-243" y="17648"/>
                  <a:pt x="425" y="16370"/>
                </a:cubicBezTo>
                <a:lnTo>
                  <a:pt x="5769" y="5878"/>
                </a:lnTo>
                <a:cubicBezTo>
                  <a:pt x="6353" y="4732"/>
                  <a:pt x="7383" y="4423"/>
                  <a:pt x="8191" y="5173"/>
                </a:cubicBezTo>
                <a:lnTo>
                  <a:pt x="13284" y="9890"/>
                </a:lnTo>
                <a:lnTo>
                  <a:pt x="17794" y="1073"/>
                </a:lnTo>
                <a:cubicBezTo>
                  <a:pt x="18434" y="-161"/>
                  <a:pt x="19631" y="-381"/>
                  <a:pt x="20438" y="676"/>
                </a:cubicBezTo>
                <a:cubicBezTo>
                  <a:pt x="21245" y="1690"/>
                  <a:pt x="21356" y="3586"/>
                  <a:pt x="20716" y="4864"/>
                </a:cubicBezTo>
                <a:lnTo>
                  <a:pt x="15205" y="15620"/>
                </a:lnTo>
                <a:cubicBezTo>
                  <a:pt x="14620" y="16722"/>
                  <a:pt x="13591" y="17031"/>
                  <a:pt x="12783" y="16281"/>
                </a:cubicBezTo>
                <a:lnTo>
                  <a:pt x="7689" y="11609"/>
                </a:lnTo>
                <a:lnTo>
                  <a:pt x="3347" y="20116"/>
                </a:lnTo>
                <a:cubicBezTo>
                  <a:pt x="2958" y="20866"/>
                  <a:pt x="2429" y="21218"/>
                  <a:pt x="1872" y="21218"/>
                </a:cubicBezTo>
                <a:cubicBezTo>
                  <a:pt x="1454" y="21218"/>
                  <a:pt x="1037" y="20998"/>
                  <a:pt x="703" y="2055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5059" name="AutoShape 3"/>
          <p:cNvSpPr>
            <a:spLocks/>
          </p:cNvSpPr>
          <p:nvPr/>
        </p:nvSpPr>
        <p:spPr bwMode="auto">
          <a:xfrm>
            <a:off x="6114157" y="3745111"/>
            <a:ext cx="267891" cy="292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5060" name="AutoShape 4"/>
          <p:cNvSpPr>
            <a:spLocks/>
          </p:cNvSpPr>
          <p:nvPr/>
        </p:nvSpPr>
        <p:spPr bwMode="auto">
          <a:xfrm>
            <a:off x="9217224" y="3745111"/>
            <a:ext cx="301823"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3"/>
          </a:solidFill>
          <a:ln>
            <a:solidFill>
              <a:schemeClr val="accent3"/>
            </a:solid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5061" name="AutoShape 5"/>
          <p:cNvSpPr>
            <a:spLocks/>
          </p:cNvSpPr>
          <p:nvPr/>
        </p:nvSpPr>
        <p:spPr bwMode="auto">
          <a:xfrm>
            <a:off x="12372975" y="3737967"/>
            <a:ext cx="279500"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5062" name="AutoShape 6"/>
          <p:cNvSpPr>
            <a:spLocks/>
          </p:cNvSpPr>
          <p:nvPr/>
        </p:nvSpPr>
        <p:spPr bwMode="auto">
          <a:xfrm>
            <a:off x="1062633"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3" name="AutoShape 7"/>
          <p:cNvSpPr>
            <a:spLocks/>
          </p:cNvSpPr>
          <p:nvPr/>
        </p:nvSpPr>
        <p:spPr bwMode="auto">
          <a:xfrm>
            <a:off x="4196061"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4" name="AutoShape 8"/>
          <p:cNvSpPr>
            <a:spLocks/>
          </p:cNvSpPr>
          <p:nvPr/>
        </p:nvSpPr>
        <p:spPr bwMode="auto">
          <a:xfrm>
            <a:off x="7329488"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5" name="AutoShape 9"/>
          <p:cNvSpPr>
            <a:spLocks/>
          </p:cNvSpPr>
          <p:nvPr/>
        </p:nvSpPr>
        <p:spPr bwMode="auto">
          <a:xfrm>
            <a:off x="10462915"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6" name="AutoShape 10"/>
          <p:cNvSpPr>
            <a:spLocks/>
          </p:cNvSpPr>
          <p:nvPr/>
        </p:nvSpPr>
        <p:spPr bwMode="auto">
          <a:xfrm>
            <a:off x="1059061"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Images</a:t>
            </a:r>
            <a:endParaRPr lang="id-ID" sz="4275"/>
          </a:p>
        </p:txBody>
      </p:sp>
      <p:sp>
        <p:nvSpPr>
          <p:cNvPr id="45067" name="AutoShape 11"/>
          <p:cNvSpPr>
            <a:spLocks/>
          </p:cNvSpPr>
          <p:nvPr/>
        </p:nvSpPr>
        <p:spPr bwMode="auto">
          <a:xfrm>
            <a:off x="4192489"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Product</a:t>
            </a:r>
            <a:endParaRPr lang="id-ID" sz="4275"/>
          </a:p>
        </p:txBody>
      </p:sp>
      <p:sp>
        <p:nvSpPr>
          <p:cNvPr id="45068" name="AutoShape 12"/>
          <p:cNvSpPr>
            <a:spLocks/>
          </p:cNvSpPr>
          <p:nvPr/>
        </p:nvSpPr>
        <p:spPr bwMode="auto">
          <a:xfrm>
            <a:off x="7325916"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Software</a:t>
            </a:r>
            <a:endParaRPr lang="id-ID" sz="4275"/>
          </a:p>
        </p:txBody>
      </p:sp>
      <p:sp>
        <p:nvSpPr>
          <p:cNvPr id="45069" name="AutoShape 13"/>
          <p:cNvSpPr>
            <a:spLocks/>
          </p:cNvSpPr>
          <p:nvPr/>
        </p:nvSpPr>
        <p:spPr bwMode="auto">
          <a:xfrm>
            <a:off x="10459343"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Company</a:t>
            </a:r>
            <a:endParaRPr lang="id-ID" sz="4275"/>
          </a:p>
        </p:txBody>
      </p:sp>
      <p:sp>
        <p:nvSpPr>
          <p:cNvPr id="45070" name="Line 14"/>
          <p:cNvSpPr>
            <a:spLocks noChangeShapeType="1"/>
          </p:cNvSpPr>
          <p:nvPr/>
        </p:nvSpPr>
        <p:spPr bwMode="auto">
          <a:xfrm>
            <a:off x="1062633" y="4235351"/>
            <a:ext cx="2189559"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45071" name="Line 15"/>
          <p:cNvSpPr>
            <a:spLocks noChangeShapeType="1"/>
          </p:cNvSpPr>
          <p:nvPr/>
        </p:nvSpPr>
        <p:spPr bwMode="auto">
          <a:xfrm>
            <a:off x="4192489" y="4235351"/>
            <a:ext cx="2189559" cy="0"/>
          </a:xfrm>
          <a:prstGeom prst="line">
            <a:avLst/>
          </a:prstGeom>
          <a:noFill/>
          <a:ln w="50800" cap="flat" cmpd="sng">
            <a:solidFill>
              <a:schemeClr val="accent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45072" name="Line 16"/>
          <p:cNvSpPr>
            <a:spLocks noChangeShapeType="1"/>
          </p:cNvSpPr>
          <p:nvPr/>
        </p:nvSpPr>
        <p:spPr bwMode="auto">
          <a:xfrm>
            <a:off x="7338417" y="4235351"/>
            <a:ext cx="2189559" cy="0"/>
          </a:xfrm>
          <a:prstGeom prst="line">
            <a:avLst/>
          </a:prstGeom>
          <a:noFill/>
          <a:ln w="50800" cap="flat" cmpd="sng">
            <a:solidFill>
              <a:schemeClr val="accent3"/>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45073" name="Line 17"/>
          <p:cNvSpPr>
            <a:spLocks noChangeShapeType="1"/>
          </p:cNvSpPr>
          <p:nvPr/>
        </p:nvSpPr>
        <p:spPr bwMode="auto">
          <a:xfrm>
            <a:off x="10459343" y="4235351"/>
            <a:ext cx="2189559" cy="0"/>
          </a:xfrm>
          <a:prstGeom prst="line">
            <a:avLst/>
          </a:prstGeom>
          <a:noFill/>
          <a:ln w="50800" cap="flat" cmpd="sng">
            <a:solidFill>
              <a:schemeClr val="accent4"/>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AutoShape 1"/>
          <p:cNvSpPr>
            <a:spLocks/>
          </p:cNvSpPr>
          <p:nvPr/>
        </p:nvSpPr>
        <p:spPr bwMode="auto">
          <a:xfrm>
            <a:off x="4536282"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2" name="AutoShape 2"/>
          <p:cNvSpPr>
            <a:spLocks/>
          </p:cNvSpPr>
          <p:nvPr/>
        </p:nvSpPr>
        <p:spPr bwMode="auto">
          <a:xfrm>
            <a:off x="10537925"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3" name="AutoShape 3"/>
          <p:cNvSpPr>
            <a:spLocks/>
          </p:cNvSpPr>
          <p:nvPr/>
        </p:nvSpPr>
        <p:spPr bwMode="auto">
          <a:xfrm>
            <a:off x="7503617"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4" name="AutoShape 4"/>
          <p:cNvSpPr>
            <a:spLocks/>
          </p:cNvSpPr>
          <p:nvPr/>
        </p:nvSpPr>
        <p:spPr bwMode="auto">
          <a:xfrm>
            <a:off x="1594843"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6" name="AutoShape 6"/>
          <p:cNvSpPr>
            <a:spLocks/>
          </p:cNvSpPr>
          <p:nvPr/>
        </p:nvSpPr>
        <p:spPr bwMode="auto">
          <a:xfrm>
            <a:off x="4137124"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7" name="AutoShape 7"/>
          <p:cNvSpPr>
            <a:spLocks/>
          </p:cNvSpPr>
          <p:nvPr/>
        </p:nvSpPr>
        <p:spPr bwMode="auto">
          <a:xfrm>
            <a:off x="5155109"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2"/>
                </a:solidFill>
              </a:rPr>
              <a:t>Draw</a:t>
            </a:r>
            <a:endParaRPr lang="id-ID" sz="4275" dirty="0">
              <a:solidFill>
                <a:schemeClr val="accent2"/>
              </a:solidFill>
            </a:endParaRPr>
          </a:p>
        </p:txBody>
      </p:sp>
      <p:sp>
        <p:nvSpPr>
          <p:cNvPr id="46088" name="AutoShape 8"/>
          <p:cNvSpPr>
            <a:spLocks/>
          </p:cNvSpPr>
          <p:nvPr/>
        </p:nvSpPr>
        <p:spPr bwMode="auto">
          <a:xfrm>
            <a:off x="4137125"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 look even think slightly or randoy beration in some form. some some form randomised</a:t>
            </a:r>
            <a:endParaRPr lang="id-ID" sz="4275"/>
          </a:p>
        </p:txBody>
      </p:sp>
      <p:sp>
        <p:nvSpPr>
          <p:cNvPr id="46089" name="AutoShape 9"/>
          <p:cNvSpPr>
            <a:spLocks/>
          </p:cNvSpPr>
          <p:nvPr/>
        </p:nvSpPr>
        <p:spPr bwMode="auto">
          <a:xfrm>
            <a:off x="4632722" y="4422875"/>
            <a:ext cx="290215"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599" y="13089"/>
                </a:moveTo>
                <a:cubicBezTo>
                  <a:pt x="21599" y="17799"/>
                  <a:pt x="16768" y="21600"/>
                  <a:pt x="10820" y="21600"/>
                </a:cubicBezTo>
                <a:cubicBezTo>
                  <a:pt x="4832" y="21600"/>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599" y="9581"/>
                  <a:pt x="21599" y="1308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0" name="AutoShape 10"/>
          <p:cNvSpPr>
            <a:spLocks/>
          </p:cNvSpPr>
          <p:nvPr/>
        </p:nvSpPr>
        <p:spPr bwMode="auto">
          <a:xfrm>
            <a:off x="10078939" y="3966568"/>
            <a:ext cx="1280517"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6091" name="AutoShape 11"/>
          <p:cNvSpPr>
            <a:spLocks/>
          </p:cNvSpPr>
          <p:nvPr/>
        </p:nvSpPr>
        <p:spPr bwMode="auto">
          <a:xfrm>
            <a:off x="11096923"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4"/>
                </a:solidFill>
              </a:rPr>
              <a:t>Finish</a:t>
            </a:r>
            <a:endParaRPr lang="id-ID" sz="4275" dirty="0">
              <a:solidFill>
                <a:schemeClr val="accent4"/>
              </a:solidFill>
            </a:endParaRPr>
          </a:p>
        </p:txBody>
      </p:sp>
      <p:sp>
        <p:nvSpPr>
          <p:cNvPr id="46092" name="AutoShape 12"/>
          <p:cNvSpPr>
            <a:spLocks/>
          </p:cNvSpPr>
          <p:nvPr/>
        </p:nvSpPr>
        <p:spPr bwMode="auto">
          <a:xfrm>
            <a:off x="10078939"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 look even think slightly or randoy beration in some form. some some form randomised</a:t>
            </a:r>
            <a:endParaRPr lang="id-ID" sz="4275"/>
          </a:p>
        </p:txBody>
      </p:sp>
      <p:sp>
        <p:nvSpPr>
          <p:cNvPr id="46093" name="AutoShape 13"/>
          <p:cNvSpPr>
            <a:spLocks/>
          </p:cNvSpPr>
          <p:nvPr/>
        </p:nvSpPr>
        <p:spPr bwMode="auto">
          <a:xfrm>
            <a:off x="10537925" y="4392514"/>
            <a:ext cx="362545" cy="429518"/>
          </a:xfrm>
          <a:custGeom>
            <a:avLst/>
            <a:gdLst>
              <a:gd name="T0" fmla="+- 0 10878 157"/>
              <a:gd name="T1" fmla="*/ T0 w 21443"/>
              <a:gd name="T2" fmla="+- 0 10790 113"/>
              <a:gd name="T3" fmla="*/ 10790 h 21354"/>
              <a:gd name="T4" fmla="+- 0 10878 157"/>
              <a:gd name="T5" fmla="*/ T4 w 21443"/>
              <a:gd name="T6" fmla="+- 0 10790 113"/>
              <a:gd name="T7" fmla="*/ 10790 h 21354"/>
              <a:gd name="T8" fmla="+- 0 10878 157"/>
              <a:gd name="T9" fmla="*/ T8 w 21443"/>
              <a:gd name="T10" fmla="+- 0 10790 113"/>
              <a:gd name="T11" fmla="*/ 10790 h 21354"/>
              <a:gd name="T12" fmla="+- 0 10878 157"/>
              <a:gd name="T13" fmla="*/ T12 w 21443"/>
              <a:gd name="T14" fmla="+- 0 10790 113"/>
              <a:gd name="T15" fmla="*/ 10790 h 21354"/>
            </a:gdLst>
            <a:ahLst/>
            <a:cxnLst>
              <a:cxn ang="0">
                <a:pos x="T1" y="T3"/>
              </a:cxn>
              <a:cxn ang="0">
                <a:pos x="T5" y="T7"/>
              </a:cxn>
              <a:cxn ang="0">
                <a:pos x="T9" y="T11"/>
              </a:cxn>
              <a:cxn ang="0">
                <a:pos x="T13" y="T15"/>
              </a:cxn>
            </a:cxnLst>
            <a:rect l="0" t="0" r="r" b="b"/>
            <a:pathLst>
              <a:path w="21443" h="21354">
                <a:moveTo>
                  <a:pt x="14943" y="4112"/>
                </a:moveTo>
                <a:cubicBezTo>
                  <a:pt x="14943" y="4251"/>
                  <a:pt x="14910" y="4333"/>
                  <a:pt x="14877" y="4444"/>
                </a:cubicBezTo>
                <a:cubicBezTo>
                  <a:pt x="14844" y="4582"/>
                  <a:pt x="14877" y="4665"/>
                  <a:pt x="14812" y="4831"/>
                </a:cubicBezTo>
                <a:cubicBezTo>
                  <a:pt x="15402" y="4500"/>
                  <a:pt x="16026" y="4472"/>
                  <a:pt x="16814" y="4416"/>
                </a:cubicBezTo>
                <a:cubicBezTo>
                  <a:pt x="17602" y="4333"/>
                  <a:pt x="18521" y="4223"/>
                  <a:pt x="19506" y="3837"/>
                </a:cubicBezTo>
                <a:cubicBezTo>
                  <a:pt x="20425" y="3505"/>
                  <a:pt x="20885" y="3007"/>
                  <a:pt x="20917" y="2455"/>
                </a:cubicBezTo>
                <a:cubicBezTo>
                  <a:pt x="20917" y="1820"/>
                  <a:pt x="20360" y="1157"/>
                  <a:pt x="19539" y="770"/>
                </a:cubicBezTo>
                <a:cubicBezTo>
                  <a:pt x="19506" y="743"/>
                  <a:pt x="19440" y="715"/>
                  <a:pt x="19375" y="687"/>
                </a:cubicBezTo>
                <a:cubicBezTo>
                  <a:pt x="18587" y="356"/>
                  <a:pt x="17799" y="356"/>
                  <a:pt x="17208" y="743"/>
                </a:cubicBezTo>
                <a:cubicBezTo>
                  <a:pt x="15370" y="1930"/>
                  <a:pt x="15107" y="3284"/>
                  <a:pt x="14943" y="4112"/>
                </a:cubicBezTo>
                <a:close/>
                <a:moveTo>
                  <a:pt x="14648" y="8863"/>
                </a:moveTo>
                <a:cubicBezTo>
                  <a:pt x="15173" y="8118"/>
                  <a:pt x="15008" y="7206"/>
                  <a:pt x="14385" y="6599"/>
                </a:cubicBezTo>
                <a:lnTo>
                  <a:pt x="13269" y="6018"/>
                </a:lnTo>
                <a:cubicBezTo>
                  <a:pt x="12284" y="5742"/>
                  <a:pt x="11168" y="6101"/>
                  <a:pt x="10610" y="6902"/>
                </a:cubicBezTo>
                <a:cubicBezTo>
                  <a:pt x="9986" y="7841"/>
                  <a:pt x="10347" y="9030"/>
                  <a:pt x="11463" y="9582"/>
                </a:cubicBezTo>
                <a:cubicBezTo>
                  <a:pt x="12580" y="10106"/>
                  <a:pt x="14024" y="9803"/>
                  <a:pt x="14648" y="8863"/>
                </a:cubicBezTo>
                <a:close/>
                <a:moveTo>
                  <a:pt x="17208" y="11598"/>
                </a:moveTo>
                <a:lnTo>
                  <a:pt x="10839" y="20879"/>
                </a:lnTo>
                <a:cubicBezTo>
                  <a:pt x="10544" y="21321"/>
                  <a:pt x="9887" y="21487"/>
                  <a:pt x="9395" y="21238"/>
                </a:cubicBezTo>
                <a:lnTo>
                  <a:pt x="564" y="16929"/>
                </a:lnTo>
                <a:cubicBezTo>
                  <a:pt x="39" y="16680"/>
                  <a:pt x="-157" y="16128"/>
                  <a:pt x="138" y="15686"/>
                </a:cubicBezTo>
                <a:lnTo>
                  <a:pt x="6506" y="6405"/>
                </a:lnTo>
                <a:lnTo>
                  <a:pt x="11693" y="3670"/>
                </a:lnTo>
                <a:lnTo>
                  <a:pt x="14188" y="4858"/>
                </a:lnTo>
                <a:cubicBezTo>
                  <a:pt x="14352" y="4472"/>
                  <a:pt x="14319" y="4444"/>
                  <a:pt x="14418" y="4058"/>
                </a:cubicBezTo>
                <a:cubicBezTo>
                  <a:pt x="14648" y="3201"/>
                  <a:pt x="14877" y="1682"/>
                  <a:pt x="16913" y="384"/>
                </a:cubicBezTo>
                <a:cubicBezTo>
                  <a:pt x="17602" y="-113"/>
                  <a:pt x="18653" y="-113"/>
                  <a:pt x="19604" y="301"/>
                </a:cubicBezTo>
                <a:cubicBezTo>
                  <a:pt x="20129" y="494"/>
                  <a:pt x="20590" y="826"/>
                  <a:pt x="20917" y="1185"/>
                </a:cubicBezTo>
                <a:cubicBezTo>
                  <a:pt x="21246" y="1599"/>
                  <a:pt x="21410" y="2041"/>
                  <a:pt x="21442" y="2455"/>
                </a:cubicBezTo>
                <a:cubicBezTo>
                  <a:pt x="21410" y="2980"/>
                  <a:pt x="21115" y="3698"/>
                  <a:pt x="19735" y="4251"/>
                </a:cubicBezTo>
                <a:cubicBezTo>
                  <a:pt x="18653" y="4665"/>
                  <a:pt x="17733" y="4775"/>
                  <a:pt x="16880" y="4858"/>
                </a:cubicBezTo>
                <a:cubicBezTo>
                  <a:pt x="16125" y="4942"/>
                  <a:pt x="15533" y="4996"/>
                  <a:pt x="15041" y="5273"/>
                </a:cubicBezTo>
                <a:lnTo>
                  <a:pt x="17471" y="6460"/>
                </a:lnTo>
                <a:cubicBezTo>
                  <a:pt x="17471" y="6460"/>
                  <a:pt x="17208" y="11598"/>
                  <a:pt x="17208" y="1159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4" name="AutoShape 14"/>
          <p:cNvSpPr>
            <a:spLocks/>
          </p:cNvSpPr>
          <p:nvPr/>
        </p:nvSpPr>
        <p:spPr bwMode="auto">
          <a:xfrm>
            <a:off x="1166218"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95" name="AutoShape 15"/>
          <p:cNvSpPr>
            <a:spLocks/>
          </p:cNvSpPr>
          <p:nvPr/>
        </p:nvSpPr>
        <p:spPr bwMode="auto">
          <a:xfrm>
            <a:off x="2184202"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1"/>
                </a:solidFill>
              </a:rPr>
              <a:t>Sketch</a:t>
            </a:r>
            <a:endParaRPr lang="id-ID" sz="4275" dirty="0">
              <a:solidFill>
                <a:schemeClr val="accent1"/>
              </a:solidFill>
            </a:endParaRPr>
          </a:p>
        </p:txBody>
      </p:sp>
      <p:sp>
        <p:nvSpPr>
          <p:cNvPr id="46096" name="AutoShape 16"/>
          <p:cNvSpPr>
            <a:spLocks/>
          </p:cNvSpPr>
          <p:nvPr/>
        </p:nvSpPr>
        <p:spPr bwMode="auto">
          <a:xfrm>
            <a:off x="1166218"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Lorem ipsum which don't look even slightly beration or randoy in don't look even think slightly or randoy beration in some form. some some form randomised</a:t>
            </a:r>
            <a:endParaRPr lang="id-ID" sz="4275" dirty="0"/>
          </a:p>
        </p:txBody>
      </p:sp>
      <p:sp>
        <p:nvSpPr>
          <p:cNvPr id="46097" name="AutoShape 17"/>
          <p:cNvSpPr>
            <a:spLocks/>
          </p:cNvSpPr>
          <p:nvPr/>
        </p:nvSpPr>
        <p:spPr bwMode="auto">
          <a:xfrm>
            <a:off x="1610023" y="4469309"/>
            <a:ext cx="393799"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8" name="AutoShape 18"/>
          <p:cNvSpPr>
            <a:spLocks/>
          </p:cNvSpPr>
          <p:nvPr/>
        </p:nvSpPr>
        <p:spPr bwMode="auto">
          <a:xfrm>
            <a:off x="7108032"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6099" name="AutoShape 19"/>
          <p:cNvSpPr>
            <a:spLocks/>
          </p:cNvSpPr>
          <p:nvPr/>
        </p:nvSpPr>
        <p:spPr bwMode="auto">
          <a:xfrm>
            <a:off x="8126016"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3"/>
                </a:solidFill>
              </a:rPr>
              <a:t>Paint</a:t>
            </a:r>
            <a:endParaRPr lang="id-ID" sz="4275" dirty="0">
              <a:solidFill>
                <a:schemeClr val="accent3"/>
              </a:solidFill>
            </a:endParaRPr>
          </a:p>
        </p:txBody>
      </p:sp>
      <p:sp>
        <p:nvSpPr>
          <p:cNvPr id="46100" name="AutoShape 20"/>
          <p:cNvSpPr>
            <a:spLocks/>
          </p:cNvSpPr>
          <p:nvPr/>
        </p:nvSpPr>
        <p:spPr bwMode="auto">
          <a:xfrm>
            <a:off x="7108032"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 look even think slightly or randoy beration in some form. some some form randomised</a:t>
            </a:r>
            <a:endParaRPr lang="id-ID" sz="4275"/>
          </a:p>
        </p:txBody>
      </p:sp>
      <p:sp>
        <p:nvSpPr>
          <p:cNvPr id="46101" name="AutoShape 21"/>
          <p:cNvSpPr>
            <a:spLocks/>
          </p:cNvSpPr>
          <p:nvPr/>
        </p:nvSpPr>
        <p:spPr bwMode="auto">
          <a:xfrm>
            <a:off x="7569697" y="4440734"/>
            <a:ext cx="358080"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2407444" y="4933653"/>
            <a:ext cx="1780580" cy="1779686"/>
            <a:chOff x="0" y="0"/>
            <a:chExt cx="3164324" cy="3164324"/>
          </a:xfrm>
        </p:grpSpPr>
        <p:sp>
          <p:nvSpPr>
            <p:cNvPr id="47107" name="AutoShape 3"/>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08" name="AutoShape 4"/>
            <p:cNvSpPr>
              <a:spLocks/>
            </p:cNvSpPr>
            <p:nvPr/>
          </p:nvSpPr>
          <p:spPr bwMode="auto">
            <a:xfrm>
              <a:off x="36651" y="21320"/>
              <a:ext cx="3107042"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09" name="AutoShape 5"/>
            <p:cNvSpPr>
              <a:spLocks/>
            </p:cNvSpPr>
            <p:nvPr/>
          </p:nvSpPr>
          <p:spPr bwMode="auto">
            <a:xfrm>
              <a:off x="462864"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Sketch</a:t>
              </a:r>
              <a:endParaRPr lang="id-ID" sz="4275"/>
            </a:p>
          </p:txBody>
        </p:sp>
      </p:grpSp>
      <p:grpSp>
        <p:nvGrpSpPr>
          <p:cNvPr id="47110" name="Group 6"/>
          <p:cNvGrpSpPr>
            <a:grpSpLocks/>
          </p:cNvGrpSpPr>
          <p:nvPr/>
        </p:nvGrpSpPr>
        <p:grpSpPr bwMode="auto">
          <a:xfrm>
            <a:off x="4188023" y="4461272"/>
            <a:ext cx="1779687" cy="1779687"/>
            <a:chOff x="0" y="0"/>
            <a:chExt cx="3164324" cy="3164324"/>
          </a:xfrm>
        </p:grpSpPr>
        <p:sp>
          <p:nvSpPr>
            <p:cNvPr id="47111" name="AutoShape 7"/>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12" name="AutoShape 8"/>
            <p:cNvSpPr>
              <a:spLocks/>
            </p:cNvSpPr>
            <p:nvPr/>
          </p:nvSpPr>
          <p:spPr bwMode="auto">
            <a:xfrm>
              <a:off x="28641"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13" name="AutoShape 9"/>
            <p:cNvSpPr>
              <a:spLocks/>
            </p:cNvSpPr>
            <p:nvPr/>
          </p:nvSpPr>
          <p:spPr bwMode="auto">
            <a:xfrm>
              <a:off x="46668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Discuss</a:t>
              </a:r>
              <a:endParaRPr lang="id-ID" sz="4275"/>
            </a:p>
          </p:txBody>
        </p:sp>
      </p:grpSp>
      <p:grpSp>
        <p:nvGrpSpPr>
          <p:cNvPr id="47114" name="Group 10"/>
          <p:cNvGrpSpPr>
            <a:grpSpLocks/>
          </p:cNvGrpSpPr>
          <p:nvPr/>
        </p:nvGrpSpPr>
        <p:grpSpPr bwMode="auto">
          <a:xfrm>
            <a:off x="5967711" y="4933653"/>
            <a:ext cx="1779686" cy="1779686"/>
            <a:chOff x="0" y="0"/>
            <a:chExt cx="3164324" cy="3164324"/>
          </a:xfrm>
        </p:grpSpPr>
        <p:sp>
          <p:nvSpPr>
            <p:cNvPr id="47115" name="AutoShape 11"/>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7116" name="AutoShape 12"/>
            <p:cNvSpPr>
              <a:spLocks/>
            </p:cNvSpPr>
            <p:nvPr/>
          </p:nvSpPr>
          <p:spPr bwMode="auto">
            <a:xfrm>
              <a:off x="36903"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7117" name="AutoShape 13"/>
            <p:cNvSpPr>
              <a:spLocks/>
            </p:cNvSpPr>
            <p:nvPr/>
          </p:nvSpPr>
          <p:spPr bwMode="auto">
            <a:xfrm>
              <a:off x="517535" y="1171681"/>
              <a:ext cx="2175640"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Design</a:t>
              </a:r>
              <a:endParaRPr lang="id-ID" sz="4275"/>
            </a:p>
          </p:txBody>
        </p:sp>
      </p:grpSp>
      <p:grpSp>
        <p:nvGrpSpPr>
          <p:cNvPr id="47118" name="Group 14"/>
          <p:cNvGrpSpPr>
            <a:grpSpLocks/>
          </p:cNvGrpSpPr>
          <p:nvPr/>
        </p:nvGrpSpPr>
        <p:grpSpPr bwMode="auto">
          <a:xfrm>
            <a:off x="7747397" y="4461272"/>
            <a:ext cx="1779687" cy="1779687"/>
            <a:chOff x="0" y="0"/>
            <a:chExt cx="3164324" cy="3164324"/>
          </a:xfrm>
        </p:grpSpPr>
        <p:sp>
          <p:nvSpPr>
            <p:cNvPr id="47119" name="AutoShape 15"/>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0" name="AutoShape 16"/>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1" name="AutoShape 17"/>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Test</a:t>
              </a:r>
              <a:endParaRPr lang="id-ID" sz="4275"/>
            </a:p>
          </p:txBody>
        </p:sp>
      </p:grpSp>
      <p:grpSp>
        <p:nvGrpSpPr>
          <p:cNvPr id="47122" name="Group 18"/>
          <p:cNvGrpSpPr>
            <a:grpSpLocks/>
          </p:cNvGrpSpPr>
          <p:nvPr/>
        </p:nvGrpSpPr>
        <p:grpSpPr bwMode="auto">
          <a:xfrm>
            <a:off x="9527084" y="4933653"/>
            <a:ext cx="1780580" cy="1779686"/>
            <a:chOff x="0" y="0"/>
            <a:chExt cx="3164324" cy="3164324"/>
          </a:xfrm>
        </p:grpSpPr>
        <p:sp>
          <p:nvSpPr>
            <p:cNvPr id="47123" name="AutoShape 19"/>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4" name="AutoShape 20"/>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5" name="AutoShape 21"/>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Launch</a:t>
              </a:r>
              <a:endParaRPr lang="id-ID" sz="4275"/>
            </a:p>
          </p:txBody>
        </p:sp>
      </p:grpSp>
      <p:sp>
        <p:nvSpPr>
          <p:cNvPr id="47126" name="AutoShape 22"/>
          <p:cNvSpPr>
            <a:spLocks/>
          </p:cNvSpPr>
          <p:nvPr/>
        </p:nvSpPr>
        <p:spPr bwMode="auto">
          <a:xfrm>
            <a:off x="2232422"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47127" name="AutoShape 23"/>
          <p:cNvSpPr>
            <a:spLocks/>
          </p:cNvSpPr>
          <p:nvPr/>
        </p:nvSpPr>
        <p:spPr bwMode="auto">
          <a:xfrm>
            <a:off x="4012109"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53585F"/>
                </a:solidFill>
              </a:rPr>
              <a:t>Lorem ipsum which don't look even slightly beration orin don't look</a:t>
            </a:r>
            <a:endParaRPr lang="id-ID" sz="4275" dirty="0"/>
          </a:p>
        </p:txBody>
      </p:sp>
      <p:sp>
        <p:nvSpPr>
          <p:cNvPr id="47128" name="AutoShape 24"/>
          <p:cNvSpPr>
            <a:spLocks/>
          </p:cNvSpPr>
          <p:nvPr/>
        </p:nvSpPr>
        <p:spPr bwMode="auto">
          <a:xfrm>
            <a:off x="7572376"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47129" name="AutoShape 25"/>
          <p:cNvSpPr>
            <a:spLocks/>
          </p:cNvSpPr>
          <p:nvPr/>
        </p:nvSpPr>
        <p:spPr bwMode="auto">
          <a:xfrm>
            <a:off x="5792689" y="6880325"/>
            <a:ext cx="212973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47130" name="AutoShape 26"/>
          <p:cNvSpPr>
            <a:spLocks/>
          </p:cNvSpPr>
          <p:nvPr/>
        </p:nvSpPr>
        <p:spPr bwMode="auto">
          <a:xfrm>
            <a:off x="9352063"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ppt_x</p:attrName>
                                        </p:attrNameLst>
                                      </p:cBhvr>
                                      <p:tavLst>
                                        <p:tav tm="0">
                                          <p:val>
                                            <p:strVal val="#ppt_x"/>
                                          </p:val>
                                        </p:tav>
                                        <p:tav tm="100000">
                                          <p:val>
                                            <p:strVal val="#ppt_x"/>
                                          </p:val>
                                        </p:tav>
                                      </p:tavLst>
                                    </p:anim>
                                    <p:anim calcmode="lin" valueType="num">
                                      <p:cBhvr>
                                        <p:cTn id="9" dur="900" decel="100000" fill="hold"/>
                                        <p:tgtEl>
                                          <p:spTgt spid="4710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10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300"/>
                                  </p:stCondLst>
                                  <p:childTnLst>
                                    <p:set>
                                      <p:cBhvr>
                                        <p:cTn id="12" dur="1" fill="hold">
                                          <p:stCondLst>
                                            <p:cond delay="0"/>
                                          </p:stCondLst>
                                        </p:cTn>
                                        <p:tgtEl>
                                          <p:spTgt spid="47110"/>
                                        </p:tgtEl>
                                        <p:attrNameLst>
                                          <p:attrName>style.visibility</p:attrName>
                                        </p:attrNameLst>
                                      </p:cBhvr>
                                      <p:to>
                                        <p:strVal val="visible"/>
                                      </p:to>
                                    </p:set>
                                    <p:animEffect transition="in" filter="fade">
                                      <p:cBhvr>
                                        <p:cTn id="13" dur="1000"/>
                                        <p:tgtEl>
                                          <p:spTgt spid="47110"/>
                                        </p:tgtEl>
                                      </p:cBhvr>
                                    </p:animEffect>
                                    <p:anim calcmode="lin" valueType="num">
                                      <p:cBhvr>
                                        <p:cTn id="14" dur="1000" fill="hold"/>
                                        <p:tgtEl>
                                          <p:spTgt spid="47110"/>
                                        </p:tgtEl>
                                        <p:attrNameLst>
                                          <p:attrName>ppt_x</p:attrName>
                                        </p:attrNameLst>
                                      </p:cBhvr>
                                      <p:tavLst>
                                        <p:tav tm="0">
                                          <p:val>
                                            <p:strVal val="#ppt_x"/>
                                          </p:val>
                                        </p:tav>
                                        <p:tav tm="100000">
                                          <p:val>
                                            <p:strVal val="#ppt_x"/>
                                          </p:val>
                                        </p:tav>
                                      </p:tavLst>
                                    </p:anim>
                                    <p:anim calcmode="lin" valueType="num">
                                      <p:cBhvr>
                                        <p:cTn id="15" dur="900" decel="100000" fill="hold"/>
                                        <p:tgtEl>
                                          <p:spTgt spid="4711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11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600"/>
                                  </p:stCondLst>
                                  <p:childTnLst>
                                    <p:set>
                                      <p:cBhvr>
                                        <p:cTn id="18" dur="1" fill="hold">
                                          <p:stCondLst>
                                            <p:cond delay="0"/>
                                          </p:stCondLst>
                                        </p:cTn>
                                        <p:tgtEl>
                                          <p:spTgt spid="47114"/>
                                        </p:tgtEl>
                                        <p:attrNameLst>
                                          <p:attrName>style.visibility</p:attrName>
                                        </p:attrNameLst>
                                      </p:cBhvr>
                                      <p:to>
                                        <p:strVal val="visible"/>
                                      </p:to>
                                    </p:set>
                                    <p:animEffect transition="in" filter="fade">
                                      <p:cBhvr>
                                        <p:cTn id="19" dur="1000"/>
                                        <p:tgtEl>
                                          <p:spTgt spid="47114"/>
                                        </p:tgtEl>
                                      </p:cBhvr>
                                    </p:animEffect>
                                    <p:anim calcmode="lin" valueType="num">
                                      <p:cBhvr>
                                        <p:cTn id="20" dur="1000" fill="hold"/>
                                        <p:tgtEl>
                                          <p:spTgt spid="47114"/>
                                        </p:tgtEl>
                                        <p:attrNameLst>
                                          <p:attrName>ppt_x</p:attrName>
                                        </p:attrNameLst>
                                      </p:cBhvr>
                                      <p:tavLst>
                                        <p:tav tm="0">
                                          <p:val>
                                            <p:strVal val="#ppt_x"/>
                                          </p:val>
                                        </p:tav>
                                        <p:tav tm="100000">
                                          <p:val>
                                            <p:strVal val="#ppt_x"/>
                                          </p:val>
                                        </p:tav>
                                      </p:tavLst>
                                    </p:anim>
                                    <p:anim calcmode="lin" valueType="num">
                                      <p:cBhvr>
                                        <p:cTn id="21" dur="900" decel="100000" fill="hold"/>
                                        <p:tgtEl>
                                          <p:spTgt spid="4711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711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200"/>
                                  </p:stCondLst>
                                  <p:childTnLst>
                                    <p:set>
                                      <p:cBhvr>
                                        <p:cTn id="24" dur="1" fill="hold">
                                          <p:stCondLst>
                                            <p:cond delay="0"/>
                                          </p:stCondLst>
                                        </p:cTn>
                                        <p:tgtEl>
                                          <p:spTgt spid="47118"/>
                                        </p:tgtEl>
                                        <p:attrNameLst>
                                          <p:attrName>style.visibility</p:attrName>
                                        </p:attrNameLst>
                                      </p:cBhvr>
                                      <p:to>
                                        <p:strVal val="visible"/>
                                      </p:to>
                                    </p:set>
                                    <p:animEffect transition="in" filter="fade">
                                      <p:cBhvr>
                                        <p:cTn id="25" dur="1000"/>
                                        <p:tgtEl>
                                          <p:spTgt spid="47118"/>
                                        </p:tgtEl>
                                      </p:cBhvr>
                                    </p:animEffect>
                                    <p:anim calcmode="lin" valueType="num">
                                      <p:cBhvr>
                                        <p:cTn id="26" dur="1000" fill="hold"/>
                                        <p:tgtEl>
                                          <p:spTgt spid="47118"/>
                                        </p:tgtEl>
                                        <p:attrNameLst>
                                          <p:attrName>ppt_x</p:attrName>
                                        </p:attrNameLst>
                                      </p:cBhvr>
                                      <p:tavLst>
                                        <p:tav tm="0">
                                          <p:val>
                                            <p:strVal val="#ppt_x"/>
                                          </p:val>
                                        </p:tav>
                                        <p:tav tm="100000">
                                          <p:val>
                                            <p:strVal val="#ppt_x"/>
                                          </p:val>
                                        </p:tav>
                                      </p:tavLst>
                                    </p:anim>
                                    <p:anim calcmode="lin" valueType="num">
                                      <p:cBhvr>
                                        <p:cTn id="27" dur="900" decel="100000" fill="hold"/>
                                        <p:tgtEl>
                                          <p:spTgt spid="4711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711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600"/>
                                  </p:stCondLst>
                                  <p:childTnLst>
                                    <p:set>
                                      <p:cBhvr>
                                        <p:cTn id="30" dur="1" fill="hold">
                                          <p:stCondLst>
                                            <p:cond delay="0"/>
                                          </p:stCondLst>
                                        </p:cTn>
                                        <p:tgtEl>
                                          <p:spTgt spid="47122"/>
                                        </p:tgtEl>
                                        <p:attrNameLst>
                                          <p:attrName>style.visibility</p:attrName>
                                        </p:attrNameLst>
                                      </p:cBhvr>
                                      <p:to>
                                        <p:strVal val="visible"/>
                                      </p:to>
                                    </p:set>
                                    <p:animEffect transition="in" filter="fade">
                                      <p:cBhvr>
                                        <p:cTn id="31" dur="1000"/>
                                        <p:tgtEl>
                                          <p:spTgt spid="47122"/>
                                        </p:tgtEl>
                                      </p:cBhvr>
                                    </p:animEffect>
                                    <p:anim calcmode="lin" valueType="num">
                                      <p:cBhvr>
                                        <p:cTn id="32" dur="1000" fill="hold"/>
                                        <p:tgtEl>
                                          <p:spTgt spid="47122"/>
                                        </p:tgtEl>
                                        <p:attrNameLst>
                                          <p:attrName>ppt_x</p:attrName>
                                        </p:attrNameLst>
                                      </p:cBhvr>
                                      <p:tavLst>
                                        <p:tav tm="0">
                                          <p:val>
                                            <p:strVal val="#ppt_x"/>
                                          </p:val>
                                        </p:tav>
                                        <p:tav tm="100000">
                                          <p:val>
                                            <p:strVal val="#ppt_x"/>
                                          </p:val>
                                        </p:tav>
                                      </p:tavLst>
                                    </p:anim>
                                    <p:anim calcmode="lin" valueType="num">
                                      <p:cBhvr>
                                        <p:cTn id="33" dur="900" decel="100000" fill="hold"/>
                                        <p:tgtEl>
                                          <p:spTgt spid="471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47122"/>
                                        </p:tgtEl>
                                        <p:attrNameLst>
                                          <p:attrName>ppt_y</p:attrName>
                                        </p:attrNameLst>
                                      </p:cBhvr>
                                      <p:tavLst>
                                        <p:tav tm="0">
                                          <p:val>
                                            <p:strVal val="#ppt_y-.03"/>
                                          </p:val>
                                        </p:tav>
                                        <p:tav tm="100000">
                                          <p:val>
                                            <p:strVal val="#ppt_y"/>
                                          </p:val>
                                        </p:tav>
                                      </p:tavLst>
                                    </p:anim>
                                  </p:childTnLst>
                                </p:cTn>
                              </p:par>
                            </p:childTnLst>
                          </p:cTn>
                        </p:par>
                        <p:par>
                          <p:cTn id="35" fill="hold">
                            <p:stCondLst>
                              <p:cond delay="1600"/>
                            </p:stCondLst>
                            <p:childTnLst>
                              <p:par>
                                <p:cTn id="36" presetID="22" presetClass="entr" presetSubtype="4" fill="hold" grpId="0" nodeType="afterEffect">
                                  <p:stCondLst>
                                    <p:cond delay="0"/>
                                  </p:stCondLst>
                                  <p:childTnLst>
                                    <p:set>
                                      <p:cBhvr>
                                        <p:cTn id="37" dur="1" fill="hold">
                                          <p:stCondLst>
                                            <p:cond delay="0"/>
                                          </p:stCondLst>
                                        </p:cTn>
                                        <p:tgtEl>
                                          <p:spTgt spid="47127"/>
                                        </p:tgtEl>
                                        <p:attrNameLst>
                                          <p:attrName>style.visibility</p:attrName>
                                        </p:attrNameLst>
                                      </p:cBhvr>
                                      <p:to>
                                        <p:strVal val="visible"/>
                                      </p:to>
                                    </p:set>
                                    <p:animEffect transition="in" filter="wipe(down)">
                                      <p:cBhvr>
                                        <p:cTn id="38" dur="500"/>
                                        <p:tgtEl>
                                          <p:spTgt spid="4712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7128"/>
                                        </p:tgtEl>
                                        <p:attrNameLst>
                                          <p:attrName>style.visibility</p:attrName>
                                        </p:attrNameLst>
                                      </p:cBhvr>
                                      <p:to>
                                        <p:strVal val="visible"/>
                                      </p:to>
                                    </p:set>
                                    <p:animEffect transition="in" filter="wipe(down)">
                                      <p:cBhvr>
                                        <p:cTn id="41" dur="500"/>
                                        <p:tgtEl>
                                          <p:spTgt spid="4712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7129"/>
                                        </p:tgtEl>
                                        <p:attrNameLst>
                                          <p:attrName>style.visibility</p:attrName>
                                        </p:attrNameLst>
                                      </p:cBhvr>
                                      <p:to>
                                        <p:strVal val="visible"/>
                                      </p:to>
                                    </p:set>
                                    <p:animEffect transition="in" filter="wipe(down)">
                                      <p:cBhvr>
                                        <p:cTn id="44" dur="500"/>
                                        <p:tgtEl>
                                          <p:spTgt spid="471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7130"/>
                                        </p:tgtEl>
                                        <p:attrNameLst>
                                          <p:attrName>style.visibility</p:attrName>
                                        </p:attrNameLst>
                                      </p:cBhvr>
                                      <p:to>
                                        <p:strVal val="visible"/>
                                      </p:to>
                                    </p:set>
                                    <p:animEffect transition="in" filter="wipe(down)">
                                      <p:cBhvr>
                                        <p:cTn id="47" dur="500"/>
                                        <p:tgtEl>
                                          <p:spTgt spid="4713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7126"/>
                                        </p:tgtEl>
                                        <p:attrNameLst>
                                          <p:attrName>style.visibility</p:attrName>
                                        </p:attrNameLst>
                                      </p:cBhvr>
                                      <p:to>
                                        <p:strVal val="visible"/>
                                      </p:to>
                                    </p:set>
                                    <p:animEffect transition="in" filter="wipe(down)">
                                      <p:cBhvr>
                                        <p:cTn id="50" dur="500"/>
                                        <p:tgtEl>
                                          <p:spTgt spid="47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6" grpId="0"/>
      <p:bldP spid="47127" grpId="0"/>
      <p:bldP spid="47128" grpId="0"/>
      <p:bldP spid="47129" grpId="0"/>
      <p:bldP spid="47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2"/>
          <p:cNvSpPr>
            <a:spLocks/>
          </p:cNvSpPr>
          <p:nvPr/>
        </p:nvSpPr>
        <p:spPr bwMode="auto">
          <a:xfrm>
            <a:off x="3108425"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53585F"/>
                </a:solidFill>
              </a:rPr>
              <a:t>01</a:t>
            </a:r>
            <a:endParaRPr lang="id-ID" sz="4275" dirty="0"/>
          </a:p>
        </p:txBody>
      </p:sp>
      <p:sp>
        <p:nvSpPr>
          <p:cNvPr id="48131" name="AutoShape 3"/>
          <p:cNvSpPr>
            <a:spLocks/>
          </p:cNvSpPr>
          <p:nvPr/>
        </p:nvSpPr>
        <p:spPr bwMode="auto">
          <a:xfrm>
            <a:off x="2584252"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39" y="18260"/>
                  <a:pt x="6897" y="19188"/>
                  <a:pt x="9197" y="19335"/>
                </a:cubicBezTo>
                <a:cubicBezTo>
                  <a:pt x="8918" y="20157"/>
                  <a:pt x="8453" y="20930"/>
                  <a:pt x="7797" y="21600"/>
                </a:cubicBezTo>
                <a:cubicBezTo>
                  <a:pt x="8874" y="21508"/>
                  <a:pt x="9927" y="21069"/>
                  <a:pt x="10751" y="20282"/>
                </a:cubicBezTo>
                <a:cubicBezTo>
                  <a:pt x="11091" y="19958"/>
                  <a:pt x="11357" y="19595"/>
                  <a:pt x="11572" y="19211"/>
                </a:cubicBezTo>
                <a:cubicBezTo>
                  <a:pt x="13486" y="18876"/>
                  <a:pt x="15317" y="17986"/>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8132" name="AutoShape 4"/>
          <p:cNvSpPr>
            <a:spLocks/>
          </p:cNvSpPr>
          <p:nvPr/>
        </p:nvSpPr>
        <p:spPr bwMode="auto">
          <a:xfrm>
            <a:off x="4008537"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100" y="2860"/>
                  <a:pt x="4322" y="3700"/>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8133" name="AutoShape 5"/>
          <p:cNvSpPr>
            <a:spLocks/>
          </p:cNvSpPr>
          <p:nvPr/>
        </p:nvSpPr>
        <p:spPr bwMode="auto">
          <a:xfrm>
            <a:off x="5432822" y="5314950"/>
            <a:ext cx="1425178"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48" y="18270"/>
                  <a:pt x="6921" y="19199"/>
                  <a:pt x="9234" y="19338"/>
                </a:cubicBezTo>
                <a:cubicBezTo>
                  <a:pt x="8955" y="20157"/>
                  <a:pt x="8491" y="20932"/>
                  <a:pt x="7837" y="21600"/>
                </a:cubicBezTo>
                <a:cubicBezTo>
                  <a:pt x="8914" y="21508"/>
                  <a:pt x="9967" y="21069"/>
                  <a:pt x="10791" y="20282"/>
                </a:cubicBezTo>
                <a:cubicBezTo>
                  <a:pt x="11132" y="19957"/>
                  <a:pt x="11400" y="19590"/>
                  <a:pt x="11615" y="19205"/>
                </a:cubicBezTo>
                <a:cubicBezTo>
                  <a:pt x="13512" y="18863"/>
                  <a:pt x="15329" y="17974"/>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8134" name="AutoShape 6"/>
          <p:cNvSpPr>
            <a:spLocks/>
          </p:cNvSpPr>
          <p:nvPr/>
        </p:nvSpPr>
        <p:spPr bwMode="auto">
          <a:xfrm>
            <a:off x="6857107" y="4419303"/>
            <a:ext cx="1425178"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963" y="0"/>
                </a:moveTo>
                <a:cubicBezTo>
                  <a:pt x="10886" y="87"/>
                  <a:pt x="9837" y="505"/>
                  <a:pt x="9012" y="1250"/>
                </a:cubicBezTo>
                <a:cubicBezTo>
                  <a:pt x="8596" y="1626"/>
                  <a:pt x="8279" y="2055"/>
                  <a:pt x="8050" y="2513"/>
                </a:cubicBezTo>
                <a:cubicBezTo>
                  <a:pt x="6157" y="2837"/>
                  <a:pt x="4344" y="3678"/>
                  <a:pt x="2881" y="5043"/>
                </a:cubicBezTo>
                <a:cubicBezTo>
                  <a:pt x="-961" y="8625"/>
                  <a:pt x="-961" y="14435"/>
                  <a:pt x="2881" y="18017"/>
                </a:cubicBezTo>
                <a:cubicBezTo>
                  <a:pt x="6723" y="21600"/>
                  <a:pt x="12954" y="21599"/>
                  <a:pt x="16796" y="18017"/>
                </a:cubicBezTo>
                <a:cubicBezTo>
                  <a:pt x="20638" y="14435"/>
                  <a:pt x="20638" y="8625"/>
                  <a:pt x="16796" y="5043"/>
                </a:cubicBezTo>
                <a:cubicBezTo>
                  <a:pt x="15042" y="3408"/>
                  <a:pt x="12790" y="2528"/>
                  <a:pt x="10495" y="2386"/>
                </a:cubicBezTo>
                <a:cubicBezTo>
                  <a:pt x="10761" y="1521"/>
                  <a:pt x="11241" y="697"/>
                  <a:pt x="11963"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8135" name="AutoShape 7"/>
          <p:cNvSpPr>
            <a:spLocks/>
          </p:cNvSpPr>
          <p:nvPr/>
        </p:nvSpPr>
        <p:spPr bwMode="auto">
          <a:xfrm>
            <a:off x="8282285"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17" y="18240"/>
                  <a:pt x="6842" y="19168"/>
                  <a:pt x="9114" y="19332"/>
                </a:cubicBezTo>
                <a:cubicBezTo>
                  <a:pt x="8835" y="20154"/>
                  <a:pt x="8369" y="20930"/>
                  <a:pt x="7714" y="21600"/>
                </a:cubicBezTo>
                <a:cubicBezTo>
                  <a:pt x="8791" y="21508"/>
                  <a:pt x="9844" y="21069"/>
                  <a:pt x="10668" y="20282"/>
                </a:cubicBezTo>
                <a:cubicBezTo>
                  <a:pt x="11003" y="19962"/>
                  <a:pt x="11269" y="19602"/>
                  <a:pt x="11482" y="19223"/>
                </a:cubicBezTo>
                <a:cubicBezTo>
                  <a:pt x="13428" y="18900"/>
                  <a:pt x="15295" y="18008"/>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4" y="16967"/>
                  <a:pt x="7703" y="16967"/>
                  <a:pt x="5070" y="14375"/>
                </a:cubicBezTo>
                <a:cubicBezTo>
                  <a:pt x="2437" y="11784"/>
                  <a:pt x="2437" y="7581"/>
                  <a:pt x="5070" y="4990"/>
                </a:cubicBezTo>
                <a:cubicBezTo>
                  <a:pt x="6387" y="3694"/>
                  <a:pt x="8113" y="3047"/>
                  <a:pt x="9838" y="3047"/>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8136" name="AutoShape 8"/>
          <p:cNvSpPr>
            <a:spLocks/>
          </p:cNvSpPr>
          <p:nvPr/>
        </p:nvSpPr>
        <p:spPr bwMode="auto">
          <a:xfrm>
            <a:off x="9706571"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098" y="2859"/>
                  <a:pt x="4322" y="3699"/>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8137" name="AutoShape 9"/>
          <p:cNvSpPr>
            <a:spLocks/>
          </p:cNvSpPr>
          <p:nvPr/>
        </p:nvSpPr>
        <p:spPr bwMode="auto">
          <a:xfrm>
            <a:off x="4014788"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a:t>
            </a:r>
            <a:endParaRPr lang="id-ID" sz="4275"/>
          </a:p>
        </p:txBody>
      </p:sp>
      <p:sp>
        <p:nvSpPr>
          <p:cNvPr id="48138" name="AutoShape 10"/>
          <p:cNvSpPr>
            <a:spLocks/>
          </p:cNvSpPr>
          <p:nvPr/>
        </p:nvSpPr>
        <p:spPr bwMode="auto">
          <a:xfrm>
            <a:off x="6858000" y="3470077"/>
            <a:ext cx="2129731"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a:t>
            </a:r>
            <a:endParaRPr lang="id-ID" sz="4275"/>
          </a:p>
        </p:txBody>
      </p:sp>
      <p:sp>
        <p:nvSpPr>
          <p:cNvPr id="48139" name="AutoShape 11"/>
          <p:cNvSpPr>
            <a:spLocks/>
          </p:cNvSpPr>
          <p:nvPr/>
        </p:nvSpPr>
        <p:spPr bwMode="auto">
          <a:xfrm>
            <a:off x="9706571"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a:t>
            </a:r>
            <a:endParaRPr lang="id-ID" sz="4275"/>
          </a:p>
        </p:txBody>
      </p:sp>
      <p:sp>
        <p:nvSpPr>
          <p:cNvPr id="48140" name="AutoShape 12"/>
          <p:cNvSpPr>
            <a:spLocks/>
          </p:cNvSpPr>
          <p:nvPr/>
        </p:nvSpPr>
        <p:spPr bwMode="auto">
          <a:xfrm>
            <a:off x="7575947" y="7013377"/>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which don't look even slightly beration or randoy in don't</a:t>
            </a:r>
            <a:endParaRPr lang="id-ID" sz="4275"/>
          </a:p>
        </p:txBody>
      </p:sp>
      <p:sp>
        <p:nvSpPr>
          <p:cNvPr id="48141" name="AutoShape 13"/>
          <p:cNvSpPr>
            <a:spLocks/>
          </p:cNvSpPr>
          <p:nvPr/>
        </p:nvSpPr>
        <p:spPr bwMode="auto">
          <a:xfrm>
            <a:off x="4721127" y="7013377"/>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which don't look even slightly beration or randoy in don't</a:t>
            </a:r>
            <a:endParaRPr lang="id-ID" sz="4275"/>
          </a:p>
        </p:txBody>
      </p:sp>
      <p:sp>
        <p:nvSpPr>
          <p:cNvPr id="48142" name="AutoShape 14"/>
          <p:cNvSpPr>
            <a:spLocks/>
          </p:cNvSpPr>
          <p:nvPr/>
        </p:nvSpPr>
        <p:spPr bwMode="auto">
          <a:xfrm>
            <a:off x="1871663" y="7013377"/>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which don't look even slightly beration or randoy in don't</a:t>
            </a:r>
            <a:endParaRPr lang="id-ID" sz="4275"/>
          </a:p>
        </p:txBody>
      </p:sp>
      <p:sp>
        <p:nvSpPr>
          <p:cNvPr id="48143" name="AutoShape 15"/>
          <p:cNvSpPr>
            <a:spLocks/>
          </p:cNvSpPr>
          <p:nvPr/>
        </p:nvSpPr>
        <p:spPr bwMode="auto">
          <a:xfrm>
            <a:off x="4532709"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02</a:t>
            </a:r>
            <a:endParaRPr lang="id-ID" sz="4275"/>
          </a:p>
        </p:txBody>
      </p:sp>
      <p:sp>
        <p:nvSpPr>
          <p:cNvPr id="48144" name="AutoShape 16"/>
          <p:cNvSpPr>
            <a:spLocks/>
          </p:cNvSpPr>
          <p:nvPr/>
        </p:nvSpPr>
        <p:spPr bwMode="auto">
          <a:xfrm>
            <a:off x="5956995" y="5823942"/>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03</a:t>
            </a:r>
            <a:endParaRPr lang="id-ID" sz="4275"/>
          </a:p>
        </p:txBody>
      </p:sp>
      <p:sp>
        <p:nvSpPr>
          <p:cNvPr id="48145" name="AutoShape 17"/>
          <p:cNvSpPr>
            <a:spLocks/>
          </p:cNvSpPr>
          <p:nvPr/>
        </p:nvSpPr>
        <p:spPr bwMode="auto">
          <a:xfrm>
            <a:off x="7387531" y="5111353"/>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04</a:t>
            </a:r>
            <a:endParaRPr lang="id-ID" sz="4275"/>
          </a:p>
        </p:txBody>
      </p:sp>
      <p:sp>
        <p:nvSpPr>
          <p:cNvPr id="48146" name="AutoShape 18"/>
          <p:cNvSpPr>
            <a:spLocks/>
          </p:cNvSpPr>
          <p:nvPr/>
        </p:nvSpPr>
        <p:spPr bwMode="auto">
          <a:xfrm>
            <a:off x="8800207"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05</a:t>
            </a:r>
            <a:endParaRPr lang="id-ID" sz="4275"/>
          </a:p>
        </p:txBody>
      </p:sp>
      <p:sp>
        <p:nvSpPr>
          <p:cNvPr id="48147" name="AutoShape 19"/>
          <p:cNvSpPr>
            <a:spLocks/>
          </p:cNvSpPr>
          <p:nvPr/>
        </p:nvSpPr>
        <p:spPr bwMode="auto">
          <a:xfrm>
            <a:off x="10230743"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06</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AutoShape 2"/>
          <p:cNvSpPr>
            <a:spLocks/>
          </p:cNvSpPr>
          <p:nvPr/>
        </p:nvSpPr>
        <p:spPr bwMode="auto">
          <a:xfrm>
            <a:off x="1510903"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9155" name="AutoShape 3"/>
          <p:cNvSpPr>
            <a:spLocks/>
          </p:cNvSpPr>
          <p:nvPr/>
        </p:nvSpPr>
        <p:spPr bwMode="auto">
          <a:xfrm>
            <a:off x="1510903"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56" name="AutoShape 4"/>
          <p:cNvSpPr>
            <a:spLocks/>
          </p:cNvSpPr>
          <p:nvPr/>
        </p:nvSpPr>
        <p:spPr bwMode="auto">
          <a:xfrm>
            <a:off x="1744861"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57" name="AutoShape 5"/>
          <p:cNvSpPr>
            <a:spLocks/>
          </p:cNvSpPr>
          <p:nvPr/>
        </p:nvSpPr>
        <p:spPr bwMode="auto">
          <a:xfrm>
            <a:off x="1822550" y="3767435"/>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58" name="AutoShape 6"/>
          <p:cNvSpPr>
            <a:spLocks/>
          </p:cNvSpPr>
          <p:nvPr/>
        </p:nvSpPr>
        <p:spPr bwMode="auto">
          <a:xfrm>
            <a:off x="1744861"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7.40$</a:t>
            </a:r>
            <a:endParaRPr lang="id-ID" sz="4275"/>
          </a:p>
        </p:txBody>
      </p:sp>
      <p:sp>
        <p:nvSpPr>
          <p:cNvPr id="49159" name="AutoShape 7"/>
          <p:cNvSpPr>
            <a:spLocks/>
          </p:cNvSpPr>
          <p:nvPr/>
        </p:nvSpPr>
        <p:spPr bwMode="auto">
          <a:xfrm>
            <a:off x="1510903"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60" name="AutoShape 8"/>
          <p:cNvSpPr>
            <a:spLocks/>
          </p:cNvSpPr>
          <p:nvPr/>
        </p:nvSpPr>
        <p:spPr bwMode="auto">
          <a:xfrm>
            <a:off x="1744861"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61" name="AutoShape 9"/>
          <p:cNvSpPr>
            <a:spLocks/>
          </p:cNvSpPr>
          <p:nvPr/>
        </p:nvSpPr>
        <p:spPr bwMode="auto">
          <a:xfrm>
            <a:off x="1744861"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62" name="AutoShape 10"/>
          <p:cNvSpPr>
            <a:spLocks/>
          </p:cNvSpPr>
          <p:nvPr/>
        </p:nvSpPr>
        <p:spPr bwMode="auto">
          <a:xfrm>
            <a:off x="1744861"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63" name="AutoShape 11"/>
          <p:cNvSpPr>
            <a:spLocks/>
          </p:cNvSpPr>
          <p:nvPr/>
        </p:nvSpPr>
        <p:spPr bwMode="auto">
          <a:xfrm>
            <a:off x="2209205"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49164" name="AutoShape 12"/>
          <p:cNvSpPr>
            <a:spLocks/>
          </p:cNvSpPr>
          <p:nvPr/>
        </p:nvSpPr>
        <p:spPr bwMode="auto">
          <a:xfrm>
            <a:off x="4289822"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9165" name="AutoShape 13"/>
          <p:cNvSpPr>
            <a:spLocks/>
          </p:cNvSpPr>
          <p:nvPr/>
        </p:nvSpPr>
        <p:spPr bwMode="auto">
          <a:xfrm>
            <a:off x="4289822"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66" name="AutoShape 14"/>
          <p:cNvSpPr>
            <a:spLocks/>
          </p:cNvSpPr>
          <p:nvPr/>
        </p:nvSpPr>
        <p:spPr bwMode="auto">
          <a:xfrm>
            <a:off x="4523780"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67" name="AutoShape 15"/>
          <p:cNvSpPr>
            <a:spLocks/>
          </p:cNvSpPr>
          <p:nvPr/>
        </p:nvSpPr>
        <p:spPr bwMode="auto">
          <a:xfrm>
            <a:off x="4601469" y="3767435"/>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68" name="AutoShape 16"/>
          <p:cNvSpPr>
            <a:spLocks/>
          </p:cNvSpPr>
          <p:nvPr/>
        </p:nvSpPr>
        <p:spPr bwMode="auto">
          <a:xfrm>
            <a:off x="4523780"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8.00$</a:t>
            </a:r>
            <a:endParaRPr lang="id-ID" sz="4275"/>
          </a:p>
        </p:txBody>
      </p:sp>
      <p:sp>
        <p:nvSpPr>
          <p:cNvPr id="49169" name="AutoShape 17"/>
          <p:cNvSpPr>
            <a:spLocks/>
          </p:cNvSpPr>
          <p:nvPr/>
        </p:nvSpPr>
        <p:spPr bwMode="auto">
          <a:xfrm>
            <a:off x="4289822"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70" name="AutoShape 18"/>
          <p:cNvSpPr>
            <a:spLocks/>
          </p:cNvSpPr>
          <p:nvPr/>
        </p:nvSpPr>
        <p:spPr bwMode="auto">
          <a:xfrm>
            <a:off x="4523780"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71" name="AutoShape 19"/>
          <p:cNvSpPr>
            <a:spLocks/>
          </p:cNvSpPr>
          <p:nvPr/>
        </p:nvSpPr>
        <p:spPr bwMode="auto">
          <a:xfrm>
            <a:off x="4523780"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72" name="AutoShape 20"/>
          <p:cNvSpPr>
            <a:spLocks/>
          </p:cNvSpPr>
          <p:nvPr/>
        </p:nvSpPr>
        <p:spPr bwMode="auto">
          <a:xfrm>
            <a:off x="4523780"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73" name="AutoShape 21"/>
          <p:cNvSpPr>
            <a:spLocks/>
          </p:cNvSpPr>
          <p:nvPr/>
        </p:nvSpPr>
        <p:spPr bwMode="auto">
          <a:xfrm>
            <a:off x="4988124"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49174" name="AutoShape 22"/>
          <p:cNvSpPr>
            <a:spLocks/>
          </p:cNvSpPr>
          <p:nvPr/>
        </p:nvSpPr>
        <p:spPr bwMode="auto">
          <a:xfrm>
            <a:off x="7067848"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9175" name="AutoShape 23"/>
          <p:cNvSpPr>
            <a:spLocks/>
          </p:cNvSpPr>
          <p:nvPr/>
        </p:nvSpPr>
        <p:spPr bwMode="auto">
          <a:xfrm>
            <a:off x="7067848"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76" name="AutoShape 24"/>
          <p:cNvSpPr>
            <a:spLocks/>
          </p:cNvSpPr>
          <p:nvPr/>
        </p:nvSpPr>
        <p:spPr bwMode="auto">
          <a:xfrm>
            <a:off x="7301806"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77" name="AutoShape 25"/>
          <p:cNvSpPr>
            <a:spLocks/>
          </p:cNvSpPr>
          <p:nvPr/>
        </p:nvSpPr>
        <p:spPr bwMode="auto">
          <a:xfrm>
            <a:off x="7380387" y="3767435"/>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78" name="AutoShape 26"/>
          <p:cNvSpPr>
            <a:spLocks/>
          </p:cNvSpPr>
          <p:nvPr/>
        </p:nvSpPr>
        <p:spPr bwMode="auto">
          <a:xfrm>
            <a:off x="7302699"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9.10$</a:t>
            </a:r>
            <a:endParaRPr lang="id-ID" sz="4275"/>
          </a:p>
        </p:txBody>
      </p:sp>
      <p:sp>
        <p:nvSpPr>
          <p:cNvPr id="49179" name="AutoShape 27"/>
          <p:cNvSpPr>
            <a:spLocks/>
          </p:cNvSpPr>
          <p:nvPr/>
        </p:nvSpPr>
        <p:spPr bwMode="auto">
          <a:xfrm>
            <a:off x="7067848"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80" name="AutoShape 28"/>
          <p:cNvSpPr>
            <a:spLocks/>
          </p:cNvSpPr>
          <p:nvPr/>
        </p:nvSpPr>
        <p:spPr bwMode="auto">
          <a:xfrm>
            <a:off x="7301806"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81" name="AutoShape 29"/>
          <p:cNvSpPr>
            <a:spLocks/>
          </p:cNvSpPr>
          <p:nvPr/>
        </p:nvSpPr>
        <p:spPr bwMode="auto">
          <a:xfrm>
            <a:off x="7301806"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82" name="AutoShape 30"/>
          <p:cNvSpPr>
            <a:spLocks/>
          </p:cNvSpPr>
          <p:nvPr/>
        </p:nvSpPr>
        <p:spPr bwMode="auto">
          <a:xfrm>
            <a:off x="7301806"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83" name="AutoShape 31"/>
          <p:cNvSpPr>
            <a:spLocks/>
          </p:cNvSpPr>
          <p:nvPr/>
        </p:nvSpPr>
        <p:spPr bwMode="auto">
          <a:xfrm>
            <a:off x="7766150"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49184" name="AutoShape 32"/>
          <p:cNvSpPr>
            <a:spLocks/>
          </p:cNvSpPr>
          <p:nvPr/>
        </p:nvSpPr>
        <p:spPr bwMode="auto">
          <a:xfrm>
            <a:off x="9846766"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9185" name="AutoShape 33"/>
          <p:cNvSpPr>
            <a:spLocks/>
          </p:cNvSpPr>
          <p:nvPr/>
        </p:nvSpPr>
        <p:spPr bwMode="auto">
          <a:xfrm>
            <a:off x="9846766"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86" name="AutoShape 34"/>
          <p:cNvSpPr>
            <a:spLocks/>
          </p:cNvSpPr>
          <p:nvPr/>
        </p:nvSpPr>
        <p:spPr bwMode="auto">
          <a:xfrm>
            <a:off x="10080724"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87" name="AutoShape 35"/>
          <p:cNvSpPr>
            <a:spLocks/>
          </p:cNvSpPr>
          <p:nvPr/>
        </p:nvSpPr>
        <p:spPr bwMode="auto">
          <a:xfrm>
            <a:off x="10158413" y="3767435"/>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88" name="AutoShape 36"/>
          <p:cNvSpPr>
            <a:spLocks/>
          </p:cNvSpPr>
          <p:nvPr/>
        </p:nvSpPr>
        <p:spPr bwMode="auto">
          <a:xfrm>
            <a:off x="10080724"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9.50$</a:t>
            </a:r>
            <a:endParaRPr lang="id-ID" sz="4275"/>
          </a:p>
        </p:txBody>
      </p:sp>
      <p:sp>
        <p:nvSpPr>
          <p:cNvPr id="49189" name="AutoShape 37"/>
          <p:cNvSpPr>
            <a:spLocks/>
          </p:cNvSpPr>
          <p:nvPr/>
        </p:nvSpPr>
        <p:spPr bwMode="auto">
          <a:xfrm>
            <a:off x="9846766"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90" name="AutoShape 38"/>
          <p:cNvSpPr>
            <a:spLocks/>
          </p:cNvSpPr>
          <p:nvPr/>
        </p:nvSpPr>
        <p:spPr bwMode="auto">
          <a:xfrm>
            <a:off x="10080724"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91" name="AutoShape 39"/>
          <p:cNvSpPr>
            <a:spLocks/>
          </p:cNvSpPr>
          <p:nvPr/>
        </p:nvSpPr>
        <p:spPr bwMode="auto">
          <a:xfrm>
            <a:off x="10080724"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92" name="AutoShape 40"/>
          <p:cNvSpPr>
            <a:spLocks/>
          </p:cNvSpPr>
          <p:nvPr/>
        </p:nvSpPr>
        <p:spPr bwMode="auto">
          <a:xfrm>
            <a:off x="10080724"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93" name="AutoShape 41"/>
          <p:cNvSpPr>
            <a:spLocks/>
          </p:cNvSpPr>
          <p:nvPr/>
        </p:nvSpPr>
        <p:spPr bwMode="auto">
          <a:xfrm>
            <a:off x="10545068"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5" name="Text Placeholder 4"/>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44</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wipe(down)">
                                      <p:cBhvr>
                                        <p:cTn id="7" dur="500"/>
                                        <p:tgtEl>
                                          <p:spTgt spid="4915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9157"/>
                                        </p:tgtEl>
                                        <p:attrNameLst>
                                          <p:attrName>style.visibility</p:attrName>
                                        </p:attrNameLst>
                                      </p:cBhvr>
                                      <p:to>
                                        <p:strVal val="visible"/>
                                      </p:to>
                                    </p:set>
                                    <p:animEffect transition="in" filter="wipe(down)">
                                      <p:cBhvr>
                                        <p:cTn id="10" dur="500"/>
                                        <p:tgtEl>
                                          <p:spTgt spid="4915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9158"/>
                                        </p:tgtEl>
                                        <p:attrNameLst>
                                          <p:attrName>style.visibility</p:attrName>
                                        </p:attrNameLst>
                                      </p:cBhvr>
                                      <p:to>
                                        <p:strVal val="visible"/>
                                      </p:to>
                                    </p:set>
                                    <p:animEffect transition="in" filter="wipe(down)">
                                      <p:cBhvr>
                                        <p:cTn id="13" dur="500"/>
                                        <p:tgtEl>
                                          <p:spTgt spid="4915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9163"/>
                                        </p:tgtEl>
                                        <p:attrNameLst>
                                          <p:attrName>style.visibility</p:attrName>
                                        </p:attrNameLst>
                                      </p:cBhvr>
                                      <p:to>
                                        <p:strVal val="visible"/>
                                      </p:to>
                                    </p:set>
                                    <p:animEffect transition="in" filter="wipe(down)">
                                      <p:cBhvr>
                                        <p:cTn id="16" dur="500"/>
                                        <p:tgtEl>
                                          <p:spTgt spid="49163"/>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9164"/>
                                        </p:tgtEl>
                                        <p:attrNameLst>
                                          <p:attrName>style.visibility</p:attrName>
                                        </p:attrNameLst>
                                      </p:cBhvr>
                                      <p:to>
                                        <p:strVal val="visible"/>
                                      </p:to>
                                    </p:set>
                                    <p:animEffect transition="in" filter="wipe(down)">
                                      <p:cBhvr>
                                        <p:cTn id="20" dur="500"/>
                                        <p:tgtEl>
                                          <p:spTgt spid="4916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9167"/>
                                        </p:tgtEl>
                                        <p:attrNameLst>
                                          <p:attrName>style.visibility</p:attrName>
                                        </p:attrNameLst>
                                      </p:cBhvr>
                                      <p:to>
                                        <p:strVal val="visible"/>
                                      </p:to>
                                    </p:set>
                                    <p:animEffect transition="in" filter="wipe(down)">
                                      <p:cBhvr>
                                        <p:cTn id="23" dur="500"/>
                                        <p:tgtEl>
                                          <p:spTgt spid="491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168"/>
                                        </p:tgtEl>
                                        <p:attrNameLst>
                                          <p:attrName>style.visibility</p:attrName>
                                        </p:attrNameLst>
                                      </p:cBhvr>
                                      <p:to>
                                        <p:strVal val="visible"/>
                                      </p:to>
                                    </p:set>
                                    <p:animEffect transition="in" filter="wipe(down)">
                                      <p:cBhvr>
                                        <p:cTn id="26" dur="500"/>
                                        <p:tgtEl>
                                          <p:spTgt spid="491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9173"/>
                                        </p:tgtEl>
                                        <p:attrNameLst>
                                          <p:attrName>style.visibility</p:attrName>
                                        </p:attrNameLst>
                                      </p:cBhvr>
                                      <p:to>
                                        <p:strVal val="visible"/>
                                      </p:to>
                                    </p:set>
                                    <p:animEffect transition="in" filter="wipe(down)">
                                      <p:cBhvr>
                                        <p:cTn id="29" dur="500"/>
                                        <p:tgtEl>
                                          <p:spTgt spid="49173"/>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49174"/>
                                        </p:tgtEl>
                                        <p:attrNameLst>
                                          <p:attrName>style.visibility</p:attrName>
                                        </p:attrNameLst>
                                      </p:cBhvr>
                                      <p:to>
                                        <p:strVal val="visible"/>
                                      </p:to>
                                    </p:set>
                                    <p:animEffect transition="in" filter="wipe(down)">
                                      <p:cBhvr>
                                        <p:cTn id="33" dur="500"/>
                                        <p:tgtEl>
                                          <p:spTgt spid="4917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9177"/>
                                        </p:tgtEl>
                                        <p:attrNameLst>
                                          <p:attrName>style.visibility</p:attrName>
                                        </p:attrNameLst>
                                      </p:cBhvr>
                                      <p:to>
                                        <p:strVal val="visible"/>
                                      </p:to>
                                    </p:set>
                                    <p:animEffect transition="in" filter="wipe(down)">
                                      <p:cBhvr>
                                        <p:cTn id="36" dur="500"/>
                                        <p:tgtEl>
                                          <p:spTgt spid="4917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9178"/>
                                        </p:tgtEl>
                                        <p:attrNameLst>
                                          <p:attrName>style.visibility</p:attrName>
                                        </p:attrNameLst>
                                      </p:cBhvr>
                                      <p:to>
                                        <p:strVal val="visible"/>
                                      </p:to>
                                    </p:set>
                                    <p:animEffect transition="in" filter="wipe(down)">
                                      <p:cBhvr>
                                        <p:cTn id="39" dur="500"/>
                                        <p:tgtEl>
                                          <p:spTgt spid="4917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49183"/>
                                        </p:tgtEl>
                                        <p:attrNameLst>
                                          <p:attrName>style.visibility</p:attrName>
                                        </p:attrNameLst>
                                      </p:cBhvr>
                                      <p:to>
                                        <p:strVal val="visible"/>
                                      </p:to>
                                    </p:set>
                                    <p:animEffect transition="in" filter="wipe(down)">
                                      <p:cBhvr>
                                        <p:cTn id="42" dur="500"/>
                                        <p:tgtEl>
                                          <p:spTgt spid="49183"/>
                                        </p:tgtEl>
                                      </p:cBhvr>
                                    </p:animEffect>
                                  </p:childTnLst>
                                </p:cTn>
                              </p:par>
                            </p:childTnLst>
                          </p:cTn>
                        </p:par>
                        <p:par>
                          <p:cTn id="43" fill="hold">
                            <p:stCondLst>
                              <p:cond delay="1500"/>
                            </p:stCondLst>
                            <p:childTnLst>
                              <p:par>
                                <p:cTn id="44" presetID="22" presetClass="entr" presetSubtype="4" fill="hold" grpId="0" nodeType="afterEffect">
                                  <p:stCondLst>
                                    <p:cond delay="0"/>
                                  </p:stCondLst>
                                  <p:childTnLst>
                                    <p:set>
                                      <p:cBhvr>
                                        <p:cTn id="45" dur="1" fill="hold">
                                          <p:stCondLst>
                                            <p:cond delay="0"/>
                                          </p:stCondLst>
                                        </p:cTn>
                                        <p:tgtEl>
                                          <p:spTgt spid="49184"/>
                                        </p:tgtEl>
                                        <p:attrNameLst>
                                          <p:attrName>style.visibility</p:attrName>
                                        </p:attrNameLst>
                                      </p:cBhvr>
                                      <p:to>
                                        <p:strVal val="visible"/>
                                      </p:to>
                                    </p:set>
                                    <p:animEffect transition="in" filter="wipe(down)">
                                      <p:cBhvr>
                                        <p:cTn id="46" dur="500"/>
                                        <p:tgtEl>
                                          <p:spTgt spid="4918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9187"/>
                                        </p:tgtEl>
                                        <p:attrNameLst>
                                          <p:attrName>style.visibility</p:attrName>
                                        </p:attrNameLst>
                                      </p:cBhvr>
                                      <p:to>
                                        <p:strVal val="visible"/>
                                      </p:to>
                                    </p:set>
                                    <p:animEffect transition="in" filter="wipe(down)">
                                      <p:cBhvr>
                                        <p:cTn id="49" dur="500"/>
                                        <p:tgtEl>
                                          <p:spTgt spid="49187"/>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188"/>
                                        </p:tgtEl>
                                        <p:attrNameLst>
                                          <p:attrName>style.visibility</p:attrName>
                                        </p:attrNameLst>
                                      </p:cBhvr>
                                      <p:to>
                                        <p:strVal val="visible"/>
                                      </p:to>
                                    </p:set>
                                    <p:animEffect transition="in" filter="wipe(down)">
                                      <p:cBhvr>
                                        <p:cTn id="52" dur="500"/>
                                        <p:tgtEl>
                                          <p:spTgt spid="4918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49193"/>
                                        </p:tgtEl>
                                        <p:attrNameLst>
                                          <p:attrName>style.visibility</p:attrName>
                                        </p:attrNameLst>
                                      </p:cBhvr>
                                      <p:to>
                                        <p:strVal val="visible"/>
                                      </p:to>
                                    </p:set>
                                    <p:animEffect transition="in" filter="wipe(down)">
                                      <p:cBhvr>
                                        <p:cTn id="55" dur="500"/>
                                        <p:tgtEl>
                                          <p:spTgt spid="4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p:bldP spid="49157" grpId="0"/>
      <p:bldP spid="49158" grpId="0"/>
      <p:bldP spid="49163" grpId="0"/>
      <p:bldP spid="49164" grpId="0" animBg="1"/>
      <p:bldP spid="49167" grpId="0"/>
      <p:bldP spid="49168" grpId="0"/>
      <p:bldP spid="49173" grpId="0"/>
      <p:bldP spid="49174" grpId="0" animBg="1"/>
      <p:bldP spid="49177" grpId="0"/>
      <p:bldP spid="49178" grpId="0"/>
      <p:bldP spid="49183" grpId="0"/>
      <p:bldP spid="49184" grpId="0" animBg="1"/>
      <p:bldP spid="49187" grpId="0"/>
      <p:bldP spid="49188" grpId="0"/>
      <p:bldP spid="4919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Company</a:t>
            </a:r>
            <a:r>
              <a:rPr lang="id-ID" sz="4275">
                <a:solidFill>
                  <a:srgbClr val="53585F"/>
                </a:solidFill>
              </a:rPr>
              <a:t> Structure Boards</a:t>
            </a:r>
            <a:endParaRPr lang="id-ID" sz="4275"/>
          </a:p>
        </p:txBody>
      </p:sp>
      <p:sp>
        <p:nvSpPr>
          <p:cNvPr id="50178" name="AutoShape 2"/>
          <p:cNvSpPr>
            <a:spLocks/>
          </p:cNvSpPr>
          <p:nvPr/>
        </p:nvSpPr>
        <p:spPr bwMode="auto">
          <a:xfrm>
            <a:off x="4707731" y="7580412"/>
            <a:ext cx="4463058" cy="386655"/>
          </a:xfrm>
          <a:custGeom>
            <a:avLst/>
            <a:gdLst>
              <a:gd name="T0" fmla="+- 0 11020 930"/>
              <a:gd name="T1" fmla="*/ T0 w 20181"/>
              <a:gd name="T2" fmla="+- 0 10524 434"/>
              <a:gd name="T3" fmla="*/ 10524 h 20181"/>
              <a:gd name="T4" fmla="+- 0 11020 930"/>
              <a:gd name="T5" fmla="*/ T4 w 20181"/>
              <a:gd name="T6" fmla="+- 0 10524 434"/>
              <a:gd name="T7" fmla="*/ 10524 h 20181"/>
              <a:gd name="T8" fmla="+- 0 11020 930"/>
              <a:gd name="T9" fmla="*/ T8 w 20181"/>
              <a:gd name="T10" fmla="+- 0 10524 434"/>
              <a:gd name="T11" fmla="*/ 10524 h 20181"/>
              <a:gd name="T12" fmla="+- 0 11020 930"/>
              <a:gd name="T13" fmla="*/ T12 w 20181"/>
              <a:gd name="T14" fmla="+- 0 10524 434"/>
              <a:gd name="T15" fmla="*/ 10524 h 20181"/>
            </a:gdLst>
            <a:ahLst/>
            <a:cxnLst>
              <a:cxn ang="0">
                <a:pos x="T1" y="T3"/>
              </a:cxn>
              <a:cxn ang="0">
                <a:pos x="T5" y="T7"/>
              </a:cxn>
              <a:cxn ang="0">
                <a:pos x="T9" y="T11"/>
              </a:cxn>
              <a:cxn ang="0">
                <a:pos x="T13" y="T15"/>
              </a:cxn>
            </a:cxnLst>
            <a:rect l="0" t="0" r="r" b="b"/>
            <a:pathLst>
              <a:path w="20181" h="20181">
                <a:moveTo>
                  <a:pt x="9529" y="-1"/>
                </a:moveTo>
                <a:cubicBezTo>
                  <a:pt x="7091" y="-1"/>
                  <a:pt x="4652" y="983"/>
                  <a:pt x="2791" y="2953"/>
                </a:cubicBezTo>
                <a:cubicBezTo>
                  <a:pt x="-930" y="6894"/>
                  <a:pt x="-930" y="13285"/>
                  <a:pt x="2791" y="17225"/>
                </a:cubicBezTo>
                <a:cubicBezTo>
                  <a:pt x="6513" y="21165"/>
                  <a:pt x="12547" y="21165"/>
                  <a:pt x="16269" y="17225"/>
                </a:cubicBezTo>
                <a:cubicBezTo>
                  <a:pt x="18398" y="14970"/>
                  <a:pt x="19303" y="11901"/>
                  <a:pt x="18995" y="8961"/>
                </a:cubicBezTo>
                <a:cubicBezTo>
                  <a:pt x="20669" y="6804"/>
                  <a:pt x="20579" y="3624"/>
                  <a:pt x="18675" y="1609"/>
                </a:cubicBezTo>
                <a:cubicBezTo>
                  <a:pt x="17054" y="-107"/>
                  <a:pt x="14635" y="-434"/>
                  <a:pt x="12692" y="597"/>
                </a:cubicBezTo>
                <a:cubicBezTo>
                  <a:pt x="11668" y="215"/>
                  <a:pt x="10602" y="-1"/>
                  <a:pt x="9529" y="-1"/>
                </a:cubicBezTo>
                <a:close/>
              </a:path>
            </a:pathLst>
          </a:custGeom>
          <a:solidFill>
            <a:srgbClr val="000000">
              <a:alpha val="875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nvGrpSpPr>
          <p:cNvPr id="50179" name="Group 3"/>
          <p:cNvGrpSpPr>
            <a:grpSpLocks/>
          </p:cNvGrpSpPr>
          <p:nvPr/>
        </p:nvGrpSpPr>
        <p:grpSpPr bwMode="auto">
          <a:xfrm>
            <a:off x="4939903" y="3926384"/>
            <a:ext cx="1805583" cy="3846909"/>
            <a:chOff x="-1" y="-1"/>
            <a:chExt cx="3209617" cy="6839776"/>
          </a:xfrm>
        </p:grpSpPr>
        <p:sp>
          <p:nvSpPr>
            <p:cNvPr id="50180" name="AutoShape 4"/>
            <p:cNvSpPr>
              <a:spLocks/>
            </p:cNvSpPr>
            <p:nvPr/>
          </p:nvSpPr>
          <p:spPr bwMode="auto">
            <a:xfrm flipH="1">
              <a:off x="-1" y="0"/>
              <a:ext cx="3209617" cy="68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600" y="779"/>
                    <a:pt x="21600" y="1741"/>
                  </a:cubicBezTo>
                  <a:lnTo>
                    <a:pt x="21600" y="19858"/>
                  </a:lnTo>
                  <a:cubicBezTo>
                    <a:pt x="21600"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2B6334"/>
                </a:solidFill>
                <a:latin typeface="Helvetica Light" charset="0"/>
                <a:sym typeface="Helvetica Light" charset="0"/>
              </a:endParaRPr>
            </a:p>
          </p:txBody>
        </p:sp>
        <p:sp>
          <p:nvSpPr>
            <p:cNvPr id="50181" name="AutoShape 5"/>
            <p:cNvSpPr>
              <a:spLocks/>
            </p:cNvSpPr>
            <p:nvPr/>
          </p:nvSpPr>
          <p:spPr bwMode="auto">
            <a:xfrm flipH="1">
              <a:off x="144046" y="992877"/>
              <a:ext cx="2921641" cy="48541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82" name="AutoShape 6"/>
            <p:cNvSpPr>
              <a:spLocks/>
            </p:cNvSpPr>
            <p:nvPr/>
          </p:nvSpPr>
          <p:spPr bwMode="auto">
            <a:xfrm flipH="1">
              <a:off x="1368114" y="6089072"/>
              <a:ext cx="458747" cy="457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50183" name="AutoShape 7"/>
            <p:cNvSpPr>
              <a:spLocks/>
            </p:cNvSpPr>
            <p:nvPr/>
          </p:nvSpPr>
          <p:spPr bwMode="auto">
            <a:xfrm flipH="1">
              <a:off x="1162031" y="496433"/>
              <a:ext cx="940845" cy="11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600" y="4835"/>
                    <a:pt x="21600" y="10800"/>
                  </a:cubicBezTo>
                  <a:cubicBezTo>
                    <a:pt x="21600"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grpSp>
      <p:grpSp>
        <p:nvGrpSpPr>
          <p:cNvPr id="50184" name="Group 8"/>
          <p:cNvGrpSpPr>
            <a:grpSpLocks/>
          </p:cNvGrpSpPr>
          <p:nvPr/>
        </p:nvGrpSpPr>
        <p:grpSpPr bwMode="auto">
          <a:xfrm>
            <a:off x="6939260" y="4000500"/>
            <a:ext cx="1835944" cy="3699570"/>
            <a:chOff x="0" y="-1"/>
            <a:chExt cx="3262782" cy="6577018"/>
          </a:xfrm>
        </p:grpSpPr>
        <p:sp>
          <p:nvSpPr>
            <p:cNvPr id="50185" name="AutoShape 9"/>
            <p:cNvSpPr>
              <a:spLocks/>
            </p:cNvSpPr>
            <p:nvPr/>
          </p:nvSpPr>
          <p:spPr bwMode="auto">
            <a:xfrm>
              <a:off x="0" y="0"/>
              <a:ext cx="3262782" cy="657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86" name="AutoShape 10"/>
            <p:cNvSpPr>
              <a:spLocks/>
            </p:cNvSpPr>
            <p:nvPr/>
          </p:nvSpPr>
          <p:spPr bwMode="auto">
            <a:xfrm>
              <a:off x="1125072" y="413659"/>
              <a:ext cx="956430" cy="112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600" y="4835"/>
                    <a:pt x="21600" y="10800"/>
                  </a:cubicBezTo>
                  <a:cubicBezTo>
                    <a:pt x="21600"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50187" name="AutoShape 11"/>
            <p:cNvSpPr>
              <a:spLocks/>
            </p:cNvSpPr>
            <p:nvPr/>
          </p:nvSpPr>
          <p:spPr bwMode="auto">
            <a:xfrm>
              <a:off x="146373" y="821241"/>
              <a:ext cx="2970036" cy="4934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sp>
        <p:nvSpPr>
          <p:cNvPr id="50188" name="AutoShape 12"/>
          <p:cNvSpPr>
            <a:spLocks/>
          </p:cNvSpPr>
          <p:nvPr/>
        </p:nvSpPr>
        <p:spPr bwMode="auto">
          <a:xfrm flipH="1">
            <a:off x="7779544" y="7401819"/>
            <a:ext cx="155377" cy="154483"/>
          </a:xfrm>
          <a:prstGeom prst="roundRect">
            <a:avLst>
              <a:gd name="adj" fmla="val 10000"/>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aphicFrame>
        <p:nvGraphicFramePr>
          <p:cNvPr id="2" name="Object 13"/>
          <p:cNvGraphicFramePr>
            <a:graphicFrameLocks noChangeAspect="1"/>
          </p:cNvGraphicFramePr>
          <p:nvPr>
            <p:extLst>
              <p:ext uri="{D42A27DB-BD31-4B8C-83A1-F6EECF244321}">
                <p14:modId xmlns:p14="http://schemas.microsoft.com/office/powerpoint/2010/main" val="2933540578"/>
              </p:ext>
            </p:extLst>
          </p:nvPr>
        </p:nvGraphicFramePr>
        <p:xfrm>
          <a:off x="5250657" y="5241727"/>
          <a:ext cx="1216223" cy="1217117"/>
        </p:xfrm>
        <a:graphic>
          <a:graphicData uri="http://schemas.openxmlformats.org/drawingml/2006/chart">
            <c:chart xmlns:c="http://schemas.openxmlformats.org/drawingml/2006/chart" xmlns:r="http://schemas.openxmlformats.org/officeDocument/2006/relationships" r:id="rId2"/>
          </a:graphicData>
        </a:graphic>
      </p:graphicFrame>
      <p:sp>
        <p:nvSpPr>
          <p:cNvPr id="50190" name="AutoShape 14"/>
          <p:cNvSpPr>
            <a:spLocks/>
          </p:cNvSpPr>
          <p:nvPr/>
        </p:nvSpPr>
        <p:spPr bwMode="auto">
          <a:xfrm>
            <a:off x="5303342" y="5294412"/>
            <a:ext cx="1109960"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1" name="AutoShape 15"/>
          <p:cNvSpPr>
            <a:spLocks/>
          </p:cNvSpPr>
          <p:nvPr/>
        </p:nvSpPr>
        <p:spPr bwMode="auto">
          <a:xfrm>
            <a:off x="5736431" y="5008662"/>
            <a:ext cx="499170" cy="4982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2" name="AutoShape 16"/>
          <p:cNvSpPr>
            <a:spLocks/>
          </p:cNvSpPr>
          <p:nvPr/>
        </p:nvSpPr>
        <p:spPr bwMode="auto">
          <a:xfrm>
            <a:off x="6350794" y="5615881"/>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3" name="AutoShape 17"/>
          <p:cNvSpPr>
            <a:spLocks/>
          </p:cNvSpPr>
          <p:nvPr/>
        </p:nvSpPr>
        <p:spPr bwMode="auto">
          <a:xfrm>
            <a:off x="5789117" y="5122069"/>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1"/>
                </a:solidFill>
              </a:rPr>
              <a:t>73%</a:t>
            </a:r>
            <a:endParaRPr lang="id-ID" sz="4275" dirty="0">
              <a:solidFill>
                <a:schemeClr val="accent1"/>
              </a:solidFill>
            </a:endParaRPr>
          </a:p>
        </p:txBody>
      </p:sp>
      <p:sp>
        <p:nvSpPr>
          <p:cNvPr id="50194" name="AutoShape 18"/>
          <p:cNvSpPr>
            <a:spLocks/>
          </p:cNvSpPr>
          <p:nvPr/>
        </p:nvSpPr>
        <p:spPr bwMode="auto">
          <a:xfrm>
            <a:off x="5622131" y="5627490"/>
            <a:ext cx="442020" cy="444698"/>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599"/>
                  <a:pt x="17697" y="21599"/>
                </a:cubicBezTo>
                <a:cubicBezTo>
                  <a:pt x="16611" y="21599"/>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599"/>
                  <a:pt x="4539" y="21599"/>
                </a:cubicBezTo>
                <a:cubicBezTo>
                  <a:pt x="3483" y="21599"/>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aphicFrame>
        <p:nvGraphicFramePr>
          <p:cNvPr id="3" name="Object 19"/>
          <p:cNvGraphicFramePr>
            <a:graphicFrameLocks noChangeAspect="1"/>
          </p:cNvGraphicFramePr>
          <p:nvPr>
            <p:extLst>
              <p:ext uri="{D42A27DB-BD31-4B8C-83A1-F6EECF244321}">
                <p14:modId xmlns:p14="http://schemas.microsoft.com/office/powerpoint/2010/main" val="1696594719"/>
              </p:ext>
            </p:extLst>
          </p:nvPr>
        </p:nvGraphicFramePr>
        <p:xfrm>
          <a:off x="7247335" y="5241727"/>
          <a:ext cx="1217117" cy="1217117"/>
        </p:xfrm>
        <a:graphic>
          <a:graphicData uri="http://schemas.openxmlformats.org/drawingml/2006/chart">
            <c:chart xmlns:c="http://schemas.openxmlformats.org/drawingml/2006/chart" xmlns:r="http://schemas.openxmlformats.org/officeDocument/2006/relationships" r:id="rId3"/>
          </a:graphicData>
        </a:graphic>
      </p:graphicFrame>
      <p:sp>
        <p:nvSpPr>
          <p:cNvPr id="50196" name="AutoShape 20"/>
          <p:cNvSpPr>
            <a:spLocks/>
          </p:cNvSpPr>
          <p:nvPr/>
        </p:nvSpPr>
        <p:spPr bwMode="auto">
          <a:xfrm>
            <a:off x="7300020" y="5294412"/>
            <a:ext cx="1110853"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197" name="AutoShape 21"/>
          <p:cNvSpPr>
            <a:spLocks/>
          </p:cNvSpPr>
          <p:nvPr/>
        </p:nvSpPr>
        <p:spPr bwMode="auto">
          <a:xfrm>
            <a:off x="8098334" y="5988249"/>
            <a:ext cx="499169" cy="49917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8" name="AutoShape 22"/>
          <p:cNvSpPr>
            <a:spLocks/>
          </p:cNvSpPr>
          <p:nvPr/>
        </p:nvSpPr>
        <p:spPr bwMode="auto">
          <a:xfrm>
            <a:off x="7840266" y="5182791"/>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9" name="AutoShape 23"/>
          <p:cNvSpPr>
            <a:spLocks/>
          </p:cNvSpPr>
          <p:nvPr/>
        </p:nvSpPr>
        <p:spPr bwMode="auto">
          <a:xfrm>
            <a:off x="8151019" y="6101656"/>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2"/>
                </a:solidFill>
              </a:rPr>
              <a:t>42%</a:t>
            </a:r>
            <a:endParaRPr lang="id-ID" sz="4275" dirty="0">
              <a:solidFill>
                <a:schemeClr val="accent2"/>
              </a:solidFill>
            </a:endParaRPr>
          </a:p>
        </p:txBody>
      </p:sp>
      <p:sp>
        <p:nvSpPr>
          <p:cNvPr id="50200" name="AutoShape 24"/>
          <p:cNvSpPr>
            <a:spLocks/>
          </p:cNvSpPr>
          <p:nvPr/>
        </p:nvSpPr>
        <p:spPr bwMode="auto">
          <a:xfrm>
            <a:off x="7663458" y="5714107"/>
            <a:ext cx="38754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01" name="AutoShape 25"/>
          <p:cNvSpPr>
            <a:spLocks/>
          </p:cNvSpPr>
          <p:nvPr/>
        </p:nvSpPr>
        <p:spPr bwMode="auto">
          <a:xfrm>
            <a:off x="9287768" y="4336256"/>
            <a:ext cx="3167360"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rgbClr val="53585F"/>
                </a:solidFill>
              </a:rPr>
              <a:t>Product Name 01</a:t>
            </a:r>
            <a:endParaRPr lang="id-ID" sz="4275"/>
          </a:p>
        </p:txBody>
      </p:sp>
      <p:sp>
        <p:nvSpPr>
          <p:cNvPr id="50202" name="AutoShape 26"/>
          <p:cNvSpPr>
            <a:spLocks/>
          </p:cNvSpPr>
          <p:nvPr/>
        </p:nvSpPr>
        <p:spPr bwMode="auto">
          <a:xfrm>
            <a:off x="9287768"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0203" name="AutoShape 27"/>
          <p:cNvSpPr>
            <a:spLocks/>
          </p:cNvSpPr>
          <p:nvPr/>
        </p:nvSpPr>
        <p:spPr bwMode="auto">
          <a:xfrm>
            <a:off x="9301163" y="3996928"/>
            <a:ext cx="123854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t>$56.00</a:t>
            </a:r>
            <a:endParaRPr lang="id-ID" sz="4275"/>
          </a:p>
        </p:txBody>
      </p:sp>
      <p:sp>
        <p:nvSpPr>
          <p:cNvPr id="50204" name="AutoShape 28"/>
          <p:cNvSpPr>
            <a:spLocks/>
          </p:cNvSpPr>
          <p:nvPr/>
        </p:nvSpPr>
        <p:spPr bwMode="auto">
          <a:xfrm>
            <a:off x="9301162" y="6298109"/>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Feature</a:t>
            </a:r>
            <a:endParaRPr lang="id-ID" sz="4275"/>
          </a:p>
        </p:txBody>
      </p:sp>
      <p:sp>
        <p:nvSpPr>
          <p:cNvPr id="50205" name="AutoShape 29"/>
          <p:cNvSpPr>
            <a:spLocks/>
          </p:cNvSpPr>
          <p:nvPr/>
        </p:nvSpPr>
        <p:spPr bwMode="auto">
          <a:xfrm>
            <a:off x="9301163"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6" name="AutoShape 30"/>
          <p:cNvSpPr>
            <a:spLocks/>
          </p:cNvSpPr>
          <p:nvPr/>
        </p:nvSpPr>
        <p:spPr bwMode="auto">
          <a:xfrm>
            <a:off x="9440466"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7" name="AutoShape 31"/>
          <p:cNvSpPr>
            <a:spLocks/>
          </p:cNvSpPr>
          <p:nvPr/>
        </p:nvSpPr>
        <p:spPr bwMode="auto">
          <a:xfrm>
            <a:off x="9579769"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8" name="AutoShape 32"/>
          <p:cNvSpPr>
            <a:spLocks/>
          </p:cNvSpPr>
          <p:nvPr/>
        </p:nvSpPr>
        <p:spPr bwMode="auto">
          <a:xfrm>
            <a:off x="9719072"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9" name="AutoShape 33"/>
          <p:cNvSpPr>
            <a:spLocks/>
          </p:cNvSpPr>
          <p:nvPr/>
        </p:nvSpPr>
        <p:spPr bwMode="auto">
          <a:xfrm>
            <a:off x="9858375"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0" name="AutoShape 34"/>
          <p:cNvSpPr>
            <a:spLocks/>
          </p:cNvSpPr>
          <p:nvPr/>
        </p:nvSpPr>
        <p:spPr bwMode="auto">
          <a:xfrm>
            <a:off x="9997678"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1" name="AutoShape 35"/>
          <p:cNvSpPr>
            <a:spLocks/>
          </p:cNvSpPr>
          <p:nvPr/>
        </p:nvSpPr>
        <p:spPr bwMode="auto">
          <a:xfrm>
            <a:off x="10136981"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2" name="AutoShape 36"/>
          <p:cNvSpPr>
            <a:spLocks/>
          </p:cNvSpPr>
          <p:nvPr/>
        </p:nvSpPr>
        <p:spPr bwMode="auto">
          <a:xfrm>
            <a:off x="10276285"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3" name="AutoShape 37"/>
          <p:cNvSpPr>
            <a:spLocks/>
          </p:cNvSpPr>
          <p:nvPr/>
        </p:nvSpPr>
        <p:spPr bwMode="auto">
          <a:xfrm>
            <a:off x="10415588"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4" name="AutoShape 38"/>
          <p:cNvSpPr>
            <a:spLocks/>
          </p:cNvSpPr>
          <p:nvPr/>
        </p:nvSpPr>
        <p:spPr bwMode="auto">
          <a:xfrm>
            <a:off x="10554891"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5" name="AutoShape 39"/>
          <p:cNvSpPr>
            <a:spLocks/>
          </p:cNvSpPr>
          <p:nvPr/>
        </p:nvSpPr>
        <p:spPr bwMode="auto">
          <a:xfrm>
            <a:off x="10694194"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6" name="AutoShape 40"/>
          <p:cNvSpPr>
            <a:spLocks/>
          </p:cNvSpPr>
          <p:nvPr/>
        </p:nvSpPr>
        <p:spPr bwMode="auto">
          <a:xfrm>
            <a:off x="10833497"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7" name="AutoShape 41"/>
          <p:cNvSpPr>
            <a:spLocks/>
          </p:cNvSpPr>
          <p:nvPr/>
        </p:nvSpPr>
        <p:spPr bwMode="auto">
          <a:xfrm>
            <a:off x="10972800"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8" name="AutoShape 42"/>
          <p:cNvSpPr>
            <a:spLocks/>
          </p:cNvSpPr>
          <p:nvPr/>
        </p:nvSpPr>
        <p:spPr bwMode="auto">
          <a:xfrm>
            <a:off x="11112103"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9" name="AutoShape 43"/>
          <p:cNvSpPr>
            <a:spLocks/>
          </p:cNvSpPr>
          <p:nvPr/>
        </p:nvSpPr>
        <p:spPr bwMode="auto">
          <a:xfrm>
            <a:off x="11251406"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0" name="AutoShape 44"/>
          <p:cNvSpPr>
            <a:spLocks/>
          </p:cNvSpPr>
          <p:nvPr/>
        </p:nvSpPr>
        <p:spPr bwMode="auto">
          <a:xfrm>
            <a:off x="9301162" y="6841034"/>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Bad Stack</a:t>
            </a:r>
            <a:endParaRPr lang="id-ID" sz="4275"/>
          </a:p>
        </p:txBody>
      </p:sp>
      <p:sp>
        <p:nvSpPr>
          <p:cNvPr id="50221" name="AutoShape 45"/>
          <p:cNvSpPr>
            <a:spLocks/>
          </p:cNvSpPr>
          <p:nvPr/>
        </p:nvSpPr>
        <p:spPr bwMode="auto">
          <a:xfrm>
            <a:off x="9301163"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2" name="AutoShape 46"/>
          <p:cNvSpPr>
            <a:spLocks/>
          </p:cNvSpPr>
          <p:nvPr/>
        </p:nvSpPr>
        <p:spPr bwMode="auto">
          <a:xfrm>
            <a:off x="9440466"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3" name="AutoShape 47"/>
          <p:cNvSpPr>
            <a:spLocks/>
          </p:cNvSpPr>
          <p:nvPr/>
        </p:nvSpPr>
        <p:spPr bwMode="auto">
          <a:xfrm>
            <a:off x="9579769"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4" name="AutoShape 48"/>
          <p:cNvSpPr>
            <a:spLocks/>
          </p:cNvSpPr>
          <p:nvPr/>
        </p:nvSpPr>
        <p:spPr bwMode="auto">
          <a:xfrm>
            <a:off x="9719072"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5" name="AutoShape 49"/>
          <p:cNvSpPr>
            <a:spLocks/>
          </p:cNvSpPr>
          <p:nvPr/>
        </p:nvSpPr>
        <p:spPr bwMode="auto">
          <a:xfrm>
            <a:off x="9858375"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6" name="AutoShape 50"/>
          <p:cNvSpPr>
            <a:spLocks/>
          </p:cNvSpPr>
          <p:nvPr/>
        </p:nvSpPr>
        <p:spPr bwMode="auto">
          <a:xfrm>
            <a:off x="9997678"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7" name="AutoShape 51"/>
          <p:cNvSpPr>
            <a:spLocks/>
          </p:cNvSpPr>
          <p:nvPr/>
        </p:nvSpPr>
        <p:spPr bwMode="auto">
          <a:xfrm>
            <a:off x="10136981"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8" name="AutoShape 52"/>
          <p:cNvSpPr>
            <a:spLocks/>
          </p:cNvSpPr>
          <p:nvPr/>
        </p:nvSpPr>
        <p:spPr bwMode="auto">
          <a:xfrm>
            <a:off x="10276285"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9" name="AutoShape 53"/>
          <p:cNvSpPr>
            <a:spLocks/>
          </p:cNvSpPr>
          <p:nvPr/>
        </p:nvSpPr>
        <p:spPr bwMode="auto">
          <a:xfrm>
            <a:off x="10415588"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0" name="AutoShape 54"/>
          <p:cNvSpPr>
            <a:spLocks/>
          </p:cNvSpPr>
          <p:nvPr/>
        </p:nvSpPr>
        <p:spPr bwMode="auto">
          <a:xfrm>
            <a:off x="10554891"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1" name="AutoShape 55"/>
          <p:cNvSpPr>
            <a:spLocks/>
          </p:cNvSpPr>
          <p:nvPr/>
        </p:nvSpPr>
        <p:spPr bwMode="auto">
          <a:xfrm>
            <a:off x="10694194"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2" name="AutoShape 56"/>
          <p:cNvSpPr>
            <a:spLocks/>
          </p:cNvSpPr>
          <p:nvPr/>
        </p:nvSpPr>
        <p:spPr bwMode="auto">
          <a:xfrm>
            <a:off x="10833497"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3" name="AutoShape 57"/>
          <p:cNvSpPr>
            <a:spLocks/>
          </p:cNvSpPr>
          <p:nvPr/>
        </p:nvSpPr>
        <p:spPr bwMode="auto">
          <a:xfrm>
            <a:off x="10972800"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4" name="AutoShape 58"/>
          <p:cNvSpPr>
            <a:spLocks/>
          </p:cNvSpPr>
          <p:nvPr/>
        </p:nvSpPr>
        <p:spPr bwMode="auto">
          <a:xfrm>
            <a:off x="11112103"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5" name="AutoShape 59"/>
          <p:cNvSpPr>
            <a:spLocks/>
          </p:cNvSpPr>
          <p:nvPr/>
        </p:nvSpPr>
        <p:spPr bwMode="auto">
          <a:xfrm>
            <a:off x="11251406"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6" name="AutoShape 60"/>
          <p:cNvSpPr>
            <a:spLocks/>
          </p:cNvSpPr>
          <p:nvPr/>
        </p:nvSpPr>
        <p:spPr bwMode="auto">
          <a:xfrm>
            <a:off x="1162645" y="4336256"/>
            <a:ext cx="326469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rgbClr val="53585F"/>
                </a:solidFill>
              </a:rPr>
              <a:t>Product Name 02</a:t>
            </a:r>
            <a:endParaRPr lang="id-ID" sz="4275"/>
          </a:p>
        </p:txBody>
      </p:sp>
      <p:sp>
        <p:nvSpPr>
          <p:cNvPr id="50237" name="AutoShape 61"/>
          <p:cNvSpPr>
            <a:spLocks/>
          </p:cNvSpPr>
          <p:nvPr/>
        </p:nvSpPr>
        <p:spPr bwMode="auto">
          <a:xfrm>
            <a:off x="3188792" y="3996928"/>
            <a:ext cx="1238547"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t>$50.00</a:t>
            </a:r>
            <a:endParaRPr lang="id-ID" sz="4275"/>
          </a:p>
        </p:txBody>
      </p:sp>
      <p:sp>
        <p:nvSpPr>
          <p:cNvPr id="50238" name="AutoShape 62"/>
          <p:cNvSpPr>
            <a:spLocks/>
          </p:cNvSpPr>
          <p:nvPr/>
        </p:nvSpPr>
        <p:spPr bwMode="auto">
          <a:xfrm>
            <a:off x="1635026"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0239" name="AutoShape 63"/>
          <p:cNvSpPr>
            <a:spLocks/>
          </p:cNvSpPr>
          <p:nvPr/>
        </p:nvSpPr>
        <p:spPr bwMode="auto">
          <a:xfrm>
            <a:off x="3747790" y="6298109"/>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rgbClr val="53585F"/>
                </a:solidFill>
              </a:rPr>
              <a:t>Feature</a:t>
            </a:r>
            <a:endParaRPr lang="id-ID" sz="4275"/>
          </a:p>
        </p:txBody>
      </p:sp>
      <p:sp>
        <p:nvSpPr>
          <p:cNvPr id="50240" name="AutoShape 64"/>
          <p:cNvSpPr>
            <a:spLocks/>
          </p:cNvSpPr>
          <p:nvPr/>
        </p:nvSpPr>
        <p:spPr bwMode="auto">
          <a:xfrm flipH="1">
            <a:off x="432732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1" name="AutoShape 65"/>
          <p:cNvSpPr>
            <a:spLocks/>
          </p:cNvSpPr>
          <p:nvPr/>
        </p:nvSpPr>
        <p:spPr bwMode="auto">
          <a:xfrm flipH="1">
            <a:off x="418802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2" name="AutoShape 66"/>
          <p:cNvSpPr>
            <a:spLocks/>
          </p:cNvSpPr>
          <p:nvPr/>
        </p:nvSpPr>
        <p:spPr bwMode="auto">
          <a:xfrm flipH="1">
            <a:off x="4048720"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3" name="AutoShape 67"/>
          <p:cNvSpPr>
            <a:spLocks/>
          </p:cNvSpPr>
          <p:nvPr/>
        </p:nvSpPr>
        <p:spPr bwMode="auto">
          <a:xfrm flipH="1">
            <a:off x="3909417"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4" name="AutoShape 68"/>
          <p:cNvSpPr>
            <a:spLocks/>
          </p:cNvSpPr>
          <p:nvPr/>
        </p:nvSpPr>
        <p:spPr bwMode="auto">
          <a:xfrm flipH="1">
            <a:off x="3770114"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5" name="AutoShape 69"/>
          <p:cNvSpPr>
            <a:spLocks/>
          </p:cNvSpPr>
          <p:nvPr/>
        </p:nvSpPr>
        <p:spPr bwMode="auto">
          <a:xfrm flipH="1">
            <a:off x="363081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6" name="AutoShape 70"/>
          <p:cNvSpPr>
            <a:spLocks/>
          </p:cNvSpPr>
          <p:nvPr/>
        </p:nvSpPr>
        <p:spPr bwMode="auto">
          <a:xfrm flipH="1">
            <a:off x="3491508"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7" name="AutoShape 71"/>
          <p:cNvSpPr>
            <a:spLocks/>
          </p:cNvSpPr>
          <p:nvPr/>
        </p:nvSpPr>
        <p:spPr bwMode="auto">
          <a:xfrm flipH="1">
            <a:off x="3352204"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8" name="AutoShape 72"/>
          <p:cNvSpPr>
            <a:spLocks/>
          </p:cNvSpPr>
          <p:nvPr/>
        </p:nvSpPr>
        <p:spPr bwMode="auto">
          <a:xfrm flipH="1">
            <a:off x="321290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9" name="AutoShape 73"/>
          <p:cNvSpPr>
            <a:spLocks/>
          </p:cNvSpPr>
          <p:nvPr/>
        </p:nvSpPr>
        <p:spPr bwMode="auto">
          <a:xfrm flipH="1">
            <a:off x="3073598"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0" name="AutoShape 74"/>
          <p:cNvSpPr>
            <a:spLocks/>
          </p:cNvSpPr>
          <p:nvPr/>
        </p:nvSpPr>
        <p:spPr bwMode="auto">
          <a:xfrm flipH="1">
            <a:off x="2934295"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1" name="AutoShape 75"/>
          <p:cNvSpPr>
            <a:spLocks/>
          </p:cNvSpPr>
          <p:nvPr/>
        </p:nvSpPr>
        <p:spPr bwMode="auto">
          <a:xfrm flipH="1">
            <a:off x="2794992"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2" name="AutoShape 76"/>
          <p:cNvSpPr>
            <a:spLocks/>
          </p:cNvSpPr>
          <p:nvPr/>
        </p:nvSpPr>
        <p:spPr bwMode="auto">
          <a:xfrm flipH="1">
            <a:off x="2655689"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3" name="AutoShape 77"/>
          <p:cNvSpPr>
            <a:spLocks/>
          </p:cNvSpPr>
          <p:nvPr/>
        </p:nvSpPr>
        <p:spPr bwMode="auto">
          <a:xfrm flipH="1">
            <a:off x="251638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4" name="AutoShape 78"/>
          <p:cNvSpPr>
            <a:spLocks/>
          </p:cNvSpPr>
          <p:nvPr/>
        </p:nvSpPr>
        <p:spPr bwMode="auto">
          <a:xfrm flipH="1">
            <a:off x="237708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5" name="AutoShape 79"/>
          <p:cNvSpPr>
            <a:spLocks/>
          </p:cNvSpPr>
          <p:nvPr/>
        </p:nvSpPr>
        <p:spPr bwMode="auto">
          <a:xfrm>
            <a:off x="3591520" y="6841034"/>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rgbClr val="53585F"/>
                </a:solidFill>
              </a:rPr>
              <a:t>Bad Stack</a:t>
            </a:r>
            <a:endParaRPr lang="id-ID" sz="4275"/>
          </a:p>
        </p:txBody>
      </p:sp>
      <p:sp>
        <p:nvSpPr>
          <p:cNvPr id="50256" name="AutoShape 80"/>
          <p:cNvSpPr>
            <a:spLocks/>
          </p:cNvSpPr>
          <p:nvPr/>
        </p:nvSpPr>
        <p:spPr bwMode="auto">
          <a:xfrm flipH="1">
            <a:off x="432732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7" name="AutoShape 81"/>
          <p:cNvSpPr>
            <a:spLocks/>
          </p:cNvSpPr>
          <p:nvPr/>
        </p:nvSpPr>
        <p:spPr bwMode="auto">
          <a:xfrm flipH="1">
            <a:off x="418802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8" name="AutoShape 82"/>
          <p:cNvSpPr>
            <a:spLocks/>
          </p:cNvSpPr>
          <p:nvPr/>
        </p:nvSpPr>
        <p:spPr bwMode="auto">
          <a:xfrm flipH="1">
            <a:off x="4048720"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9" name="AutoShape 83"/>
          <p:cNvSpPr>
            <a:spLocks/>
          </p:cNvSpPr>
          <p:nvPr/>
        </p:nvSpPr>
        <p:spPr bwMode="auto">
          <a:xfrm flipH="1">
            <a:off x="3909417"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60" name="AutoShape 84"/>
          <p:cNvSpPr>
            <a:spLocks/>
          </p:cNvSpPr>
          <p:nvPr/>
        </p:nvSpPr>
        <p:spPr bwMode="auto">
          <a:xfrm flipH="1">
            <a:off x="3770114"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61" name="AutoShape 85"/>
          <p:cNvSpPr>
            <a:spLocks/>
          </p:cNvSpPr>
          <p:nvPr/>
        </p:nvSpPr>
        <p:spPr bwMode="auto">
          <a:xfrm flipH="1">
            <a:off x="363081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62" name="AutoShape 86"/>
          <p:cNvSpPr>
            <a:spLocks/>
          </p:cNvSpPr>
          <p:nvPr/>
        </p:nvSpPr>
        <p:spPr bwMode="auto">
          <a:xfrm flipH="1">
            <a:off x="3491508"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3" name="AutoShape 87"/>
          <p:cNvSpPr>
            <a:spLocks/>
          </p:cNvSpPr>
          <p:nvPr/>
        </p:nvSpPr>
        <p:spPr bwMode="auto">
          <a:xfrm flipH="1">
            <a:off x="3352204"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4" name="AutoShape 88"/>
          <p:cNvSpPr>
            <a:spLocks/>
          </p:cNvSpPr>
          <p:nvPr/>
        </p:nvSpPr>
        <p:spPr bwMode="auto">
          <a:xfrm flipH="1">
            <a:off x="321290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5" name="AutoShape 89"/>
          <p:cNvSpPr>
            <a:spLocks/>
          </p:cNvSpPr>
          <p:nvPr/>
        </p:nvSpPr>
        <p:spPr bwMode="auto">
          <a:xfrm flipH="1">
            <a:off x="3073598"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6" name="AutoShape 90"/>
          <p:cNvSpPr>
            <a:spLocks/>
          </p:cNvSpPr>
          <p:nvPr/>
        </p:nvSpPr>
        <p:spPr bwMode="auto">
          <a:xfrm flipH="1">
            <a:off x="2934295"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7" name="AutoShape 91"/>
          <p:cNvSpPr>
            <a:spLocks/>
          </p:cNvSpPr>
          <p:nvPr/>
        </p:nvSpPr>
        <p:spPr bwMode="auto">
          <a:xfrm flipH="1">
            <a:off x="2794992"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8" name="AutoShape 92"/>
          <p:cNvSpPr>
            <a:spLocks/>
          </p:cNvSpPr>
          <p:nvPr/>
        </p:nvSpPr>
        <p:spPr bwMode="auto">
          <a:xfrm flipH="1">
            <a:off x="2655689"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9" name="AutoShape 93"/>
          <p:cNvSpPr>
            <a:spLocks/>
          </p:cNvSpPr>
          <p:nvPr/>
        </p:nvSpPr>
        <p:spPr bwMode="auto">
          <a:xfrm flipH="1">
            <a:off x="251638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70" name="AutoShape 94"/>
          <p:cNvSpPr>
            <a:spLocks/>
          </p:cNvSpPr>
          <p:nvPr/>
        </p:nvSpPr>
        <p:spPr bwMode="auto">
          <a:xfrm flipH="1">
            <a:off x="237708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50191"/>
                                        </p:tgtEl>
                                        <p:attrNameLst>
                                          <p:attrName>style.visibility</p:attrName>
                                        </p:attrNameLst>
                                      </p:cBhvr>
                                      <p:to>
                                        <p:strVal val="visible"/>
                                      </p:to>
                                    </p:set>
                                    <p:anim calcmode="lin" valueType="num">
                                      <p:cBhvr>
                                        <p:cTn id="11" dur="500" fill="hold"/>
                                        <p:tgtEl>
                                          <p:spTgt spid="50191"/>
                                        </p:tgtEl>
                                        <p:attrNameLst>
                                          <p:attrName>ppt_w</p:attrName>
                                        </p:attrNameLst>
                                      </p:cBhvr>
                                      <p:tavLst>
                                        <p:tav tm="0">
                                          <p:val>
                                            <p:fltVal val="0"/>
                                          </p:val>
                                        </p:tav>
                                        <p:tav tm="100000">
                                          <p:val>
                                            <p:strVal val="#ppt_w"/>
                                          </p:val>
                                        </p:tav>
                                      </p:tavLst>
                                    </p:anim>
                                    <p:anim calcmode="lin" valueType="num">
                                      <p:cBhvr>
                                        <p:cTn id="12" dur="500" fill="hold"/>
                                        <p:tgtEl>
                                          <p:spTgt spid="50191"/>
                                        </p:tgtEl>
                                        <p:attrNameLst>
                                          <p:attrName>ppt_h</p:attrName>
                                        </p:attrNameLst>
                                      </p:cBhvr>
                                      <p:tavLst>
                                        <p:tav tm="0">
                                          <p:val>
                                            <p:fltVal val="0"/>
                                          </p:val>
                                        </p:tav>
                                        <p:tav tm="100000">
                                          <p:val>
                                            <p:strVal val="#ppt_h"/>
                                          </p:val>
                                        </p:tav>
                                      </p:tavLst>
                                    </p:anim>
                                    <p:animEffect transition="in" filter="fade">
                                      <p:cBhvr>
                                        <p:cTn id="13" dur="500"/>
                                        <p:tgtEl>
                                          <p:spTgt spid="5019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0193"/>
                                        </p:tgtEl>
                                        <p:attrNameLst>
                                          <p:attrName>style.visibility</p:attrName>
                                        </p:attrNameLst>
                                      </p:cBhvr>
                                      <p:to>
                                        <p:strVal val="visible"/>
                                      </p:to>
                                    </p:set>
                                    <p:anim calcmode="lin" valueType="num">
                                      <p:cBhvr>
                                        <p:cTn id="16" dur="500" fill="hold"/>
                                        <p:tgtEl>
                                          <p:spTgt spid="50193"/>
                                        </p:tgtEl>
                                        <p:attrNameLst>
                                          <p:attrName>ppt_w</p:attrName>
                                        </p:attrNameLst>
                                      </p:cBhvr>
                                      <p:tavLst>
                                        <p:tav tm="0">
                                          <p:val>
                                            <p:fltVal val="0"/>
                                          </p:val>
                                        </p:tav>
                                        <p:tav tm="100000">
                                          <p:val>
                                            <p:strVal val="#ppt_w"/>
                                          </p:val>
                                        </p:tav>
                                      </p:tavLst>
                                    </p:anim>
                                    <p:anim calcmode="lin" valueType="num">
                                      <p:cBhvr>
                                        <p:cTn id="17" dur="500" fill="hold"/>
                                        <p:tgtEl>
                                          <p:spTgt spid="50193"/>
                                        </p:tgtEl>
                                        <p:attrNameLst>
                                          <p:attrName>ppt_h</p:attrName>
                                        </p:attrNameLst>
                                      </p:cBhvr>
                                      <p:tavLst>
                                        <p:tav tm="0">
                                          <p:val>
                                            <p:fltVal val="0"/>
                                          </p:val>
                                        </p:tav>
                                        <p:tav tm="100000">
                                          <p:val>
                                            <p:strVal val="#ppt_h"/>
                                          </p:val>
                                        </p:tav>
                                      </p:tavLst>
                                    </p:anim>
                                    <p:animEffect transition="in" filter="fade">
                                      <p:cBhvr>
                                        <p:cTn id="18" dur="500"/>
                                        <p:tgtEl>
                                          <p:spTgt spid="50193"/>
                                        </p:tgtEl>
                                      </p:cBhvr>
                                    </p:animEffect>
                                  </p:childTnLst>
                                </p:cTn>
                              </p:par>
                            </p:childTnLst>
                          </p:cTn>
                        </p:par>
                        <p:par>
                          <p:cTn id="19" fill="hold">
                            <p:stCondLst>
                              <p:cond delay="2500"/>
                            </p:stCondLst>
                            <p:childTnLst>
                              <p:par>
                                <p:cTn id="20" presetID="21" presetClass="entr" presetSubtype="1"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heel(1)">
                                      <p:cBhvr>
                                        <p:cTn id="22" dur="2000"/>
                                        <p:tgtEl>
                                          <p:spTgt spid="3"/>
                                        </p:tgtEl>
                                      </p:cBhvr>
                                    </p:animEffect>
                                  </p:childTnLst>
                                </p:cTn>
                              </p:par>
                            </p:childTnLst>
                          </p:cTn>
                        </p:par>
                        <p:par>
                          <p:cTn id="23" fill="hold">
                            <p:stCondLst>
                              <p:cond delay="4500"/>
                            </p:stCondLst>
                            <p:childTnLst>
                              <p:par>
                                <p:cTn id="24" presetID="53" presetClass="entr" presetSubtype="16" fill="hold" grpId="0" nodeType="afterEffect">
                                  <p:stCondLst>
                                    <p:cond delay="0"/>
                                  </p:stCondLst>
                                  <p:childTnLst>
                                    <p:set>
                                      <p:cBhvr>
                                        <p:cTn id="25" dur="1" fill="hold">
                                          <p:stCondLst>
                                            <p:cond delay="0"/>
                                          </p:stCondLst>
                                        </p:cTn>
                                        <p:tgtEl>
                                          <p:spTgt spid="50198"/>
                                        </p:tgtEl>
                                        <p:attrNameLst>
                                          <p:attrName>style.visibility</p:attrName>
                                        </p:attrNameLst>
                                      </p:cBhvr>
                                      <p:to>
                                        <p:strVal val="visible"/>
                                      </p:to>
                                    </p:set>
                                    <p:anim calcmode="lin" valueType="num">
                                      <p:cBhvr>
                                        <p:cTn id="26" dur="500" fill="hold"/>
                                        <p:tgtEl>
                                          <p:spTgt spid="50198"/>
                                        </p:tgtEl>
                                        <p:attrNameLst>
                                          <p:attrName>ppt_w</p:attrName>
                                        </p:attrNameLst>
                                      </p:cBhvr>
                                      <p:tavLst>
                                        <p:tav tm="0">
                                          <p:val>
                                            <p:fltVal val="0"/>
                                          </p:val>
                                        </p:tav>
                                        <p:tav tm="100000">
                                          <p:val>
                                            <p:strVal val="#ppt_w"/>
                                          </p:val>
                                        </p:tav>
                                      </p:tavLst>
                                    </p:anim>
                                    <p:anim calcmode="lin" valueType="num">
                                      <p:cBhvr>
                                        <p:cTn id="27" dur="500" fill="hold"/>
                                        <p:tgtEl>
                                          <p:spTgt spid="50198"/>
                                        </p:tgtEl>
                                        <p:attrNameLst>
                                          <p:attrName>ppt_h</p:attrName>
                                        </p:attrNameLst>
                                      </p:cBhvr>
                                      <p:tavLst>
                                        <p:tav tm="0">
                                          <p:val>
                                            <p:fltVal val="0"/>
                                          </p:val>
                                        </p:tav>
                                        <p:tav tm="100000">
                                          <p:val>
                                            <p:strVal val="#ppt_h"/>
                                          </p:val>
                                        </p:tav>
                                      </p:tavLst>
                                    </p:anim>
                                    <p:animEffect transition="in" filter="fade">
                                      <p:cBhvr>
                                        <p:cTn id="28" dur="500"/>
                                        <p:tgtEl>
                                          <p:spTgt spid="50198"/>
                                        </p:tgtEl>
                                      </p:cBhvr>
                                    </p:animEffect>
                                  </p:childTnLst>
                                </p:cTn>
                              </p:par>
                            </p:childTnLst>
                          </p:cTn>
                        </p:par>
                        <p:par>
                          <p:cTn id="29" fill="hold">
                            <p:stCondLst>
                              <p:cond delay="5000"/>
                            </p:stCondLst>
                            <p:childTnLst>
                              <p:par>
                                <p:cTn id="30" presetID="53" presetClass="entr" presetSubtype="16" fill="hold" grpId="0" nodeType="afterEffect">
                                  <p:stCondLst>
                                    <p:cond delay="0"/>
                                  </p:stCondLst>
                                  <p:childTnLst>
                                    <p:set>
                                      <p:cBhvr>
                                        <p:cTn id="31" dur="1" fill="hold">
                                          <p:stCondLst>
                                            <p:cond delay="0"/>
                                          </p:stCondLst>
                                        </p:cTn>
                                        <p:tgtEl>
                                          <p:spTgt spid="50197"/>
                                        </p:tgtEl>
                                        <p:attrNameLst>
                                          <p:attrName>style.visibility</p:attrName>
                                        </p:attrNameLst>
                                      </p:cBhvr>
                                      <p:to>
                                        <p:strVal val="visible"/>
                                      </p:to>
                                    </p:set>
                                    <p:anim calcmode="lin" valueType="num">
                                      <p:cBhvr>
                                        <p:cTn id="32" dur="500" fill="hold"/>
                                        <p:tgtEl>
                                          <p:spTgt spid="50197"/>
                                        </p:tgtEl>
                                        <p:attrNameLst>
                                          <p:attrName>ppt_w</p:attrName>
                                        </p:attrNameLst>
                                      </p:cBhvr>
                                      <p:tavLst>
                                        <p:tav tm="0">
                                          <p:val>
                                            <p:fltVal val="0"/>
                                          </p:val>
                                        </p:tav>
                                        <p:tav tm="100000">
                                          <p:val>
                                            <p:strVal val="#ppt_w"/>
                                          </p:val>
                                        </p:tav>
                                      </p:tavLst>
                                    </p:anim>
                                    <p:anim calcmode="lin" valueType="num">
                                      <p:cBhvr>
                                        <p:cTn id="33" dur="500" fill="hold"/>
                                        <p:tgtEl>
                                          <p:spTgt spid="50197"/>
                                        </p:tgtEl>
                                        <p:attrNameLst>
                                          <p:attrName>ppt_h</p:attrName>
                                        </p:attrNameLst>
                                      </p:cBhvr>
                                      <p:tavLst>
                                        <p:tav tm="0">
                                          <p:val>
                                            <p:fltVal val="0"/>
                                          </p:val>
                                        </p:tav>
                                        <p:tav tm="100000">
                                          <p:val>
                                            <p:strVal val="#ppt_h"/>
                                          </p:val>
                                        </p:tav>
                                      </p:tavLst>
                                    </p:anim>
                                    <p:animEffect transition="in" filter="fade">
                                      <p:cBhvr>
                                        <p:cTn id="34" dur="500"/>
                                        <p:tgtEl>
                                          <p:spTgt spid="50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199"/>
                                        </p:tgtEl>
                                        <p:attrNameLst>
                                          <p:attrName>style.visibility</p:attrName>
                                        </p:attrNameLst>
                                      </p:cBhvr>
                                      <p:to>
                                        <p:strVal val="visible"/>
                                      </p:to>
                                    </p:set>
                                    <p:anim calcmode="lin" valueType="num">
                                      <p:cBhvr>
                                        <p:cTn id="37" dur="500" fill="hold"/>
                                        <p:tgtEl>
                                          <p:spTgt spid="50199"/>
                                        </p:tgtEl>
                                        <p:attrNameLst>
                                          <p:attrName>ppt_w</p:attrName>
                                        </p:attrNameLst>
                                      </p:cBhvr>
                                      <p:tavLst>
                                        <p:tav tm="0">
                                          <p:val>
                                            <p:fltVal val="0"/>
                                          </p:val>
                                        </p:tav>
                                        <p:tav tm="100000">
                                          <p:val>
                                            <p:strVal val="#ppt_w"/>
                                          </p:val>
                                        </p:tav>
                                      </p:tavLst>
                                    </p:anim>
                                    <p:anim calcmode="lin" valueType="num">
                                      <p:cBhvr>
                                        <p:cTn id="38" dur="500" fill="hold"/>
                                        <p:tgtEl>
                                          <p:spTgt spid="50199"/>
                                        </p:tgtEl>
                                        <p:attrNameLst>
                                          <p:attrName>ppt_h</p:attrName>
                                        </p:attrNameLst>
                                      </p:cBhvr>
                                      <p:tavLst>
                                        <p:tav tm="0">
                                          <p:val>
                                            <p:fltVal val="0"/>
                                          </p:val>
                                        </p:tav>
                                        <p:tav tm="100000">
                                          <p:val>
                                            <p:strVal val="#ppt_h"/>
                                          </p:val>
                                        </p:tav>
                                      </p:tavLst>
                                    </p:anim>
                                    <p:animEffect transition="in" filter="fade">
                                      <p:cBhvr>
                                        <p:cTn id="39" dur="500"/>
                                        <p:tgtEl>
                                          <p:spTgt spid="50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0191" grpId="0" animBg="1"/>
      <p:bldP spid="50193" grpId="0"/>
      <p:bldGraphic spid="3" grpId="0">
        <p:bldAsOne/>
      </p:bldGraphic>
      <p:bldP spid="50197" grpId="0" animBg="1"/>
      <p:bldP spid="50198" grpId="0" animBg="1"/>
      <p:bldP spid="501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p:cNvSpPr>
          <p:nvPr/>
        </p:nvSpPr>
        <p:spPr bwMode="auto">
          <a:xfrm>
            <a:off x="862608" y="5109567"/>
            <a:ext cx="166985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t>+203 Women in 2012</a:t>
            </a:r>
            <a:endParaRPr lang="id-ID" sz="4275"/>
          </a:p>
        </p:txBody>
      </p:sp>
      <p:sp>
        <p:nvSpPr>
          <p:cNvPr id="51203" name="AutoShape 3"/>
          <p:cNvSpPr>
            <a:spLocks/>
          </p:cNvSpPr>
          <p:nvPr/>
        </p:nvSpPr>
        <p:spPr bwMode="auto">
          <a:xfrm>
            <a:off x="2085083" y="4446984"/>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dirty="0">
                <a:solidFill>
                  <a:schemeClr val="accent1"/>
                </a:solidFill>
              </a:rPr>
              <a:t>85%</a:t>
            </a:r>
            <a:endParaRPr lang="id-ID" sz="4275" dirty="0">
              <a:solidFill>
                <a:schemeClr val="accent1"/>
              </a:solidFill>
            </a:endParaRPr>
          </a:p>
        </p:txBody>
      </p:sp>
      <p:sp>
        <p:nvSpPr>
          <p:cNvPr id="51204" name="AutoShape 4"/>
          <p:cNvSpPr>
            <a:spLocks/>
          </p:cNvSpPr>
          <p:nvPr/>
        </p:nvSpPr>
        <p:spPr bwMode="auto">
          <a:xfrm flipH="1">
            <a:off x="2620864" y="5050631"/>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05" name="AutoShape 5"/>
          <p:cNvSpPr>
            <a:spLocks/>
          </p:cNvSpPr>
          <p:nvPr/>
        </p:nvSpPr>
        <p:spPr bwMode="auto">
          <a:xfrm>
            <a:off x="1415356" y="5511403"/>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rgbClr val="53585F"/>
                </a:solidFill>
              </a:rPr>
              <a:t>Women Fact’s</a:t>
            </a:r>
            <a:endParaRPr lang="id-ID" sz="4275"/>
          </a:p>
        </p:txBody>
      </p:sp>
      <p:sp>
        <p:nvSpPr>
          <p:cNvPr id="51206" name="AutoShape 6"/>
          <p:cNvSpPr>
            <a:spLocks/>
          </p:cNvSpPr>
          <p:nvPr/>
        </p:nvSpPr>
        <p:spPr bwMode="auto">
          <a:xfrm>
            <a:off x="1790403" y="6104335"/>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1207" name="AutoShape 7"/>
          <p:cNvSpPr>
            <a:spLocks/>
          </p:cNvSpPr>
          <p:nvPr/>
        </p:nvSpPr>
        <p:spPr bwMode="auto">
          <a:xfrm>
            <a:off x="3221831" y="4129088"/>
            <a:ext cx="1360884" cy="125462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1144"/>
                  <a:pt x="2881" y="3431"/>
                </a:cubicBezTo>
                <a:cubicBezTo>
                  <a:pt x="-961" y="8004"/>
                  <a:pt x="-961" y="15418"/>
                  <a:pt x="2881" y="19992"/>
                </a:cubicBezTo>
                <a:cubicBezTo>
                  <a:pt x="3405" y="20616"/>
                  <a:pt x="3977" y="21146"/>
                  <a:pt x="4578" y="21599"/>
                </a:cubicBezTo>
                <a:cubicBezTo>
                  <a:pt x="5343" y="21305"/>
                  <a:pt x="6236" y="21037"/>
                  <a:pt x="7131" y="20796"/>
                </a:cubicBezTo>
                <a:cubicBezTo>
                  <a:pt x="7347" y="19798"/>
                  <a:pt x="7755" y="19797"/>
                  <a:pt x="7731" y="17773"/>
                </a:cubicBezTo>
                <a:cubicBezTo>
                  <a:pt x="7731" y="17031"/>
                  <a:pt x="7250" y="16204"/>
                  <a:pt x="7250" y="16204"/>
                </a:cubicBezTo>
                <a:cubicBezTo>
                  <a:pt x="7250" y="16204"/>
                  <a:pt x="7203" y="16520"/>
                  <a:pt x="6915" y="16377"/>
                </a:cubicBezTo>
                <a:cubicBezTo>
                  <a:pt x="6651" y="16205"/>
                  <a:pt x="6387" y="15777"/>
                  <a:pt x="6315" y="15406"/>
                </a:cubicBezTo>
                <a:cubicBezTo>
                  <a:pt x="6291" y="15064"/>
                  <a:pt x="6052" y="14436"/>
                  <a:pt x="5956" y="14293"/>
                </a:cubicBezTo>
                <a:cubicBezTo>
                  <a:pt x="5860" y="14065"/>
                  <a:pt x="5933" y="13610"/>
                  <a:pt x="6388" y="13554"/>
                </a:cubicBezTo>
                <a:cubicBezTo>
                  <a:pt x="6388" y="13554"/>
                  <a:pt x="6220" y="13123"/>
                  <a:pt x="6364" y="12923"/>
                </a:cubicBezTo>
                <a:cubicBezTo>
                  <a:pt x="6364" y="12923"/>
                  <a:pt x="5883" y="12952"/>
                  <a:pt x="6099" y="12438"/>
                </a:cubicBezTo>
                <a:cubicBezTo>
                  <a:pt x="6099" y="12438"/>
                  <a:pt x="5117" y="12042"/>
                  <a:pt x="5932" y="11100"/>
                </a:cubicBezTo>
                <a:cubicBezTo>
                  <a:pt x="5932" y="11100"/>
                  <a:pt x="5406" y="10442"/>
                  <a:pt x="6029" y="10328"/>
                </a:cubicBezTo>
                <a:cubicBezTo>
                  <a:pt x="6029" y="10328"/>
                  <a:pt x="5117" y="9103"/>
                  <a:pt x="6339" y="8589"/>
                </a:cubicBezTo>
                <a:cubicBezTo>
                  <a:pt x="6339" y="8589"/>
                  <a:pt x="5237" y="5367"/>
                  <a:pt x="7250" y="5225"/>
                </a:cubicBezTo>
                <a:cubicBezTo>
                  <a:pt x="8304" y="5053"/>
                  <a:pt x="9023" y="5824"/>
                  <a:pt x="9982" y="6309"/>
                </a:cubicBezTo>
                <a:cubicBezTo>
                  <a:pt x="9982" y="6309"/>
                  <a:pt x="11300" y="5024"/>
                  <a:pt x="12043" y="5196"/>
                </a:cubicBezTo>
                <a:cubicBezTo>
                  <a:pt x="13361" y="5510"/>
                  <a:pt x="13745" y="7049"/>
                  <a:pt x="12978" y="8389"/>
                </a:cubicBezTo>
                <a:cubicBezTo>
                  <a:pt x="13793" y="8132"/>
                  <a:pt x="14079" y="9645"/>
                  <a:pt x="13432" y="10216"/>
                </a:cubicBezTo>
                <a:cubicBezTo>
                  <a:pt x="13432" y="10216"/>
                  <a:pt x="13816" y="10729"/>
                  <a:pt x="13432" y="11300"/>
                </a:cubicBezTo>
                <a:cubicBezTo>
                  <a:pt x="13432" y="11300"/>
                  <a:pt x="14008" y="12268"/>
                  <a:pt x="13289" y="12666"/>
                </a:cubicBezTo>
                <a:cubicBezTo>
                  <a:pt x="13289" y="12666"/>
                  <a:pt x="13170" y="13239"/>
                  <a:pt x="13002" y="13496"/>
                </a:cubicBezTo>
                <a:cubicBezTo>
                  <a:pt x="13002" y="13496"/>
                  <a:pt x="13315" y="13440"/>
                  <a:pt x="13410" y="13724"/>
                </a:cubicBezTo>
                <a:cubicBezTo>
                  <a:pt x="13530" y="14066"/>
                  <a:pt x="13577" y="14352"/>
                  <a:pt x="13338" y="14808"/>
                </a:cubicBezTo>
                <a:cubicBezTo>
                  <a:pt x="13098" y="15235"/>
                  <a:pt x="13050" y="15519"/>
                  <a:pt x="12954" y="15776"/>
                </a:cubicBezTo>
                <a:cubicBezTo>
                  <a:pt x="12882" y="16004"/>
                  <a:pt x="12811" y="16719"/>
                  <a:pt x="12284" y="16319"/>
                </a:cubicBezTo>
                <a:cubicBezTo>
                  <a:pt x="11565" y="17375"/>
                  <a:pt x="11324" y="19055"/>
                  <a:pt x="11803" y="20538"/>
                </a:cubicBezTo>
                <a:lnTo>
                  <a:pt x="11924" y="20796"/>
                </a:lnTo>
                <a:cubicBezTo>
                  <a:pt x="12967" y="21048"/>
                  <a:pt x="14128" y="21315"/>
                  <a:pt x="15102" y="21596"/>
                </a:cubicBezTo>
                <a:cubicBezTo>
                  <a:pt x="15702" y="21143"/>
                  <a:pt x="16272" y="20615"/>
                  <a:pt x="16796" y="19992"/>
                </a:cubicBezTo>
                <a:cubicBezTo>
                  <a:pt x="20638" y="15418"/>
                  <a:pt x="20638" y="8004"/>
                  <a:pt x="16796" y="3431"/>
                </a:cubicBezTo>
                <a:cubicBezTo>
                  <a:pt x="14875" y="1144"/>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08" name="AutoShape 8"/>
          <p:cNvSpPr>
            <a:spLocks/>
          </p:cNvSpPr>
          <p:nvPr/>
        </p:nvSpPr>
        <p:spPr bwMode="auto">
          <a:xfrm>
            <a:off x="9132392" y="4129088"/>
            <a:ext cx="1360884" cy="120461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1192"/>
                  <a:pt x="2881" y="3574"/>
                </a:cubicBezTo>
                <a:cubicBezTo>
                  <a:pt x="-961" y="8338"/>
                  <a:pt x="-961" y="16062"/>
                  <a:pt x="2881" y="20826"/>
                </a:cubicBezTo>
                <a:cubicBezTo>
                  <a:pt x="3102" y="21100"/>
                  <a:pt x="3334" y="21354"/>
                  <a:pt x="3570" y="21596"/>
                </a:cubicBezTo>
                <a:cubicBezTo>
                  <a:pt x="5176" y="20989"/>
                  <a:pt x="6918" y="20384"/>
                  <a:pt x="7080" y="20293"/>
                </a:cubicBezTo>
                <a:lnTo>
                  <a:pt x="7104" y="19201"/>
                </a:lnTo>
                <a:lnTo>
                  <a:pt x="7472" y="19077"/>
                </a:lnTo>
                <a:cubicBezTo>
                  <a:pt x="7472" y="19077"/>
                  <a:pt x="7618" y="17375"/>
                  <a:pt x="7618" y="17101"/>
                </a:cubicBezTo>
                <a:cubicBezTo>
                  <a:pt x="7618" y="17101"/>
                  <a:pt x="7054" y="15733"/>
                  <a:pt x="6931" y="14943"/>
                </a:cubicBezTo>
                <a:cubicBezTo>
                  <a:pt x="6931" y="14943"/>
                  <a:pt x="6467" y="14944"/>
                  <a:pt x="6418" y="14367"/>
                </a:cubicBezTo>
                <a:cubicBezTo>
                  <a:pt x="6344" y="13759"/>
                  <a:pt x="6416" y="13362"/>
                  <a:pt x="6294" y="12907"/>
                </a:cubicBezTo>
                <a:cubicBezTo>
                  <a:pt x="6220" y="12480"/>
                  <a:pt x="6492" y="12025"/>
                  <a:pt x="6712" y="12116"/>
                </a:cubicBezTo>
                <a:cubicBezTo>
                  <a:pt x="6712" y="12116"/>
                  <a:pt x="6222" y="8984"/>
                  <a:pt x="6712" y="8133"/>
                </a:cubicBezTo>
                <a:cubicBezTo>
                  <a:pt x="7056" y="7525"/>
                  <a:pt x="8110" y="5978"/>
                  <a:pt x="10587" y="5430"/>
                </a:cubicBezTo>
                <a:cubicBezTo>
                  <a:pt x="10587" y="5430"/>
                  <a:pt x="11199" y="5338"/>
                  <a:pt x="11395" y="5460"/>
                </a:cubicBezTo>
                <a:cubicBezTo>
                  <a:pt x="11542" y="5520"/>
                  <a:pt x="11516" y="5580"/>
                  <a:pt x="11222" y="5976"/>
                </a:cubicBezTo>
                <a:cubicBezTo>
                  <a:pt x="11222" y="5976"/>
                  <a:pt x="12499" y="6948"/>
                  <a:pt x="12916" y="8498"/>
                </a:cubicBezTo>
                <a:cubicBezTo>
                  <a:pt x="13161" y="9471"/>
                  <a:pt x="13063" y="11570"/>
                  <a:pt x="12916" y="12116"/>
                </a:cubicBezTo>
                <a:cubicBezTo>
                  <a:pt x="12916" y="12116"/>
                  <a:pt x="13284" y="12025"/>
                  <a:pt x="13235" y="12602"/>
                </a:cubicBezTo>
                <a:cubicBezTo>
                  <a:pt x="13161" y="13544"/>
                  <a:pt x="13137" y="15277"/>
                  <a:pt x="12597" y="14943"/>
                </a:cubicBezTo>
                <a:cubicBezTo>
                  <a:pt x="12597" y="14943"/>
                  <a:pt x="12571" y="16889"/>
                  <a:pt x="12105" y="17285"/>
                </a:cubicBezTo>
                <a:cubicBezTo>
                  <a:pt x="12105" y="17285"/>
                  <a:pt x="11958" y="18804"/>
                  <a:pt x="12178" y="18866"/>
                </a:cubicBezTo>
                <a:lnTo>
                  <a:pt x="12497" y="18866"/>
                </a:lnTo>
                <a:cubicBezTo>
                  <a:pt x="12497" y="18866"/>
                  <a:pt x="12619" y="20112"/>
                  <a:pt x="12865" y="20447"/>
                </a:cubicBezTo>
                <a:cubicBezTo>
                  <a:pt x="12865" y="20447"/>
                  <a:pt x="14544" y="20996"/>
                  <a:pt x="16107" y="21599"/>
                </a:cubicBezTo>
                <a:cubicBezTo>
                  <a:pt x="16344" y="21356"/>
                  <a:pt x="16574" y="21101"/>
                  <a:pt x="16796" y="20826"/>
                </a:cubicBezTo>
                <a:cubicBezTo>
                  <a:pt x="20639" y="16062"/>
                  <a:pt x="20638" y="8338"/>
                  <a:pt x="16796" y="3574"/>
                </a:cubicBezTo>
                <a:cubicBezTo>
                  <a:pt x="14875" y="1192"/>
                  <a:pt x="12357"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09" name="AutoShape 9"/>
          <p:cNvSpPr>
            <a:spLocks/>
          </p:cNvSpPr>
          <p:nvPr/>
        </p:nvSpPr>
        <p:spPr bwMode="auto">
          <a:xfrm>
            <a:off x="11182648" y="5059561"/>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-32 Mens in 2010</a:t>
            </a:r>
            <a:endParaRPr lang="id-ID" sz="4275"/>
          </a:p>
        </p:txBody>
      </p:sp>
      <p:sp>
        <p:nvSpPr>
          <p:cNvPr id="51210" name="AutoShape 10"/>
          <p:cNvSpPr>
            <a:spLocks/>
          </p:cNvSpPr>
          <p:nvPr/>
        </p:nvSpPr>
        <p:spPr bwMode="auto">
          <a:xfrm>
            <a:off x="10775454" y="4396978"/>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accent2"/>
                </a:solidFill>
              </a:rPr>
              <a:t>15%</a:t>
            </a:r>
            <a:endParaRPr lang="id-ID" sz="4275" dirty="0">
              <a:solidFill>
                <a:schemeClr val="accent2"/>
              </a:solidFill>
            </a:endParaRPr>
          </a:p>
        </p:txBody>
      </p:sp>
      <p:sp>
        <p:nvSpPr>
          <p:cNvPr id="51211" name="AutoShape 11"/>
          <p:cNvSpPr>
            <a:spLocks/>
          </p:cNvSpPr>
          <p:nvPr/>
        </p:nvSpPr>
        <p:spPr bwMode="auto">
          <a:xfrm rot="10800000">
            <a:off x="10775454" y="5000625"/>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12" name="AutoShape 12"/>
          <p:cNvSpPr>
            <a:spLocks/>
          </p:cNvSpPr>
          <p:nvPr/>
        </p:nvSpPr>
        <p:spPr bwMode="auto">
          <a:xfrm>
            <a:off x="9132392" y="5511403"/>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rgbClr val="53585F"/>
                </a:solidFill>
              </a:rPr>
              <a:t>Men Fact’s</a:t>
            </a:r>
            <a:endParaRPr lang="id-ID" sz="4275"/>
          </a:p>
        </p:txBody>
      </p:sp>
      <p:sp>
        <p:nvSpPr>
          <p:cNvPr id="51213" name="AutoShape 13"/>
          <p:cNvSpPr>
            <a:spLocks/>
          </p:cNvSpPr>
          <p:nvPr/>
        </p:nvSpPr>
        <p:spPr bwMode="auto">
          <a:xfrm>
            <a:off x="9132392" y="6104335"/>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1214" name="AutoShape 14"/>
          <p:cNvSpPr>
            <a:spLocks/>
          </p:cNvSpPr>
          <p:nvPr/>
        </p:nvSpPr>
        <p:spPr bwMode="auto">
          <a:xfrm>
            <a:off x="5257800" y="5480149"/>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15" name="AutoShape 15"/>
          <p:cNvSpPr>
            <a:spLocks/>
          </p:cNvSpPr>
          <p:nvPr/>
        </p:nvSpPr>
        <p:spPr bwMode="auto">
          <a:xfrm>
            <a:off x="6517779" y="5197971"/>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Feature</a:t>
            </a:r>
            <a:endParaRPr lang="id-ID" sz="4275"/>
          </a:p>
        </p:txBody>
      </p:sp>
      <p:sp>
        <p:nvSpPr>
          <p:cNvPr id="51216" name="AutoShape 16"/>
          <p:cNvSpPr>
            <a:spLocks/>
          </p:cNvSpPr>
          <p:nvPr/>
        </p:nvSpPr>
        <p:spPr bwMode="auto">
          <a:xfrm>
            <a:off x="5257800" y="5197971"/>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0</a:t>
            </a:r>
            <a:endParaRPr lang="id-ID" sz="4275"/>
          </a:p>
        </p:txBody>
      </p:sp>
      <p:sp>
        <p:nvSpPr>
          <p:cNvPr id="51217" name="AutoShape 17"/>
          <p:cNvSpPr>
            <a:spLocks/>
          </p:cNvSpPr>
          <p:nvPr/>
        </p:nvSpPr>
        <p:spPr bwMode="auto">
          <a:xfrm>
            <a:off x="7777758" y="5197971"/>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100</a:t>
            </a:r>
            <a:endParaRPr lang="id-ID" sz="4275"/>
          </a:p>
        </p:txBody>
      </p:sp>
      <p:sp>
        <p:nvSpPr>
          <p:cNvPr id="51218" name="AutoShape 18"/>
          <p:cNvSpPr>
            <a:spLocks/>
          </p:cNvSpPr>
          <p:nvPr/>
        </p:nvSpPr>
        <p:spPr bwMode="auto">
          <a:xfrm>
            <a:off x="5257800" y="5480149"/>
            <a:ext cx="2456557"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19" name="AutoShape 19"/>
          <p:cNvSpPr>
            <a:spLocks/>
          </p:cNvSpPr>
          <p:nvPr/>
        </p:nvSpPr>
        <p:spPr bwMode="auto">
          <a:xfrm>
            <a:off x="5257801" y="5480149"/>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20" name="AutoShape 20"/>
          <p:cNvSpPr>
            <a:spLocks/>
          </p:cNvSpPr>
          <p:nvPr/>
        </p:nvSpPr>
        <p:spPr bwMode="auto">
          <a:xfrm>
            <a:off x="5257800" y="6015931"/>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21" name="AutoShape 21"/>
          <p:cNvSpPr>
            <a:spLocks/>
          </p:cNvSpPr>
          <p:nvPr/>
        </p:nvSpPr>
        <p:spPr bwMode="auto">
          <a:xfrm>
            <a:off x="6234708" y="5733752"/>
            <a:ext cx="12456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System Work</a:t>
            </a:r>
            <a:endParaRPr lang="id-ID" sz="4275"/>
          </a:p>
        </p:txBody>
      </p:sp>
      <p:sp>
        <p:nvSpPr>
          <p:cNvPr id="51222" name="AutoShape 22"/>
          <p:cNvSpPr>
            <a:spLocks/>
          </p:cNvSpPr>
          <p:nvPr/>
        </p:nvSpPr>
        <p:spPr bwMode="auto">
          <a:xfrm>
            <a:off x="5257800" y="573375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Bad</a:t>
            </a:r>
            <a:endParaRPr lang="id-ID" sz="4275"/>
          </a:p>
        </p:txBody>
      </p:sp>
      <p:sp>
        <p:nvSpPr>
          <p:cNvPr id="51223" name="AutoShape 23"/>
          <p:cNvSpPr>
            <a:spLocks/>
          </p:cNvSpPr>
          <p:nvPr/>
        </p:nvSpPr>
        <p:spPr bwMode="auto">
          <a:xfrm>
            <a:off x="7777758" y="573375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Good</a:t>
            </a:r>
            <a:endParaRPr lang="id-ID" sz="4275"/>
          </a:p>
        </p:txBody>
      </p:sp>
      <p:sp>
        <p:nvSpPr>
          <p:cNvPr id="51224" name="AutoShape 24"/>
          <p:cNvSpPr>
            <a:spLocks/>
          </p:cNvSpPr>
          <p:nvPr/>
        </p:nvSpPr>
        <p:spPr bwMode="auto">
          <a:xfrm>
            <a:off x="5257800" y="6015931"/>
            <a:ext cx="2713732"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25" name="AutoShape 25"/>
          <p:cNvSpPr>
            <a:spLocks/>
          </p:cNvSpPr>
          <p:nvPr/>
        </p:nvSpPr>
        <p:spPr bwMode="auto">
          <a:xfrm>
            <a:off x="5257800" y="6015931"/>
            <a:ext cx="203329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26" name="AutoShape 26"/>
          <p:cNvSpPr>
            <a:spLocks/>
          </p:cNvSpPr>
          <p:nvPr/>
        </p:nvSpPr>
        <p:spPr bwMode="auto">
          <a:xfrm>
            <a:off x="5257800" y="6557962"/>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27" name="AutoShape 27"/>
          <p:cNvSpPr>
            <a:spLocks/>
          </p:cNvSpPr>
          <p:nvPr/>
        </p:nvSpPr>
        <p:spPr bwMode="auto">
          <a:xfrm>
            <a:off x="6227564" y="6276677"/>
            <a:ext cx="125997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Time Elapsed</a:t>
            </a:r>
            <a:endParaRPr lang="id-ID" sz="4275"/>
          </a:p>
        </p:txBody>
      </p:sp>
      <p:sp>
        <p:nvSpPr>
          <p:cNvPr id="51228" name="AutoShape 28"/>
          <p:cNvSpPr>
            <a:spLocks/>
          </p:cNvSpPr>
          <p:nvPr/>
        </p:nvSpPr>
        <p:spPr bwMode="auto">
          <a:xfrm>
            <a:off x="5257800" y="6276677"/>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0s</a:t>
            </a:r>
            <a:endParaRPr lang="id-ID" sz="4275"/>
          </a:p>
        </p:txBody>
      </p:sp>
      <p:sp>
        <p:nvSpPr>
          <p:cNvPr id="51229" name="AutoShape 29"/>
          <p:cNvSpPr>
            <a:spLocks/>
          </p:cNvSpPr>
          <p:nvPr/>
        </p:nvSpPr>
        <p:spPr bwMode="auto">
          <a:xfrm>
            <a:off x="7777758" y="6276677"/>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60s</a:t>
            </a:r>
            <a:endParaRPr lang="id-ID" sz="4275"/>
          </a:p>
        </p:txBody>
      </p:sp>
      <p:sp>
        <p:nvSpPr>
          <p:cNvPr id="51230" name="AutoShape 30"/>
          <p:cNvSpPr>
            <a:spLocks/>
          </p:cNvSpPr>
          <p:nvPr/>
        </p:nvSpPr>
        <p:spPr bwMode="auto">
          <a:xfrm>
            <a:off x="5257801" y="6557962"/>
            <a:ext cx="1359098"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31" name="AutoShape 31"/>
          <p:cNvSpPr>
            <a:spLocks/>
          </p:cNvSpPr>
          <p:nvPr/>
        </p:nvSpPr>
        <p:spPr bwMode="auto">
          <a:xfrm>
            <a:off x="5257801" y="6557962"/>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32" name="AutoShape 32"/>
          <p:cNvSpPr>
            <a:spLocks/>
          </p:cNvSpPr>
          <p:nvPr/>
        </p:nvSpPr>
        <p:spPr bwMode="auto">
          <a:xfrm>
            <a:off x="5257800" y="7100888"/>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33" name="AutoShape 33"/>
          <p:cNvSpPr>
            <a:spLocks/>
          </p:cNvSpPr>
          <p:nvPr/>
        </p:nvSpPr>
        <p:spPr bwMode="auto">
          <a:xfrm>
            <a:off x="6517779" y="6818709"/>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Price</a:t>
            </a:r>
            <a:endParaRPr lang="id-ID" sz="4275"/>
          </a:p>
        </p:txBody>
      </p:sp>
      <p:sp>
        <p:nvSpPr>
          <p:cNvPr id="51234" name="AutoShape 34"/>
          <p:cNvSpPr>
            <a:spLocks/>
          </p:cNvSpPr>
          <p:nvPr/>
        </p:nvSpPr>
        <p:spPr bwMode="auto">
          <a:xfrm>
            <a:off x="5257800" y="6818709"/>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Cheap</a:t>
            </a:r>
            <a:endParaRPr lang="id-ID" sz="4275"/>
          </a:p>
        </p:txBody>
      </p:sp>
      <p:sp>
        <p:nvSpPr>
          <p:cNvPr id="51235" name="AutoShape 35"/>
          <p:cNvSpPr>
            <a:spLocks/>
          </p:cNvSpPr>
          <p:nvPr/>
        </p:nvSpPr>
        <p:spPr bwMode="auto">
          <a:xfrm>
            <a:off x="7673281" y="6818709"/>
            <a:ext cx="78402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Expensive</a:t>
            </a:r>
            <a:endParaRPr lang="id-ID" sz="4275"/>
          </a:p>
        </p:txBody>
      </p:sp>
      <p:sp>
        <p:nvSpPr>
          <p:cNvPr id="51236" name="AutoShape 36"/>
          <p:cNvSpPr>
            <a:spLocks/>
          </p:cNvSpPr>
          <p:nvPr/>
        </p:nvSpPr>
        <p:spPr bwMode="auto">
          <a:xfrm>
            <a:off x="5257800" y="7100888"/>
            <a:ext cx="1259979"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37" name="AutoShape 37"/>
          <p:cNvSpPr>
            <a:spLocks/>
          </p:cNvSpPr>
          <p:nvPr/>
        </p:nvSpPr>
        <p:spPr bwMode="auto">
          <a:xfrm>
            <a:off x="5257800" y="7100888"/>
            <a:ext cx="50810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1202"/>
                                        </p:tgtEl>
                                        <p:attrNameLst>
                                          <p:attrName>style.visibility</p:attrName>
                                        </p:attrNameLst>
                                      </p:cBhvr>
                                      <p:to>
                                        <p:strVal val="visible"/>
                                      </p:to>
                                    </p:set>
                                    <p:animEffect transition="in" filter="wipe(down)">
                                      <p:cBhvr>
                                        <p:cTn id="7" dur="500"/>
                                        <p:tgtEl>
                                          <p:spTgt spid="512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203"/>
                                        </p:tgtEl>
                                        <p:attrNameLst>
                                          <p:attrName>style.visibility</p:attrName>
                                        </p:attrNameLst>
                                      </p:cBhvr>
                                      <p:to>
                                        <p:strVal val="visible"/>
                                      </p:to>
                                    </p:set>
                                    <p:animEffect transition="in" filter="wipe(down)">
                                      <p:cBhvr>
                                        <p:cTn id="10" dur="500"/>
                                        <p:tgtEl>
                                          <p:spTgt spid="5120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1204"/>
                                        </p:tgtEl>
                                        <p:attrNameLst>
                                          <p:attrName>style.visibility</p:attrName>
                                        </p:attrNameLst>
                                      </p:cBhvr>
                                      <p:to>
                                        <p:strVal val="visible"/>
                                      </p:to>
                                    </p:set>
                                    <p:animEffect transition="in" filter="wipe(down)">
                                      <p:cBhvr>
                                        <p:cTn id="13" dur="500"/>
                                        <p:tgtEl>
                                          <p:spTgt spid="5120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1205"/>
                                        </p:tgtEl>
                                        <p:attrNameLst>
                                          <p:attrName>style.visibility</p:attrName>
                                        </p:attrNameLst>
                                      </p:cBhvr>
                                      <p:to>
                                        <p:strVal val="visible"/>
                                      </p:to>
                                    </p:set>
                                    <p:animEffect transition="in" filter="wipe(down)">
                                      <p:cBhvr>
                                        <p:cTn id="16" dur="500"/>
                                        <p:tgtEl>
                                          <p:spTgt spid="5120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1206"/>
                                        </p:tgtEl>
                                        <p:attrNameLst>
                                          <p:attrName>style.visibility</p:attrName>
                                        </p:attrNameLst>
                                      </p:cBhvr>
                                      <p:to>
                                        <p:strVal val="visible"/>
                                      </p:to>
                                    </p:set>
                                    <p:animEffect transition="in" filter="wipe(down)">
                                      <p:cBhvr>
                                        <p:cTn id="19" dur="500"/>
                                        <p:tgtEl>
                                          <p:spTgt spid="5120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1207"/>
                                        </p:tgtEl>
                                        <p:attrNameLst>
                                          <p:attrName>style.visibility</p:attrName>
                                        </p:attrNameLst>
                                      </p:cBhvr>
                                      <p:to>
                                        <p:strVal val="visible"/>
                                      </p:to>
                                    </p:set>
                                    <p:animEffect transition="in" filter="wipe(down)">
                                      <p:cBhvr>
                                        <p:cTn id="22" dur="500"/>
                                        <p:tgtEl>
                                          <p:spTgt spid="51207"/>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51219"/>
                                        </p:tgtEl>
                                        <p:attrNameLst>
                                          <p:attrName>style.visibility</p:attrName>
                                        </p:attrNameLst>
                                      </p:cBhvr>
                                      <p:to>
                                        <p:strVal val="visible"/>
                                      </p:to>
                                    </p:set>
                                    <p:animEffect transition="in" filter="wipe(left)">
                                      <p:cBhvr>
                                        <p:cTn id="26" dur="500"/>
                                        <p:tgtEl>
                                          <p:spTgt spid="51219"/>
                                        </p:tgtEl>
                                      </p:cBhvr>
                                    </p:animEffect>
                                  </p:childTnLst>
                                </p:cTn>
                              </p:par>
                              <p:par>
                                <p:cTn id="27" presetID="22" presetClass="entr" presetSubtype="8" fill="hold" grpId="0" nodeType="withEffect">
                                  <p:stCondLst>
                                    <p:cond delay="300"/>
                                  </p:stCondLst>
                                  <p:childTnLst>
                                    <p:set>
                                      <p:cBhvr>
                                        <p:cTn id="28" dur="1" fill="hold">
                                          <p:stCondLst>
                                            <p:cond delay="0"/>
                                          </p:stCondLst>
                                        </p:cTn>
                                        <p:tgtEl>
                                          <p:spTgt spid="51231"/>
                                        </p:tgtEl>
                                        <p:attrNameLst>
                                          <p:attrName>style.visibility</p:attrName>
                                        </p:attrNameLst>
                                      </p:cBhvr>
                                      <p:to>
                                        <p:strVal val="visible"/>
                                      </p:to>
                                    </p:set>
                                    <p:animEffect transition="in" filter="wipe(left)">
                                      <p:cBhvr>
                                        <p:cTn id="29" dur="500"/>
                                        <p:tgtEl>
                                          <p:spTgt spid="51231"/>
                                        </p:tgtEl>
                                      </p:cBhvr>
                                    </p:animEffect>
                                  </p:childTnLst>
                                </p:cTn>
                              </p:par>
                              <p:par>
                                <p:cTn id="30" presetID="22" presetClass="entr" presetSubtype="8" fill="hold" grpId="0" nodeType="withEffect">
                                  <p:stCondLst>
                                    <p:cond delay="200"/>
                                  </p:stCondLst>
                                  <p:childTnLst>
                                    <p:set>
                                      <p:cBhvr>
                                        <p:cTn id="31" dur="1" fill="hold">
                                          <p:stCondLst>
                                            <p:cond delay="0"/>
                                          </p:stCondLst>
                                        </p:cTn>
                                        <p:tgtEl>
                                          <p:spTgt spid="51237"/>
                                        </p:tgtEl>
                                        <p:attrNameLst>
                                          <p:attrName>style.visibility</p:attrName>
                                        </p:attrNameLst>
                                      </p:cBhvr>
                                      <p:to>
                                        <p:strVal val="visible"/>
                                      </p:to>
                                    </p:set>
                                    <p:animEffect transition="in" filter="wipe(left)">
                                      <p:cBhvr>
                                        <p:cTn id="32" dur="500"/>
                                        <p:tgtEl>
                                          <p:spTgt spid="51237"/>
                                        </p:tgtEl>
                                      </p:cBhvr>
                                    </p:animEffect>
                                  </p:childTnLst>
                                </p:cTn>
                              </p:par>
                              <p:par>
                                <p:cTn id="33" presetID="22" presetClass="entr" presetSubtype="8" fill="hold" grpId="0" nodeType="withEffect">
                                  <p:stCondLst>
                                    <p:cond delay="300"/>
                                  </p:stCondLst>
                                  <p:childTnLst>
                                    <p:set>
                                      <p:cBhvr>
                                        <p:cTn id="34" dur="1" fill="hold">
                                          <p:stCondLst>
                                            <p:cond delay="0"/>
                                          </p:stCondLst>
                                        </p:cTn>
                                        <p:tgtEl>
                                          <p:spTgt spid="51225"/>
                                        </p:tgtEl>
                                        <p:attrNameLst>
                                          <p:attrName>style.visibility</p:attrName>
                                        </p:attrNameLst>
                                      </p:cBhvr>
                                      <p:to>
                                        <p:strVal val="visible"/>
                                      </p:to>
                                    </p:set>
                                    <p:animEffect transition="in" filter="wipe(left)">
                                      <p:cBhvr>
                                        <p:cTn id="35" dur="500"/>
                                        <p:tgtEl>
                                          <p:spTgt spid="51225"/>
                                        </p:tgtEl>
                                      </p:cBhvr>
                                    </p:animEffect>
                                  </p:childTnLst>
                                </p:cTn>
                              </p:par>
                            </p:childTnLst>
                          </p:cTn>
                        </p:par>
                        <p:par>
                          <p:cTn id="36" fill="hold">
                            <p:stCondLst>
                              <p:cond delay="1300"/>
                            </p:stCondLst>
                            <p:childTnLst>
                              <p:par>
                                <p:cTn id="37" presetID="22" presetClass="entr" presetSubtype="4" fill="hold" grpId="0" nodeType="afterEffect">
                                  <p:stCondLst>
                                    <p:cond delay="0"/>
                                  </p:stCondLst>
                                  <p:childTnLst>
                                    <p:set>
                                      <p:cBhvr>
                                        <p:cTn id="38" dur="1" fill="hold">
                                          <p:stCondLst>
                                            <p:cond delay="0"/>
                                          </p:stCondLst>
                                        </p:cTn>
                                        <p:tgtEl>
                                          <p:spTgt spid="51208"/>
                                        </p:tgtEl>
                                        <p:attrNameLst>
                                          <p:attrName>style.visibility</p:attrName>
                                        </p:attrNameLst>
                                      </p:cBhvr>
                                      <p:to>
                                        <p:strVal val="visible"/>
                                      </p:to>
                                    </p:set>
                                    <p:animEffect transition="in" filter="wipe(down)">
                                      <p:cBhvr>
                                        <p:cTn id="39" dur="500"/>
                                        <p:tgtEl>
                                          <p:spTgt spid="512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209"/>
                                        </p:tgtEl>
                                        <p:attrNameLst>
                                          <p:attrName>style.visibility</p:attrName>
                                        </p:attrNameLst>
                                      </p:cBhvr>
                                      <p:to>
                                        <p:strVal val="visible"/>
                                      </p:to>
                                    </p:set>
                                    <p:animEffect transition="in" filter="wipe(down)">
                                      <p:cBhvr>
                                        <p:cTn id="42" dur="500"/>
                                        <p:tgtEl>
                                          <p:spTgt spid="512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1210"/>
                                        </p:tgtEl>
                                        <p:attrNameLst>
                                          <p:attrName>style.visibility</p:attrName>
                                        </p:attrNameLst>
                                      </p:cBhvr>
                                      <p:to>
                                        <p:strVal val="visible"/>
                                      </p:to>
                                    </p:set>
                                    <p:animEffect transition="in" filter="wipe(down)">
                                      <p:cBhvr>
                                        <p:cTn id="45" dur="500"/>
                                        <p:tgtEl>
                                          <p:spTgt spid="512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51211"/>
                                        </p:tgtEl>
                                        <p:attrNameLst>
                                          <p:attrName>style.visibility</p:attrName>
                                        </p:attrNameLst>
                                      </p:cBhvr>
                                      <p:to>
                                        <p:strVal val="visible"/>
                                      </p:to>
                                    </p:set>
                                    <p:animEffect transition="in" filter="wipe(down)">
                                      <p:cBhvr>
                                        <p:cTn id="48" dur="500"/>
                                        <p:tgtEl>
                                          <p:spTgt spid="51211"/>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51212"/>
                                        </p:tgtEl>
                                        <p:attrNameLst>
                                          <p:attrName>style.visibility</p:attrName>
                                        </p:attrNameLst>
                                      </p:cBhvr>
                                      <p:to>
                                        <p:strVal val="visible"/>
                                      </p:to>
                                    </p:set>
                                    <p:animEffect transition="in" filter="wipe(down)">
                                      <p:cBhvr>
                                        <p:cTn id="51" dur="500"/>
                                        <p:tgtEl>
                                          <p:spTgt spid="512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51213"/>
                                        </p:tgtEl>
                                        <p:attrNameLst>
                                          <p:attrName>style.visibility</p:attrName>
                                        </p:attrNameLst>
                                      </p:cBhvr>
                                      <p:to>
                                        <p:strVal val="visible"/>
                                      </p:to>
                                    </p:set>
                                    <p:animEffect transition="in" filter="wipe(down)">
                                      <p:cBhvr>
                                        <p:cTn id="54" dur="500"/>
                                        <p:tgtEl>
                                          <p:spTgt spid="51213"/>
                                        </p:tgtEl>
                                      </p:cBhvr>
                                    </p:animEffect>
                                  </p:childTnLst>
                                </p:cTn>
                              </p:par>
                            </p:childTnLst>
                          </p:cTn>
                        </p:par>
                        <p:par>
                          <p:cTn id="55" fill="hold">
                            <p:stCondLst>
                              <p:cond delay="1800"/>
                            </p:stCondLst>
                            <p:childTnLst>
                              <p:par>
                                <p:cTn id="56" presetID="22" presetClass="entr" presetSubtype="8" fill="hold" grpId="0" nodeType="afterEffect">
                                  <p:stCondLst>
                                    <p:cond delay="0"/>
                                  </p:stCondLst>
                                  <p:childTnLst>
                                    <p:set>
                                      <p:cBhvr>
                                        <p:cTn id="57" dur="1" fill="hold">
                                          <p:stCondLst>
                                            <p:cond delay="0"/>
                                          </p:stCondLst>
                                        </p:cTn>
                                        <p:tgtEl>
                                          <p:spTgt spid="51218"/>
                                        </p:tgtEl>
                                        <p:attrNameLst>
                                          <p:attrName>style.visibility</p:attrName>
                                        </p:attrNameLst>
                                      </p:cBhvr>
                                      <p:to>
                                        <p:strVal val="visible"/>
                                      </p:to>
                                    </p:set>
                                    <p:animEffect transition="in" filter="wipe(left)">
                                      <p:cBhvr>
                                        <p:cTn id="58" dur="500"/>
                                        <p:tgtEl>
                                          <p:spTgt spid="51218"/>
                                        </p:tgtEl>
                                      </p:cBhvr>
                                    </p:animEffect>
                                  </p:childTnLst>
                                </p:cTn>
                              </p:par>
                              <p:par>
                                <p:cTn id="59" presetID="22" presetClass="entr" presetSubtype="8" fill="hold" grpId="0" nodeType="withEffect">
                                  <p:stCondLst>
                                    <p:cond delay="200"/>
                                  </p:stCondLst>
                                  <p:childTnLst>
                                    <p:set>
                                      <p:cBhvr>
                                        <p:cTn id="60" dur="1" fill="hold">
                                          <p:stCondLst>
                                            <p:cond delay="0"/>
                                          </p:stCondLst>
                                        </p:cTn>
                                        <p:tgtEl>
                                          <p:spTgt spid="51224"/>
                                        </p:tgtEl>
                                        <p:attrNameLst>
                                          <p:attrName>style.visibility</p:attrName>
                                        </p:attrNameLst>
                                      </p:cBhvr>
                                      <p:to>
                                        <p:strVal val="visible"/>
                                      </p:to>
                                    </p:set>
                                    <p:animEffect transition="in" filter="wipe(left)">
                                      <p:cBhvr>
                                        <p:cTn id="61" dur="500"/>
                                        <p:tgtEl>
                                          <p:spTgt spid="51224"/>
                                        </p:tgtEl>
                                      </p:cBhvr>
                                    </p:animEffect>
                                  </p:childTnLst>
                                </p:cTn>
                              </p:par>
                              <p:par>
                                <p:cTn id="62" presetID="22" presetClass="entr" presetSubtype="8" fill="hold" grpId="0" nodeType="withEffect">
                                  <p:stCondLst>
                                    <p:cond delay="100"/>
                                  </p:stCondLst>
                                  <p:childTnLst>
                                    <p:set>
                                      <p:cBhvr>
                                        <p:cTn id="63" dur="1" fill="hold">
                                          <p:stCondLst>
                                            <p:cond delay="0"/>
                                          </p:stCondLst>
                                        </p:cTn>
                                        <p:tgtEl>
                                          <p:spTgt spid="51230"/>
                                        </p:tgtEl>
                                        <p:attrNameLst>
                                          <p:attrName>style.visibility</p:attrName>
                                        </p:attrNameLst>
                                      </p:cBhvr>
                                      <p:to>
                                        <p:strVal val="visible"/>
                                      </p:to>
                                    </p:set>
                                    <p:animEffect transition="in" filter="wipe(left)">
                                      <p:cBhvr>
                                        <p:cTn id="64" dur="500"/>
                                        <p:tgtEl>
                                          <p:spTgt spid="51230"/>
                                        </p:tgtEl>
                                      </p:cBhvr>
                                    </p:animEffect>
                                  </p:childTnLst>
                                </p:cTn>
                              </p:par>
                              <p:par>
                                <p:cTn id="65" presetID="22" presetClass="entr" presetSubtype="8" fill="hold" grpId="0" nodeType="withEffect">
                                  <p:stCondLst>
                                    <p:cond delay="400"/>
                                  </p:stCondLst>
                                  <p:childTnLst>
                                    <p:set>
                                      <p:cBhvr>
                                        <p:cTn id="66" dur="1" fill="hold">
                                          <p:stCondLst>
                                            <p:cond delay="0"/>
                                          </p:stCondLst>
                                        </p:cTn>
                                        <p:tgtEl>
                                          <p:spTgt spid="51236"/>
                                        </p:tgtEl>
                                        <p:attrNameLst>
                                          <p:attrName>style.visibility</p:attrName>
                                        </p:attrNameLst>
                                      </p:cBhvr>
                                      <p:to>
                                        <p:strVal val="visible"/>
                                      </p:to>
                                    </p:set>
                                    <p:animEffect transition="in" filter="wipe(left)">
                                      <p:cBhvr>
                                        <p:cTn id="67" dur="500"/>
                                        <p:tgtEl>
                                          <p:spTgt spid="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3" grpId="0"/>
      <p:bldP spid="51204" grpId="0" animBg="1"/>
      <p:bldP spid="51205" grpId="0"/>
      <p:bldP spid="51206" grpId="0"/>
      <p:bldP spid="51207" grpId="0" animBg="1"/>
      <p:bldP spid="51208" grpId="0" animBg="1"/>
      <p:bldP spid="51209" grpId="0"/>
      <p:bldP spid="51210" grpId="0"/>
      <p:bldP spid="51211" grpId="0" animBg="1"/>
      <p:bldP spid="51212" grpId="0"/>
      <p:bldP spid="51213" grpId="0"/>
      <p:bldP spid="51218" grpId="0" animBg="1"/>
      <p:bldP spid="51219" grpId="0" animBg="1"/>
      <p:bldP spid="51224" grpId="0" animBg="1"/>
      <p:bldP spid="51225" grpId="0" animBg="1"/>
      <p:bldP spid="51230" grpId="0" animBg="1"/>
      <p:bldP spid="51231" grpId="0" animBg="1"/>
      <p:bldP spid="51236" grpId="0" animBg="1"/>
      <p:bldP spid="512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AutoShape 2"/>
          <p:cNvSpPr>
            <a:spLocks/>
          </p:cNvSpPr>
          <p:nvPr/>
        </p:nvSpPr>
        <p:spPr bwMode="auto">
          <a:xfrm>
            <a:off x="1566267" y="5681067"/>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2227" name="AutoShape 3"/>
          <p:cNvSpPr>
            <a:spLocks/>
          </p:cNvSpPr>
          <p:nvPr/>
        </p:nvSpPr>
        <p:spPr bwMode="auto">
          <a:xfrm>
            <a:off x="2552105" y="6260605"/>
            <a:ext cx="0"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200"/>
                  <a:pt x="2160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2693"/>
          </a:p>
        </p:txBody>
      </p:sp>
      <p:sp>
        <p:nvSpPr>
          <p:cNvPr id="52228" name="AutoShape 4"/>
          <p:cNvSpPr>
            <a:spLocks/>
          </p:cNvSpPr>
          <p:nvPr/>
        </p:nvSpPr>
        <p:spPr bwMode="auto">
          <a:xfrm>
            <a:off x="2261890"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2229" name="AutoShape 5"/>
          <p:cNvSpPr>
            <a:spLocks/>
          </p:cNvSpPr>
          <p:nvPr/>
        </p:nvSpPr>
        <p:spPr bwMode="auto">
          <a:xfrm>
            <a:off x="2058293" y="5175647"/>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30" name="AutoShape 6"/>
          <p:cNvSpPr>
            <a:spLocks/>
          </p:cNvSpPr>
          <p:nvPr/>
        </p:nvSpPr>
        <p:spPr bwMode="auto">
          <a:xfrm>
            <a:off x="1637705" y="3636169"/>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31" name="AutoShape 7"/>
          <p:cNvSpPr>
            <a:spLocks/>
          </p:cNvSpPr>
          <p:nvPr/>
        </p:nvSpPr>
        <p:spPr bwMode="auto">
          <a:xfrm>
            <a:off x="5872163" y="5681067"/>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2232" name="AutoShape 8"/>
          <p:cNvSpPr>
            <a:spLocks/>
          </p:cNvSpPr>
          <p:nvPr/>
        </p:nvSpPr>
        <p:spPr bwMode="auto">
          <a:xfrm>
            <a:off x="6836569" y="6260605"/>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199" y="14399"/>
                  <a:pt x="14400" y="7200"/>
                  <a:pt x="21600" y="0"/>
                </a:cubicBezTo>
              </a:path>
            </a:pathLst>
          </a:custGeom>
          <a:solidFill>
            <a:schemeClr val="accent3"/>
          </a:solidFill>
          <a:ln w="50800" cap="flat" cmpd="sng">
            <a:solidFill>
              <a:schemeClr val="accent3"/>
            </a:solidFill>
            <a:prstDash val="solid"/>
            <a:miter lim="0"/>
            <a:headEnd/>
            <a:tailEnd/>
          </a:ln>
          <a:effectLst/>
          <a:extLst/>
        </p:spPr>
        <p:txBody>
          <a:bodyPr/>
          <a:lstStyle/>
          <a:p>
            <a:endParaRPr lang="id-ID" sz="2693"/>
          </a:p>
        </p:txBody>
      </p:sp>
      <p:sp>
        <p:nvSpPr>
          <p:cNvPr id="52233" name="AutoShape 9"/>
          <p:cNvSpPr>
            <a:spLocks/>
          </p:cNvSpPr>
          <p:nvPr/>
        </p:nvSpPr>
        <p:spPr bwMode="auto">
          <a:xfrm>
            <a:off x="6546355" y="6867823"/>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2234" name="AutoShape 10"/>
          <p:cNvSpPr>
            <a:spLocks/>
          </p:cNvSpPr>
          <p:nvPr/>
        </p:nvSpPr>
        <p:spPr bwMode="auto">
          <a:xfrm>
            <a:off x="6364188" y="5175647"/>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35" name="AutoShape 11"/>
          <p:cNvSpPr>
            <a:spLocks/>
          </p:cNvSpPr>
          <p:nvPr/>
        </p:nvSpPr>
        <p:spPr bwMode="auto">
          <a:xfrm>
            <a:off x="5943600" y="3636169"/>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36" name="AutoShape 12"/>
          <p:cNvSpPr>
            <a:spLocks/>
          </p:cNvSpPr>
          <p:nvPr/>
        </p:nvSpPr>
        <p:spPr bwMode="auto">
          <a:xfrm>
            <a:off x="10177165" y="5681067"/>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2237" name="AutoShape 13"/>
          <p:cNvSpPr>
            <a:spLocks/>
          </p:cNvSpPr>
          <p:nvPr/>
        </p:nvSpPr>
        <p:spPr bwMode="auto">
          <a:xfrm>
            <a:off x="11141572" y="6260605"/>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7200" y="14399"/>
                  <a:pt x="14400" y="7199"/>
                  <a:pt x="21599" y="0"/>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2238" name="AutoShape 14"/>
          <p:cNvSpPr>
            <a:spLocks/>
          </p:cNvSpPr>
          <p:nvPr/>
        </p:nvSpPr>
        <p:spPr bwMode="auto">
          <a:xfrm>
            <a:off x="10851356"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2239" name="AutoShape 15"/>
          <p:cNvSpPr>
            <a:spLocks/>
          </p:cNvSpPr>
          <p:nvPr/>
        </p:nvSpPr>
        <p:spPr bwMode="auto">
          <a:xfrm>
            <a:off x="10647760" y="5175647"/>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40" name="AutoShape 16"/>
          <p:cNvSpPr>
            <a:spLocks/>
          </p:cNvSpPr>
          <p:nvPr/>
        </p:nvSpPr>
        <p:spPr bwMode="auto">
          <a:xfrm>
            <a:off x="10227171" y="3636169"/>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41" name="AutoShape 17"/>
          <p:cNvSpPr>
            <a:spLocks/>
          </p:cNvSpPr>
          <p:nvPr/>
        </p:nvSpPr>
        <p:spPr bwMode="auto">
          <a:xfrm rot="10800000" flipH="1">
            <a:off x="3719215"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2242" name="AutoShape 18"/>
          <p:cNvSpPr>
            <a:spLocks/>
          </p:cNvSpPr>
          <p:nvPr/>
        </p:nvSpPr>
        <p:spPr bwMode="auto">
          <a:xfrm rot="10800000" flipH="1">
            <a:off x="4393406"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52243" name="AutoShape 19"/>
          <p:cNvCxnSpPr>
            <a:cxnSpLocks noChangeShapeType="1"/>
            <a:stCxn id="52241" idx="0"/>
            <a:endCxn id="52242" idx="0"/>
          </p:cNvCxnSpPr>
          <p:nvPr/>
        </p:nvCxnSpPr>
        <p:spPr bwMode="auto">
          <a:xfrm flipH="1" flipV="1">
            <a:off x="4683622" y="4205883"/>
            <a:ext cx="21431" cy="1187648"/>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4" name="AutoShape 20"/>
          <p:cNvSpPr>
            <a:spLocks/>
          </p:cNvSpPr>
          <p:nvPr/>
        </p:nvSpPr>
        <p:spPr bwMode="auto">
          <a:xfrm>
            <a:off x="4211241" y="5875734"/>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45" name="AutoShape 21"/>
          <p:cNvSpPr>
            <a:spLocks/>
          </p:cNvSpPr>
          <p:nvPr/>
        </p:nvSpPr>
        <p:spPr bwMode="auto">
          <a:xfrm>
            <a:off x="3790653" y="6387406"/>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46" name="AutoShape 22"/>
          <p:cNvSpPr>
            <a:spLocks/>
          </p:cNvSpPr>
          <p:nvPr/>
        </p:nvSpPr>
        <p:spPr bwMode="auto">
          <a:xfrm rot="10800000" flipH="1">
            <a:off x="8024217"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2247" name="AutoShape 23"/>
          <p:cNvSpPr>
            <a:spLocks/>
          </p:cNvSpPr>
          <p:nvPr/>
        </p:nvSpPr>
        <p:spPr bwMode="auto">
          <a:xfrm rot="10800000" flipH="1">
            <a:off x="8698409"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52248" name="AutoShape 24"/>
          <p:cNvCxnSpPr>
            <a:cxnSpLocks noChangeShapeType="1"/>
            <a:stCxn id="52246" idx="0"/>
            <a:endCxn id="52247" idx="0"/>
          </p:cNvCxnSpPr>
          <p:nvPr/>
        </p:nvCxnSpPr>
        <p:spPr bwMode="auto">
          <a:xfrm flipH="1" flipV="1">
            <a:off x="8988624" y="4205883"/>
            <a:ext cx="21431" cy="1187648"/>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9" name="AutoShape 25"/>
          <p:cNvSpPr>
            <a:spLocks/>
          </p:cNvSpPr>
          <p:nvPr/>
        </p:nvSpPr>
        <p:spPr bwMode="auto">
          <a:xfrm>
            <a:off x="8516243" y="5875734"/>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50" name="AutoShape 26"/>
          <p:cNvSpPr>
            <a:spLocks/>
          </p:cNvSpPr>
          <p:nvPr/>
        </p:nvSpPr>
        <p:spPr bwMode="auto">
          <a:xfrm>
            <a:off x="8095655" y="6387406"/>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51" name="AutoShape 27"/>
          <p:cNvSpPr>
            <a:spLocks/>
          </p:cNvSpPr>
          <p:nvPr/>
        </p:nvSpPr>
        <p:spPr bwMode="auto">
          <a:xfrm>
            <a:off x="2413695" y="700087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01</a:t>
            </a:r>
            <a:endParaRPr lang="id-ID" sz="4275"/>
          </a:p>
        </p:txBody>
      </p:sp>
      <p:sp>
        <p:nvSpPr>
          <p:cNvPr id="52252" name="AutoShape 28"/>
          <p:cNvSpPr>
            <a:spLocks/>
          </p:cNvSpPr>
          <p:nvPr/>
        </p:nvSpPr>
        <p:spPr bwMode="auto">
          <a:xfrm>
            <a:off x="6698159" y="7000875"/>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03</a:t>
            </a:r>
            <a:endParaRPr lang="id-ID" sz="4275"/>
          </a:p>
        </p:txBody>
      </p:sp>
      <p:sp>
        <p:nvSpPr>
          <p:cNvPr id="52253" name="AutoShape 29"/>
          <p:cNvSpPr>
            <a:spLocks/>
          </p:cNvSpPr>
          <p:nvPr/>
        </p:nvSpPr>
        <p:spPr bwMode="auto">
          <a:xfrm>
            <a:off x="11003161" y="700087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05</a:t>
            </a:r>
            <a:endParaRPr lang="id-ID" sz="4275"/>
          </a:p>
        </p:txBody>
      </p:sp>
      <p:sp>
        <p:nvSpPr>
          <p:cNvPr id="52254" name="AutoShape 30"/>
          <p:cNvSpPr>
            <a:spLocks/>
          </p:cNvSpPr>
          <p:nvPr/>
        </p:nvSpPr>
        <p:spPr bwMode="auto">
          <a:xfrm>
            <a:off x="8850214" y="4048720"/>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04</a:t>
            </a:r>
            <a:endParaRPr lang="id-ID" sz="4275"/>
          </a:p>
        </p:txBody>
      </p:sp>
      <p:sp>
        <p:nvSpPr>
          <p:cNvPr id="52255" name="AutoShape 31"/>
          <p:cNvSpPr>
            <a:spLocks/>
          </p:cNvSpPr>
          <p:nvPr/>
        </p:nvSpPr>
        <p:spPr bwMode="auto">
          <a:xfrm>
            <a:off x="4545211" y="4048720"/>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5349776" y="4164806"/>
            <a:ext cx="3056632" cy="3041452"/>
            <a:chOff x="-1" y="-1"/>
            <a:chExt cx="5433905" cy="5406934"/>
          </a:xfrm>
        </p:grpSpPr>
        <p:sp>
          <p:nvSpPr>
            <p:cNvPr id="53251" name="AutoShape 3"/>
            <p:cNvSpPr>
              <a:spLocks/>
            </p:cNvSpPr>
            <p:nvPr/>
          </p:nvSpPr>
          <p:spPr bwMode="auto">
            <a:xfrm>
              <a:off x="2716951"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2" name="AutoShape 4"/>
            <p:cNvSpPr>
              <a:spLocks/>
            </p:cNvSpPr>
            <p:nvPr/>
          </p:nvSpPr>
          <p:spPr bwMode="auto">
            <a:xfrm flipH="1">
              <a:off x="0"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3" name="AutoShape 5"/>
            <p:cNvSpPr>
              <a:spLocks/>
            </p:cNvSpPr>
            <p:nvPr/>
          </p:nvSpPr>
          <p:spPr bwMode="auto">
            <a:xfrm rot="10800000" flipH="1">
              <a:off x="271695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3254" name="AutoShape 6"/>
            <p:cNvSpPr>
              <a:spLocks/>
            </p:cNvSpPr>
            <p:nvPr/>
          </p:nvSpPr>
          <p:spPr bwMode="auto">
            <a:xfrm rot="10800000">
              <a:off x="-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3255" name="AutoShape 7"/>
            <p:cNvSpPr>
              <a:spLocks/>
            </p:cNvSpPr>
            <p:nvPr/>
          </p:nvSpPr>
          <p:spPr bwMode="auto">
            <a:xfrm>
              <a:off x="1370599" y="1357113"/>
              <a:ext cx="2692706" cy="26927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3256" name="AutoShape 8"/>
            <p:cNvSpPr>
              <a:spLocks/>
            </p:cNvSpPr>
            <p:nvPr/>
          </p:nvSpPr>
          <p:spPr bwMode="auto">
            <a:xfrm>
              <a:off x="2296484" y="2282998"/>
              <a:ext cx="840937" cy="840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grpSp>
      <p:sp>
        <p:nvSpPr>
          <p:cNvPr id="53257" name="AutoShape 9"/>
          <p:cNvSpPr>
            <a:spLocks/>
          </p:cNvSpPr>
          <p:nvPr/>
        </p:nvSpPr>
        <p:spPr bwMode="auto">
          <a:xfrm>
            <a:off x="4996161" y="4171950"/>
            <a:ext cx="3687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91" y="19020"/>
                </a:moveTo>
                <a:cubicBezTo>
                  <a:pt x="18183" y="16835"/>
                  <a:pt x="19128" y="13826"/>
                  <a:pt x="19128" y="10782"/>
                </a:cubicBezTo>
                <a:cubicBezTo>
                  <a:pt x="19128" y="7773"/>
                  <a:pt x="18183" y="4728"/>
                  <a:pt x="16291" y="2507"/>
                </a:cubicBezTo>
                <a:lnTo>
                  <a:pt x="17908" y="608"/>
                </a:lnTo>
                <a:cubicBezTo>
                  <a:pt x="20288" y="3402"/>
                  <a:pt x="21599" y="7164"/>
                  <a:pt x="21599" y="10961"/>
                </a:cubicBezTo>
                <a:cubicBezTo>
                  <a:pt x="21599" y="14507"/>
                  <a:pt x="20471" y="18089"/>
                  <a:pt x="17999" y="20991"/>
                </a:cubicBezTo>
                <a:cubicBezTo>
                  <a:pt x="17999" y="20991"/>
                  <a:pt x="16291" y="19020"/>
                  <a:pt x="16291" y="19020"/>
                </a:cubicBezTo>
                <a:close/>
                <a:moveTo>
                  <a:pt x="12874" y="15438"/>
                </a:moveTo>
                <a:cubicBezTo>
                  <a:pt x="13972" y="14149"/>
                  <a:pt x="14552" y="12358"/>
                  <a:pt x="14552" y="10638"/>
                </a:cubicBezTo>
                <a:cubicBezTo>
                  <a:pt x="14552" y="8955"/>
                  <a:pt x="14033" y="7343"/>
                  <a:pt x="12996" y="6089"/>
                </a:cubicBezTo>
                <a:lnTo>
                  <a:pt x="14491" y="4334"/>
                </a:lnTo>
                <a:cubicBezTo>
                  <a:pt x="15986" y="6125"/>
                  <a:pt x="16871" y="8453"/>
                  <a:pt x="16871" y="10853"/>
                </a:cubicBezTo>
                <a:cubicBezTo>
                  <a:pt x="16871" y="13038"/>
                  <a:pt x="16138" y="15331"/>
                  <a:pt x="14461" y="17265"/>
                </a:cubicBezTo>
                <a:cubicBezTo>
                  <a:pt x="14461" y="17265"/>
                  <a:pt x="12874" y="15438"/>
                  <a:pt x="12874" y="15438"/>
                </a:cubicBezTo>
                <a:close/>
                <a:moveTo>
                  <a:pt x="11227" y="21599"/>
                </a:moveTo>
                <a:lnTo>
                  <a:pt x="5522" y="14901"/>
                </a:lnTo>
                <a:lnTo>
                  <a:pt x="0" y="14901"/>
                </a:lnTo>
                <a:lnTo>
                  <a:pt x="0" y="6698"/>
                </a:lnTo>
                <a:lnTo>
                  <a:pt x="5522" y="6698"/>
                </a:lnTo>
                <a:lnTo>
                  <a:pt x="11227" y="0"/>
                </a:lnTo>
                <a:cubicBezTo>
                  <a:pt x="11227" y="0"/>
                  <a:pt x="11227" y="21599"/>
                  <a:pt x="1122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8" name="AutoShape 10"/>
          <p:cNvSpPr>
            <a:spLocks/>
          </p:cNvSpPr>
          <p:nvPr/>
        </p:nvSpPr>
        <p:spPr bwMode="auto">
          <a:xfrm>
            <a:off x="8406408" y="4171950"/>
            <a:ext cx="319683"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9" name="AutoShape 11"/>
          <p:cNvSpPr>
            <a:spLocks/>
          </p:cNvSpPr>
          <p:nvPr/>
        </p:nvSpPr>
        <p:spPr bwMode="auto">
          <a:xfrm>
            <a:off x="8436769" y="6847285"/>
            <a:ext cx="356295" cy="35897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3260" name="AutoShape 12"/>
          <p:cNvSpPr>
            <a:spLocks/>
          </p:cNvSpPr>
          <p:nvPr/>
        </p:nvSpPr>
        <p:spPr bwMode="auto">
          <a:xfrm>
            <a:off x="4996161" y="6860680"/>
            <a:ext cx="323255" cy="333077"/>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2" y="8485"/>
                </a:lnTo>
                <a:lnTo>
                  <a:pt x="4452" y="10715"/>
                </a:lnTo>
                <a:lnTo>
                  <a:pt x="17147" y="10715"/>
                </a:lnTo>
                <a:cubicBezTo>
                  <a:pt x="17147" y="10715"/>
                  <a:pt x="17147" y="8485"/>
                  <a:pt x="17147" y="8485"/>
                </a:cubicBezTo>
                <a:close/>
                <a:moveTo>
                  <a:pt x="4452" y="6491"/>
                </a:moveTo>
                <a:lnTo>
                  <a:pt x="17147" y="6491"/>
                </a:lnTo>
                <a:lnTo>
                  <a:pt x="17147" y="4259"/>
                </a:lnTo>
                <a:lnTo>
                  <a:pt x="4452" y="4259"/>
                </a:lnTo>
                <a:cubicBezTo>
                  <a:pt x="4452" y="4259"/>
                  <a:pt x="4452" y="6491"/>
                  <a:pt x="4452" y="6491"/>
                </a:cubicBezTo>
                <a:close/>
                <a:moveTo>
                  <a:pt x="19269" y="1"/>
                </a:moveTo>
                <a:cubicBezTo>
                  <a:pt x="20869" y="1"/>
                  <a:pt x="21600" y="709"/>
                  <a:pt x="21600" y="2299"/>
                </a:cubicBezTo>
                <a:lnTo>
                  <a:pt x="21600" y="12778"/>
                </a:lnTo>
                <a:cubicBezTo>
                  <a:pt x="21600" y="14265"/>
                  <a:pt x="20869" y="14975"/>
                  <a:pt x="19269" y="14975"/>
                </a:cubicBezTo>
                <a:lnTo>
                  <a:pt x="11651" y="14975"/>
                </a:lnTo>
                <a:lnTo>
                  <a:pt x="3234" y="21567"/>
                </a:lnTo>
                <a:lnTo>
                  <a:pt x="4973" y="14975"/>
                </a:lnTo>
                <a:lnTo>
                  <a:pt x="2365" y="14975"/>
                </a:lnTo>
                <a:cubicBezTo>
                  <a:pt x="765" y="14975"/>
                  <a:pt x="0" y="14265"/>
                  <a:pt x="0" y="12711"/>
                </a:cubicBezTo>
                <a:lnTo>
                  <a:pt x="0" y="2299"/>
                </a:lnTo>
                <a:cubicBezTo>
                  <a:pt x="0" y="709"/>
                  <a:pt x="765" y="-33"/>
                  <a:pt x="2365" y="1"/>
                </a:cubicBezTo>
                <a:cubicBezTo>
                  <a:pt x="2365" y="1"/>
                  <a:pt x="19269" y="1"/>
                  <a:pt x="19269" y="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3261" name="AutoShape 13"/>
          <p:cNvSpPr>
            <a:spLocks/>
          </p:cNvSpPr>
          <p:nvPr/>
        </p:nvSpPr>
        <p:spPr bwMode="auto">
          <a:xfrm>
            <a:off x="4521994" y="4781848"/>
            <a:ext cx="278606" cy="1809155"/>
          </a:xfrm>
          <a:custGeom>
            <a:avLst/>
            <a:gdLst>
              <a:gd name="T0" fmla="+- 0 13495 5391"/>
              <a:gd name="T1" fmla="*/ T0 w 16209"/>
              <a:gd name="T2" fmla="*/ 10800 h 21600"/>
              <a:gd name="T3" fmla="+- 0 13495 5391"/>
              <a:gd name="T4" fmla="*/ T3 w 16209"/>
              <a:gd name="T5" fmla="*/ 10800 h 21600"/>
              <a:gd name="T6" fmla="+- 0 13495 5391"/>
              <a:gd name="T7" fmla="*/ T6 w 16209"/>
              <a:gd name="T8" fmla="*/ 10800 h 21600"/>
              <a:gd name="T9" fmla="+- 0 13495 5391"/>
              <a:gd name="T10" fmla="*/ T9 w 16209"/>
              <a:gd name="T11" fmla="*/ 10800 h 21600"/>
            </a:gdLst>
            <a:ahLst/>
            <a:cxnLst>
              <a:cxn ang="0">
                <a:pos x="T1" y="T2"/>
              </a:cxn>
              <a:cxn ang="0">
                <a:pos x="T4" y="T5"/>
              </a:cxn>
              <a:cxn ang="0">
                <a:pos x="T7" y="T8"/>
              </a:cxn>
              <a:cxn ang="0">
                <a:pos x="T10" y="T11"/>
              </a:cxn>
            </a:cxnLst>
            <a:rect l="0" t="0" r="r" b="b"/>
            <a:pathLst>
              <a:path w="16209" h="21600">
                <a:moveTo>
                  <a:pt x="14713" y="21600"/>
                </a:moveTo>
                <a:cubicBezTo>
                  <a:pt x="-5391" y="13933"/>
                  <a:pt x="-4893" y="6733"/>
                  <a:pt x="16208"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2" name="AutoShape 14"/>
          <p:cNvSpPr>
            <a:spLocks/>
          </p:cNvSpPr>
          <p:nvPr/>
        </p:nvSpPr>
        <p:spPr bwMode="auto">
          <a:xfrm>
            <a:off x="8914507" y="4781848"/>
            <a:ext cx="278606" cy="1809155"/>
          </a:xfrm>
          <a:custGeom>
            <a:avLst/>
            <a:gdLst>
              <a:gd name="T0" fmla="*/ 8104 w 16209"/>
              <a:gd name="T1" fmla="*/ 10800 h 21600"/>
              <a:gd name="T2" fmla="*/ 8104 w 16209"/>
              <a:gd name="T3" fmla="*/ 10800 h 21600"/>
              <a:gd name="T4" fmla="*/ 8104 w 16209"/>
              <a:gd name="T5" fmla="*/ 10800 h 21600"/>
              <a:gd name="T6" fmla="*/ 8104 w 16209"/>
              <a:gd name="T7" fmla="*/ 10800 h 21600"/>
            </a:gdLst>
            <a:ahLst/>
            <a:cxnLst>
              <a:cxn ang="0">
                <a:pos x="T0" y="T1"/>
              </a:cxn>
              <a:cxn ang="0">
                <a:pos x="T2" y="T3"/>
              </a:cxn>
              <a:cxn ang="0">
                <a:pos x="T4" y="T5"/>
              </a:cxn>
              <a:cxn ang="0">
                <a:pos x="T6" y="T7"/>
              </a:cxn>
            </a:cxnLst>
            <a:rect l="0" t="0" r="r" b="b"/>
            <a:pathLst>
              <a:path w="16209" h="21600">
                <a:moveTo>
                  <a:pt x="1495" y="21600"/>
                </a:moveTo>
                <a:cubicBezTo>
                  <a:pt x="21599" y="13933"/>
                  <a:pt x="21101" y="6733"/>
                  <a:pt x="0" y="0"/>
                </a:cubicBezTo>
              </a:path>
            </a:pathLst>
          </a:custGeom>
          <a:noFill/>
          <a:ln w="50800" cap="flat" cmpd="sng">
            <a:solidFill>
              <a:srgbClr val="A6AAA9"/>
            </a:solidFill>
            <a:prstDash val="dash"/>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3" name="AutoShape 15"/>
          <p:cNvSpPr>
            <a:spLocks/>
          </p:cNvSpPr>
          <p:nvPr/>
        </p:nvSpPr>
        <p:spPr bwMode="auto">
          <a:xfrm>
            <a:off x="5638205" y="3639741"/>
            <a:ext cx="2483346" cy="294680"/>
          </a:xfrm>
          <a:custGeom>
            <a:avLst/>
            <a:gdLst>
              <a:gd name="T0" fmla="*/ 10800 w 21600"/>
              <a:gd name="T1" fmla="+- 0 13478 5356"/>
              <a:gd name="T2" fmla="*/ 13478 h 16244"/>
              <a:gd name="T3" fmla="*/ 10800 w 21600"/>
              <a:gd name="T4" fmla="+- 0 13478 5356"/>
              <a:gd name="T5" fmla="*/ 13478 h 16244"/>
              <a:gd name="T6" fmla="*/ 10800 w 21600"/>
              <a:gd name="T7" fmla="+- 0 13478 5356"/>
              <a:gd name="T8" fmla="*/ 13478 h 16244"/>
              <a:gd name="T9" fmla="*/ 10800 w 21600"/>
              <a:gd name="T10" fmla="+- 0 13478 5356"/>
              <a:gd name="T11" fmla="*/ 13478 h 16244"/>
            </a:gdLst>
            <a:ahLst/>
            <a:cxnLst>
              <a:cxn ang="0">
                <a:pos x="T0" y="T2"/>
              </a:cxn>
              <a:cxn ang="0">
                <a:pos x="T3" y="T5"/>
              </a:cxn>
              <a:cxn ang="0">
                <a:pos x="T6" y="T8"/>
              </a:cxn>
              <a:cxn ang="0">
                <a:pos x="T9" y="T11"/>
              </a:cxn>
            </a:cxnLst>
            <a:rect l="0" t="0" r="r" b="b"/>
            <a:pathLst>
              <a:path w="21600" h="16244">
                <a:moveTo>
                  <a:pt x="0" y="13045"/>
                </a:moveTo>
                <a:cubicBezTo>
                  <a:pt x="7678" y="-5356"/>
                  <a:pt x="14878" y="-4290"/>
                  <a:pt x="21600" y="16243"/>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4" name="AutoShape 16"/>
          <p:cNvSpPr>
            <a:spLocks/>
          </p:cNvSpPr>
          <p:nvPr/>
        </p:nvSpPr>
        <p:spPr bwMode="auto">
          <a:xfrm>
            <a:off x="5638205" y="7431286"/>
            <a:ext cx="2483346" cy="294680"/>
          </a:xfrm>
          <a:custGeom>
            <a:avLst/>
            <a:gdLst>
              <a:gd name="T0" fmla="*/ 10800 w 21600"/>
              <a:gd name="T1" fmla="*/ 8122 h 16244"/>
              <a:gd name="T2" fmla="*/ 10800 w 21600"/>
              <a:gd name="T3" fmla="*/ 8122 h 16244"/>
              <a:gd name="T4" fmla="*/ 10800 w 21600"/>
              <a:gd name="T5" fmla="*/ 8122 h 16244"/>
              <a:gd name="T6" fmla="*/ 10800 w 21600"/>
              <a:gd name="T7" fmla="*/ 8122 h 16244"/>
            </a:gdLst>
            <a:ahLst/>
            <a:cxnLst>
              <a:cxn ang="0">
                <a:pos x="T0" y="T1"/>
              </a:cxn>
              <a:cxn ang="0">
                <a:pos x="T2" y="T3"/>
              </a:cxn>
              <a:cxn ang="0">
                <a:pos x="T4" y="T5"/>
              </a:cxn>
              <a:cxn ang="0">
                <a:pos x="T6" y="T7"/>
              </a:cxn>
            </a:cxnLst>
            <a:rect l="0" t="0" r="r" b="b"/>
            <a:pathLst>
              <a:path w="21600" h="16244">
                <a:moveTo>
                  <a:pt x="21600" y="3198"/>
                </a:moveTo>
                <a:cubicBezTo>
                  <a:pt x="13921" y="21599"/>
                  <a:pt x="6721" y="20533"/>
                  <a:pt x="0"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5" name="AutoShape 17"/>
          <p:cNvSpPr>
            <a:spLocks/>
          </p:cNvSpPr>
          <p:nvPr/>
        </p:nvSpPr>
        <p:spPr bwMode="auto">
          <a:xfrm>
            <a:off x="9499402"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66" name="AutoShape 18"/>
          <p:cNvSpPr>
            <a:spLocks/>
          </p:cNvSpPr>
          <p:nvPr/>
        </p:nvSpPr>
        <p:spPr bwMode="auto">
          <a:xfrm>
            <a:off x="9495830"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3267" name="AutoShape 19"/>
          <p:cNvSpPr>
            <a:spLocks/>
          </p:cNvSpPr>
          <p:nvPr/>
        </p:nvSpPr>
        <p:spPr bwMode="auto">
          <a:xfrm>
            <a:off x="1916311"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68" name="AutoShape 20"/>
          <p:cNvSpPr>
            <a:spLocks/>
          </p:cNvSpPr>
          <p:nvPr/>
        </p:nvSpPr>
        <p:spPr bwMode="auto">
          <a:xfrm>
            <a:off x="27271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53269" name="AutoShape 21"/>
          <p:cNvSpPr>
            <a:spLocks/>
          </p:cNvSpPr>
          <p:nvPr/>
        </p:nvSpPr>
        <p:spPr bwMode="auto">
          <a:xfrm>
            <a:off x="9499402"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70" name="AutoShape 22"/>
          <p:cNvSpPr>
            <a:spLocks/>
          </p:cNvSpPr>
          <p:nvPr/>
        </p:nvSpPr>
        <p:spPr bwMode="auto">
          <a:xfrm>
            <a:off x="9495830"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3271" name="AutoShape 23"/>
          <p:cNvSpPr>
            <a:spLocks/>
          </p:cNvSpPr>
          <p:nvPr/>
        </p:nvSpPr>
        <p:spPr bwMode="auto">
          <a:xfrm>
            <a:off x="1916311" y="676959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72" name="AutoShape 24"/>
          <p:cNvSpPr>
            <a:spLocks/>
          </p:cNvSpPr>
          <p:nvPr/>
        </p:nvSpPr>
        <p:spPr bwMode="auto">
          <a:xfrm>
            <a:off x="2727127"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p:cNvSpPr>
          <p:nvPr/>
        </p:nvSpPr>
        <p:spPr bwMode="auto">
          <a:xfrm>
            <a:off x="5059561" y="3345061"/>
            <a:ext cx="2622650" cy="2622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9"/>
                  <a:pt x="6324" y="6326"/>
                </a:cubicBezTo>
                <a:cubicBezTo>
                  <a:pt x="2107" y="10544"/>
                  <a:pt x="0" y="16072"/>
                  <a:pt x="0" y="21599"/>
                </a:cubicBezTo>
                <a:lnTo>
                  <a:pt x="21600" y="21599"/>
                </a:lnTo>
                <a:lnTo>
                  <a:pt x="2160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4275" name="AutoShape 3"/>
          <p:cNvSpPr>
            <a:spLocks/>
          </p:cNvSpPr>
          <p:nvPr/>
        </p:nvSpPr>
        <p:spPr bwMode="auto">
          <a:xfrm>
            <a:off x="5411391" y="3696891"/>
            <a:ext cx="2270820" cy="22708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7"/>
                  <a:pt x="6323" y="6324"/>
                </a:cubicBezTo>
                <a:cubicBezTo>
                  <a:pt x="2105" y="10542"/>
                  <a:pt x="0" y="16072"/>
                  <a:pt x="0" y="21600"/>
                </a:cubicBezTo>
                <a:lnTo>
                  <a:pt x="21599" y="21600"/>
                </a:lnTo>
                <a:lnTo>
                  <a:pt x="21599"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4276" name="AutoShape 4"/>
          <p:cNvSpPr>
            <a:spLocks/>
          </p:cNvSpPr>
          <p:nvPr/>
        </p:nvSpPr>
        <p:spPr bwMode="auto">
          <a:xfrm>
            <a:off x="5819478" y="4104978"/>
            <a:ext cx="1862733" cy="1862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6"/>
                  <a:pt x="6324" y="6324"/>
                </a:cubicBezTo>
                <a:cubicBezTo>
                  <a:pt x="2106" y="10542"/>
                  <a:pt x="0" y="16071"/>
                  <a:pt x="0" y="21600"/>
                </a:cubicBezTo>
                <a:lnTo>
                  <a:pt x="21600" y="21600"/>
                </a:lnTo>
                <a:lnTo>
                  <a:pt x="2160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4277" name="AutoShape 5"/>
          <p:cNvSpPr>
            <a:spLocks/>
          </p:cNvSpPr>
          <p:nvPr/>
        </p:nvSpPr>
        <p:spPr bwMode="auto">
          <a:xfrm>
            <a:off x="6257032" y="4542532"/>
            <a:ext cx="142517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8"/>
                  <a:pt x="6323" y="6326"/>
                </a:cubicBezTo>
                <a:cubicBezTo>
                  <a:pt x="2105" y="10543"/>
                  <a:pt x="0" y="16072"/>
                  <a:pt x="0" y="21600"/>
                </a:cubicBezTo>
                <a:lnTo>
                  <a:pt x="21599" y="21600"/>
                </a:lnTo>
                <a:lnTo>
                  <a:pt x="21599"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4278" name="AutoShape 6"/>
          <p:cNvSpPr>
            <a:spLocks/>
          </p:cNvSpPr>
          <p:nvPr/>
        </p:nvSpPr>
        <p:spPr bwMode="auto">
          <a:xfrm>
            <a:off x="6691016" y="4976516"/>
            <a:ext cx="991195" cy="991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5" y="0"/>
                </a:moveTo>
                <a:cubicBezTo>
                  <a:pt x="16067" y="0"/>
                  <a:pt x="10540" y="2109"/>
                  <a:pt x="6322" y="6326"/>
                </a:cubicBezTo>
                <a:cubicBezTo>
                  <a:pt x="2105" y="10543"/>
                  <a:pt x="0" y="16073"/>
                  <a:pt x="0" y="21599"/>
                </a:cubicBezTo>
                <a:lnTo>
                  <a:pt x="21599" y="21599"/>
                </a:lnTo>
                <a:lnTo>
                  <a:pt x="21599" y="0"/>
                </a:lnTo>
                <a:cubicBezTo>
                  <a:pt x="21598" y="0"/>
                  <a:pt x="21596" y="0"/>
                  <a:pt x="21595"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4279" name="AutoShape 7"/>
          <p:cNvSpPr>
            <a:spLocks/>
          </p:cNvSpPr>
          <p:nvPr/>
        </p:nvSpPr>
        <p:spPr bwMode="auto">
          <a:xfrm>
            <a:off x="6709768" y="4995268"/>
            <a:ext cx="1945779" cy="1945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lnTo>
                  <a:pt x="10799" y="10800"/>
                </a:lnTo>
                <a:lnTo>
                  <a:pt x="0" y="10800"/>
                </a:lnTo>
                <a:cubicBezTo>
                  <a:pt x="0" y="13563"/>
                  <a:pt x="1053" y="16327"/>
                  <a:pt x="3162" y="18436"/>
                </a:cubicBezTo>
                <a:cubicBezTo>
                  <a:pt x="5271" y="20545"/>
                  <a:pt x="8035" y="21600"/>
                  <a:pt x="10799" y="21600"/>
                </a:cubicBezTo>
                <a:cubicBezTo>
                  <a:pt x="13564" y="21600"/>
                  <a:pt x="16328" y="20545"/>
                  <a:pt x="18437" y="18436"/>
                </a:cubicBezTo>
                <a:cubicBezTo>
                  <a:pt x="20546" y="16327"/>
                  <a:pt x="21599" y="13563"/>
                  <a:pt x="21599" y="10800"/>
                </a:cubicBezTo>
                <a:cubicBezTo>
                  <a:pt x="21599" y="8036"/>
                  <a:pt x="20546" y="5272"/>
                  <a:pt x="18437" y="3163"/>
                </a:cubicBezTo>
                <a:cubicBezTo>
                  <a:pt x="16328" y="1054"/>
                  <a:pt x="13564" y="0"/>
                  <a:pt x="10799" y="0"/>
                </a:cubicBezTo>
                <a:close/>
              </a:path>
            </a:pathLst>
          </a:custGeom>
          <a:solidFill>
            <a:srgbClr val="DCDEE0">
              <a:alpha val="2561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4280" name="AutoShape 8"/>
          <p:cNvSpPr>
            <a:spLocks/>
          </p:cNvSpPr>
          <p:nvPr/>
        </p:nvSpPr>
        <p:spPr bwMode="auto">
          <a:xfrm>
            <a:off x="9077921" y="49541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54281" name="AutoShape 9"/>
          <p:cNvSpPr>
            <a:spLocks/>
          </p:cNvSpPr>
          <p:nvPr/>
        </p:nvSpPr>
        <p:spPr bwMode="auto">
          <a:xfrm>
            <a:off x="9074348" y="4641652"/>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54282" name="AutoShape 10"/>
          <p:cNvSpPr>
            <a:spLocks/>
          </p:cNvSpPr>
          <p:nvPr/>
        </p:nvSpPr>
        <p:spPr bwMode="auto">
          <a:xfrm>
            <a:off x="1916311"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4283" name="AutoShape 11"/>
          <p:cNvSpPr>
            <a:spLocks/>
          </p:cNvSpPr>
          <p:nvPr/>
        </p:nvSpPr>
        <p:spPr bwMode="auto">
          <a:xfrm>
            <a:off x="27271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54284" name="AutoShape 12"/>
          <p:cNvSpPr>
            <a:spLocks/>
          </p:cNvSpPr>
          <p:nvPr/>
        </p:nvSpPr>
        <p:spPr bwMode="auto">
          <a:xfrm>
            <a:off x="9077921" y="659011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54285" name="AutoShape 13"/>
          <p:cNvSpPr>
            <a:spLocks/>
          </p:cNvSpPr>
          <p:nvPr/>
        </p:nvSpPr>
        <p:spPr bwMode="auto">
          <a:xfrm>
            <a:off x="9073456" y="627757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54286" name="AutoShape 14"/>
          <p:cNvSpPr>
            <a:spLocks/>
          </p:cNvSpPr>
          <p:nvPr/>
        </p:nvSpPr>
        <p:spPr bwMode="auto">
          <a:xfrm>
            <a:off x="1916311" y="572482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4287" name="AutoShape 15"/>
          <p:cNvSpPr>
            <a:spLocks/>
          </p:cNvSpPr>
          <p:nvPr/>
        </p:nvSpPr>
        <p:spPr bwMode="auto">
          <a:xfrm>
            <a:off x="2727127" y="541228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54288" name="Line 16"/>
          <p:cNvSpPr>
            <a:spLocks noChangeShapeType="1"/>
          </p:cNvSpPr>
          <p:nvPr/>
        </p:nvSpPr>
        <p:spPr bwMode="auto">
          <a:xfrm flipH="1" flipV="1">
            <a:off x="4521101" y="3779044"/>
            <a:ext cx="200560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89" name="Line 17"/>
          <p:cNvSpPr>
            <a:spLocks noChangeShapeType="1"/>
          </p:cNvSpPr>
          <p:nvPr/>
        </p:nvSpPr>
        <p:spPr bwMode="auto">
          <a:xfrm flipH="1">
            <a:off x="4521994" y="5557838"/>
            <a:ext cx="1092994"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0" name="AutoShape 18"/>
          <p:cNvSpPr>
            <a:spLocks/>
          </p:cNvSpPr>
          <p:nvPr/>
        </p:nvSpPr>
        <p:spPr bwMode="auto">
          <a:xfrm>
            <a:off x="3886200" y="716071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4291" name="AutoShape 19"/>
          <p:cNvSpPr>
            <a:spLocks/>
          </p:cNvSpPr>
          <p:nvPr/>
        </p:nvSpPr>
        <p:spPr bwMode="auto">
          <a:xfrm>
            <a:off x="4696123" y="684817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54292" name="Line 20"/>
          <p:cNvSpPr>
            <a:spLocks noChangeShapeType="1"/>
          </p:cNvSpPr>
          <p:nvPr/>
        </p:nvSpPr>
        <p:spPr bwMode="auto">
          <a:xfrm>
            <a:off x="6083797" y="5801619"/>
            <a:ext cx="893" cy="934045"/>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3" name="AutoShape 21"/>
          <p:cNvSpPr>
            <a:spLocks/>
          </p:cNvSpPr>
          <p:nvPr/>
        </p:nvSpPr>
        <p:spPr bwMode="auto">
          <a:xfrm>
            <a:off x="7535764" y="5761435"/>
            <a:ext cx="1430536" cy="6813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 y="0"/>
                </a:moveTo>
                <a:lnTo>
                  <a:pt x="0" y="21599"/>
                </a:lnTo>
                <a:lnTo>
                  <a:pt x="21599" y="2096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4" name="Line 22"/>
          <p:cNvSpPr>
            <a:spLocks noChangeShapeType="1"/>
          </p:cNvSpPr>
          <p:nvPr/>
        </p:nvSpPr>
        <p:spPr bwMode="auto">
          <a:xfrm>
            <a:off x="7447360" y="4774704"/>
            <a:ext cx="148054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5" name="AutoShape 23"/>
          <p:cNvSpPr>
            <a:spLocks/>
          </p:cNvSpPr>
          <p:nvPr/>
        </p:nvSpPr>
        <p:spPr bwMode="auto">
          <a:xfrm>
            <a:off x="6922294" y="7050881"/>
            <a:ext cx="151268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53585F"/>
                </a:solidFill>
              </a:rPr>
              <a:t>Data Name</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wipe(right)">
                                      <p:cBhvr>
                                        <p:cTn id="7" dur="500"/>
                                        <p:tgtEl>
                                          <p:spTgt spid="54278"/>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77"/>
                                        </p:tgtEl>
                                        <p:attrNameLst>
                                          <p:attrName>style.visibility</p:attrName>
                                        </p:attrNameLst>
                                      </p:cBhvr>
                                      <p:to>
                                        <p:strVal val="visible"/>
                                      </p:to>
                                    </p:set>
                                    <p:animEffect transition="in" filter="wipe(right)">
                                      <p:cBhvr>
                                        <p:cTn id="11" dur="500"/>
                                        <p:tgtEl>
                                          <p:spTgt spid="5427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276"/>
                                        </p:tgtEl>
                                        <p:attrNameLst>
                                          <p:attrName>style.visibility</p:attrName>
                                        </p:attrNameLst>
                                      </p:cBhvr>
                                      <p:to>
                                        <p:strVal val="visible"/>
                                      </p:to>
                                    </p:set>
                                    <p:animEffect transition="in" filter="wipe(right)">
                                      <p:cBhvr>
                                        <p:cTn id="15" dur="500"/>
                                        <p:tgtEl>
                                          <p:spTgt spid="5427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4275"/>
                                        </p:tgtEl>
                                        <p:attrNameLst>
                                          <p:attrName>style.visibility</p:attrName>
                                        </p:attrNameLst>
                                      </p:cBhvr>
                                      <p:to>
                                        <p:strVal val="visible"/>
                                      </p:to>
                                    </p:set>
                                    <p:animEffect transition="in" filter="wipe(right)">
                                      <p:cBhvr>
                                        <p:cTn id="19" dur="500"/>
                                        <p:tgtEl>
                                          <p:spTgt spid="5427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4274"/>
                                        </p:tgtEl>
                                        <p:attrNameLst>
                                          <p:attrName>style.visibility</p:attrName>
                                        </p:attrNameLst>
                                      </p:cBhvr>
                                      <p:to>
                                        <p:strVal val="visible"/>
                                      </p:to>
                                    </p:set>
                                    <p:animEffect transition="in" filter="wipe(right)">
                                      <p:cBhvr>
                                        <p:cTn id="23" dur="500"/>
                                        <p:tgtEl>
                                          <p:spTgt spid="5427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294"/>
                                        </p:tgtEl>
                                        <p:attrNameLst>
                                          <p:attrName>style.visibility</p:attrName>
                                        </p:attrNameLst>
                                      </p:cBhvr>
                                      <p:to>
                                        <p:strVal val="visible"/>
                                      </p:to>
                                    </p:set>
                                    <p:animEffect transition="in" filter="wipe(left)">
                                      <p:cBhvr>
                                        <p:cTn id="27" dur="500"/>
                                        <p:tgtEl>
                                          <p:spTgt spid="542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4281"/>
                                        </p:tgtEl>
                                        <p:attrNameLst>
                                          <p:attrName>style.visibility</p:attrName>
                                        </p:attrNameLst>
                                      </p:cBhvr>
                                      <p:to>
                                        <p:strVal val="visible"/>
                                      </p:to>
                                    </p:set>
                                    <p:animEffect transition="in" filter="wipe(down)">
                                      <p:cBhvr>
                                        <p:cTn id="31" dur="500"/>
                                        <p:tgtEl>
                                          <p:spTgt spid="5428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4280"/>
                                        </p:tgtEl>
                                        <p:attrNameLst>
                                          <p:attrName>style.visibility</p:attrName>
                                        </p:attrNameLst>
                                      </p:cBhvr>
                                      <p:to>
                                        <p:strVal val="visible"/>
                                      </p:to>
                                    </p:set>
                                    <p:animEffect transition="in" filter="wipe(down)">
                                      <p:cBhvr>
                                        <p:cTn id="34" dur="500"/>
                                        <p:tgtEl>
                                          <p:spTgt spid="5428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293"/>
                                        </p:tgtEl>
                                        <p:attrNameLst>
                                          <p:attrName>style.visibility</p:attrName>
                                        </p:attrNameLst>
                                      </p:cBhvr>
                                      <p:to>
                                        <p:strVal val="visible"/>
                                      </p:to>
                                    </p:set>
                                    <p:animEffect transition="in" filter="wipe(left)">
                                      <p:cBhvr>
                                        <p:cTn id="38" dur="500"/>
                                        <p:tgtEl>
                                          <p:spTgt spid="54293"/>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54285"/>
                                        </p:tgtEl>
                                        <p:attrNameLst>
                                          <p:attrName>style.visibility</p:attrName>
                                        </p:attrNameLst>
                                      </p:cBhvr>
                                      <p:to>
                                        <p:strVal val="visible"/>
                                      </p:to>
                                    </p:set>
                                    <p:animEffect transition="in" filter="wipe(down)">
                                      <p:cBhvr>
                                        <p:cTn id="42" dur="500"/>
                                        <p:tgtEl>
                                          <p:spTgt spid="5428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4284"/>
                                        </p:tgtEl>
                                        <p:attrNameLst>
                                          <p:attrName>style.visibility</p:attrName>
                                        </p:attrNameLst>
                                      </p:cBhvr>
                                      <p:to>
                                        <p:strVal val="visible"/>
                                      </p:to>
                                    </p:set>
                                    <p:animEffect transition="in" filter="wipe(down)">
                                      <p:cBhvr>
                                        <p:cTn id="45" dur="500"/>
                                        <p:tgtEl>
                                          <p:spTgt spid="54284"/>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54292"/>
                                        </p:tgtEl>
                                        <p:attrNameLst>
                                          <p:attrName>style.visibility</p:attrName>
                                        </p:attrNameLst>
                                      </p:cBhvr>
                                      <p:to>
                                        <p:strVal val="visible"/>
                                      </p:to>
                                    </p:set>
                                    <p:animEffect transition="in" filter="wipe(up)">
                                      <p:cBhvr>
                                        <p:cTn id="49" dur="500"/>
                                        <p:tgtEl>
                                          <p:spTgt spid="54292"/>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54291"/>
                                        </p:tgtEl>
                                        <p:attrNameLst>
                                          <p:attrName>style.visibility</p:attrName>
                                        </p:attrNameLst>
                                      </p:cBhvr>
                                      <p:to>
                                        <p:strVal val="visible"/>
                                      </p:to>
                                    </p:set>
                                    <p:animEffect transition="in" filter="wipe(down)">
                                      <p:cBhvr>
                                        <p:cTn id="53" dur="500"/>
                                        <p:tgtEl>
                                          <p:spTgt spid="5429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54290"/>
                                        </p:tgtEl>
                                        <p:attrNameLst>
                                          <p:attrName>style.visibility</p:attrName>
                                        </p:attrNameLst>
                                      </p:cBhvr>
                                      <p:to>
                                        <p:strVal val="visible"/>
                                      </p:to>
                                    </p:set>
                                    <p:animEffect transition="in" filter="wipe(down)">
                                      <p:cBhvr>
                                        <p:cTn id="56" dur="500"/>
                                        <p:tgtEl>
                                          <p:spTgt spid="54290"/>
                                        </p:tgtEl>
                                      </p:cBhvr>
                                    </p:animEffect>
                                  </p:childTnLst>
                                </p:cTn>
                              </p:par>
                            </p:childTnLst>
                          </p:cTn>
                        </p:par>
                        <p:par>
                          <p:cTn id="57" fill="hold">
                            <p:stCondLst>
                              <p:cond delay="5500"/>
                            </p:stCondLst>
                            <p:childTnLst>
                              <p:par>
                                <p:cTn id="58" presetID="22" presetClass="entr" presetSubtype="2" fill="hold" grpId="0" nodeType="afterEffect">
                                  <p:stCondLst>
                                    <p:cond delay="0"/>
                                  </p:stCondLst>
                                  <p:childTnLst>
                                    <p:set>
                                      <p:cBhvr>
                                        <p:cTn id="59" dur="1" fill="hold">
                                          <p:stCondLst>
                                            <p:cond delay="0"/>
                                          </p:stCondLst>
                                        </p:cTn>
                                        <p:tgtEl>
                                          <p:spTgt spid="54289"/>
                                        </p:tgtEl>
                                        <p:attrNameLst>
                                          <p:attrName>style.visibility</p:attrName>
                                        </p:attrNameLst>
                                      </p:cBhvr>
                                      <p:to>
                                        <p:strVal val="visible"/>
                                      </p:to>
                                    </p:set>
                                    <p:animEffect transition="in" filter="wipe(right)">
                                      <p:cBhvr>
                                        <p:cTn id="60" dur="500"/>
                                        <p:tgtEl>
                                          <p:spTgt spid="54289"/>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54287"/>
                                        </p:tgtEl>
                                        <p:attrNameLst>
                                          <p:attrName>style.visibility</p:attrName>
                                        </p:attrNameLst>
                                      </p:cBhvr>
                                      <p:to>
                                        <p:strVal val="visible"/>
                                      </p:to>
                                    </p:set>
                                    <p:animEffect transition="in" filter="wipe(down)">
                                      <p:cBhvr>
                                        <p:cTn id="64" dur="500"/>
                                        <p:tgtEl>
                                          <p:spTgt spid="5428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54286"/>
                                        </p:tgtEl>
                                        <p:attrNameLst>
                                          <p:attrName>style.visibility</p:attrName>
                                        </p:attrNameLst>
                                      </p:cBhvr>
                                      <p:to>
                                        <p:strVal val="visible"/>
                                      </p:to>
                                    </p:set>
                                    <p:animEffect transition="in" filter="wipe(down)">
                                      <p:cBhvr>
                                        <p:cTn id="67" dur="500"/>
                                        <p:tgtEl>
                                          <p:spTgt spid="54286"/>
                                        </p:tgtEl>
                                      </p:cBhvr>
                                    </p:animEffect>
                                  </p:childTnLst>
                                </p:cTn>
                              </p:par>
                            </p:childTnLst>
                          </p:cTn>
                        </p:par>
                        <p:par>
                          <p:cTn id="68" fill="hold">
                            <p:stCondLst>
                              <p:cond delay="6500"/>
                            </p:stCondLst>
                            <p:childTnLst>
                              <p:par>
                                <p:cTn id="69" presetID="22" presetClass="entr" presetSubtype="2" fill="hold" grpId="0" nodeType="afterEffect">
                                  <p:stCondLst>
                                    <p:cond delay="0"/>
                                  </p:stCondLst>
                                  <p:childTnLst>
                                    <p:set>
                                      <p:cBhvr>
                                        <p:cTn id="70" dur="1" fill="hold">
                                          <p:stCondLst>
                                            <p:cond delay="0"/>
                                          </p:stCondLst>
                                        </p:cTn>
                                        <p:tgtEl>
                                          <p:spTgt spid="54288"/>
                                        </p:tgtEl>
                                        <p:attrNameLst>
                                          <p:attrName>style.visibility</p:attrName>
                                        </p:attrNameLst>
                                      </p:cBhvr>
                                      <p:to>
                                        <p:strVal val="visible"/>
                                      </p:to>
                                    </p:set>
                                    <p:animEffect transition="in" filter="wipe(right)">
                                      <p:cBhvr>
                                        <p:cTn id="71" dur="500"/>
                                        <p:tgtEl>
                                          <p:spTgt spid="54288"/>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54283"/>
                                        </p:tgtEl>
                                        <p:attrNameLst>
                                          <p:attrName>style.visibility</p:attrName>
                                        </p:attrNameLst>
                                      </p:cBhvr>
                                      <p:to>
                                        <p:strVal val="visible"/>
                                      </p:to>
                                    </p:set>
                                    <p:animEffect transition="in" filter="wipe(down)">
                                      <p:cBhvr>
                                        <p:cTn id="75" dur="500"/>
                                        <p:tgtEl>
                                          <p:spTgt spid="54283"/>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54282"/>
                                        </p:tgtEl>
                                        <p:attrNameLst>
                                          <p:attrName>style.visibility</p:attrName>
                                        </p:attrNameLst>
                                      </p:cBhvr>
                                      <p:to>
                                        <p:strVal val="visible"/>
                                      </p:to>
                                    </p:set>
                                    <p:animEffect transition="in" filter="wipe(down)">
                                      <p:cBhvr>
                                        <p:cTn id="78" dur="500"/>
                                        <p:tgtEl>
                                          <p:spTgt spid="54282"/>
                                        </p:tgtEl>
                                      </p:cBhvr>
                                    </p:animEffect>
                                  </p:childTnLst>
                                </p:cTn>
                              </p:par>
                            </p:childTnLst>
                          </p:cTn>
                        </p:par>
                        <p:par>
                          <p:cTn id="79" fill="hold">
                            <p:stCondLst>
                              <p:cond delay="7500"/>
                            </p:stCondLst>
                            <p:childTnLst>
                              <p:par>
                                <p:cTn id="80" presetID="22" presetClass="entr" presetSubtype="4" fill="hold" grpId="0" nodeType="afterEffect">
                                  <p:stCondLst>
                                    <p:cond delay="0"/>
                                  </p:stCondLst>
                                  <p:childTnLst>
                                    <p:set>
                                      <p:cBhvr>
                                        <p:cTn id="81" dur="1" fill="hold">
                                          <p:stCondLst>
                                            <p:cond delay="0"/>
                                          </p:stCondLst>
                                        </p:cTn>
                                        <p:tgtEl>
                                          <p:spTgt spid="54295"/>
                                        </p:tgtEl>
                                        <p:attrNameLst>
                                          <p:attrName>style.visibility</p:attrName>
                                        </p:attrNameLst>
                                      </p:cBhvr>
                                      <p:to>
                                        <p:strVal val="visible"/>
                                      </p:to>
                                    </p:set>
                                    <p:animEffect transition="in" filter="wipe(down)">
                                      <p:cBhvr>
                                        <p:cTn id="82" dur="500"/>
                                        <p:tgtEl>
                                          <p:spTgt spid="54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nimBg="1"/>
      <p:bldP spid="54276" grpId="0" animBg="1"/>
      <p:bldP spid="54277" grpId="0" animBg="1"/>
      <p:bldP spid="54278" grpId="0" animBg="1"/>
      <p:bldP spid="54280" grpId="0"/>
      <p:bldP spid="54281" grpId="0"/>
      <p:bldP spid="54282" grpId="0"/>
      <p:bldP spid="54283" grpId="0"/>
      <p:bldP spid="54284" grpId="0"/>
      <p:bldP spid="54285" grpId="0"/>
      <p:bldP spid="54286" grpId="0"/>
      <p:bldP spid="54287" grpId="0"/>
      <p:bldP spid="54288" grpId="0" animBg="1"/>
      <p:bldP spid="54289" grpId="0" animBg="1"/>
      <p:bldP spid="54290" grpId="0"/>
      <p:bldP spid="54291" grpId="0"/>
      <p:bldP spid="54292" grpId="0" animBg="1"/>
      <p:bldP spid="54293" grpId="0" animBg="1"/>
      <p:bldP spid="54294" grpId="0" animBg="1"/>
      <p:bldP spid="542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a:xfrm>
            <a:off x="0" y="0"/>
            <a:ext cx="13716000" cy="6223620"/>
          </a:xfrm>
          <a:prstGeom prst="rect">
            <a:avLst/>
          </a:prstGeom>
        </p:spPr>
      </p:sp>
      <p:sp>
        <p:nvSpPr>
          <p:cNvPr id="9218" name="AutoShape 2"/>
          <p:cNvSpPr>
            <a:spLocks/>
          </p:cNvSpPr>
          <p:nvPr/>
        </p:nvSpPr>
        <p:spPr bwMode="auto">
          <a:xfrm>
            <a:off x="5217617" y="7174111"/>
            <a:ext cx="71374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id-ID" sz="4275"/>
          </a:p>
        </p:txBody>
      </p:sp>
      <p:sp>
        <p:nvSpPr>
          <p:cNvPr id="9219" name="AutoShape 3"/>
          <p:cNvSpPr>
            <a:spLocks/>
          </p:cNvSpPr>
          <p:nvPr/>
        </p:nvSpPr>
        <p:spPr bwMode="auto">
          <a:xfrm>
            <a:off x="1359992" y="7174111"/>
            <a:ext cx="3394174" cy="931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Lorem Ipsum is not simply random text. It has roots in a lot kind simple of piece of classical.</a:t>
            </a:r>
            <a:endParaRPr lang="id-ID" sz="4275" dirty="0"/>
          </a:p>
        </p:txBody>
      </p:sp>
      <p:sp>
        <p:nvSpPr>
          <p:cNvPr id="9220" name="AutoShape 4"/>
          <p:cNvSpPr>
            <a:spLocks/>
          </p:cNvSpPr>
          <p:nvPr/>
        </p:nvSpPr>
        <p:spPr bwMode="auto">
          <a:xfrm>
            <a:off x="160645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21" name="AutoShape 5"/>
          <p:cNvSpPr>
            <a:spLocks/>
          </p:cNvSpPr>
          <p:nvPr/>
        </p:nvSpPr>
        <p:spPr bwMode="auto">
          <a:xfrm>
            <a:off x="454431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22" name="AutoShape 6"/>
          <p:cNvSpPr>
            <a:spLocks/>
          </p:cNvSpPr>
          <p:nvPr/>
        </p:nvSpPr>
        <p:spPr bwMode="auto">
          <a:xfrm>
            <a:off x="748307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23" name="AutoShape 7"/>
          <p:cNvSpPr>
            <a:spLocks/>
          </p:cNvSpPr>
          <p:nvPr/>
        </p:nvSpPr>
        <p:spPr bwMode="auto">
          <a:xfrm>
            <a:off x="1076831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24" name="AutoShape 8"/>
          <p:cNvSpPr>
            <a:spLocks/>
          </p:cNvSpPr>
          <p:nvPr/>
        </p:nvSpPr>
        <p:spPr bwMode="auto">
          <a:xfrm>
            <a:off x="5027414" y="4492526"/>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
        <p:nvSpPr>
          <p:cNvPr id="9225" name="AutoShape 9"/>
          <p:cNvSpPr>
            <a:spLocks/>
          </p:cNvSpPr>
          <p:nvPr/>
        </p:nvSpPr>
        <p:spPr bwMode="auto">
          <a:xfrm>
            <a:off x="11263016" y="4522887"/>
            <a:ext cx="350936" cy="31164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7"/>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600" y="8300"/>
                  <a:pt x="21600" y="10686"/>
                </a:cubicBezTo>
                <a:cubicBezTo>
                  <a:pt x="21600"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2"/>
                  <a:pt x="17254" y="4567"/>
                  <a:pt x="17353" y="4180"/>
                </a:cubicBezTo>
                <a:cubicBezTo>
                  <a:pt x="17459" y="3802"/>
                  <a:pt x="17674" y="3514"/>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226" name="AutoShape 10"/>
          <p:cNvSpPr>
            <a:spLocks/>
          </p:cNvSpPr>
          <p:nvPr/>
        </p:nvSpPr>
        <p:spPr bwMode="auto">
          <a:xfrm>
            <a:off x="7962603" y="4526459"/>
            <a:ext cx="380405"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27" name="AutoShape 11"/>
          <p:cNvSpPr>
            <a:spLocks/>
          </p:cNvSpPr>
          <p:nvPr/>
        </p:nvSpPr>
        <p:spPr bwMode="auto">
          <a:xfrm>
            <a:off x="2085975" y="4539853"/>
            <a:ext cx="380405"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228" name="AutoShape 12"/>
          <p:cNvSpPr>
            <a:spLocks/>
          </p:cNvSpPr>
          <p:nvPr/>
        </p:nvSpPr>
        <p:spPr bwMode="auto">
          <a:xfrm>
            <a:off x="1218903"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Cloud Computing</a:t>
            </a:r>
            <a:endParaRPr lang="id-ID" sz="4275"/>
          </a:p>
        </p:txBody>
      </p:sp>
      <p:sp>
        <p:nvSpPr>
          <p:cNvPr id="9229" name="AutoShape 13"/>
          <p:cNvSpPr>
            <a:spLocks/>
          </p:cNvSpPr>
          <p:nvPr/>
        </p:nvSpPr>
        <p:spPr bwMode="auto">
          <a:xfrm>
            <a:off x="4157663" y="5496223"/>
            <a:ext cx="2113657"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rPr>
              <a:t>Graphic Design</a:t>
            </a:r>
            <a:endParaRPr lang="id-ID" sz="4275" dirty="0"/>
          </a:p>
        </p:txBody>
      </p:sp>
      <p:sp>
        <p:nvSpPr>
          <p:cNvPr id="9230" name="AutoShape 14"/>
          <p:cNvSpPr>
            <a:spLocks/>
          </p:cNvSpPr>
          <p:nvPr/>
        </p:nvSpPr>
        <p:spPr bwMode="auto">
          <a:xfrm>
            <a:off x="7095530"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Photography</a:t>
            </a:r>
            <a:endParaRPr lang="id-ID" sz="4275"/>
          </a:p>
        </p:txBody>
      </p:sp>
      <p:sp>
        <p:nvSpPr>
          <p:cNvPr id="9231" name="AutoShape 15"/>
          <p:cNvSpPr>
            <a:spLocks/>
          </p:cNvSpPr>
          <p:nvPr/>
        </p:nvSpPr>
        <p:spPr bwMode="auto">
          <a:xfrm>
            <a:off x="10381655"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Audio Video</a:t>
            </a:r>
            <a:endParaRPr lang="id-ID" sz="4275"/>
          </a:p>
        </p:txBody>
      </p:sp>
      <p:sp>
        <p:nvSpPr>
          <p:cNvPr id="9232" name="AutoShape 16"/>
          <p:cNvSpPr>
            <a:spLocks/>
          </p:cNvSpPr>
          <p:nvPr/>
        </p:nvSpPr>
        <p:spPr bwMode="auto">
          <a:xfrm>
            <a:off x="4145161" y="2049364"/>
            <a:ext cx="542478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Corporate</a:t>
            </a:r>
            <a:r>
              <a:rPr lang="id-ID" sz="4275">
                <a:solidFill>
                  <a:srgbClr val="FFFFFF"/>
                </a:solidFill>
              </a:rPr>
              <a:t> Overview</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220"/>
                                        </p:tgtEl>
                                        <p:attrNameLst>
                                          <p:attrName>style.visibility</p:attrName>
                                        </p:attrNameLst>
                                      </p:cBhvr>
                                      <p:to>
                                        <p:strVal val="visible"/>
                                      </p:to>
                                    </p:set>
                                    <p:anim calcmode="lin" valueType="num">
                                      <p:cBhvr>
                                        <p:cTn id="7" dur="500" fill="hold"/>
                                        <p:tgtEl>
                                          <p:spTgt spid="9220"/>
                                        </p:tgtEl>
                                        <p:attrNameLst>
                                          <p:attrName>ppt_w</p:attrName>
                                        </p:attrNameLst>
                                      </p:cBhvr>
                                      <p:tavLst>
                                        <p:tav tm="0">
                                          <p:val>
                                            <p:fltVal val="0"/>
                                          </p:val>
                                        </p:tav>
                                        <p:tav tm="100000">
                                          <p:val>
                                            <p:strVal val="#ppt_w"/>
                                          </p:val>
                                        </p:tav>
                                      </p:tavLst>
                                    </p:anim>
                                    <p:anim calcmode="lin" valueType="num">
                                      <p:cBhvr>
                                        <p:cTn id="8" dur="500" fill="hold"/>
                                        <p:tgtEl>
                                          <p:spTgt spid="92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9221"/>
                                        </p:tgtEl>
                                        <p:attrNameLst>
                                          <p:attrName>style.visibility</p:attrName>
                                        </p:attrNameLst>
                                      </p:cBhvr>
                                      <p:to>
                                        <p:strVal val="visible"/>
                                      </p:to>
                                    </p:set>
                                    <p:anim calcmode="lin" valueType="num">
                                      <p:cBhvr>
                                        <p:cTn id="12" dur="500" fill="hold"/>
                                        <p:tgtEl>
                                          <p:spTgt spid="9221"/>
                                        </p:tgtEl>
                                        <p:attrNameLst>
                                          <p:attrName>ppt_w</p:attrName>
                                        </p:attrNameLst>
                                      </p:cBhvr>
                                      <p:tavLst>
                                        <p:tav tm="0">
                                          <p:val>
                                            <p:fltVal val="0"/>
                                          </p:val>
                                        </p:tav>
                                        <p:tav tm="100000">
                                          <p:val>
                                            <p:strVal val="#ppt_w"/>
                                          </p:val>
                                        </p:tav>
                                      </p:tavLst>
                                    </p:anim>
                                    <p:anim calcmode="lin" valueType="num">
                                      <p:cBhvr>
                                        <p:cTn id="13" dur="500" fill="hold"/>
                                        <p:tgtEl>
                                          <p:spTgt spid="92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9222"/>
                                        </p:tgtEl>
                                        <p:attrNameLst>
                                          <p:attrName>style.visibility</p:attrName>
                                        </p:attrNameLst>
                                      </p:cBhvr>
                                      <p:to>
                                        <p:strVal val="visible"/>
                                      </p:to>
                                    </p:set>
                                    <p:anim calcmode="lin" valueType="num">
                                      <p:cBhvr>
                                        <p:cTn id="17" dur="500" fill="hold"/>
                                        <p:tgtEl>
                                          <p:spTgt spid="9222"/>
                                        </p:tgtEl>
                                        <p:attrNameLst>
                                          <p:attrName>ppt_w</p:attrName>
                                        </p:attrNameLst>
                                      </p:cBhvr>
                                      <p:tavLst>
                                        <p:tav tm="0">
                                          <p:val>
                                            <p:fltVal val="0"/>
                                          </p:val>
                                        </p:tav>
                                        <p:tav tm="100000">
                                          <p:val>
                                            <p:strVal val="#ppt_w"/>
                                          </p:val>
                                        </p:tav>
                                      </p:tavLst>
                                    </p:anim>
                                    <p:anim calcmode="lin" valueType="num">
                                      <p:cBhvr>
                                        <p:cTn id="18" dur="500" fill="hold"/>
                                        <p:tgtEl>
                                          <p:spTgt spid="92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9223"/>
                                        </p:tgtEl>
                                        <p:attrNameLst>
                                          <p:attrName>style.visibility</p:attrName>
                                        </p:attrNameLst>
                                      </p:cBhvr>
                                      <p:to>
                                        <p:strVal val="visible"/>
                                      </p:to>
                                    </p:set>
                                    <p:anim calcmode="lin" valueType="num">
                                      <p:cBhvr>
                                        <p:cTn id="22" dur="500" fill="hold"/>
                                        <p:tgtEl>
                                          <p:spTgt spid="9223"/>
                                        </p:tgtEl>
                                        <p:attrNameLst>
                                          <p:attrName>ppt_w</p:attrName>
                                        </p:attrNameLst>
                                      </p:cBhvr>
                                      <p:tavLst>
                                        <p:tav tm="0">
                                          <p:val>
                                            <p:fltVal val="0"/>
                                          </p:val>
                                        </p:tav>
                                        <p:tav tm="100000">
                                          <p:val>
                                            <p:strVal val="#ppt_w"/>
                                          </p:val>
                                        </p:tav>
                                      </p:tavLst>
                                    </p:anim>
                                    <p:anim calcmode="lin" valueType="num">
                                      <p:cBhvr>
                                        <p:cTn id="23" dur="500" fill="hold"/>
                                        <p:tgtEl>
                                          <p:spTgt spid="922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9224"/>
                                        </p:tgtEl>
                                        <p:attrNameLst>
                                          <p:attrName>style.visibility</p:attrName>
                                        </p:attrNameLst>
                                      </p:cBhvr>
                                      <p:to>
                                        <p:strVal val="visible"/>
                                      </p:to>
                                    </p:set>
                                    <p:anim calcmode="lin" valueType="num">
                                      <p:cBhvr>
                                        <p:cTn id="27" dur="500" fill="hold"/>
                                        <p:tgtEl>
                                          <p:spTgt spid="9224"/>
                                        </p:tgtEl>
                                        <p:attrNameLst>
                                          <p:attrName>ppt_w</p:attrName>
                                        </p:attrNameLst>
                                      </p:cBhvr>
                                      <p:tavLst>
                                        <p:tav tm="0">
                                          <p:val>
                                            <p:fltVal val="0"/>
                                          </p:val>
                                        </p:tav>
                                        <p:tav tm="100000">
                                          <p:val>
                                            <p:strVal val="#ppt_w"/>
                                          </p:val>
                                        </p:tav>
                                      </p:tavLst>
                                    </p:anim>
                                    <p:anim calcmode="lin" valueType="num">
                                      <p:cBhvr>
                                        <p:cTn id="28" dur="500" fill="hold"/>
                                        <p:tgtEl>
                                          <p:spTgt spid="922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9225"/>
                                        </p:tgtEl>
                                        <p:attrNameLst>
                                          <p:attrName>style.visibility</p:attrName>
                                        </p:attrNameLst>
                                      </p:cBhvr>
                                      <p:to>
                                        <p:strVal val="visible"/>
                                      </p:to>
                                    </p:set>
                                    <p:anim calcmode="lin" valueType="num">
                                      <p:cBhvr>
                                        <p:cTn id="32" dur="500" fill="hold"/>
                                        <p:tgtEl>
                                          <p:spTgt spid="9225"/>
                                        </p:tgtEl>
                                        <p:attrNameLst>
                                          <p:attrName>ppt_w</p:attrName>
                                        </p:attrNameLst>
                                      </p:cBhvr>
                                      <p:tavLst>
                                        <p:tav tm="0">
                                          <p:val>
                                            <p:fltVal val="0"/>
                                          </p:val>
                                        </p:tav>
                                        <p:tav tm="100000">
                                          <p:val>
                                            <p:strVal val="#ppt_w"/>
                                          </p:val>
                                        </p:tav>
                                      </p:tavLst>
                                    </p:anim>
                                    <p:anim calcmode="lin" valueType="num">
                                      <p:cBhvr>
                                        <p:cTn id="33" dur="500" fill="hold"/>
                                        <p:tgtEl>
                                          <p:spTgt spid="922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9226"/>
                                        </p:tgtEl>
                                        <p:attrNameLst>
                                          <p:attrName>style.visibility</p:attrName>
                                        </p:attrNameLst>
                                      </p:cBhvr>
                                      <p:to>
                                        <p:strVal val="visible"/>
                                      </p:to>
                                    </p:set>
                                    <p:anim calcmode="lin" valueType="num">
                                      <p:cBhvr>
                                        <p:cTn id="37" dur="500" fill="hold"/>
                                        <p:tgtEl>
                                          <p:spTgt spid="9226"/>
                                        </p:tgtEl>
                                        <p:attrNameLst>
                                          <p:attrName>ppt_w</p:attrName>
                                        </p:attrNameLst>
                                      </p:cBhvr>
                                      <p:tavLst>
                                        <p:tav tm="0">
                                          <p:val>
                                            <p:fltVal val="0"/>
                                          </p:val>
                                        </p:tav>
                                        <p:tav tm="100000">
                                          <p:val>
                                            <p:strVal val="#ppt_w"/>
                                          </p:val>
                                        </p:tav>
                                      </p:tavLst>
                                    </p:anim>
                                    <p:anim calcmode="lin" valueType="num">
                                      <p:cBhvr>
                                        <p:cTn id="38" dur="500" fill="hold"/>
                                        <p:tgtEl>
                                          <p:spTgt spid="922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9227"/>
                                        </p:tgtEl>
                                        <p:attrNameLst>
                                          <p:attrName>style.visibility</p:attrName>
                                        </p:attrNameLst>
                                      </p:cBhvr>
                                      <p:to>
                                        <p:strVal val="visible"/>
                                      </p:to>
                                    </p:set>
                                    <p:anim calcmode="lin" valueType="num">
                                      <p:cBhvr>
                                        <p:cTn id="42" dur="500" fill="hold"/>
                                        <p:tgtEl>
                                          <p:spTgt spid="9227"/>
                                        </p:tgtEl>
                                        <p:attrNameLst>
                                          <p:attrName>ppt_w</p:attrName>
                                        </p:attrNameLst>
                                      </p:cBhvr>
                                      <p:tavLst>
                                        <p:tav tm="0">
                                          <p:val>
                                            <p:fltVal val="0"/>
                                          </p:val>
                                        </p:tav>
                                        <p:tav tm="100000">
                                          <p:val>
                                            <p:strVal val="#ppt_w"/>
                                          </p:val>
                                        </p:tav>
                                      </p:tavLst>
                                    </p:anim>
                                    <p:anim calcmode="lin" valueType="num">
                                      <p:cBhvr>
                                        <p:cTn id="43" dur="500" fill="hold"/>
                                        <p:tgtEl>
                                          <p:spTgt spid="922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9228"/>
                                        </p:tgtEl>
                                        <p:attrNameLst>
                                          <p:attrName>style.visibility</p:attrName>
                                        </p:attrNameLst>
                                      </p:cBhvr>
                                      <p:to>
                                        <p:strVal val="visible"/>
                                      </p:to>
                                    </p:set>
                                    <p:anim calcmode="lin" valueType="num">
                                      <p:cBhvr>
                                        <p:cTn id="47" dur="500" fill="hold"/>
                                        <p:tgtEl>
                                          <p:spTgt spid="9228"/>
                                        </p:tgtEl>
                                        <p:attrNameLst>
                                          <p:attrName>ppt_w</p:attrName>
                                        </p:attrNameLst>
                                      </p:cBhvr>
                                      <p:tavLst>
                                        <p:tav tm="0">
                                          <p:val>
                                            <p:fltVal val="0"/>
                                          </p:val>
                                        </p:tav>
                                        <p:tav tm="100000">
                                          <p:val>
                                            <p:strVal val="#ppt_w"/>
                                          </p:val>
                                        </p:tav>
                                      </p:tavLst>
                                    </p:anim>
                                    <p:anim calcmode="lin" valueType="num">
                                      <p:cBhvr>
                                        <p:cTn id="48" dur="500" fill="hold"/>
                                        <p:tgtEl>
                                          <p:spTgt spid="9228"/>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9229"/>
                                        </p:tgtEl>
                                        <p:attrNameLst>
                                          <p:attrName>style.visibility</p:attrName>
                                        </p:attrNameLst>
                                      </p:cBhvr>
                                      <p:to>
                                        <p:strVal val="visible"/>
                                      </p:to>
                                    </p:set>
                                    <p:anim calcmode="lin" valueType="num">
                                      <p:cBhvr>
                                        <p:cTn id="52" dur="500" fill="hold"/>
                                        <p:tgtEl>
                                          <p:spTgt spid="9229"/>
                                        </p:tgtEl>
                                        <p:attrNameLst>
                                          <p:attrName>ppt_w</p:attrName>
                                        </p:attrNameLst>
                                      </p:cBhvr>
                                      <p:tavLst>
                                        <p:tav tm="0">
                                          <p:val>
                                            <p:fltVal val="0"/>
                                          </p:val>
                                        </p:tav>
                                        <p:tav tm="100000">
                                          <p:val>
                                            <p:strVal val="#ppt_w"/>
                                          </p:val>
                                        </p:tav>
                                      </p:tavLst>
                                    </p:anim>
                                    <p:anim calcmode="lin" valueType="num">
                                      <p:cBhvr>
                                        <p:cTn id="53" dur="500" fill="hold"/>
                                        <p:tgtEl>
                                          <p:spTgt spid="922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900"/>
                            </p:stCondLst>
                            <p:childTnLst>
                              <p:par>
                                <p:cTn id="55" presetID="23" presetClass="entr" presetSubtype="16" fill="hold" grpId="0" nodeType="afterEffect">
                                  <p:stCondLst>
                                    <p:cond delay="100"/>
                                  </p:stCondLst>
                                  <p:childTnLst>
                                    <p:set>
                                      <p:cBhvr>
                                        <p:cTn id="56" dur="1" fill="hold">
                                          <p:stCondLst>
                                            <p:cond delay="0"/>
                                          </p:stCondLst>
                                        </p:cTn>
                                        <p:tgtEl>
                                          <p:spTgt spid="9230"/>
                                        </p:tgtEl>
                                        <p:attrNameLst>
                                          <p:attrName>style.visibility</p:attrName>
                                        </p:attrNameLst>
                                      </p:cBhvr>
                                      <p:to>
                                        <p:strVal val="visible"/>
                                      </p:to>
                                    </p:set>
                                    <p:anim calcmode="lin" valueType="num">
                                      <p:cBhvr>
                                        <p:cTn id="57" dur="500" fill="hold"/>
                                        <p:tgtEl>
                                          <p:spTgt spid="9230"/>
                                        </p:tgtEl>
                                        <p:attrNameLst>
                                          <p:attrName>ppt_w</p:attrName>
                                        </p:attrNameLst>
                                      </p:cBhvr>
                                      <p:tavLst>
                                        <p:tav tm="0">
                                          <p:val>
                                            <p:fltVal val="0"/>
                                          </p:val>
                                        </p:tav>
                                        <p:tav tm="100000">
                                          <p:val>
                                            <p:strVal val="#ppt_w"/>
                                          </p:val>
                                        </p:tav>
                                      </p:tavLst>
                                    </p:anim>
                                    <p:anim calcmode="lin" valueType="num">
                                      <p:cBhvr>
                                        <p:cTn id="58" dur="500" fill="hold"/>
                                        <p:tgtEl>
                                          <p:spTgt spid="9230"/>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500"/>
                            </p:stCondLst>
                            <p:childTnLst>
                              <p:par>
                                <p:cTn id="60" presetID="23" presetClass="entr" presetSubtype="16" fill="hold" grpId="0" nodeType="afterEffect">
                                  <p:stCondLst>
                                    <p:cond delay="100"/>
                                  </p:stCondLst>
                                  <p:childTnLst>
                                    <p:set>
                                      <p:cBhvr>
                                        <p:cTn id="61" dur="1" fill="hold">
                                          <p:stCondLst>
                                            <p:cond delay="0"/>
                                          </p:stCondLst>
                                        </p:cTn>
                                        <p:tgtEl>
                                          <p:spTgt spid="9231"/>
                                        </p:tgtEl>
                                        <p:attrNameLst>
                                          <p:attrName>style.visibility</p:attrName>
                                        </p:attrNameLst>
                                      </p:cBhvr>
                                      <p:to>
                                        <p:strVal val="visible"/>
                                      </p:to>
                                    </p:set>
                                    <p:anim calcmode="lin" valueType="num">
                                      <p:cBhvr>
                                        <p:cTn id="62" dur="500" fill="hold"/>
                                        <p:tgtEl>
                                          <p:spTgt spid="9231"/>
                                        </p:tgtEl>
                                        <p:attrNameLst>
                                          <p:attrName>ppt_w</p:attrName>
                                        </p:attrNameLst>
                                      </p:cBhvr>
                                      <p:tavLst>
                                        <p:tav tm="0">
                                          <p:val>
                                            <p:fltVal val="0"/>
                                          </p:val>
                                        </p:tav>
                                        <p:tav tm="100000">
                                          <p:val>
                                            <p:strVal val="#ppt_w"/>
                                          </p:val>
                                        </p:tav>
                                      </p:tavLst>
                                    </p:anim>
                                    <p:anim calcmode="lin" valueType="num">
                                      <p:cBhvr>
                                        <p:cTn id="63" dur="500" fill="hold"/>
                                        <p:tgtEl>
                                          <p:spTgt spid="92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animBg="1" autoUpdateAnimBg="0"/>
      <p:bldP spid="9221" grpId="0" animBg="1" autoUpdateAnimBg="0"/>
      <p:bldP spid="9222" grpId="0" animBg="1" autoUpdateAnimBg="0"/>
      <p:bldP spid="9223" grpId="0" animBg="1" autoUpdateAnimBg="0"/>
      <p:bldP spid="9224" grpId="0" animBg="1" autoUpdateAnimBg="0"/>
      <p:bldP spid="9225" grpId="0" animBg="1" autoUpdateAnimBg="0"/>
      <p:bldP spid="9226" grpId="0" animBg="1" autoUpdateAnimBg="0"/>
      <p:bldP spid="9227" grpId="0" animBg="1" autoUpdateAnimBg="0"/>
      <p:bldP spid="9228" grpId="0" autoUpdateAnimBg="0"/>
      <p:bldP spid="9229" grpId="0" autoUpdateAnimBg="0"/>
      <p:bldP spid="9230" grpId="0" autoUpdateAnimBg="0"/>
      <p:bldP spid="923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5298" name="AutoShape 2"/>
          <p:cNvSpPr>
            <a:spLocks/>
          </p:cNvSpPr>
          <p:nvPr/>
        </p:nvSpPr>
        <p:spPr bwMode="auto">
          <a:xfrm>
            <a:off x="3837843" y="2123343"/>
            <a:ext cx="6040315" cy="604031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5299" name="AutoShape 3"/>
          <p:cNvSpPr>
            <a:spLocks/>
          </p:cNvSpPr>
          <p:nvPr/>
        </p:nvSpPr>
        <p:spPr bwMode="auto">
          <a:xfrm>
            <a:off x="4647903" y="4897934"/>
            <a:ext cx="441930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rgbClr val="FFFFFF"/>
                </a:solidFill>
              </a:rPr>
              <a:t>All Infographics </a:t>
            </a:r>
            <a:r>
              <a:rPr lang="id-ID" sz="4275" dirty="0">
                <a:solidFill>
                  <a:srgbClr val="FFFFFF"/>
                </a:solidFill>
              </a:rPr>
              <a:t>Section</a:t>
            </a:r>
            <a:endParaRPr lang="id-ID" sz="4275" dirty="0"/>
          </a:p>
        </p:txBody>
      </p:sp>
      <p:sp>
        <p:nvSpPr>
          <p:cNvPr id="55300" name="AutoShape 4"/>
          <p:cNvSpPr>
            <a:spLocks/>
          </p:cNvSpPr>
          <p:nvPr/>
        </p:nvSpPr>
        <p:spPr bwMode="auto">
          <a:xfrm>
            <a:off x="4657725"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AutoShape 2"/>
          <p:cNvSpPr>
            <a:spLocks/>
          </p:cNvSpPr>
          <p:nvPr/>
        </p:nvSpPr>
        <p:spPr bwMode="auto">
          <a:xfrm>
            <a:off x="2511921"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1">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23" name="AutoShape 3"/>
          <p:cNvSpPr>
            <a:spLocks/>
          </p:cNvSpPr>
          <p:nvPr/>
        </p:nvSpPr>
        <p:spPr bwMode="auto">
          <a:xfrm>
            <a:off x="3853160" y="4397871"/>
            <a:ext cx="2000250"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49" y="0"/>
                  <a:pt x="4045" y="4019"/>
                  <a:pt x="3163" y="7928"/>
                </a:cubicBezTo>
                <a:cubicBezTo>
                  <a:pt x="2135" y="12489"/>
                  <a:pt x="1080" y="17046"/>
                  <a:pt x="0" y="21600"/>
                </a:cubicBezTo>
                <a:lnTo>
                  <a:pt x="21600" y="21600"/>
                </a:lnTo>
                <a:cubicBezTo>
                  <a:pt x="20519" y="17046"/>
                  <a:pt x="19464" y="12489"/>
                  <a:pt x="18436" y="7928"/>
                </a:cubicBezTo>
                <a:cubicBezTo>
                  <a:pt x="17554" y="4019"/>
                  <a:pt x="15450" y="0"/>
                  <a:pt x="10800" y="0"/>
                </a:cubicBezTo>
                <a:close/>
              </a:path>
            </a:pathLst>
          </a:custGeom>
          <a:solidFill>
            <a:schemeClr val="accent2">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24" name="AutoShape 4"/>
          <p:cNvSpPr>
            <a:spLocks/>
          </p:cNvSpPr>
          <p:nvPr/>
        </p:nvSpPr>
        <p:spPr bwMode="auto">
          <a:xfrm>
            <a:off x="5198864" y="5573018"/>
            <a:ext cx="2000250"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5879" y="0"/>
                  <a:pt x="5931" y="11296"/>
                  <a:pt x="3163" y="17598"/>
                </a:cubicBezTo>
                <a:cubicBezTo>
                  <a:pt x="2360" y="19429"/>
                  <a:pt x="1260" y="20819"/>
                  <a:pt x="0" y="21600"/>
                </a:cubicBezTo>
                <a:lnTo>
                  <a:pt x="21600" y="21600"/>
                </a:lnTo>
                <a:cubicBezTo>
                  <a:pt x="20339" y="20819"/>
                  <a:pt x="19239" y="19429"/>
                  <a:pt x="18436" y="17598"/>
                </a:cubicBezTo>
                <a:cubicBezTo>
                  <a:pt x="15668" y="11296"/>
                  <a:pt x="15720" y="0"/>
                  <a:pt x="10800" y="0"/>
                </a:cubicBezTo>
                <a:close/>
              </a:path>
            </a:pathLst>
          </a:custGeom>
          <a:solidFill>
            <a:schemeClr val="accent3">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25" name="AutoShape 5"/>
          <p:cNvSpPr>
            <a:spLocks/>
          </p:cNvSpPr>
          <p:nvPr/>
        </p:nvSpPr>
        <p:spPr bwMode="auto">
          <a:xfrm>
            <a:off x="6497241" y="4927402"/>
            <a:ext cx="2000250" cy="1610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4" y="0"/>
                  <a:pt x="4243" y="5400"/>
                  <a:pt x="3163" y="10538"/>
                </a:cubicBezTo>
                <a:cubicBezTo>
                  <a:pt x="2368" y="14322"/>
                  <a:pt x="1309" y="18015"/>
                  <a:pt x="0" y="21600"/>
                </a:cubicBezTo>
                <a:lnTo>
                  <a:pt x="21600" y="21600"/>
                </a:lnTo>
                <a:cubicBezTo>
                  <a:pt x="20290" y="18015"/>
                  <a:pt x="19231" y="14322"/>
                  <a:pt x="18436" y="10538"/>
                </a:cubicBezTo>
                <a:cubicBezTo>
                  <a:pt x="17356" y="5400"/>
                  <a:pt x="15425" y="0"/>
                  <a:pt x="10800" y="0"/>
                </a:cubicBezTo>
                <a:close/>
              </a:path>
            </a:pathLst>
          </a:custGeom>
          <a:solidFill>
            <a:schemeClr val="accent4">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26" name="AutoShape 6"/>
          <p:cNvSpPr>
            <a:spLocks/>
          </p:cNvSpPr>
          <p:nvPr/>
        </p:nvSpPr>
        <p:spPr bwMode="auto">
          <a:xfrm>
            <a:off x="7847409" y="5469434"/>
            <a:ext cx="2000250" cy="10679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056" y="0"/>
                  <a:pt x="5367" y="9280"/>
                  <a:pt x="3163" y="15885"/>
                </a:cubicBezTo>
                <a:cubicBezTo>
                  <a:pt x="2408" y="18148"/>
                  <a:pt x="1324" y="20101"/>
                  <a:pt x="0" y="21600"/>
                </a:cubicBezTo>
                <a:lnTo>
                  <a:pt x="21600" y="21600"/>
                </a:lnTo>
                <a:cubicBezTo>
                  <a:pt x="20275" y="20101"/>
                  <a:pt x="19191" y="18148"/>
                  <a:pt x="18436" y="15885"/>
                </a:cubicBezTo>
                <a:cubicBezTo>
                  <a:pt x="16232" y="9280"/>
                  <a:pt x="15543" y="0"/>
                  <a:pt x="10800" y="0"/>
                </a:cubicBezTo>
                <a:close/>
              </a:path>
            </a:pathLst>
          </a:custGeom>
          <a:solidFill>
            <a:schemeClr val="accent5">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27" name="AutoShape 7"/>
          <p:cNvSpPr>
            <a:spLocks/>
          </p:cNvSpPr>
          <p:nvPr/>
        </p:nvSpPr>
        <p:spPr bwMode="auto">
          <a:xfrm>
            <a:off x="9202936"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6">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28" name="AutoShape 8"/>
          <p:cNvSpPr>
            <a:spLocks/>
          </p:cNvSpPr>
          <p:nvPr/>
        </p:nvSpPr>
        <p:spPr bwMode="auto">
          <a:xfrm>
            <a:off x="3157537"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January</a:t>
            </a:r>
            <a:endParaRPr lang="id-ID" sz="4275"/>
          </a:p>
        </p:txBody>
      </p:sp>
      <p:sp>
        <p:nvSpPr>
          <p:cNvPr id="56329" name="AutoShape 9"/>
          <p:cNvSpPr>
            <a:spLocks/>
          </p:cNvSpPr>
          <p:nvPr/>
        </p:nvSpPr>
        <p:spPr bwMode="auto">
          <a:xfrm>
            <a:off x="4499670" y="6641902"/>
            <a:ext cx="708124"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February</a:t>
            </a:r>
            <a:endParaRPr lang="id-ID" sz="4275"/>
          </a:p>
        </p:txBody>
      </p:sp>
      <p:sp>
        <p:nvSpPr>
          <p:cNvPr id="56330" name="AutoShape 10"/>
          <p:cNvSpPr>
            <a:spLocks/>
          </p:cNvSpPr>
          <p:nvPr/>
        </p:nvSpPr>
        <p:spPr bwMode="auto">
          <a:xfrm>
            <a:off x="5853411"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March</a:t>
            </a:r>
            <a:endParaRPr lang="id-ID" sz="4275"/>
          </a:p>
        </p:txBody>
      </p:sp>
      <p:sp>
        <p:nvSpPr>
          <p:cNvPr id="56331" name="AutoShape 11"/>
          <p:cNvSpPr>
            <a:spLocks/>
          </p:cNvSpPr>
          <p:nvPr/>
        </p:nvSpPr>
        <p:spPr bwMode="auto">
          <a:xfrm>
            <a:off x="7158037"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April</a:t>
            </a:r>
            <a:endParaRPr lang="id-ID" sz="4275"/>
          </a:p>
        </p:txBody>
      </p:sp>
      <p:sp>
        <p:nvSpPr>
          <p:cNvPr id="56332" name="AutoShape 12"/>
          <p:cNvSpPr>
            <a:spLocks/>
          </p:cNvSpPr>
          <p:nvPr/>
        </p:nvSpPr>
        <p:spPr bwMode="auto">
          <a:xfrm>
            <a:off x="8502848"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May</a:t>
            </a:r>
            <a:endParaRPr lang="id-ID" sz="4275"/>
          </a:p>
        </p:txBody>
      </p:sp>
      <p:sp>
        <p:nvSpPr>
          <p:cNvPr id="56333" name="AutoShape 13"/>
          <p:cNvSpPr>
            <a:spLocks/>
          </p:cNvSpPr>
          <p:nvPr/>
        </p:nvSpPr>
        <p:spPr bwMode="auto">
          <a:xfrm>
            <a:off x="9846767"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June</a:t>
            </a:r>
            <a:endParaRPr lang="id-ID" sz="4275"/>
          </a:p>
        </p:txBody>
      </p:sp>
      <p:sp>
        <p:nvSpPr>
          <p:cNvPr id="56334" name="AutoShape 14"/>
          <p:cNvSpPr>
            <a:spLocks/>
          </p:cNvSpPr>
          <p:nvPr/>
        </p:nvSpPr>
        <p:spPr bwMode="auto">
          <a:xfrm>
            <a:off x="1668959" y="74875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Lorem ipsum randomised words which </a:t>
            </a:r>
            <a:r>
              <a:rPr lang="id-ID" sz="1238">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p>
        </p:txBody>
      </p:sp>
      <p:sp>
        <p:nvSpPr>
          <p:cNvPr id="56335" name="AutoShape 15"/>
          <p:cNvSpPr>
            <a:spLocks/>
          </p:cNvSpPr>
          <p:nvPr/>
        </p:nvSpPr>
        <p:spPr bwMode="auto">
          <a:xfrm>
            <a:off x="3196828" y="4355009"/>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36" name="AutoShape 16"/>
          <p:cNvSpPr>
            <a:spLocks/>
          </p:cNvSpPr>
          <p:nvPr/>
        </p:nvSpPr>
        <p:spPr bwMode="auto">
          <a:xfrm>
            <a:off x="3313807" y="4508600"/>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145</a:t>
            </a:r>
            <a:endParaRPr lang="id-ID" sz="4275"/>
          </a:p>
        </p:txBody>
      </p:sp>
      <p:sp>
        <p:nvSpPr>
          <p:cNvPr id="56337" name="AutoShape 17"/>
          <p:cNvSpPr>
            <a:spLocks/>
          </p:cNvSpPr>
          <p:nvPr/>
        </p:nvSpPr>
        <p:spPr bwMode="auto">
          <a:xfrm>
            <a:off x="4498777" y="3403104"/>
            <a:ext cx="711696" cy="799207"/>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600"/>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8" y="12624"/>
                  <a:pt x="20638" y="6553"/>
                  <a:pt x="16796" y="2808"/>
                </a:cubicBezTo>
                <a:cubicBezTo>
                  <a:pt x="14875" y="936"/>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38" name="AutoShape 18"/>
          <p:cNvSpPr>
            <a:spLocks/>
          </p:cNvSpPr>
          <p:nvPr/>
        </p:nvSpPr>
        <p:spPr bwMode="auto">
          <a:xfrm>
            <a:off x="4576465" y="3603129"/>
            <a:ext cx="5411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7.450</a:t>
            </a:r>
            <a:endParaRPr lang="id-ID" sz="4275"/>
          </a:p>
        </p:txBody>
      </p:sp>
      <p:sp>
        <p:nvSpPr>
          <p:cNvPr id="56339" name="AutoShape 19"/>
          <p:cNvSpPr>
            <a:spLocks/>
          </p:cNvSpPr>
          <p:nvPr/>
        </p:nvSpPr>
        <p:spPr bwMode="auto">
          <a:xfrm>
            <a:off x="5867698" y="4699695"/>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40" name="AutoShape 20"/>
          <p:cNvSpPr>
            <a:spLocks/>
          </p:cNvSpPr>
          <p:nvPr/>
        </p:nvSpPr>
        <p:spPr bwMode="auto">
          <a:xfrm>
            <a:off x="6036469" y="485328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80</a:t>
            </a:r>
            <a:endParaRPr lang="id-ID" sz="4275"/>
          </a:p>
        </p:txBody>
      </p:sp>
      <p:sp>
        <p:nvSpPr>
          <p:cNvPr id="56341" name="AutoShape 21"/>
          <p:cNvSpPr>
            <a:spLocks/>
          </p:cNvSpPr>
          <p:nvPr/>
        </p:nvSpPr>
        <p:spPr bwMode="auto">
          <a:xfrm>
            <a:off x="7115175" y="4044256"/>
            <a:ext cx="630436"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42" name="AutoShape 22"/>
          <p:cNvSpPr>
            <a:spLocks/>
          </p:cNvSpPr>
          <p:nvPr/>
        </p:nvSpPr>
        <p:spPr bwMode="auto">
          <a:xfrm>
            <a:off x="7232154" y="4197846"/>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300</a:t>
            </a:r>
            <a:endParaRPr lang="id-ID" sz="4275"/>
          </a:p>
        </p:txBody>
      </p:sp>
      <p:sp>
        <p:nvSpPr>
          <p:cNvPr id="56343" name="AutoShape 23"/>
          <p:cNvSpPr>
            <a:spLocks/>
          </p:cNvSpPr>
          <p:nvPr/>
        </p:nvSpPr>
        <p:spPr bwMode="auto">
          <a:xfrm>
            <a:off x="8457307" y="4573786"/>
            <a:ext cx="629543" cy="708125"/>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44" name="AutoShape 24"/>
          <p:cNvSpPr>
            <a:spLocks/>
          </p:cNvSpPr>
          <p:nvPr/>
        </p:nvSpPr>
        <p:spPr bwMode="auto">
          <a:xfrm>
            <a:off x="8626972" y="4727377"/>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65</a:t>
            </a:r>
            <a:endParaRPr lang="id-ID" sz="4275"/>
          </a:p>
        </p:txBody>
      </p:sp>
      <p:sp>
        <p:nvSpPr>
          <p:cNvPr id="56345" name="AutoShape 25"/>
          <p:cNvSpPr>
            <a:spLocks/>
          </p:cNvSpPr>
          <p:nvPr/>
        </p:nvSpPr>
        <p:spPr bwMode="auto">
          <a:xfrm>
            <a:off x="9785152" y="4303217"/>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46" name="AutoShape 26"/>
          <p:cNvSpPr>
            <a:spLocks/>
          </p:cNvSpPr>
          <p:nvPr/>
        </p:nvSpPr>
        <p:spPr bwMode="auto">
          <a:xfrm>
            <a:off x="9901237" y="4456807"/>
            <a:ext cx="38308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245</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p:cNvSpPr>
          <p:nvPr/>
        </p:nvSpPr>
        <p:spPr bwMode="auto">
          <a:xfrm rot="5400000">
            <a:off x="7100888" y="4529138"/>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7347" name="AutoShape 3"/>
          <p:cNvSpPr>
            <a:spLocks/>
          </p:cNvSpPr>
          <p:nvPr/>
        </p:nvSpPr>
        <p:spPr bwMode="auto">
          <a:xfrm>
            <a:off x="7989392" y="5558731"/>
            <a:ext cx="138945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Marketing</a:t>
            </a:r>
            <a:endParaRPr lang="id-ID" sz="4275"/>
          </a:p>
        </p:txBody>
      </p:sp>
      <p:sp>
        <p:nvSpPr>
          <p:cNvPr id="57348" name="AutoShape 4"/>
          <p:cNvSpPr>
            <a:spLocks/>
          </p:cNvSpPr>
          <p:nvPr/>
        </p:nvSpPr>
        <p:spPr bwMode="auto">
          <a:xfrm rot="5400000">
            <a:off x="5660083" y="5613648"/>
            <a:ext cx="2490490"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7349" name="AutoShape 5"/>
          <p:cNvSpPr>
            <a:spLocks/>
          </p:cNvSpPr>
          <p:nvPr/>
        </p:nvSpPr>
        <p:spPr bwMode="auto">
          <a:xfrm>
            <a:off x="6288286" y="6656189"/>
            <a:ext cx="123408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Research</a:t>
            </a:r>
            <a:endParaRPr lang="id-ID" sz="4275"/>
          </a:p>
        </p:txBody>
      </p:sp>
      <p:sp>
        <p:nvSpPr>
          <p:cNvPr id="57350" name="AutoShape 6"/>
          <p:cNvSpPr>
            <a:spLocks/>
          </p:cNvSpPr>
          <p:nvPr/>
        </p:nvSpPr>
        <p:spPr bwMode="auto">
          <a:xfrm rot="5400000">
            <a:off x="4211241" y="4517529"/>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7351" name="AutoShape 7"/>
          <p:cNvSpPr>
            <a:spLocks/>
          </p:cNvSpPr>
          <p:nvPr/>
        </p:nvSpPr>
        <p:spPr bwMode="auto">
          <a:xfrm>
            <a:off x="4460379" y="5570339"/>
            <a:ext cx="105281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Hosting</a:t>
            </a:r>
            <a:endParaRPr lang="id-ID" sz="4275"/>
          </a:p>
        </p:txBody>
      </p:sp>
      <p:sp>
        <p:nvSpPr>
          <p:cNvPr id="57352" name="AutoShape 8"/>
          <p:cNvSpPr>
            <a:spLocks/>
          </p:cNvSpPr>
          <p:nvPr/>
        </p:nvSpPr>
        <p:spPr bwMode="auto">
          <a:xfrm rot="5400000">
            <a:off x="5659636" y="3530799"/>
            <a:ext cx="2491383"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7353" name="AutoShape 9"/>
          <p:cNvSpPr>
            <a:spLocks/>
          </p:cNvSpPr>
          <p:nvPr/>
        </p:nvSpPr>
        <p:spPr bwMode="auto">
          <a:xfrm>
            <a:off x="6445449" y="4572893"/>
            <a:ext cx="92779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Design</a:t>
            </a:r>
            <a:endParaRPr lang="id-ID" sz="4275"/>
          </a:p>
        </p:txBody>
      </p:sp>
      <p:sp>
        <p:nvSpPr>
          <p:cNvPr id="57354" name="AutoShape 10"/>
          <p:cNvSpPr>
            <a:spLocks/>
          </p:cNvSpPr>
          <p:nvPr/>
        </p:nvSpPr>
        <p:spPr bwMode="auto">
          <a:xfrm>
            <a:off x="9994107"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55" name="AutoShape 11"/>
          <p:cNvSpPr>
            <a:spLocks/>
          </p:cNvSpPr>
          <p:nvPr/>
        </p:nvSpPr>
        <p:spPr bwMode="auto">
          <a:xfrm>
            <a:off x="9990534"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7356" name="AutoShape 12"/>
          <p:cNvSpPr>
            <a:spLocks/>
          </p:cNvSpPr>
          <p:nvPr/>
        </p:nvSpPr>
        <p:spPr bwMode="auto">
          <a:xfrm>
            <a:off x="1548408"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57" name="AutoShape 13"/>
          <p:cNvSpPr>
            <a:spLocks/>
          </p:cNvSpPr>
          <p:nvPr/>
        </p:nvSpPr>
        <p:spPr bwMode="auto">
          <a:xfrm>
            <a:off x="2359224"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57358" name="AutoShape 14"/>
          <p:cNvSpPr>
            <a:spLocks/>
          </p:cNvSpPr>
          <p:nvPr/>
        </p:nvSpPr>
        <p:spPr bwMode="auto">
          <a:xfrm>
            <a:off x="9994107"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59" name="AutoShape 15"/>
          <p:cNvSpPr>
            <a:spLocks/>
          </p:cNvSpPr>
          <p:nvPr/>
        </p:nvSpPr>
        <p:spPr bwMode="auto">
          <a:xfrm>
            <a:off x="9990534"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7360" name="AutoShape 16"/>
          <p:cNvSpPr>
            <a:spLocks/>
          </p:cNvSpPr>
          <p:nvPr/>
        </p:nvSpPr>
        <p:spPr bwMode="auto">
          <a:xfrm>
            <a:off x="1548408" y="676959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61" name="AutoShape 17"/>
          <p:cNvSpPr>
            <a:spLocks/>
          </p:cNvSpPr>
          <p:nvPr/>
        </p:nvSpPr>
        <p:spPr bwMode="auto">
          <a:xfrm>
            <a:off x="2359224"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p:cNvSpPr>
          <p:nvPr/>
        </p:nvSpPr>
        <p:spPr bwMode="auto">
          <a:xfrm>
            <a:off x="1591270" y="3579019"/>
            <a:ext cx="10532567" cy="2928938"/>
          </a:xfrm>
          <a:custGeom>
            <a:avLst/>
            <a:gdLst>
              <a:gd name="T0" fmla="+- 0 10799 137"/>
              <a:gd name="T1" fmla="*/ T0 w 21325"/>
              <a:gd name="T2" fmla="*/ 10297 h 20595"/>
              <a:gd name="T3" fmla="+- 0 10799 137"/>
              <a:gd name="T4" fmla="*/ T3 w 21325"/>
              <a:gd name="T5" fmla="*/ 10297 h 20595"/>
              <a:gd name="T6" fmla="+- 0 10799 137"/>
              <a:gd name="T7" fmla="*/ T6 w 21325"/>
              <a:gd name="T8" fmla="*/ 10297 h 20595"/>
              <a:gd name="T9" fmla="+- 0 10799 137"/>
              <a:gd name="T10" fmla="*/ T9 w 21325"/>
              <a:gd name="T11" fmla="*/ 10297 h 20595"/>
            </a:gdLst>
            <a:ahLst/>
            <a:cxnLst>
              <a:cxn ang="0">
                <a:pos x="T1" y="T2"/>
              </a:cxn>
              <a:cxn ang="0">
                <a:pos x="T4" y="T5"/>
              </a:cxn>
              <a:cxn ang="0">
                <a:pos x="T7" y="T8"/>
              </a:cxn>
              <a:cxn ang="0">
                <a:pos x="T10" y="T11"/>
              </a:cxn>
            </a:cxnLst>
            <a:rect l="0" t="0" r="r" b="b"/>
            <a:pathLst>
              <a:path w="21325" h="20595">
                <a:moveTo>
                  <a:pt x="7460" y="0"/>
                </a:moveTo>
                <a:cubicBezTo>
                  <a:pt x="6701" y="0"/>
                  <a:pt x="5943" y="1004"/>
                  <a:pt x="5364" y="3015"/>
                </a:cubicBezTo>
                <a:cubicBezTo>
                  <a:pt x="5216" y="3528"/>
                  <a:pt x="5088" y="4082"/>
                  <a:pt x="4978" y="4666"/>
                </a:cubicBezTo>
                <a:cubicBezTo>
                  <a:pt x="4802" y="5522"/>
                  <a:pt x="4623" y="6511"/>
                  <a:pt x="4433" y="7355"/>
                </a:cubicBezTo>
                <a:cubicBezTo>
                  <a:pt x="4291" y="7986"/>
                  <a:pt x="4091" y="8422"/>
                  <a:pt x="3868" y="8636"/>
                </a:cubicBezTo>
                <a:cubicBezTo>
                  <a:pt x="3543" y="8949"/>
                  <a:pt x="3237" y="8788"/>
                  <a:pt x="2957" y="8196"/>
                </a:cubicBezTo>
                <a:cubicBezTo>
                  <a:pt x="2717" y="7690"/>
                  <a:pt x="2519" y="6882"/>
                  <a:pt x="2273" y="6452"/>
                </a:cubicBezTo>
                <a:cubicBezTo>
                  <a:pt x="1721" y="4949"/>
                  <a:pt x="920" y="5076"/>
                  <a:pt x="412" y="6842"/>
                </a:cubicBezTo>
                <a:cubicBezTo>
                  <a:pt x="-137" y="8749"/>
                  <a:pt x="-137" y="11844"/>
                  <a:pt x="412" y="13751"/>
                </a:cubicBezTo>
                <a:cubicBezTo>
                  <a:pt x="961" y="15659"/>
                  <a:pt x="1852" y="15659"/>
                  <a:pt x="2401" y="13751"/>
                </a:cubicBezTo>
                <a:cubicBezTo>
                  <a:pt x="2424" y="13672"/>
                  <a:pt x="2444" y="13587"/>
                  <a:pt x="2465" y="13503"/>
                </a:cubicBezTo>
                <a:cubicBezTo>
                  <a:pt x="2512" y="13392"/>
                  <a:pt x="2559" y="13278"/>
                  <a:pt x="2605" y="13164"/>
                </a:cubicBezTo>
                <a:cubicBezTo>
                  <a:pt x="2877" y="12500"/>
                  <a:pt x="3169" y="11842"/>
                  <a:pt x="3508" y="11816"/>
                </a:cubicBezTo>
                <a:cubicBezTo>
                  <a:pt x="4045" y="11775"/>
                  <a:pt x="4450" y="13254"/>
                  <a:pt x="4790" y="14750"/>
                </a:cubicBezTo>
                <a:cubicBezTo>
                  <a:pt x="4931" y="15771"/>
                  <a:pt x="5120" y="16732"/>
                  <a:pt x="5364" y="17578"/>
                </a:cubicBezTo>
                <a:cubicBezTo>
                  <a:pt x="6521" y="21599"/>
                  <a:pt x="8399" y="21599"/>
                  <a:pt x="9557" y="17578"/>
                </a:cubicBezTo>
                <a:cubicBezTo>
                  <a:pt x="9601" y="17424"/>
                  <a:pt x="9643" y="17265"/>
                  <a:pt x="9684" y="17104"/>
                </a:cubicBezTo>
                <a:cubicBezTo>
                  <a:pt x="10226" y="15788"/>
                  <a:pt x="10609" y="13433"/>
                  <a:pt x="11267" y="12762"/>
                </a:cubicBezTo>
                <a:cubicBezTo>
                  <a:pt x="11933" y="12084"/>
                  <a:pt x="12577" y="13243"/>
                  <a:pt x="13119" y="14575"/>
                </a:cubicBezTo>
                <a:cubicBezTo>
                  <a:pt x="13319" y="15068"/>
                  <a:pt x="13514" y="15594"/>
                  <a:pt x="13724" y="16048"/>
                </a:cubicBezTo>
                <a:cubicBezTo>
                  <a:pt x="14395" y="17738"/>
                  <a:pt x="15294" y="17839"/>
                  <a:pt x="15993" y="16344"/>
                </a:cubicBezTo>
                <a:lnTo>
                  <a:pt x="15993" y="16388"/>
                </a:lnTo>
                <a:cubicBezTo>
                  <a:pt x="16008" y="16345"/>
                  <a:pt x="16022" y="16299"/>
                  <a:pt x="16036" y="16255"/>
                </a:cubicBezTo>
                <a:cubicBezTo>
                  <a:pt x="16154" y="15989"/>
                  <a:pt x="16265" y="15679"/>
                  <a:pt x="16368" y="15321"/>
                </a:cubicBezTo>
                <a:cubicBezTo>
                  <a:pt x="16431" y="15103"/>
                  <a:pt x="16487" y="14870"/>
                  <a:pt x="16540" y="14632"/>
                </a:cubicBezTo>
                <a:cubicBezTo>
                  <a:pt x="16575" y="14515"/>
                  <a:pt x="16611" y="14401"/>
                  <a:pt x="16645" y="14282"/>
                </a:cubicBezTo>
                <a:cubicBezTo>
                  <a:pt x="16984" y="13107"/>
                  <a:pt x="17343" y="11817"/>
                  <a:pt x="17817" y="11816"/>
                </a:cubicBezTo>
                <a:cubicBezTo>
                  <a:pt x="18157" y="11815"/>
                  <a:pt x="18449" y="12494"/>
                  <a:pt x="18720" y="13164"/>
                </a:cubicBezTo>
                <a:cubicBezTo>
                  <a:pt x="18767" y="13280"/>
                  <a:pt x="18813" y="13395"/>
                  <a:pt x="18861" y="13508"/>
                </a:cubicBezTo>
                <a:cubicBezTo>
                  <a:pt x="18881" y="13590"/>
                  <a:pt x="18902" y="13673"/>
                  <a:pt x="18924" y="13751"/>
                </a:cubicBezTo>
                <a:cubicBezTo>
                  <a:pt x="19473" y="15659"/>
                  <a:pt x="20364" y="15659"/>
                  <a:pt x="20913" y="13751"/>
                </a:cubicBezTo>
                <a:cubicBezTo>
                  <a:pt x="21463" y="11844"/>
                  <a:pt x="21463" y="8749"/>
                  <a:pt x="20913" y="6842"/>
                </a:cubicBezTo>
                <a:cubicBezTo>
                  <a:pt x="20405" y="5076"/>
                  <a:pt x="19604" y="4949"/>
                  <a:pt x="19052" y="6452"/>
                </a:cubicBezTo>
                <a:cubicBezTo>
                  <a:pt x="18805" y="6879"/>
                  <a:pt x="18606" y="7682"/>
                  <a:pt x="18368" y="8196"/>
                </a:cubicBezTo>
                <a:cubicBezTo>
                  <a:pt x="18088" y="8801"/>
                  <a:pt x="17781" y="8993"/>
                  <a:pt x="17457" y="8636"/>
                </a:cubicBezTo>
                <a:cubicBezTo>
                  <a:pt x="17243" y="8400"/>
                  <a:pt x="17054" y="7922"/>
                  <a:pt x="16892" y="7355"/>
                </a:cubicBezTo>
                <a:cubicBezTo>
                  <a:pt x="16806" y="7055"/>
                  <a:pt x="16727" y="6740"/>
                  <a:pt x="16642" y="6456"/>
                </a:cubicBezTo>
                <a:cubicBezTo>
                  <a:pt x="16564" y="6037"/>
                  <a:pt x="16474" y="5639"/>
                  <a:pt x="16368" y="5272"/>
                </a:cubicBezTo>
                <a:cubicBezTo>
                  <a:pt x="15619" y="2669"/>
                  <a:pt x="14432" y="2508"/>
                  <a:pt x="13628" y="4789"/>
                </a:cubicBezTo>
                <a:cubicBezTo>
                  <a:pt x="13546" y="4942"/>
                  <a:pt x="13465" y="5101"/>
                  <a:pt x="13386" y="5272"/>
                </a:cubicBezTo>
                <a:cubicBezTo>
                  <a:pt x="12852" y="6421"/>
                  <a:pt x="12348" y="8048"/>
                  <a:pt x="11685" y="8121"/>
                </a:cubicBezTo>
                <a:cubicBezTo>
                  <a:pt x="11111" y="8184"/>
                  <a:pt x="10652" y="7089"/>
                  <a:pt x="10263" y="5658"/>
                </a:cubicBezTo>
                <a:cubicBezTo>
                  <a:pt x="10080" y="4985"/>
                  <a:pt x="9913" y="4244"/>
                  <a:pt x="9722" y="3643"/>
                </a:cubicBezTo>
                <a:cubicBezTo>
                  <a:pt x="9670" y="3428"/>
                  <a:pt x="9615" y="3217"/>
                  <a:pt x="9557" y="3015"/>
                </a:cubicBezTo>
                <a:cubicBezTo>
                  <a:pt x="8978" y="1004"/>
                  <a:pt x="8219" y="0"/>
                  <a:pt x="7460" y="0"/>
                </a:cubicBezTo>
                <a:close/>
                <a:moveTo>
                  <a:pt x="7460" y="2478"/>
                </a:moveTo>
                <a:cubicBezTo>
                  <a:pt x="8043" y="2478"/>
                  <a:pt x="8625" y="3248"/>
                  <a:pt x="9070" y="4792"/>
                </a:cubicBezTo>
                <a:cubicBezTo>
                  <a:pt x="9959" y="7878"/>
                  <a:pt x="9959" y="12884"/>
                  <a:pt x="9070" y="15971"/>
                </a:cubicBezTo>
                <a:cubicBezTo>
                  <a:pt x="8181" y="19058"/>
                  <a:pt x="6740" y="19058"/>
                  <a:pt x="5851" y="15971"/>
                </a:cubicBezTo>
                <a:cubicBezTo>
                  <a:pt x="4962" y="12884"/>
                  <a:pt x="4962" y="7878"/>
                  <a:pt x="5851" y="4792"/>
                </a:cubicBezTo>
                <a:cubicBezTo>
                  <a:pt x="6295" y="3248"/>
                  <a:pt x="6878" y="2478"/>
                  <a:pt x="7460" y="2478"/>
                </a:cubicBezTo>
                <a:close/>
                <a:moveTo>
                  <a:pt x="14921" y="5071"/>
                </a:moveTo>
                <a:cubicBezTo>
                  <a:pt x="15307" y="5071"/>
                  <a:pt x="15692" y="5581"/>
                  <a:pt x="15985" y="6602"/>
                </a:cubicBezTo>
                <a:cubicBezTo>
                  <a:pt x="16573" y="8642"/>
                  <a:pt x="16573" y="11951"/>
                  <a:pt x="15985" y="13992"/>
                </a:cubicBezTo>
                <a:cubicBezTo>
                  <a:pt x="15398" y="16032"/>
                  <a:pt x="14445" y="16032"/>
                  <a:pt x="13857" y="13992"/>
                </a:cubicBezTo>
                <a:cubicBezTo>
                  <a:pt x="13270" y="11951"/>
                  <a:pt x="13270" y="8642"/>
                  <a:pt x="13857" y="6602"/>
                </a:cubicBezTo>
                <a:cubicBezTo>
                  <a:pt x="14151" y="5581"/>
                  <a:pt x="14536" y="5071"/>
                  <a:pt x="14921" y="5071"/>
                </a:cubicBezTo>
                <a:close/>
                <a:moveTo>
                  <a:pt x="1407" y="6850"/>
                </a:moveTo>
                <a:cubicBezTo>
                  <a:pt x="1667" y="6850"/>
                  <a:pt x="1927" y="7194"/>
                  <a:pt x="2126" y="7884"/>
                </a:cubicBezTo>
                <a:cubicBezTo>
                  <a:pt x="2523" y="9264"/>
                  <a:pt x="2523" y="11502"/>
                  <a:pt x="2126" y="12882"/>
                </a:cubicBezTo>
                <a:cubicBezTo>
                  <a:pt x="1729" y="14262"/>
                  <a:pt x="1084" y="14262"/>
                  <a:pt x="687" y="12882"/>
                </a:cubicBezTo>
                <a:cubicBezTo>
                  <a:pt x="290" y="11502"/>
                  <a:pt x="290" y="9264"/>
                  <a:pt x="687" y="7884"/>
                </a:cubicBezTo>
                <a:cubicBezTo>
                  <a:pt x="886" y="7194"/>
                  <a:pt x="1146" y="6850"/>
                  <a:pt x="1407" y="6850"/>
                </a:cubicBezTo>
                <a:close/>
                <a:moveTo>
                  <a:pt x="19918" y="6850"/>
                </a:moveTo>
                <a:cubicBezTo>
                  <a:pt x="20179" y="6850"/>
                  <a:pt x="20439" y="7194"/>
                  <a:pt x="20638" y="7884"/>
                </a:cubicBezTo>
                <a:cubicBezTo>
                  <a:pt x="21035" y="9264"/>
                  <a:pt x="21035" y="11502"/>
                  <a:pt x="20638" y="12882"/>
                </a:cubicBezTo>
                <a:cubicBezTo>
                  <a:pt x="20241" y="14262"/>
                  <a:pt x="19596" y="14262"/>
                  <a:pt x="19199" y="12882"/>
                </a:cubicBezTo>
                <a:cubicBezTo>
                  <a:pt x="18802" y="11502"/>
                  <a:pt x="18802" y="9264"/>
                  <a:pt x="19199" y="7884"/>
                </a:cubicBezTo>
                <a:cubicBezTo>
                  <a:pt x="19398" y="7194"/>
                  <a:pt x="19658" y="6850"/>
                  <a:pt x="19918" y="6850"/>
                </a:cubicBezTo>
                <a:close/>
              </a:path>
            </a:pathLst>
          </a:custGeom>
          <a:solidFill>
            <a:srgbClr val="D7D5D6">
              <a:alpha val="616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8371" name="AutoShape 3"/>
          <p:cNvSpPr>
            <a:spLocks/>
          </p:cNvSpPr>
          <p:nvPr/>
        </p:nvSpPr>
        <p:spPr bwMode="auto">
          <a:xfrm flipH="1">
            <a:off x="1920776" y="4690766"/>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8372" name="AutoShape 4"/>
          <p:cNvSpPr>
            <a:spLocks/>
          </p:cNvSpPr>
          <p:nvPr/>
        </p:nvSpPr>
        <p:spPr bwMode="auto">
          <a:xfrm>
            <a:off x="4397871" y="4177308"/>
            <a:ext cx="1755577" cy="17555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8373" name="AutoShape 5"/>
          <p:cNvSpPr>
            <a:spLocks/>
          </p:cNvSpPr>
          <p:nvPr/>
        </p:nvSpPr>
        <p:spPr bwMode="auto">
          <a:xfrm>
            <a:off x="8402836" y="4485382"/>
            <a:ext cx="1116211" cy="111531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8374" name="AutoShape 6"/>
          <p:cNvSpPr>
            <a:spLocks/>
          </p:cNvSpPr>
          <p:nvPr/>
        </p:nvSpPr>
        <p:spPr bwMode="auto">
          <a:xfrm>
            <a:off x="11064776" y="4690766"/>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8375" name="AutoShape 7"/>
          <p:cNvSpPr>
            <a:spLocks/>
          </p:cNvSpPr>
          <p:nvPr/>
        </p:nvSpPr>
        <p:spPr bwMode="auto">
          <a:xfrm>
            <a:off x="1792188" y="5856089"/>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Consultacy</a:t>
            </a:r>
            <a:endParaRPr lang="id-ID" sz="4275" dirty="0"/>
          </a:p>
        </p:txBody>
      </p:sp>
      <p:sp>
        <p:nvSpPr>
          <p:cNvPr id="58376" name="AutoShape 8"/>
          <p:cNvSpPr>
            <a:spLocks/>
          </p:cNvSpPr>
          <p:nvPr/>
        </p:nvSpPr>
        <p:spPr bwMode="auto">
          <a:xfrm>
            <a:off x="1371600"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77" name="AutoShape 9"/>
          <p:cNvSpPr>
            <a:spLocks/>
          </p:cNvSpPr>
          <p:nvPr/>
        </p:nvSpPr>
        <p:spPr bwMode="auto">
          <a:xfrm>
            <a:off x="8467130" y="6170414"/>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8378" name="AutoShape 10"/>
          <p:cNvSpPr>
            <a:spLocks/>
          </p:cNvSpPr>
          <p:nvPr/>
        </p:nvSpPr>
        <p:spPr bwMode="auto">
          <a:xfrm>
            <a:off x="8046542" y="6497241"/>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79" name="AutoShape 11"/>
          <p:cNvSpPr>
            <a:spLocks/>
          </p:cNvSpPr>
          <p:nvPr/>
        </p:nvSpPr>
        <p:spPr bwMode="auto">
          <a:xfrm>
            <a:off x="10936189" y="5856089"/>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8380" name="AutoShape 12"/>
          <p:cNvSpPr>
            <a:spLocks/>
          </p:cNvSpPr>
          <p:nvPr/>
        </p:nvSpPr>
        <p:spPr bwMode="auto">
          <a:xfrm>
            <a:off x="10514707"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81" name="AutoShape 13"/>
          <p:cNvSpPr>
            <a:spLocks/>
          </p:cNvSpPr>
          <p:nvPr/>
        </p:nvSpPr>
        <p:spPr bwMode="auto">
          <a:xfrm>
            <a:off x="4782741" y="6713339"/>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8382" name="AutoShape 14"/>
          <p:cNvSpPr>
            <a:spLocks/>
          </p:cNvSpPr>
          <p:nvPr/>
        </p:nvSpPr>
        <p:spPr bwMode="auto">
          <a:xfrm>
            <a:off x="4361259" y="7040166"/>
            <a:ext cx="1828800" cy="89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83" name="AutoShape 15"/>
          <p:cNvSpPr>
            <a:spLocks/>
          </p:cNvSpPr>
          <p:nvPr/>
        </p:nvSpPr>
        <p:spPr bwMode="auto">
          <a:xfrm>
            <a:off x="2161878" y="4906864"/>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58384" name="AutoShape 16"/>
          <p:cNvSpPr>
            <a:spLocks/>
          </p:cNvSpPr>
          <p:nvPr/>
        </p:nvSpPr>
        <p:spPr bwMode="auto">
          <a:xfrm>
            <a:off x="8777883" y="4860430"/>
            <a:ext cx="366117"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58385" name="AutoShape 17"/>
          <p:cNvSpPr>
            <a:spLocks/>
          </p:cNvSpPr>
          <p:nvPr/>
        </p:nvSpPr>
        <p:spPr bwMode="auto">
          <a:xfrm>
            <a:off x="4993481" y="4792563"/>
            <a:ext cx="564356" cy="5250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58386" name="AutoShape 18"/>
          <p:cNvSpPr>
            <a:spLocks/>
          </p:cNvSpPr>
          <p:nvPr/>
        </p:nvSpPr>
        <p:spPr bwMode="auto">
          <a:xfrm>
            <a:off x="11290697" y="4957763"/>
            <a:ext cx="277714" cy="1946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Effect transition="in" filter="wipe(down)">
                                      <p:cBhvr>
                                        <p:cTn id="7" dur="500"/>
                                        <p:tgtEl>
                                          <p:spTgt spid="5837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8376"/>
                                        </p:tgtEl>
                                        <p:attrNameLst>
                                          <p:attrName>style.visibility</p:attrName>
                                        </p:attrNameLst>
                                      </p:cBhvr>
                                      <p:to>
                                        <p:strVal val="visible"/>
                                      </p:to>
                                    </p:set>
                                    <p:animEffect transition="in" filter="wipe(down)">
                                      <p:cBhvr>
                                        <p:cTn id="10" dur="500"/>
                                        <p:tgtEl>
                                          <p:spTgt spid="5837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8381"/>
                                        </p:tgtEl>
                                        <p:attrNameLst>
                                          <p:attrName>style.visibility</p:attrName>
                                        </p:attrNameLst>
                                      </p:cBhvr>
                                      <p:to>
                                        <p:strVal val="visible"/>
                                      </p:to>
                                    </p:set>
                                    <p:animEffect transition="in" filter="wipe(down)">
                                      <p:cBhvr>
                                        <p:cTn id="13" dur="500"/>
                                        <p:tgtEl>
                                          <p:spTgt spid="5838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8382"/>
                                        </p:tgtEl>
                                        <p:attrNameLst>
                                          <p:attrName>style.visibility</p:attrName>
                                        </p:attrNameLst>
                                      </p:cBhvr>
                                      <p:to>
                                        <p:strVal val="visible"/>
                                      </p:to>
                                    </p:set>
                                    <p:animEffect transition="in" filter="wipe(down)">
                                      <p:cBhvr>
                                        <p:cTn id="16" dur="500"/>
                                        <p:tgtEl>
                                          <p:spTgt spid="5838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8378"/>
                                        </p:tgtEl>
                                        <p:attrNameLst>
                                          <p:attrName>style.visibility</p:attrName>
                                        </p:attrNameLst>
                                      </p:cBhvr>
                                      <p:to>
                                        <p:strVal val="visible"/>
                                      </p:to>
                                    </p:set>
                                    <p:animEffect transition="in" filter="wipe(down)">
                                      <p:cBhvr>
                                        <p:cTn id="19" dur="500"/>
                                        <p:tgtEl>
                                          <p:spTgt spid="5837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8377"/>
                                        </p:tgtEl>
                                        <p:attrNameLst>
                                          <p:attrName>style.visibility</p:attrName>
                                        </p:attrNameLst>
                                      </p:cBhvr>
                                      <p:to>
                                        <p:strVal val="visible"/>
                                      </p:to>
                                    </p:set>
                                    <p:animEffect transition="in" filter="wipe(down)">
                                      <p:cBhvr>
                                        <p:cTn id="22" dur="500"/>
                                        <p:tgtEl>
                                          <p:spTgt spid="5837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58380"/>
                                        </p:tgtEl>
                                        <p:attrNameLst>
                                          <p:attrName>style.visibility</p:attrName>
                                        </p:attrNameLst>
                                      </p:cBhvr>
                                      <p:to>
                                        <p:strVal val="visible"/>
                                      </p:to>
                                    </p:set>
                                    <p:animEffect transition="in" filter="wipe(down)">
                                      <p:cBhvr>
                                        <p:cTn id="25" dur="500"/>
                                        <p:tgtEl>
                                          <p:spTgt spid="5838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8379"/>
                                        </p:tgtEl>
                                        <p:attrNameLst>
                                          <p:attrName>style.visibility</p:attrName>
                                        </p:attrNameLst>
                                      </p:cBhvr>
                                      <p:to>
                                        <p:strVal val="visible"/>
                                      </p:to>
                                    </p:set>
                                    <p:animEffect transition="in" filter="wipe(down)">
                                      <p:cBhvr>
                                        <p:cTn id="28" dur="500"/>
                                        <p:tgtEl>
                                          <p:spTgt spid="58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p:bldP spid="58376" grpId="0"/>
      <p:bldP spid="58377" grpId="0"/>
      <p:bldP spid="58378" grpId="0"/>
      <p:bldP spid="58379" grpId="0"/>
      <p:bldP spid="58380" grpId="0"/>
      <p:bldP spid="58381" grpId="0"/>
      <p:bldP spid="5838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nvGraphicFramePr>
        <p:xfrm>
          <a:off x="2101156" y="3257550"/>
          <a:ext cx="9438680" cy="3771007"/>
        </p:xfrm>
        <a:graphic>
          <a:graphicData uri="http://schemas.openxmlformats.org/drawingml/2006/chart">
            <c:chart xmlns:c="http://schemas.openxmlformats.org/drawingml/2006/chart" xmlns:r="http://schemas.openxmlformats.org/officeDocument/2006/relationships" r:id="rId2"/>
          </a:graphicData>
        </a:graphic>
      </p:graphicFrame>
      <p:sp>
        <p:nvSpPr>
          <p:cNvPr id="59395" name="AutoShape 3"/>
          <p:cNvSpPr>
            <a:spLocks/>
          </p:cNvSpPr>
          <p:nvPr/>
        </p:nvSpPr>
        <p:spPr bwMode="auto">
          <a:xfrm>
            <a:off x="2333328" y="3848695"/>
            <a:ext cx="9111853" cy="2060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41"/>
                </a:moveTo>
                <a:lnTo>
                  <a:pt x="13175" y="1301"/>
                </a:lnTo>
                <a:lnTo>
                  <a:pt x="11307" y="0"/>
                </a:lnTo>
                <a:lnTo>
                  <a:pt x="9370" y="17433"/>
                </a:lnTo>
                <a:lnTo>
                  <a:pt x="7222" y="8470"/>
                </a:lnTo>
                <a:lnTo>
                  <a:pt x="5132" y="15445"/>
                </a:lnTo>
                <a:lnTo>
                  <a:pt x="2049" y="7173"/>
                </a:lnTo>
                <a:lnTo>
                  <a:pt x="0" y="12278"/>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332"/>
                </a:lnTo>
                <a:lnTo>
                  <a:pt x="19672" y="7923"/>
                </a:lnTo>
                <a:lnTo>
                  <a:pt x="17483" y="10241"/>
                </a:lnTo>
                <a:lnTo>
                  <a:pt x="15454" y="41"/>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9396" name="AutoShape 4"/>
          <p:cNvSpPr>
            <a:spLocks/>
          </p:cNvSpPr>
          <p:nvPr/>
        </p:nvSpPr>
        <p:spPr bwMode="auto">
          <a:xfrm>
            <a:off x="2333328" y="4123730"/>
            <a:ext cx="9111853" cy="2448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0"/>
                </a:moveTo>
                <a:lnTo>
                  <a:pt x="13175" y="3246"/>
                </a:lnTo>
                <a:lnTo>
                  <a:pt x="11307" y="2038"/>
                </a:lnTo>
                <a:lnTo>
                  <a:pt x="9370" y="13790"/>
                </a:lnTo>
                <a:lnTo>
                  <a:pt x="7190" y="10433"/>
                </a:lnTo>
                <a:lnTo>
                  <a:pt x="5132" y="11726"/>
                </a:lnTo>
                <a:lnTo>
                  <a:pt x="2049" y="6725"/>
                </a:lnTo>
                <a:lnTo>
                  <a:pt x="0" y="8477"/>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5719"/>
                </a:lnTo>
                <a:lnTo>
                  <a:pt x="19672" y="7429"/>
                </a:lnTo>
                <a:lnTo>
                  <a:pt x="17483" y="12042"/>
                </a:lnTo>
                <a:lnTo>
                  <a:pt x="15454"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9397" name="AutoShape 5"/>
          <p:cNvSpPr>
            <a:spLocks/>
          </p:cNvSpPr>
          <p:nvPr/>
        </p:nvSpPr>
        <p:spPr bwMode="auto">
          <a:xfrm>
            <a:off x="2333328" y="4580037"/>
            <a:ext cx="9111853" cy="2257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2333"/>
                </a:moveTo>
                <a:lnTo>
                  <a:pt x="13175" y="0"/>
                </a:lnTo>
                <a:lnTo>
                  <a:pt x="11307" y="11385"/>
                </a:lnTo>
                <a:lnTo>
                  <a:pt x="9370" y="14930"/>
                </a:lnTo>
                <a:lnTo>
                  <a:pt x="7190" y="8329"/>
                </a:lnTo>
                <a:lnTo>
                  <a:pt x="5132" y="15053"/>
                </a:lnTo>
                <a:lnTo>
                  <a:pt x="2069" y="4840"/>
                </a:lnTo>
                <a:lnTo>
                  <a:pt x="0" y="11529"/>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3796"/>
                </a:lnTo>
                <a:lnTo>
                  <a:pt x="19672" y="6961"/>
                </a:lnTo>
                <a:lnTo>
                  <a:pt x="17483" y="10632"/>
                </a:lnTo>
                <a:lnTo>
                  <a:pt x="15454" y="233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398" name="AutoShape 6"/>
          <p:cNvSpPr>
            <a:spLocks/>
          </p:cNvSpPr>
          <p:nvPr/>
        </p:nvSpPr>
        <p:spPr bwMode="auto">
          <a:xfrm>
            <a:off x="2333328" y="5741789"/>
            <a:ext cx="9111853" cy="1095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24" y="0"/>
                </a:moveTo>
                <a:lnTo>
                  <a:pt x="13366" y="6357"/>
                </a:lnTo>
                <a:lnTo>
                  <a:pt x="13366" y="6348"/>
                </a:lnTo>
                <a:lnTo>
                  <a:pt x="11307" y="10837"/>
                </a:lnTo>
                <a:lnTo>
                  <a:pt x="11307" y="10860"/>
                </a:lnTo>
                <a:lnTo>
                  <a:pt x="9249" y="10011"/>
                </a:lnTo>
                <a:lnTo>
                  <a:pt x="7190" y="5522"/>
                </a:lnTo>
                <a:lnTo>
                  <a:pt x="5132" y="10011"/>
                </a:lnTo>
                <a:lnTo>
                  <a:pt x="5132" y="10023"/>
                </a:lnTo>
                <a:lnTo>
                  <a:pt x="5126" y="10043"/>
                </a:lnTo>
                <a:lnTo>
                  <a:pt x="2069" y="2202"/>
                </a:lnTo>
                <a:lnTo>
                  <a:pt x="2058" y="2232"/>
                </a:lnTo>
                <a:lnTo>
                  <a:pt x="0" y="7595"/>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748"/>
                </a:lnTo>
                <a:lnTo>
                  <a:pt x="19541" y="10837"/>
                </a:lnTo>
                <a:lnTo>
                  <a:pt x="17483" y="6348"/>
                </a:lnTo>
                <a:lnTo>
                  <a:pt x="17483" y="6357"/>
                </a:lnTo>
                <a:lnTo>
                  <a:pt x="15424"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399" name="AutoShape 7"/>
          <p:cNvSpPr>
            <a:spLocks/>
          </p:cNvSpPr>
          <p:nvPr/>
        </p:nvSpPr>
        <p:spPr bwMode="auto">
          <a:xfrm>
            <a:off x="1890415" y="74875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Lorem ipsum randomised words which </a:t>
            </a:r>
            <a:r>
              <a:rPr lang="id-ID" sz="1238" dirty="0">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dirty="0"/>
          </a:p>
        </p:txBody>
      </p:sp>
      <p:sp>
        <p:nvSpPr>
          <p:cNvPr id="59400" name="AutoShape 8"/>
          <p:cNvSpPr>
            <a:spLocks/>
          </p:cNvSpPr>
          <p:nvPr/>
        </p:nvSpPr>
        <p:spPr bwMode="auto">
          <a:xfrm>
            <a:off x="3157538" y="4879181"/>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01" name="AutoShape 9"/>
          <p:cNvSpPr>
            <a:spLocks/>
          </p:cNvSpPr>
          <p:nvPr/>
        </p:nvSpPr>
        <p:spPr bwMode="auto">
          <a:xfrm>
            <a:off x="3309343" y="5012234"/>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1"/>
                </a:solidFill>
              </a:rPr>
              <a:t>28</a:t>
            </a:r>
            <a:endParaRPr lang="id-ID" sz="4275" dirty="0">
              <a:solidFill>
                <a:schemeClr val="accent1"/>
              </a:solidFill>
            </a:endParaRPr>
          </a:p>
        </p:txBody>
      </p:sp>
      <p:sp>
        <p:nvSpPr>
          <p:cNvPr id="59402" name="Line 10"/>
          <p:cNvSpPr>
            <a:spLocks noChangeShapeType="1"/>
          </p:cNvSpPr>
          <p:nvPr/>
        </p:nvSpPr>
        <p:spPr bwMode="auto">
          <a:xfrm flipV="1">
            <a:off x="3467398" y="5424785"/>
            <a:ext cx="0" cy="1392138"/>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9403" name="AutoShape 11"/>
          <p:cNvSpPr>
            <a:spLocks/>
          </p:cNvSpPr>
          <p:nvPr/>
        </p:nvSpPr>
        <p:spPr bwMode="auto">
          <a:xfrm>
            <a:off x="7695605" y="3999607"/>
            <a:ext cx="579537"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04" name="AutoShape 12"/>
          <p:cNvSpPr>
            <a:spLocks/>
          </p:cNvSpPr>
          <p:nvPr/>
        </p:nvSpPr>
        <p:spPr bwMode="auto">
          <a:xfrm>
            <a:off x="7847409" y="4132659"/>
            <a:ext cx="2759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3"/>
                </a:solidFill>
              </a:rPr>
              <a:t>35</a:t>
            </a:r>
            <a:endParaRPr lang="id-ID" sz="4275" dirty="0">
              <a:solidFill>
                <a:schemeClr val="accent3"/>
              </a:solidFill>
            </a:endParaRPr>
          </a:p>
        </p:txBody>
      </p:sp>
      <p:sp>
        <p:nvSpPr>
          <p:cNvPr id="59405" name="Line 13"/>
          <p:cNvSpPr>
            <a:spLocks noChangeShapeType="1"/>
          </p:cNvSpPr>
          <p:nvPr/>
        </p:nvSpPr>
        <p:spPr bwMode="auto">
          <a:xfrm flipV="1">
            <a:off x="8005465" y="4517529"/>
            <a:ext cx="0" cy="2299394"/>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9406" name="AutoShape 14"/>
          <p:cNvSpPr>
            <a:spLocks/>
          </p:cNvSpPr>
          <p:nvPr/>
        </p:nvSpPr>
        <p:spPr bwMode="auto">
          <a:xfrm>
            <a:off x="8855572" y="4496991"/>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07" name="AutoShape 15"/>
          <p:cNvSpPr>
            <a:spLocks/>
          </p:cNvSpPr>
          <p:nvPr/>
        </p:nvSpPr>
        <p:spPr bwMode="auto">
          <a:xfrm>
            <a:off x="9007376" y="4630043"/>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4"/>
                </a:solidFill>
              </a:rPr>
              <a:t>30</a:t>
            </a:r>
            <a:endParaRPr lang="id-ID" sz="4275" dirty="0">
              <a:solidFill>
                <a:schemeClr val="accent4"/>
              </a:solidFill>
            </a:endParaRPr>
          </a:p>
        </p:txBody>
      </p:sp>
      <p:sp>
        <p:nvSpPr>
          <p:cNvPr id="59408" name="Line 16"/>
          <p:cNvSpPr>
            <a:spLocks noChangeShapeType="1"/>
          </p:cNvSpPr>
          <p:nvPr/>
        </p:nvSpPr>
        <p:spPr bwMode="auto">
          <a:xfrm flipV="1">
            <a:off x="9165431" y="5002411"/>
            <a:ext cx="0" cy="181451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9409" name="AutoShape 17"/>
          <p:cNvSpPr>
            <a:spLocks/>
          </p:cNvSpPr>
          <p:nvPr/>
        </p:nvSpPr>
        <p:spPr bwMode="auto">
          <a:xfrm>
            <a:off x="5426572" y="5708750"/>
            <a:ext cx="579536" cy="5795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10" name="AutoShape 18"/>
          <p:cNvSpPr>
            <a:spLocks/>
          </p:cNvSpPr>
          <p:nvPr/>
        </p:nvSpPr>
        <p:spPr bwMode="auto">
          <a:xfrm>
            <a:off x="5578376" y="5840909"/>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2"/>
                </a:solidFill>
              </a:rPr>
              <a:t>12</a:t>
            </a:r>
            <a:endParaRPr lang="id-ID" sz="4275" dirty="0">
              <a:solidFill>
                <a:schemeClr val="accent2"/>
              </a:solidFill>
            </a:endParaRPr>
          </a:p>
        </p:txBody>
      </p:sp>
      <p:sp>
        <p:nvSpPr>
          <p:cNvPr id="59411" name="Line 19"/>
          <p:cNvSpPr>
            <a:spLocks noChangeShapeType="1"/>
          </p:cNvSpPr>
          <p:nvPr/>
        </p:nvSpPr>
        <p:spPr bwMode="auto">
          <a:xfrm flipV="1">
            <a:off x="5736431" y="6277570"/>
            <a:ext cx="0" cy="53935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54</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wipe(down)">
                                      <p:cBhvr>
                                        <p:cTn id="7" dur="500"/>
                                        <p:tgtEl>
                                          <p:spTgt spid="593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9397"/>
                                        </p:tgtEl>
                                        <p:attrNameLst>
                                          <p:attrName>style.visibility</p:attrName>
                                        </p:attrNameLst>
                                      </p:cBhvr>
                                      <p:to>
                                        <p:strVal val="visible"/>
                                      </p:to>
                                    </p:set>
                                    <p:animEffect transition="in" filter="wipe(down)">
                                      <p:cBhvr>
                                        <p:cTn id="11" dur="500"/>
                                        <p:tgtEl>
                                          <p:spTgt spid="5939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wipe(down)">
                                      <p:cBhvr>
                                        <p:cTn id="15" dur="500"/>
                                        <p:tgtEl>
                                          <p:spTgt spid="5939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9395"/>
                                        </p:tgtEl>
                                        <p:attrNameLst>
                                          <p:attrName>style.visibility</p:attrName>
                                        </p:attrNameLst>
                                      </p:cBhvr>
                                      <p:to>
                                        <p:strVal val="visible"/>
                                      </p:to>
                                    </p:set>
                                    <p:animEffect transition="in" filter="wipe(down)">
                                      <p:cBhvr>
                                        <p:cTn id="19" dur="500"/>
                                        <p:tgtEl>
                                          <p:spTgt spid="5939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9402"/>
                                        </p:tgtEl>
                                        <p:attrNameLst>
                                          <p:attrName>style.visibility</p:attrName>
                                        </p:attrNameLst>
                                      </p:cBhvr>
                                      <p:to>
                                        <p:strVal val="visible"/>
                                      </p:to>
                                    </p:set>
                                    <p:animEffect transition="in" filter="wipe(down)">
                                      <p:cBhvr>
                                        <p:cTn id="23" dur="500"/>
                                        <p:tgtEl>
                                          <p:spTgt spid="5940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9411"/>
                                        </p:tgtEl>
                                        <p:attrNameLst>
                                          <p:attrName>style.visibility</p:attrName>
                                        </p:attrNameLst>
                                      </p:cBhvr>
                                      <p:to>
                                        <p:strVal val="visible"/>
                                      </p:to>
                                    </p:set>
                                    <p:animEffect transition="in" filter="wipe(down)">
                                      <p:cBhvr>
                                        <p:cTn id="27" dur="500"/>
                                        <p:tgtEl>
                                          <p:spTgt spid="594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9405"/>
                                        </p:tgtEl>
                                        <p:attrNameLst>
                                          <p:attrName>style.visibility</p:attrName>
                                        </p:attrNameLst>
                                      </p:cBhvr>
                                      <p:to>
                                        <p:strVal val="visible"/>
                                      </p:to>
                                    </p:set>
                                    <p:animEffect transition="in" filter="wipe(down)">
                                      <p:cBhvr>
                                        <p:cTn id="31" dur="500"/>
                                        <p:tgtEl>
                                          <p:spTgt spid="594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9408"/>
                                        </p:tgtEl>
                                        <p:attrNameLst>
                                          <p:attrName>style.visibility</p:attrName>
                                        </p:attrNameLst>
                                      </p:cBhvr>
                                      <p:to>
                                        <p:strVal val="visible"/>
                                      </p:to>
                                    </p:set>
                                    <p:animEffect transition="in" filter="wipe(down)">
                                      <p:cBhvr>
                                        <p:cTn id="35" dur="500"/>
                                        <p:tgtEl>
                                          <p:spTgt spid="59408"/>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59400"/>
                                        </p:tgtEl>
                                        <p:attrNameLst>
                                          <p:attrName>style.visibility</p:attrName>
                                        </p:attrNameLst>
                                      </p:cBhvr>
                                      <p:to>
                                        <p:strVal val="visible"/>
                                      </p:to>
                                    </p:set>
                                    <p:anim calcmode="lin" valueType="num">
                                      <p:cBhvr>
                                        <p:cTn id="39" dur="500" fill="hold"/>
                                        <p:tgtEl>
                                          <p:spTgt spid="59400"/>
                                        </p:tgtEl>
                                        <p:attrNameLst>
                                          <p:attrName>ppt_w</p:attrName>
                                        </p:attrNameLst>
                                      </p:cBhvr>
                                      <p:tavLst>
                                        <p:tav tm="0">
                                          <p:val>
                                            <p:fltVal val="0"/>
                                          </p:val>
                                        </p:tav>
                                        <p:tav tm="100000">
                                          <p:val>
                                            <p:strVal val="#ppt_w"/>
                                          </p:val>
                                        </p:tav>
                                      </p:tavLst>
                                    </p:anim>
                                    <p:anim calcmode="lin" valueType="num">
                                      <p:cBhvr>
                                        <p:cTn id="40" dur="500" fill="hold"/>
                                        <p:tgtEl>
                                          <p:spTgt spid="59400"/>
                                        </p:tgtEl>
                                        <p:attrNameLst>
                                          <p:attrName>ppt_h</p:attrName>
                                        </p:attrNameLst>
                                      </p:cBhvr>
                                      <p:tavLst>
                                        <p:tav tm="0">
                                          <p:val>
                                            <p:fltVal val="0"/>
                                          </p:val>
                                        </p:tav>
                                        <p:tav tm="100000">
                                          <p:val>
                                            <p:strVal val="#ppt_h"/>
                                          </p:val>
                                        </p:tav>
                                      </p:tavLst>
                                    </p:anim>
                                    <p:animEffect transition="in" filter="fade">
                                      <p:cBhvr>
                                        <p:cTn id="41" dur="500"/>
                                        <p:tgtEl>
                                          <p:spTgt spid="5940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9401"/>
                                        </p:tgtEl>
                                        <p:attrNameLst>
                                          <p:attrName>style.visibility</p:attrName>
                                        </p:attrNameLst>
                                      </p:cBhvr>
                                      <p:to>
                                        <p:strVal val="visible"/>
                                      </p:to>
                                    </p:set>
                                    <p:anim calcmode="lin" valueType="num">
                                      <p:cBhvr>
                                        <p:cTn id="44" dur="500" fill="hold"/>
                                        <p:tgtEl>
                                          <p:spTgt spid="59401"/>
                                        </p:tgtEl>
                                        <p:attrNameLst>
                                          <p:attrName>ppt_w</p:attrName>
                                        </p:attrNameLst>
                                      </p:cBhvr>
                                      <p:tavLst>
                                        <p:tav tm="0">
                                          <p:val>
                                            <p:fltVal val="0"/>
                                          </p:val>
                                        </p:tav>
                                        <p:tav tm="100000">
                                          <p:val>
                                            <p:strVal val="#ppt_w"/>
                                          </p:val>
                                        </p:tav>
                                      </p:tavLst>
                                    </p:anim>
                                    <p:anim calcmode="lin" valueType="num">
                                      <p:cBhvr>
                                        <p:cTn id="45" dur="500" fill="hold"/>
                                        <p:tgtEl>
                                          <p:spTgt spid="59401"/>
                                        </p:tgtEl>
                                        <p:attrNameLst>
                                          <p:attrName>ppt_h</p:attrName>
                                        </p:attrNameLst>
                                      </p:cBhvr>
                                      <p:tavLst>
                                        <p:tav tm="0">
                                          <p:val>
                                            <p:fltVal val="0"/>
                                          </p:val>
                                        </p:tav>
                                        <p:tav tm="100000">
                                          <p:val>
                                            <p:strVal val="#ppt_h"/>
                                          </p:val>
                                        </p:tav>
                                      </p:tavLst>
                                    </p:anim>
                                    <p:animEffect transition="in" filter="fade">
                                      <p:cBhvr>
                                        <p:cTn id="46" dur="500"/>
                                        <p:tgtEl>
                                          <p:spTgt spid="59401"/>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59410"/>
                                        </p:tgtEl>
                                        <p:attrNameLst>
                                          <p:attrName>style.visibility</p:attrName>
                                        </p:attrNameLst>
                                      </p:cBhvr>
                                      <p:to>
                                        <p:strVal val="visible"/>
                                      </p:to>
                                    </p:set>
                                    <p:anim calcmode="lin" valueType="num">
                                      <p:cBhvr>
                                        <p:cTn id="50" dur="500" fill="hold"/>
                                        <p:tgtEl>
                                          <p:spTgt spid="59410"/>
                                        </p:tgtEl>
                                        <p:attrNameLst>
                                          <p:attrName>ppt_w</p:attrName>
                                        </p:attrNameLst>
                                      </p:cBhvr>
                                      <p:tavLst>
                                        <p:tav tm="0">
                                          <p:val>
                                            <p:fltVal val="0"/>
                                          </p:val>
                                        </p:tav>
                                        <p:tav tm="100000">
                                          <p:val>
                                            <p:strVal val="#ppt_w"/>
                                          </p:val>
                                        </p:tav>
                                      </p:tavLst>
                                    </p:anim>
                                    <p:anim calcmode="lin" valueType="num">
                                      <p:cBhvr>
                                        <p:cTn id="51" dur="500" fill="hold"/>
                                        <p:tgtEl>
                                          <p:spTgt spid="59410"/>
                                        </p:tgtEl>
                                        <p:attrNameLst>
                                          <p:attrName>ppt_h</p:attrName>
                                        </p:attrNameLst>
                                      </p:cBhvr>
                                      <p:tavLst>
                                        <p:tav tm="0">
                                          <p:val>
                                            <p:fltVal val="0"/>
                                          </p:val>
                                        </p:tav>
                                        <p:tav tm="100000">
                                          <p:val>
                                            <p:strVal val="#ppt_h"/>
                                          </p:val>
                                        </p:tav>
                                      </p:tavLst>
                                    </p:anim>
                                    <p:animEffect transition="in" filter="fade">
                                      <p:cBhvr>
                                        <p:cTn id="52" dur="500"/>
                                        <p:tgtEl>
                                          <p:spTgt spid="594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9409"/>
                                        </p:tgtEl>
                                        <p:attrNameLst>
                                          <p:attrName>style.visibility</p:attrName>
                                        </p:attrNameLst>
                                      </p:cBhvr>
                                      <p:to>
                                        <p:strVal val="visible"/>
                                      </p:to>
                                    </p:set>
                                    <p:anim calcmode="lin" valueType="num">
                                      <p:cBhvr>
                                        <p:cTn id="55" dur="500" fill="hold"/>
                                        <p:tgtEl>
                                          <p:spTgt spid="59409"/>
                                        </p:tgtEl>
                                        <p:attrNameLst>
                                          <p:attrName>ppt_w</p:attrName>
                                        </p:attrNameLst>
                                      </p:cBhvr>
                                      <p:tavLst>
                                        <p:tav tm="0">
                                          <p:val>
                                            <p:fltVal val="0"/>
                                          </p:val>
                                        </p:tav>
                                        <p:tav tm="100000">
                                          <p:val>
                                            <p:strVal val="#ppt_w"/>
                                          </p:val>
                                        </p:tav>
                                      </p:tavLst>
                                    </p:anim>
                                    <p:anim calcmode="lin" valueType="num">
                                      <p:cBhvr>
                                        <p:cTn id="56" dur="500" fill="hold"/>
                                        <p:tgtEl>
                                          <p:spTgt spid="59409"/>
                                        </p:tgtEl>
                                        <p:attrNameLst>
                                          <p:attrName>ppt_h</p:attrName>
                                        </p:attrNameLst>
                                      </p:cBhvr>
                                      <p:tavLst>
                                        <p:tav tm="0">
                                          <p:val>
                                            <p:fltVal val="0"/>
                                          </p:val>
                                        </p:tav>
                                        <p:tav tm="100000">
                                          <p:val>
                                            <p:strVal val="#ppt_h"/>
                                          </p:val>
                                        </p:tav>
                                      </p:tavLst>
                                    </p:anim>
                                    <p:animEffect transition="in" filter="fade">
                                      <p:cBhvr>
                                        <p:cTn id="57" dur="500"/>
                                        <p:tgtEl>
                                          <p:spTgt spid="59409"/>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9404"/>
                                        </p:tgtEl>
                                        <p:attrNameLst>
                                          <p:attrName>style.visibility</p:attrName>
                                        </p:attrNameLst>
                                      </p:cBhvr>
                                      <p:to>
                                        <p:strVal val="visible"/>
                                      </p:to>
                                    </p:set>
                                    <p:anim calcmode="lin" valueType="num">
                                      <p:cBhvr>
                                        <p:cTn id="61" dur="500" fill="hold"/>
                                        <p:tgtEl>
                                          <p:spTgt spid="59404"/>
                                        </p:tgtEl>
                                        <p:attrNameLst>
                                          <p:attrName>ppt_w</p:attrName>
                                        </p:attrNameLst>
                                      </p:cBhvr>
                                      <p:tavLst>
                                        <p:tav tm="0">
                                          <p:val>
                                            <p:fltVal val="0"/>
                                          </p:val>
                                        </p:tav>
                                        <p:tav tm="100000">
                                          <p:val>
                                            <p:strVal val="#ppt_w"/>
                                          </p:val>
                                        </p:tav>
                                      </p:tavLst>
                                    </p:anim>
                                    <p:anim calcmode="lin" valueType="num">
                                      <p:cBhvr>
                                        <p:cTn id="62" dur="500" fill="hold"/>
                                        <p:tgtEl>
                                          <p:spTgt spid="59404"/>
                                        </p:tgtEl>
                                        <p:attrNameLst>
                                          <p:attrName>ppt_h</p:attrName>
                                        </p:attrNameLst>
                                      </p:cBhvr>
                                      <p:tavLst>
                                        <p:tav tm="0">
                                          <p:val>
                                            <p:fltVal val="0"/>
                                          </p:val>
                                        </p:tav>
                                        <p:tav tm="100000">
                                          <p:val>
                                            <p:strVal val="#ppt_h"/>
                                          </p:val>
                                        </p:tav>
                                      </p:tavLst>
                                    </p:anim>
                                    <p:animEffect transition="in" filter="fade">
                                      <p:cBhvr>
                                        <p:cTn id="63" dur="500"/>
                                        <p:tgtEl>
                                          <p:spTgt spid="5940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403"/>
                                        </p:tgtEl>
                                        <p:attrNameLst>
                                          <p:attrName>style.visibility</p:attrName>
                                        </p:attrNameLst>
                                      </p:cBhvr>
                                      <p:to>
                                        <p:strVal val="visible"/>
                                      </p:to>
                                    </p:set>
                                    <p:anim calcmode="lin" valueType="num">
                                      <p:cBhvr>
                                        <p:cTn id="66" dur="500" fill="hold"/>
                                        <p:tgtEl>
                                          <p:spTgt spid="59403"/>
                                        </p:tgtEl>
                                        <p:attrNameLst>
                                          <p:attrName>ppt_w</p:attrName>
                                        </p:attrNameLst>
                                      </p:cBhvr>
                                      <p:tavLst>
                                        <p:tav tm="0">
                                          <p:val>
                                            <p:fltVal val="0"/>
                                          </p:val>
                                        </p:tav>
                                        <p:tav tm="100000">
                                          <p:val>
                                            <p:strVal val="#ppt_w"/>
                                          </p:val>
                                        </p:tav>
                                      </p:tavLst>
                                    </p:anim>
                                    <p:anim calcmode="lin" valueType="num">
                                      <p:cBhvr>
                                        <p:cTn id="67" dur="500" fill="hold"/>
                                        <p:tgtEl>
                                          <p:spTgt spid="59403"/>
                                        </p:tgtEl>
                                        <p:attrNameLst>
                                          <p:attrName>ppt_h</p:attrName>
                                        </p:attrNameLst>
                                      </p:cBhvr>
                                      <p:tavLst>
                                        <p:tav tm="0">
                                          <p:val>
                                            <p:fltVal val="0"/>
                                          </p:val>
                                        </p:tav>
                                        <p:tav tm="100000">
                                          <p:val>
                                            <p:strVal val="#ppt_h"/>
                                          </p:val>
                                        </p:tav>
                                      </p:tavLst>
                                    </p:anim>
                                    <p:animEffect transition="in" filter="fade">
                                      <p:cBhvr>
                                        <p:cTn id="68" dur="500"/>
                                        <p:tgtEl>
                                          <p:spTgt spid="59403"/>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9406"/>
                                        </p:tgtEl>
                                        <p:attrNameLst>
                                          <p:attrName>style.visibility</p:attrName>
                                        </p:attrNameLst>
                                      </p:cBhvr>
                                      <p:to>
                                        <p:strVal val="visible"/>
                                      </p:to>
                                    </p:set>
                                    <p:anim calcmode="lin" valueType="num">
                                      <p:cBhvr>
                                        <p:cTn id="72" dur="500" fill="hold"/>
                                        <p:tgtEl>
                                          <p:spTgt spid="59406"/>
                                        </p:tgtEl>
                                        <p:attrNameLst>
                                          <p:attrName>ppt_w</p:attrName>
                                        </p:attrNameLst>
                                      </p:cBhvr>
                                      <p:tavLst>
                                        <p:tav tm="0">
                                          <p:val>
                                            <p:fltVal val="0"/>
                                          </p:val>
                                        </p:tav>
                                        <p:tav tm="100000">
                                          <p:val>
                                            <p:strVal val="#ppt_w"/>
                                          </p:val>
                                        </p:tav>
                                      </p:tavLst>
                                    </p:anim>
                                    <p:anim calcmode="lin" valueType="num">
                                      <p:cBhvr>
                                        <p:cTn id="73" dur="500" fill="hold"/>
                                        <p:tgtEl>
                                          <p:spTgt spid="59406"/>
                                        </p:tgtEl>
                                        <p:attrNameLst>
                                          <p:attrName>ppt_h</p:attrName>
                                        </p:attrNameLst>
                                      </p:cBhvr>
                                      <p:tavLst>
                                        <p:tav tm="0">
                                          <p:val>
                                            <p:fltVal val="0"/>
                                          </p:val>
                                        </p:tav>
                                        <p:tav tm="100000">
                                          <p:val>
                                            <p:strVal val="#ppt_h"/>
                                          </p:val>
                                        </p:tav>
                                      </p:tavLst>
                                    </p:anim>
                                    <p:animEffect transition="in" filter="fade">
                                      <p:cBhvr>
                                        <p:cTn id="74" dur="500"/>
                                        <p:tgtEl>
                                          <p:spTgt spid="5940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9407"/>
                                        </p:tgtEl>
                                        <p:attrNameLst>
                                          <p:attrName>style.visibility</p:attrName>
                                        </p:attrNameLst>
                                      </p:cBhvr>
                                      <p:to>
                                        <p:strVal val="visible"/>
                                      </p:to>
                                    </p:set>
                                    <p:anim calcmode="lin" valueType="num">
                                      <p:cBhvr>
                                        <p:cTn id="77" dur="500" fill="hold"/>
                                        <p:tgtEl>
                                          <p:spTgt spid="59407"/>
                                        </p:tgtEl>
                                        <p:attrNameLst>
                                          <p:attrName>ppt_w</p:attrName>
                                        </p:attrNameLst>
                                      </p:cBhvr>
                                      <p:tavLst>
                                        <p:tav tm="0">
                                          <p:val>
                                            <p:fltVal val="0"/>
                                          </p:val>
                                        </p:tav>
                                        <p:tav tm="100000">
                                          <p:val>
                                            <p:strVal val="#ppt_w"/>
                                          </p:val>
                                        </p:tav>
                                      </p:tavLst>
                                    </p:anim>
                                    <p:anim calcmode="lin" valueType="num">
                                      <p:cBhvr>
                                        <p:cTn id="78" dur="500" fill="hold"/>
                                        <p:tgtEl>
                                          <p:spTgt spid="59407"/>
                                        </p:tgtEl>
                                        <p:attrNameLst>
                                          <p:attrName>ppt_h</p:attrName>
                                        </p:attrNameLst>
                                      </p:cBhvr>
                                      <p:tavLst>
                                        <p:tav tm="0">
                                          <p:val>
                                            <p:fltVal val="0"/>
                                          </p:val>
                                        </p:tav>
                                        <p:tav tm="100000">
                                          <p:val>
                                            <p:strVal val="#ppt_h"/>
                                          </p:val>
                                        </p:tav>
                                      </p:tavLst>
                                    </p:anim>
                                    <p:animEffect transition="in" filter="fade">
                                      <p:cBhvr>
                                        <p:cTn id="79" dur="500"/>
                                        <p:tgtEl>
                                          <p:spTgt spid="59407"/>
                                        </p:tgtEl>
                                      </p:cBhvr>
                                    </p:animEffect>
                                  </p:childTnLst>
                                </p:cTn>
                              </p:par>
                            </p:childTnLst>
                          </p:cTn>
                        </p:par>
                        <p:par>
                          <p:cTn id="80" fill="hold">
                            <p:stCondLst>
                              <p:cond delay="6000"/>
                            </p:stCondLst>
                            <p:childTnLst>
                              <p:par>
                                <p:cTn id="81" presetID="22" presetClass="entr" presetSubtype="4" fill="hold" grpId="0" nodeType="afterEffect">
                                  <p:stCondLst>
                                    <p:cond delay="0"/>
                                  </p:stCondLst>
                                  <p:childTnLst>
                                    <p:set>
                                      <p:cBhvr>
                                        <p:cTn id="82" dur="1" fill="hold">
                                          <p:stCondLst>
                                            <p:cond delay="0"/>
                                          </p:stCondLst>
                                        </p:cTn>
                                        <p:tgtEl>
                                          <p:spTgt spid="59399"/>
                                        </p:tgtEl>
                                        <p:attrNameLst>
                                          <p:attrName>style.visibility</p:attrName>
                                        </p:attrNameLst>
                                      </p:cBhvr>
                                      <p:to>
                                        <p:strVal val="visible"/>
                                      </p:to>
                                    </p:set>
                                    <p:animEffect transition="in" filter="wipe(down)">
                                      <p:cBhvr>
                                        <p:cTn id="83"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nimBg="1"/>
      <p:bldP spid="59396" grpId="0" animBg="1"/>
      <p:bldP spid="59397" grpId="0" animBg="1"/>
      <p:bldP spid="59398" grpId="0" animBg="1"/>
      <p:bldP spid="59399" grpId="0"/>
      <p:bldP spid="59400" grpId="0" animBg="1"/>
      <p:bldP spid="59401" grpId="0"/>
      <p:bldP spid="59402" grpId="0" animBg="1"/>
      <p:bldP spid="59403" grpId="0" animBg="1"/>
      <p:bldP spid="59404" grpId="0"/>
      <p:bldP spid="59405" grpId="0" animBg="1"/>
      <p:bldP spid="59406" grpId="0" animBg="1"/>
      <p:bldP spid="59407" grpId="0"/>
      <p:bldP spid="59408" grpId="0" animBg="1"/>
      <p:bldP spid="59409" grpId="0" animBg="1"/>
      <p:bldP spid="59410" grpId="0"/>
      <p:bldP spid="594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420" name="AutoShape 4"/>
          <p:cNvCxnSpPr>
            <a:cxnSpLocks noChangeShapeType="1"/>
            <a:stCxn id="60418" idx="0"/>
          </p:cNvCxnSpPr>
          <p:nvPr/>
        </p:nvCxnSpPr>
        <p:spPr bwMode="auto">
          <a:xfrm flipV="1">
            <a:off x="6361950" y="3996928"/>
            <a:ext cx="0" cy="2307624"/>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25" name="AutoShape 9"/>
          <p:cNvCxnSpPr>
            <a:cxnSpLocks noChangeShapeType="1"/>
            <a:stCxn id="60423" idx="0"/>
          </p:cNvCxnSpPr>
          <p:nvPr/>
        </p:nvCxnSpPr>
        <p:spPr bwMode="auto">
          <a:xfrm flipH="1" flipV="1">
            <a:off x="7325916" y="3996928"/>
            <a:ext cx="440" cy="15432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0" name="AutoShape 14"/>
          <p:cNvCxnSpPr>
            <a:cxnSpLocks noChangeShapeType="1"/>
            <a:stCxn id="60428" idx="0"/>
          </p:cNvCxnSpPr>
          <p:nvPr/>
        </p:nvCxnSpPr>
        <p:spPr bwMode="auto">
          <a:xfrm flipH="1" flipV="1">
            <a:off x="8290322" y="3996928"/>
            <a:ext cx="440" cy="2907699"/>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5" name="AutoShape 19"/>
          <p:cNvCxnSpPr>
            <a:cxnSpLocks noChangeShapeType="1"/>
            <a:stCxn id="60433" idx="0"/>
          </p:cNvCxnSpPr>
          <p:nvPr/>
        </p:nvCxnSpPr>
        <p:spPr bwMode="auto">
          <a:xfrm flipH="1" flipV="1">
            <a:off x="9254729" y="3996928"/>
            <a:ext cx="440" cy="1929005"/>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0" name="AutoShape 24"/>
          <p:cNvCxnSpPr>
            <a:cxnSpLocks noChangeShapeType="1"/>
            <a:stCxn id="60438" idx="0"/>
          </p:cNvCxnSpPr>
          <p:nvPr/>
        </p:nvCxnSpPr>
        <p:spPr bwMode="auto">
          <a:xfrm flipH="1" flipV="1">
            <a:off x="10219135" y="3996928"/>
            <a:ext cx="440" cy="252193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5" name="AutoShape 29"/>
          <p:cNvCxnSpPr>
            <a:cxnSpLocks noChangeShapeType="1"/>
            <a:stCxn id="60443" idx="0"/>
          </p:cNvCxnSpPr>
          <p:nvPr/>
        </p:nvCxnSpPr>
        <p:spPr bwMode="auto">
          <a:xfrm flipH="1" flipV="1">
            <a:off x="11183541" y="3996928"/>
            <a:ext cx="440" cy="2167830"/>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50" name="AutoShape 34"/>
          <p:cNvCxnSpPr>
            <a:cxnSpLocks noChangeShapeType="1"/>
            <a:stCxn id="60448" idx="0"/>
          </p:cNvCxnSpPr>
          <p:nvPr/>
        </p:nvCxnSpPr>
        <p:spPr bwMode="auto">
          <a:xfrm flipH="1" flipV="1">
            <a:off x="12147947" y="3996928"/>
            <a:ext cx="440" cy="168254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18" name="AutoShape 2"/>
          <p:cNvSpPr>
            <a:spLocks/>
          </p:cNvSpPr>
          <p:nvPr/>
        </p:nvSpPr>
        <p:spPr bwMode="auto">
          <a:xfrm>
            <a:off x="6236494" y="6166842"/>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60419" name="AutoShape 3"/>
          <p:cNvCxnSpPr>
            <a:cxnSpLocks noChangeShapeType="1"/>
            <a:endCxn id="60418" idx="0"/>
          </p:cNvCxnSpPr>
          <p:nvPr/>
        </p:nvCxnSpPr>
        <p:spPr bwMode="auto">
          <a:xfrm flipV="1">
            <a:off x="6361950" y="6304552"/>
            <a:ext cx="0" cy="1079407"/>
          </a:xfrm>
          <a:prstGeom prst="straightConnector1">
            <a:avLst/>
          </a:prstGeom>
          <a:noFill/>
          <a:ln w="50800" cap="flat" cmpd="sng">
            <a:solidFill>
              <a:schemeClr val="accent1"/>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1" name="AutoShape 5"/>
          <p:cNvSpPr>
            <a:spLocks/>
          </p:cNvSpPr>
          <p:nvPr/>
        </p:nvSpPr>
        <p:spPr bwMode="auto">
          <a:xfrm>
            <a:off x="6195417"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433</a:t>
            </a:r>
            <a:endParaRPr lang="id-ID" sz="4275"/>
          </a:p>
        </p:txBody>
      </p:sp>
      <p:sp>
        <p:nvSpPr>
          <p:cNvPr id="60422" name="AutoShape 6"/>
          <p:cNvSpPr>
            <a:spLocks/>
          </p:cNvSpPr>
          <p:nvPr/>
        </p:nvSpPr>
        <p:spPr bwMode="auto">
          <a:xfrm>
            <a:off x="6068616" y="7533266"/>
            <a:ext cx="58668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MON </a:t>
            </a:r>
            <a:endParaRPr lang="id-ID" sz="4275" dirty="0"/>
          </a:p>
        </p:txBody>
      </p:sp>
      <p:sp>
        <p:nvSpPr>
          <p:cNvPr id="60423" name="AutoShape 7"/>
          <p:cNvSpPr>
            <a:spLocks/>
          </p:cNvSpPr>
          <p:nvPr/>
        </p:nvSpPr>
        <p:spPr bwMode="auto">
          <a:xfrm>
            <a:off x="7200900" y="5402461"/>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60424" name="AutoShape 8"/>
          <p:cNvCxnSpPr>
            <a:cxnSpLocks noChangeShapeType="1"/>
            <a:endCxn id="60423" idx="0"/>
          </p:cNvCxnSpPr>
          <p:nvPr/>
        </p:nvCxnSpPr>
        <p:spPr bwMode="auto">
          <a:xfrm flipV="1">
            <a:off x="7326356" y="5540171"/>
            <a:ext cx="0" cy="1843788"/>
          </a:xfrm>
          <a:prstGeom prst="straightConnector1">
            <a:avLst/>
          </a:prstGeom>
          <a:noFill/>
          <a:ln w="50800" cap="flat" cmpd="sng">
            <a:solidFill>
              <a:schemeClr val="accent2"/>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6" name="AutoShape 10"/>
          <p:cNvSpPr>
            <a:spLocks/>
          </p:cNvSpPr>
          <p:nvPr/>
        </p:nvSpPr>
        <p:spPr bwMode="auto">
          <a:xfrm>
            <a:off x="7159823"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786</a:t>
            </a:r>
            <a:endParaRPr lang="id-ID" sz="4275"/>
          </a:p>
        </p:txBody>
      </p:sp>
      <p:sp>
        <p:nvSpPr>
          <p:cNvPr id="60427" name="AutoShape 11"/>
          <p:cNvSpPr>
            <a:spLocks/>
          </p:cNvSpPr>
          <p:nvPr/>
        </p:nvSpPr>
        <p:spPr bwMode="auto">
          <a:xfrm>
            <a:off x="7117855" y="7533266"/>
            <a:ext cx="4161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TUE</a:t>
            </a:r>
            <a:endParaRPr lang="id-ID" sz="4275"/>
          </a:p>
        </p:txBody>
      </p:sp>
      <p:sp>
        <p:nvSpPr>
          <p:cNvPr id="60428" name="AutoShape 12"/>
          <p:cNvSpPr>
            <a:spLocks/>
          </p:cNvSpPr>
          <p:nvPr/>
        </p:nvSpPr>
        <p:spPr bwMode="auto">
          <a:xfrm>
            <a:off x="8165306" y="6766917"/>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60429" name="AutoShape 13"/>
          <p:cNvCxnSpPr>
            <a:cxnSpLocks noChangeShapeType="1"/>
            <a:endCxn id="60428" idx="0"/>
          </p:cNvCxnSpPr>
          <p:nvPr/>
        </p:nvCxnSpPr>
        <p:spPr bwMode="auto">
          <a:xfrm flipV="1">
            <a:off x="8290762" y="6904627"/>
            <a:ext cx="0" cy="479332"/>
          </a:xfrm>
          <a:prstGeom prst="straightConnector1">
            <a:avLst/>
          </a:prstGeom>
          <a:noFill/>
          <a:ln w="50800" cap="flat" cmpd="sng">
            <a:solidFill>
              <a:schemeClr val="accent3"/>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1" name="AutoShape 15"/>
          <p:cNvSpPr>
            <a:spLocks/>
          </p:cNvSpPr>
          <p:nvPr/>
        </p:nvSpPr>
        <p:spPr bwMode="auto">
          <a:xfrm>
            <a:off x="8124230"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281</a:t>
            </a:r>
            <a:endParaRPr lang="id-ID" sz="4275"/>
          </a:p>
        </p:txBody>
      </p:sp>
      <p:sp>
        <p:nvSpPr>
          <p:cNvPr id="60432" name="AutoShape 16"/>
          <p:cNvSpPr>
            <a:spLocks/>
          </p:cNvSpPr>
          <p:nvPr/>
        </p:nvSpPr>
        <p:spPr bwMode="auto">
          <a:xfrm>
            <a:off x="8047434" y="7533266"/>
            <a:ext cx="48577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WED</a:t>
            </a:r>
            <a:endParaRPr lang="id-ID" sz="4275"/>
          </a:p>
        </p:txBody>
      </p:sp>
      <p:sp>
        <p:nvSpPr>
          <p:cNvPr id="60433" name="AutoShape 17"/>
          <p:cNvSpPr>
            <a:spLocks/>
          </p:cNvSpPr>
          <p:nvPr/>
        </p:nvSpPr>
        <p:spPr bwMode="auto">
          <a:xfrm>
            <a:off x="9129712" y="5788223"/>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60434" name="AutoShape 18"/>
          <p:cNvCxnSpPr>
            <a:cxnSpLocks noChangeShapeType="1"/>
            <a:endCxn id="60433" idx="0"/>
          </p:cNvCxnSpPr>
          <p:nvPr/>
        </p:nvCxnSpPr>
        <p:spPr bwMode="auto">
          <a:xfrm flipV="1">
            <a:off x="9255169" y="5925933"/>
            <a:ext cx="0" cy="1458026"/>
          </a:xfrm>
          <a:prstGeom prst="straightConnector1">
            <a:avLst/>
          </a:prstGeom>
          <a:noFill/>
          <a:ln w="50800" cap="flat" cmpd="sng">
            <a:solidFill>
              <a:schemeClr val="accent4"/>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6" name="AutoShape 20"/>
          <p:cNvSpPr>
            <a:spLocks/>
          </p:cNvSpPr>
          <p:nvPr/>
        </p:nvSpPr>
        <p:spPr bwMode="auto">
          <a:xfrm>
            <a:off x="9088636"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537</a:t>
            </a:r>
            <a:endParaRPr lang="id-ID" sz="4275"/>
          </a:p>
        </p:txBody>
      </p:sp>
      <p:sp>
        <p:nvSpPr>
          <p:cNvPr id="60437" name="AutoShape 21"/>
          <p:cNvSpPr>
            <a:spLocks/>
          </p:cNvSpPr>
          <p:nvPr/>
        </p:nvSpPr>
        <p:spPr bwMode="auto">
          <a:xfrm>
            <a:off x="9027914" y="7533266"/>
            <a:ext cx="45452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THU</a:t>
            </a:r>
            <a:endParaRPr lang="id-ID" sz="4275"/>
          </a:p>
        </p:txBody>
      </p:sp>
      <p:sp>
        <p:nvSpPr>
          <p:cNvPr id="60438" name="AutoShape 22"/>
          <p:cNvSpPr>
            <a:spLocks/>
          </p:cNvSpPr>
          <p:nvPr/>
        </p:nvSpPr>
        <p:spPr bwMode="auto">
          <a:xfrm>
            <a:off x="10094119" y="6381154"/>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60439" name="AutoShape 23"/>
          <p:cNvCxnSpPr>
            <a:cxnSpLocks noChangeShapeType="1"/>
            <a:endCxn id="60438" idx="0"/>
          </p:cNvCxnSpPr>
          <p:nvPr/>
        </p:nvCxnSpPr>
        <p:spPr bwMode="auto">
          <a:xfrm flipV="1">
            <a:off x="10219575" y="6518864"/>
            <a:ext cx="0" cy="865095"/>
          </a:xfrm>
          <a:prstGeom prst="straightConnector1">
            <a:avLst/>
          </a:prstGeom>
          <a:noFill/>
          <a:ln w="50800" cap="flat" cmpd="sng">
            <a:solidFill>
              <a:schemeClr val="accent5"/>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1" name="AutoShape 25"/>
          <p:cNvSpPr>
            <a:spLocks/>
          </p:cNvSpPr>
          <p:nvPr/>
        </p:nvSpPr>
        <p:spPr bwMode="auto">
          <a:xfrm>
            <a:off x="10053042"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835</a:t>
            </a:r>
            <a:endParaRPr lang="id-ID" sz="4275"/>
          </a:p>
        </p:txBody>
      </p:sp>
      <p:sp>
        <p:nvSpPr>
          <p:cNvPr id="60442" name="AutoShape 26"/>
          <p:cNvSpPr>
            <a:spLocks/>
          </p:cNvSpPr>
          <p:nvPr/>
        </p:nvSpPr>
        <p:spPr bwMode="auto">
          <a:xfrm>
            <a:off x="10044112" y="7533266"/>
            <a:ext cx="3500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FRI</a:t>
            </a:r>
            <a:endParaRPr lang="id-ID" sz="4275"/>
          </a:p>
        </p:txBody>
      </p:sp>
      <p:sp>
        <p:nvSpPr>
          <p:cNvPr id="60443" name="AutoShape 27"/>
          <p:cNvSpPr>
            <a:spLocks/>
          </p:cNvSpPr>
          <p:nvPr/>
        </p:nvSpPr>
        <p:spPr bwMode="auto">
          <a:xfrm>
            <a:off x="11058525" y="6027539"/>
            <a:ext cx="250925" cy="2500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60444" name="AutoShape 28"/>
          <p:cNvCxnSpPr>
            <a:cxnSpLocks noChangeShapeType="1"/>
            <a:endCxn id="60443" idx="0"/>
          </p:cNvCxnSpPr>
          <p:nvPr/>
        </p:nvCxnSpPr>
        <p:spPr bwMode="auto">
          <a:xfrm flipV="1">
            <a:off x="11183981" y="6164758"/>
            <a:ext cx="0" cy="1219201"/>
          </a:xfrm>
          <a:prstGeom prst="straightConnector1">
            <a:avLst/>
          </a:prstGeom>
          <a:noFill/>
          <a:ln w="50800" cap="flat" cmpd="sng">
            <a:solidFill>
              <a:schemeClr val="accent6"/>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6" name="AutoShape 30"/>
          <p:cNvSpPr>
            <a:spLocks/>
          </p:cNvSpPr>
          <p:nvPr/>
        </p:nvSpPr>
        <p:spPr bwMode="auto">
          <a:xfrm>
            <a:off x="11017448"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246</a:t>
            </a:r>
            <a:endParaRPr lang="id-ID" sz="4275"/>
          </a:p>
        </p:txBody>
      </p:sp>
      <p:sp>
        <p:nvSpPr>
          <p:cNvPr id="60447" name="AutoShape 31"/>
          <p:cNvSpPr>
            <a:spLocks/>
          </p:cNvSpPr>
          <p:nvPr/>
        </p:nvSpPr>
        <p:spPr bwMode="auto">
          <a:xfrm>
            <a:off x="10988874" y="7533266"/>
            <a:ext cx="389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SAT</a:t>
            </a:r>
            <a:endParaRPr lang="id-ID" sz="4275"/>
          </a:p>
        </p:txBody>
      </p:sp>
      <p:sp>
        <p:nvSpPr>
          <p:cNvPr id="60448" name="AutoShape 32"/>
          <p:cNvSpPr>
            <a:spLocks/>
          </p:cNvSpPr>
          <p:nvPr/>
        </p:nvSpPr>
        <p:spPr bwMode="auto">
          <a:xfrm>
            <a:off x="12022931" y="5541764"/>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60449" name="AutoShape 33"/>
          <p:cNvCxnSpPr>
            <a:cxnSpLocks noChangeShapeType="1"/>
            <a:endCxn id="60448" idx="0"/>
          </p:cNvCxnSpPr>
          <p:nvPr/>
        </p:nvCxnSpPr>
        <p:spPr bwMode="auto">
          <a:xfrm flipV="1">
            <a:off x="12148387" y="5679474"/>
            <a:ext cx="0" cy="1704485"/>
          </a:xfrm>
          <a:prstGeom prst="straightConnector1">
            <a:avLst/>
          </a:prstGeom>
          <a:noFill/>
          <a:ln w="50800" cap="flat" cmpd="sng">
            <a:solidFill>
              <a:srgbClr val="53585F"/>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51" name="AutoShape 35"/>
          <p:cNvSpPr>
            <a:spLocks/>
          </p:cNvSpPr>
          <p:nvPr/>
        </p:nvSpPr>
        <p:spPr bwMode="auto">
          <a:xfrm>
            <a:off x="11981855"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456</a:t>
            </a:r>
            <a:endParaRPr lang="id-ID" sz="4275"/>
          </a:p>
        </p:txBody>
      </p:sp>
      <p:sp>
        <p:nvSpPr>
          <p:cNvPr id="60452" name="AutoShape 36"/>
          <p:cNvSpPr>
            <a:spLocks/>
          </p:cNvSpPr>
          <p:nvPr/>
        </p:nvSpPr>
        <p:spPr bwMode="auto">
          <a:xfrm>
            <a:off x="11895237" y="7533266"/>
            <a:ext cx="5063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SUN </a:t>
            </a:r>
            <a:endParaRPr lang="id-ID" sz="4275"/>
          </a:p>
        </p:txBody>
      </p:sp>
      <p:sp>
        <p:nvSpPr>
          <p:cNvPr id="60453" name="AutoShape 37"/>
          <p:cNvSpPr>
            <a:spLocks/>
          </p:cNvSpPr>
          <p:nvPr/>
        </p:nvSpPr>
        <p:spPr bwMode="auto">
          <a:xfrm>
            <a:off x="1689497" y="4336256"/>
            <a:ext cx="316825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rgbClr val="53585F"/>
                </a:solidFill>
              </a:rPr>
              <a:t>Product Name 01</a:t>
            </a:r>
            <a:endParaRPr lang="id-ID" sz="4275" dirty="0"/>
          </a:p>
        </p:txBody>
      </p:sp>
      <p:sp>
        <p:nvSpPr>
          <p:cNvPr id="60454" name="AutoShape 38"/>
          <p:cNvSpPr>
            <a:spLocks/>
          </p:cNvSpPr>
          <p:nvPr/>
        </p:nvSpPr>
        <p:spPr bwMode="auto">
          <a:xfrm>
            <a:off x="1689497" y="4958656"/>
            <a:ext cx="2792314"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Esistono innumerevoli variazioni dei passaggi del Lorem Ipsum, ma la maggior parte hanno subito delle variazioni del marketing,</a:t>
            </a:r>
            <a:endParaRPr lang="id-ID" sz="4275" dirty="0"/>
          </a:p>
        </p:txBody>
      </p:sp>
      <p:sp>
        <p:nvSpPr>
          <p:cNvPr id="60455" name="AutoShape 39"/>
          <p:cNvSpPr>
            <a:spLocks/>
          </p:cNvSpPr>
          <p:nvPr/>
        </p:nvSpPr>
        <p:spPr bwMode="auto">
          <a:xfrm>
            <a:off x="1702892" y="3996928"/>
            <a:ext cx="123944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t>$56.00</a:t>
            </a:r>
            <a:endParaRPr lang="id-ID" sz="4275"/>
          </a:p>
        </p:txBody>
      </p:sp>
      <p:sp>
        <p:nvSpPr>
          <p:cNvPr id="60456" name="AutoShape 40"/>
          <p:cNvSpPr>
            <a:spLocks/>
          </p:cNvSpPr>
          <p:nvPr/>
        </p:nvSpPr>
        <p:spPr bwMode="auto">
          <a:xfrm>
            <a:off x="1702892" y="6298109"/>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Feature</a:t>
            </a:r>
            <a:endParaRPr lang="id-ID" sz="4275"/>
          </a:p>
        </p:txBody>
      </p:sp>
      <p:sp>
        <p:nvSpPr>
          <p:cNvPr id="60457" name="AutoShape 41"/>
          <p:cNvSpPr>
            <a:spLocks/>
          </p:cNvSpPr>
          <p:nvPr/>
        </p:nvSpPr>
        <p:spPr bwMode="auto">
          <a:xfrm>
            <a:off x="170289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58" name="AutoShape 42"/>
          <p:cNvSpPr>
            <a:spLocks/>
          </p:cNvSpPr>
          <p:nvPr/>
        </p:nvSpPr>
        <p:spPr bwMode="auto">
          <a:xfrm>
            <a:off x="1842195"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59" name="AutoShape 43"/>
          <p:cNvSpPr>
            <a:spLocks/>
          </p:cNvSpPr>
          <p:nvPr/>
        </p:nvSpPr>
        <p:spPr bwMode="auto">
          <a:xfrm>
            <a:off x="1981498"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0" name="AutoShape 44"/>
          <p:cNvSpPr>
            <a:spLocks/>
          </p:cNvSpPr>
          <p:nvPr/>
        </p:nvSpPr>
        <p:spPr bwMode="auto">
          <a:xfrm>
            <a:off x="212080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1" name="AutoShape 45"/>
          <p:cNvSpPr>
            <a:spLocks/>
          </p:cNvSpPr>
          <p:nvPr/>
        </p:nvSpPr>
        <p:spPr bwMode="auto">
          <a:xfrm>
            <a:off x="2260104"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2" name="AutoShape 46"/>
          <p:cNvSpPr>
            <a:spLocks/>
          </p:cNvSpPr>
          <p:nvPr/>
        </p:nvSpPr>
        <p:spPr bwMode="auto">
          <a:xfrm>
            <a:off x="2399407"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3" name="AutoShape 47"/>
          <p:cNvSpPr>
            <a:spLocks/>
          </p:cNvSpPr>
          <p:nvPr/>
        </p:nvSpPr>
        <p:spPr bwMode="auto">
          <a:xfrm>
            <a:off x="2538710"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4" name="AutoShape 48"/>
          <p:cNvSpPr>
            <a:spLocks/>
          </p:cNvSpPr>
          <p:nvPr/>
        </p:nvSpPr>
        <p:spPr bwMode="auto">
          <a:xfrm>
            <a:off x="267801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5" name="AutoShape 49"/>
          <p:cNvSpPr>
            <a:spLocks/>
          </p:cNvSpPr>
          <p:nvPr/>
        </p:nvSpPr>
        <p:spPr bwMode="auto">
          <a:xfrm>
            <a:off x="281731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6" name="AutoShape 50"/>
          <p:cNvSpPr>
            <a:spLocks/>
          </p:cNvSpPr>
          <p:nvPr/>
        </p:nvSpPr>
        <p:spPr bwMode="auto">
          <a:xfrm>
            <a:off x="2956620"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7" name="AutoShape 51"/>
          <p:cNvSpPr>
            <a:spLocks/>
          </p:cNvSpPr>
          <p:nvPr/>
        </p:nvSpPr>
        <p:spPr bwMode="auto">
          <a:xfrm>
            <a:off x="309592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8" name="AutoShape 52"/>
          <p:cNvSpPr>
            <a:spLocks/>
          </p:cNvSpPr>
          <p:nvPr/>
        </p:nvSpPr>
        <p:spPr bwMode="auto">
          <a:xfrm>
            <a:off x="323522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9" name="AutoShape 53"/>
          <p:cNvSpPr>
            <a:spLocks/>
          </p:cNvSpPr>
          <p:nvPr/>
        </p:nvSpPr>
        <p:spPr bwMode="auto">
          <a:xfrm>
            <a:off x="3374529"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0" name="AutoShape 54"/>
          <p:cNvSpPr>
            <a:spLocks/>
          </p:cNvSpPr>
          <p:nvPr/>
        </p:nvSpPr>
        <p:spPr bwMode="auto">
          <a:xfrm>
            <a:off x="3513832"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1" name="AutoShape 55"/>
          <p:cNvSpPr>
            <a:spLocks/>
          </p:cNvSpPr>
          <p:nvPr/>
        </p:nvSpPr>
        <p:spPr bwMode="auto">
          <a:xfrm>
            <a:off x="3653135"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2" name="AutoShape 56"/>
          <p:cNvSpPr>
            <a:spLocks/>
          </p:cNvSpPr>
          <p:nvPr/>
        </p:nvSpPr>
        <p:spPr bwMode="auto">
          <a:xfrm>
            <a:off x="1702892" y="6841034"/>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Bad Stack</a:t>
            </a:r>
            <a:endParaRPr lang="id-ID" sz="4275"/>
          </a:p>
        </p:txBody>
      </p:sp>
      <p:sp>
        <p:nvSpPr>
          <p:cNvPr id="60473" name="AutoShape 57"/>
          <p:cNvSpPr>
            <a:spLocks/>
          </p:cNvSpPr>
          <p:nvPr/>
        </p:nvSpPr>
        <p:spPr bwMode="auto">
          <a:xfrm>
            <a:off x="170289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4" name="AutoShape 58"/>
          <p:cNvSpPr>
            <a:spLocks/>
          </p:cNvSpPr>
          <p:nvPr/>
        </p:nvSpPr>
        <p:spPr bwMode="auto">
          <a:xfrm>
            <a:off x="1842195"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5" name="AutoShape 59"/>
          <p:cNvSpPr>
            <a:spLocks/>
          </p:cNvSpPr>
          <p:nvPr/>
        </p:nvSpPr>
        <p:spPr bwMode="auto">
          <a:xfrm>
            <a:off x="1981498"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6" name="AutoShape 60"/>
          <p:cNvSpPr>
            <a:spLocks/>
          </p:cNvSpPr>
          <p:nvPr/>
        </p:nvSpPr>
        <p:spPr bwMode="auto">
          <a:xfrm>
            <a:off x="212080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7" name="AutoShape 61"/>
          <p:cNvSpPr>
            <a:spLocks/>
          </p:cNvSpPr>
          <p:nvPr/>
        </p:nvSpPr>
        <p:spPr bwMode="auto">
          <a:xfrm>
            <a:off x="2260104"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8" name="AutoShape 62"/>
          <p:cNvSpPr>
            <a:spLocks/>
          </p:cNvSpPr>
          <p:nvPr/>
        </p:nvSpPr>
        <p:spPr bwMode="auto">
          <a:xfrm>
            <a:off x="2399407"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9" name="AutoShape 63"/>
          <p:cNvSpPr>
            <a:spLocks/>
          </p:cNvSpPr>
          <p:nvPr/>
        </p:nvSpPr>
        <p:spPr bwMode="auto">
          <a:xfrm>
            <a:off x="2538710"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0" name="AutoShape 64"/>
          <p:cNvSpPr>
            <a:spLocks/>
          </p:cNvSpPr>
          <p:nvPr/>
        </p:nvSpPr>
        <p:spPr bwMode="auto">
          <a:xfrm>
            <a:off x="267801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1" name="AutoShape 65"/>
          <p:cNvSpPr>
            <a:spLocks/>
          </p:cNvSpPr>
          <p:nvPr/>
        </p:nvSpPr>
        <p:spPr bwMode="auto">
          <a:xfrm>
            <a:off x="281731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2" name="AutoShape 66"/>
          <p:cNvSpPr>
            <a:spLocks/>
          </p:cNvSpPr>
          <p:nvPr/>
        </p:nvSpPr>
        <p:spPr bwMode="auto">
          <a:xfrm>
            <a:off x="2956620"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3" name="AutoShape 67"/>
          <p:cNvSpPr>
            <a:spLocks/>
          </p:cNvSpPr>
          <p:nvPr/>
        </p:nvSpPr>
        <p:spPr bwMode="auto">
          <a:xfrm>
            <a:off x="309592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4" name="AutoShape 68"/>
          <p:cNvSpPr>
            <a:spLocks/>
          </p:cNvSpPr>
          <p:nvPr/>
        </p:nvSpPr>
        <p:spPr bwMode="auto">
          <a:xfrm>
            <a:off x="323522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5" name="AutoShape 69"/>
          <p:cNvSpPr>
            <a:spLocks/>
          </p:cNvSpPr>
          <p:nvPr/>
        </p:nvSpPr>
        <p:spPr bwMode="auto">
          <a:xfrm>
            <a:off x="3374529"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6" name="AutoShape 70"/>
          <p:cNvSpPr>
            <a:spLocks/>
          </p:cNvSpPr>
          <p:nvPr/>
        </p:nvSpPr>
        <p:spPr bwMode="auto">
          <a:xfrm>
            <a:off x="3513832"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7" name="AutoShape 71"/>
          <p:cNvSpPr>
            <a:spLocks/>
          </p:cNvSpPr>
          <p:nvPr/>
        </p:nvSpPr>
        <p:spPr bwMode="auto">
          <a:xfrm>
            <a:off x="3653135"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8" name="AutoShape 72"/>
          <p:cNvSpPr>
            <a:spLocks/>
          </p:cNvSpPr>
          <p:nvPr/>
        </p:nvSpPr>
        <p:spPr bwMode="auto">
          <a:xfrm>
            <a:off x="1702892" y="7383959"/>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Handheld</a:t>
            </a:r>
            <a:endParaRPr lang="id-ID" sz="4275"/>
          </a:p>
        </p:txBody>
      </p:sp>
      <p:sp>
        <p:nvSpPr>
          <p:cNvPr id="60489" name="AutoShape 73"/>
          <p:cNvSpPr>
            <a:spLocks/>
          </p:cNvSpPr>
          <p:nvPr/>
        </p:nvSpPr>
        <p:spPr bwMode="auto">
          <a:xfrm>
            <a:off x="1702891"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0" name="AutoShape 74"/>
          <p:cNvSpPr>
            <a:spLocks/>
          </p:cNvSpPr>
          <p:nvPr/>
        </p:nvSpPr>
        <p:spPr bwMode="auto">
          <a:xfrm>
            <a:off x="1842195"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1" name="AutoShape 75"/>
          <p:cNvSpPr>
            <a:spLocks/>
          </p:cNvSpPr>
          <p:nvPr/>
        </p:nvSpPr>
        <p:spPr bwMode="auto">
          <a:xfrm>
            <a:off x="1981498"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2" name="AutoShape 76"/>
          <p:cNvSpPr>
            <a:spLocks/>
          </p:cNvSpPr>
          <p:nvPr/>
        </p:nvSpPr>
        <p:spPr bwMode="auto">
          <a:xfrm>
            <a:off x="2120801"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3" name="AutoShape 77"/>
          <p:cNvSpPr>
            <a:spLocks/>
          </p:cNvSpPr>
          <p:nvPr/>
        </p:nvSpPr>
        <p:spPr bwMode="auto">
          <a:xfrm>
            <a:off x="2260104"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4" name="AutoShape 78"/>
          <p:cNvSpPr>
            <a:spLocks/>
          </p:cNvSpPr>
          <p:nvPr/>
        </p:nvSpPr>
        <p:spPr bwMode="auto">
          <a:xfrm>
            <a:off x="2399407"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5" name="AutoShape 79"/>
          <p:cNvSpPr>
            <a:spLocks/>
          </p:cNvSpPr>
          <p:nvPr/>
        </p:nvSpPr>
        <p:spPr bwMode="auto">
          <a:xfrm>
            <a:off x="2538710"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6" name="AutoShape 80"/>
          <p:cNvSpPr>
            <a:spLocks/>
          </p:cNvSpPr>
          <p:nvPr/>
        </p:nvSpPr>
        <p:spPr bwMode="auto">
          <a:xfrm>
            <a:off x="2678013"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7" name="AutoShape 81"/>
          <p:cNvSpPr>
            <a:spLocks/>
          </p:cNvSpPr>
          <p:nvPr/>
        </p:nvSpPr>
        <p:spPr bwMode="auto">
          <a:xfrm>
            <a:off x="2817316"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8" name="AutoShape 82"/>
          <p:cNvSpPr>
            <a:spLocks/>
          </p:cNvSpPr>
          <p:nvPr/>
        </p:nvSpPr>
        <p:spPr bwMode="auto">
          <a:xfrm>
            <a:off x="2956620"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9" name="AutoShape 83"/>
          <p:cNvSpPr>
            <a:spLocks/>
          </p:cNvSpPr>
          <p:nvPr/>
        </p:nvSpPr>
        <p:spPr bwMode="auto">
          <a:xfrm>
            <a:off x="3095923"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0" name="AutoShape 84"/>
          <p:cNvSpPr>
            <a:spLocks/>
          </p:cNvSpPr>
          <p:nvPr/>
        </p:nvSpPr>
        <p:spPr bwMode="auto">
          <a:xfrm>
            <a:off x="3235226"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1" name="AutoShape 85"/>
          <p:cNvSpPr>
            <a:spLocks/>
          </p:cNvSpPr>
          <p:nvPr/>
        </p:nvSpPr>
        <p:spPr bwMode="auto">
          <a:xfrm>
            <a:off x="3374529"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2" name="AutoShape 86"/>
          <p:cNvSpPr>
            <a:spLocks/>
          </p:cNvSpPr>
          <p:nvPr/>
        </p:nvSpPr>
        <p:spPr bwMode="auto">
          <a:xfrm>
            <a:off x="3513832"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3" name="AutoShape 87"/>
          <p:cNvSpPr>
            <a:spLocks/>
          </p:cNvSpPr>
          <p:nvPr/>
        </p:nvSpPr>
        <p:spPr bwMode="auto">
          <a:xfrm>
            <a:off x="3653135"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22" name="Slide Number Placeholder 21"/>
          <p:cNvSpPr>
            <a:spLocks noGrp="1"/>
          </p:cNvSpPr>
          <p:nvPr>
            <p:ph type="sldNum" sz="quarter" idx="4"/>
          </p:nvPr>
        </p:nvSpPr>
        <p:spPr/>
        <p:txBody>
          <a:bodyPr/>
          <a:lstStyle/>
          <a:p>
            <a:fld id="{D919A921-2E83-415D-AFA6-9030E0D9D86D}" type="slidenum">
              <a:rPr lang="id-ID" smtClean="0"/>
              <a:pPr/>
              <a:t>55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0419"/>
                                        </p:tgtEl>
                                        <p:attrNameLst>
                                          <p:attrName>style.visibility</p:attrName>
                                        </p:attrNameLst>
                                      </p:cBhvr>
                                      <p:to>
                                        <p:strVal val="visible"/>
                                      </p:to>
                                    </p:set>
                                    <p:animEffect transition="in" filter="wipe(down)">
                                      <p:cBhvr>
                                        <p:cTn id="7" dur="500"/>
                                        <p:tgtEl>
                                          <p:spTgt spid="60419"/>
                                        </p:tgtEl>
                                      </p:cBhvr>
                                    </p:animEffect>
                                  </p:childTnLst>
                                </p:cTn>
                              </p:par>
                              <p:par>
                                <p:cTn id="8" presetID="22" presetClass="entr" presetSubtype="4" fill="hold" nodeType="withEffect">
                                  <p:stCondLst>
                                    <p:cond delay="300"/>
                                  </p:stCondLst>
                                  <p:childTnLst>
                                    <p:set>
                                      <p:cBhvr>
                                        <p:cTn id="9" dur="1" fill="hold">
                                          <p:stCondLst>
                                            <p:cond delay="0"/>
                                          </p:stCondLst>
                                        </p:cTn>
                                        <p:tgtEl>
                                          <p:spTgt spid="60424"/>
                                        </p:tgtEl>
                                        <p:attrNameLst>
                                          <p:attrName>style.visibility</p:attrName>
                                        </p:attrNameLst>
                                      </p:cBhvr>
                                      <p:to>
                                        <p:strVal val="visible"/>
                                      </p:to>
                                    </p:set>
                                    <p:animEffect transition="in" filter="wipe(down)">
                                      <p:cBhvr>
                                        <p:cTn id="10" dur="500"/>
                                        <p:tgtEl>
                                          <p:spTgt spid="60424"/>
                                        </p:tgtEl>
                                      </p:cBhvr>
                                    </p:animEffect>
                                  </p:childTnLst>
                                </p:cTn>
                              </p:par>
                              <p:par>
                                <p:cTn id="11" presetID="22" presetClass="entr" presetSubtype="4" fill="hold" nodeType="withEffect">
                                  <p:stCondLst>
                                    <p:cond delay="100"/>
                                  </p:stCondLst>
                                  <p:childTnLst>
                                    <p:set>
                                      <p:cBhvr>
                                        <p:cTn id="12" dur="1" fill="hold">
                                          <p:stCondLst>
                                            <p:cond delay="0"/>
                                          </p:stCondLst>
                                        </p:cTn>
                                        <p:tgtEl>
                                          <p:spTgt spid="60429"/>
                                        </p:tgtEl>
                                        <p:attrNameLst>
                                          <p:attrName>style.visibility</p:attrName>
                                        </p:attrNameLst>
                                      </p:cBhvr>
                                      <p:to>
                                        <p:strVal val="visible"/>
                                      </p:to>
                                    </p:set>
                                    <p:animEffect transition="in" filter="wipe(down)">
                                      <p:cBhvr>
                                        <p:cTn id="13" dur="500"/>
                                        <p:tgtEl>
                                          <p:spTgt spid="60429"/>
                                        </p:tgtEl>
                                      </p:cBhvr>
                                    </p:animEffect>
                                  </p:childTnLst>
                                </p:cTn>
                              </p:par>
                              <p:par>
                                <p:cTn id="14" presetID="22" presetClass="entr" presetSubtype="4" fill="hold" nodeType="withEffect">
                                  <p:stCondLst>
                                    <p:cond delay="300"/>
                                  </p:stCondLst>
                                  <p:childTnLst>
                                    <p:set>
                                      <p:cBhvr>
                                        <p:cTn id="15" dur="1" fill="hold">
                                          <p:stCondLst>
                                            <p:cond delay="0"/>
                                          </p:stCondLst>
                                        </p:cTn>
                                        <p:tgtEl>
                                          <p:spTgt spid="60434"/>
                                        </p:tgtEl>
                                        <p:attrNameLst>
                                          <p:attrName>style.visibility</p:attrName>
                                        </p:attrNameLst>
                                      </p:cBhvr>
                                      <p:to>
                                        <p:strVal val="visible"/>
                                      </p:to>
                                    </p:set>
                                    <p:animEffect transition="in" filter="wipe(down)">
                                      <p:cBhvr>
                                        <p:cTn id="16" dur="500"/>
                                        <p:tgtEl>
                                          <p:spTgt spid="60434"/>
                                        </p:tgtEl>
                                      </p:cBhvr>
                                    </p:animEffect>
                                  </p:childTnLst>
                                </p:cTn>
                              </p:par>
                              <p:par>
                                <p:cTn id="17" presetID="22" presetClass="entr" presetSubtype="4" fill="hold" nodeType="withEffect">
                                  <p:stCondLst>
                                    <p:cond delay="200"/>
                                  </p:stCondLst>
                                  <p:childTnLst>
                                    <p:set>
                                      <p:cBhvr>
                                        <p:cTn id="18" dur="1" fill="hold">
                                          <p:stCondLst>
                                            <p:cond delay="0"/>
                                          </p:stCondLst>
                                        </p:cTn>
                                        <p:tgtEl>
                                          <p:spTgt spid="60439"/>
                                        </p:tgtEl>
                                        <p:attrNameLst>
                                          <p:attrName>style.visibility</p:attrName>
                                        </p:attrNameLst>
                                      </p:cBhvr>
                                      <p:to>
                                        <p:strVal val="visible"/>
                                      </p:to>
                                    </p:set>
                                    <p:animEffect transition="in" filter="wipe(down)">
                                      <p:cBhvr>
                                        <p:cTn id="19" dur="500"/>
                                        <p:tgtEl>
                                          <p:spTgt spid="60439"/>
                                        </p:tgtEl>
                                      </p:cBhvr>
                                    </p:animEffect>
                                  </p:childTnLst>
                                </p:cTn>
                              </p:par>
                              <p:par>
                                <p:cTn id="20" presetID="22" presetClass="entr" presetSubtype="4" fill="hold" nodeType="withEffect">
                                  <p:stCondLst>
                                    <p:cond delay="500"/>
                                  </p:stCondLst>
                                  <p:childTnLst>
                                    <p:set>
                                      <p:cBhvr>
                                        <p:cTn id="21" dur="1" fill="hold">
                                          <p:stCondLst>
                                            <p:cond delay="0"/>
                                          </p:stCondLst>
                                        </p:cTn>
                                        <p:tgtEl>
                                          <p:spTgt spid="60444"/>
                                        </p:tgtEl>
                                        <p:attrNameLst>
                                          <p:attrName>style.visibility</p:attrName>
                                        </p:attrNameLst>
                                      </p:cBhvr>
                                      <p:to>
                                        <p:strVal val="visible"/>
                                      </p:to>
                                    </p:set>
                                    <p:animEffect transition="in" filter="wipe(down)">
                                      <p:cBhvr>
                                        <p:cTn id="22" dur="500"/>
                                        <p:tgtEl>
                                          <p:spTgt spid="60444"/>
                                        </p:tgtEl>
                                      </p:cBhvr>
                                    </p:animEffect>
                                  </p:childTnLst>
                                </p:cTn>
                              </p:par>
                              <p:par>
                                <p:cTn id="23" presetID="22" presetClass="entr" presetSubtype="4" fill="hold" nodeType="withEffect">
                                  <p:stCondLst>
                                    <p:cond delay="300"/>
                                  </p:stCondLst>
                                  <p:childTnLst>
                                    <p:set>
                                      <p:cBhvr>
                                        <p:cTn id="24" dur="1" fill="hold">
                                          <p:stCondLst>
                                            <p:cond delay="0"/>
                                          </p:stCondLst>
                                        </p:cTn>
                                        <p:tgtEl>
                                          <p:spTgt spid="60449"/>
                                        </p:tgtEl>
                                        <p:attrNameLst>
                                          <p:attrName>style.visibility</p:attrName>
                                        </p:attrNameLst>
                                      </p:cBhvr>
                                      <p:to>
                                        <p:strVal val="visible"/>
                                      </p:to>
                                    </p:set>
                                    <p:animEffect transition="in" filter="wipe(down)">
                                      <p:cBhvr>
                                        <p:cTn id="25" dur="500"/>
                                        <p:tgtEl>
                                          <p:spTgt spid="60449"/>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60418"/>
                                        </p:tgtEl>
                                        <p:attrNameLst>
                                          <p:attrName>style.visibility</p:attrName>
                                        </p:attrNameLst>
                                      </p:cBhvr>
                                      <p:to>
                                        <p:strVal val="visible"/>
                                      </p:to>
                                    </p:set>
                                    <p:anim calcmode="lin" valueType="num">
                                      <p:cBhvr>
                                        <p:cTn id="29" dur="500" fill="hold"/>
                                        <p:tgtEl>
                                          <p:spTgt spid="60418"/>
                                        </p:tgtEl>
                                        <p:attrNameLst>
                                          <p:attrName>ppt_w</p:attrName>
                                        </p:attrNameLst>
                                      </p:cBhvr>
                                      <p:tavLst>
                                        <p:tav tm="0">
                                          <p:val>
                                            <p:fltVal val="0"/>
                                          </p:val>
                                        </p:tav>
                                        <p:tav tm="100000">
                                          <p:val>
                                            <p:strVal val="#ppt_w"/>
                                          </p:val>
                                        </p:tav>
                                      </p:tavLst>
                                    </p:anim>
                                    <p:anim calcmode="lin" valueType="num">
                                      <p:cBhvr>
                                        <p:cTn id="30" dur="500" fill="hold"/>
                                        <p:tgtEl>
                                          <p:spTgt spid="60418"/>
                                        </p:tgtEl>
                                        <p:attrNameLst>
                                          <p:attrName>ppt_h</p:attrName>
                                        </p:attrNameLst>
                                      </p:cBhvr>
                                      <p:tavLst>
                                        <p:tav tm="0">
                                          <p:val>
                                            <p:fltVal val="0"/>
                                          </p:val>
                                        </p:tav>
                                        <p:tav tm="100000">
                                          <p:val>
                                            <p:strVal val="#ppt_h"/>
                                          </p:val>
                                        </p:tav>
                                      </p:tavLst>
                                    </p:anim>
                                    <p:animEffect transition="in" filter="fade">
                                      <p:cBhvr>
                                        <p:cTn id="31" dur="500"/>
                                        <p:tgtEl>
                                          <p:spTgt spid="60418"/>
                                        </p:tgtEl>
                                      </p:cBhvr>
                                    </p:animEffect>
                                  </p:childTnLst>
                                </p:cTn>
                              </p:par>
                              <p:par>
                                <p:cTn id="32" presetID="53" presetClass="entr" presetSubtype="16" fill="hold" grpId="0" nodeType="withEffect">
                                  <p:stCondLst>
                                    <p:cond delay="200"/>
                                  </p:stCondLst>
                                  <p:childTnLst>
                                    <p:set>
                                      <p:cBhvr>
                                        <p:cTn id="33" dur="1" fill="hold">
                                          <p:stCondLst>
                                            <p:cond delay="0"/>
                                          </p:stCondLst>
                                        </p:cTn>
                                        <p:tgtEl>
                                          <p:spTgt spid="60423"/>
                                        </p:tgtEl>
                                        <p:attrNameLst>
                                          <p:attrName>style.visibility</p:attrName>
                                        </p:attrNameLst>
                                      </p:cBhvr>
                                      <p:to>
                                        <p:strVal val="visible"/>
                                      </p:to>
                                    </p:set>
                                    <p:anim calcmode="lin" valueType="num">
                                      <p:cBhvr>
                                        <p:cTn id="34" dur="500" fill="hold"/>
                                        <p:tgtEl>
                                          <p:spTgt spid="60423"/>
                                        </p:tgtEl>
                                        <p:attrNameLst>
                                          <p:attrName>ppt_w</p:attrName>
                                        </p:attrNameLst>
                                      </p:cBhvr>
                                      <p:tavLst>
                                        <p:tav tm="0">
                                          <p:val>
                                            <p:fltVal val="0"/>
                                          </p:val>
                                        </p:tav>
                                        <p:tav tm="100000">
                                          <p:val>
                                            <p:strVal val="#ppt_w"/>
                                          </p:val>
                                        </p:tav>
                                      </p:tavLst>
                                    </p:anim>
                                    <p:anim calcmode="lin" valueType="num">
                                      <p:cBhvr>
                                        <p:cTn id="35" dur="500" fill="hold"/>
                                        <p:tgtEl>
                                          <p:spTgt spid="60423"/>
                                        </p:tgtEl>
                                        <p:attrNameLst>
                                          <p:attrName>ppt_h</p:attrName>
                                        </p:attrNameLst>
                                      </p:cBhvr>
                                      <p:tavLst>
                                        <p:tav tm="0">
                                          <p:val>
                                            <p:fltVal val="0"/>
                                          </p:val>
                                        </p:tav>
                                        <p:tav tm="100000">
                                          <p:val>
                                            <p:strVal val="#ppt_h"/>
                                          </p:val>
                                        </p:tav>
                                      </p:tavLst>
                                    </p:anim>
                                    <p:animEffect transition="in" filter="fade">
                                      <p:cBhvr>
                                        <p:cTn id="36" dur="500"/>
                                        <p:tgtEl>
                                          <p:spTgt spid="60423"/>
                                        </p:tgtEl>
                                      </p:cBhvr>
                                    </p:animEffect>
                                  </p:childTnLst>
                                </p:cTn>
                              </p:par>
                              <p:par>
                                <p:cTn id="37" presetID="53" presetClass="entr" presetSubtype="16" fill="hold" grpId="0" nodeType="withEffect">
                                  <p:stCondLst>
                                    <p:cond delay="200"/>
                                  </p:stCondLst>
                                  <p:childTnLst>
                                    <p:set>
                                      <p:cBhvr>
                                        <p:cTn id="38" dur="1" fill="hold">
                                          <p:stCondLst>
                                            <p:cond delay="0"/>
                                          </p:stCondLst>
                                        </p:cTn>
                                        <p:tgtEl>
                                          <p:spTgt spid="60428"/>
                                        </p:tgtEl>
                                        <p:attrNameLst>
                                          <p:attrName>style.visibility</p:attrName>
                                        </p:attrNameLst>
                                      </p:cBhvr>
                                      <p:to>
                                        <p:strVal val="visible"/>
                                      </p:to>
                                    </p:set>
                                    <p:anim calcmode="lin" valueType="num">
                                      <p:cBhvr>
                                        <p:cTn id="39" dur="500" fill="hold"/>
                                        <p:tgtEl>
                                          <p:spTgt spid="60428"/>
                                        </p:tgtEl>
                                        <p:attrNameLst>
                                          <p:attrName>ppt_w</p:attrName>
                                        </p:attrNameLst>
                                      </p:cBhvr>
                                      <p:tavLst>
                                        <p:tav tm="0">
                                          <p:val>
                                            <p:fltVal val="0"/>
                                          </p:val>
                                        </p:tav>
                                        <p:tav tm="100000">
                                          <p:val>
                                            <p:strVal val="#ppt_w"/>
                                          </p:val>
                                        </p:tav>
                                      </p:tavLst>
                                    </p:anim>
                                    <p:anim calcmode="lin" valueType="num">
                                      <p:cBhvr>
                                        <p:cTn id="40" dur="500" fill="hold"/>
                                        <p:tgtEl>
                                          <p:spTgt spid="60428"/>
                                        </p:tgtEl>
                                        <p:attrNameLst>
                                          <p:attrName>ppt_h</p:attrName>
                                        </p:attrNameLst>
                                      </p:cBhvr>
                                      <p:tavLst>
                                        <p:tav tm="0">
                                          <p:val>
                                            <p:fltVal val="0"/>
                                          </p:val>
                                        </p:tav>
                                        <p:tav tm="100000">
                                          <p:val>
                                            <p:strVal val="#ppt_h"/>
                                          </p:val>
                                        </p:tav>
                                      </p:tavLst>
                                    </p:anim>
                                    <p:animEffect transition="in" filter="fade">
                                      <p:cBhvr>
                                        <p:cTn id="41" dur="500"/>
                                        <p:tgtEl>
                                          <p:spTgt spid="60428"/>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0433"/>
                                        </p:tgtEl>
                                        <p:attrNameLst>
                                          <p:attrName>style.visibility</p:attrName>
                                        </p:attrNameLst>
                                      </p:cBhvr>
                                      <p:to>
                                        <p:strVal val="visible"/>
                                      </p:to>
                                    </p:set>
                                    <p:anim calcmode="lin" valueType="num">
                                      <p:cBhvr>
                                        <p:cTn id="44" dur="500" fill="hold"/>
                                        <p:tgtEl>
                                          <p:spTgt spid="60433"/>
                                        </p:tgtEl>
                                        <p:attrNameLst>
                                          <p:attrName>ppt_w</p:attrName>
                                        </p:attrNameLst>
                                      </p:cBhvr>
                                      <p:tavLst>
                                        <p:tav tm="0">
                                          <p:val>
                                            <p:fltVal val="0"/>
                                          </p:val>
                                        </p:tav>
                                        <p:tav tm="100000">
                                          <p:val>
                                            <p:strVal val="#ppt_w"/>
                                          </p:val>
                                        </p:tav>
                                      </p:tavLst>
                                    </p:anim>
                                    <p:anim calcmode="lin" valueType="num">
                                      <p:cBhvr>
                                        <p:cTn id="45" dur="500" fill="hold"/>
                                        <p:tgtEl>
                                          <p:spTgt spid="60433"/>
                                        </p:tgtEl>
                                        <p:attrNameLst>
                                          <p:attrName>ppt_h</p:attrName>
                                        </p:attrNameLst>
                                      </p:cBhvr>
                                      <p:tavLst>
                                        <p:tav tm="0">
                                          <p:val>
                                            <p:fltVal val="0"/>
                                          </p:val>
                                        </p:tav>
                                        <p:tav tm="100000">
                                          <p:val>
                                            <p:strVal val="#ppt_h"/>
                                          </p:val>
                                        </p:tav>
                                      </p:tavLst>
                                    </p:anim>
                                    <p:animEffect transition="in" filter="fade">
                                      <p:cBhvr>
                                        <p:cTn id="46" dur="500"/>
                                        <p:tgtEl>
                                          <p:spTgt spid="6043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0438"/>
                                        </p:tgtEl>
                                        <p:attrNameLst>
                                          <p:attrName>style.visibility</p:attrName>
                                        </p:attrNameLst>
                                      </p:cBhvr>
                                      <p:to>
                                        <p:strVal val="visible"/>
                                      </p:to>
                                    </p:set>
                                    <p:anim calcmode="lin" valueType="num">
                                      <p:cBhvr>
                                        <p:cTn id="49" dur="500" fill="hold"/>
                                        <p:tgtEl>
                                          <p:spTgt spid="60438"/>
                                        </p:tgtEl>
                                        <p:attrNameLst>
                                          <p:attrName>ppt_w</p:attrName>
                                        </p:attrNameLst>
                                      </p:cBhvr>
                                      <p:tavLst>
                                        <p:tav tm="0">
                                          <p:val>
                                            <p:fltVal val="0"/>
                                          </p:val>
                                        </p:tav>
                                        <p:tav tm="100000">
                                          <p:val>
                                            <p:strVal val="#ppt_w"/>
                                          </p:val>
                                        </p:tav>
                                      </p:tavLst>
                                    </p:anim>
                                    <p:anim calcmode="lin" valueType="num">
                                      <p:cBhvr>
                                        <p:cTn id="50" dur="500" fill="hold"/>
                                        <p:tgtEl>
                                          <p:spTgt spid="60438"/>
                                        </p:tgtEl>
                                        <p:attrNameLst>
                                          <p:attrName>ppt_h</p:attrName>
                                        </p:attrNameLst>
                                      </p:cBhvr>
                                      <p:tavLst>
                                        <p:tav tm="0">
                                          <p:val>
                                            <p:fltVal val="0"/>
                                          </p:val>
                                        </p:tav>
                                        <p:tav tm="100000">
                                          <p:val>
                                            <p:strVal val="#ppt_h"/>
                                          </p:val>
                                        </p:tav>
                                      </p:tavLst>
                                    </p:anim>
                                    <p:animEffect transition="in" filter="fade">
                                      <p:cBhvr>
                                        <p:cTn id="51" dur="500"/>
                                        <p:tgtEl>
                                          <p:spTgt spid="60438"/>
                                        </p:tgtEl>
                                      </p:cBhvr>
                                    </p:animEffect>
                                  </p:childTnLst>
                                </p:cTn>
                              </p:par>
                              <p:par>
                                <p:cTn id="52" presetID="53" presetClass="entr" presetSubtype="16" fill="hold" grpId="0" nodeType="withEffect">
                                  <p:stCondLst>
                                    <p:cond delay="200"/>
                                  </p:stCondLst>
                                  <p:childTnLst>
                                    <p:set>
                                      <p:cBhvr>
                                        <p:cTn id="53" dur="1" fill="hold">
                                          <p:stCondLst>
                                            <p:cond delay="0"/>
                                          </p:stCondLst>
                                        </p:cTn>
                                        <p:tgtEl>
                                          <p:spTgt spid="60443"/>
                                        </p:tgtEl>
                                        <p:attrNameLst>
                                          <p:attrName>style.visibility</p:attrName>
                                        </p:attrNameLst>
                                      </p:cBhvr>
                                      <p:to>
                                        <p:strVal val="visible"/>
                                      </p:to>
                                    </p:set>
                                    <p:anim calcmode="lin" valueType="num">
                                      <p:cBhvr>
                                        <p:cTn id="54" dur="500" fill="hold"/>
                                        <p:tgtEl>
                                          <p:spTgt spid="60443"/>
                                        </p:tgtEl>
                                        <p:attrNameLst>
                                          <p:attrName>ppt_w</p:attrName>
                                        </p:attrNameLst>
                                      </p:cBhvr>
                                      <p:tavLst>
                                        <p:tav tm="0">
                                          <p:val>
                                            <p:fltVal val="0"/>
                                          </p:val>
                                        </p:tav>
                                        <p:tav tm="100000">
                                          <p:val>
                                            <p:strVal val="#ppt_w"/>
                                          </p:val>
                                        </p:tav>
                                      </p:tavLst>
                                    </p:anim>
                                    <p:anim calcmode="lin" valueType="num">
                                      <p:cBhvr>
                                        <p:cTn id="55" dur="500" fill="hold"/>
                                        <p:tgtEl>
                                          <p:spTgt spid="60443"/>
                                        </p:tgtEl>
                                        <p:attrNameLst>
                                          <p:attrName>ppt_h</p:attrName>
                                        </p:attrNameLst>
                                      </p:cBhvr>
                                      <p:tavLst>
                                        <p:tav tm="0">
                                          <p:val>
                                            <p:fltVal val="0"/>
                                          </p:val>
                                        </p:tav>
                                        <p:tav tm="100000">
                                          <p:val>
                                            <p:strVal val="#ppt_h"/>
                                          </p:val>
                                        </p:tav>
                                      </p:tavLst>
                                    </p:anim>
                                    <p:animEffect transition="in" filter="fade">
                                      <p:cBhvr>
                                        <p:cTn id="56" dur="500"/>
                                        <p:tgtEl>
                                          <p:spTgt spid="60443"/>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60448"/>
                                        </p:tgtEl>
                                        <p:attrNameLst>
                                          <p:attrName>style.visibility</p:attrName>
                                        </p:attrNameLst>
                                      </p:cBhvr>
                                      <p:to>
                                        <p:strVal val="visible"/>
                                      </p:to>
                                    </p:set>
                                    <p:anim calcmode="lin" valueType="num">
                                      <p:cBhvr>
                                        <p:cTn id="59" dur="500" fill="hold"/>
                                        <p:tgtEl>
                                          <p:spTgt spid="60448"/>
                                        </p:tgtEl>
                                        <p:attrNameLst>
                                          <p:attrName>ppt_w</p:attrName>
                                        </p:attrNameLst>
                                      </p:cBhvr>
                                      <p:tavLst>
                                        <p:tav tm="0">
                                          <p:val>
                                            <p:fltVal val="0"/>
                                          </p:val>
                                        </p:tav>
                                        <p:tav tm="100000">
                                          <p:val>
                                            <p:strVal val="#ppt_w"/>
                                          </p:val>
                                        </p:tav>
                                      </p:tavLst>
                                    </p:anim>
                                    <p:anim calcmode="lin" valueType="num">
                                      <p:cBhvr>
                                        <p:cTn id="60" dur="500" fill="hold"/>
                                        <p:tgtEl>
                                          <p:spTgt spid="60448"/>
                                        </p:tgtEl>
                                        <p:attrNameLst>
                                          <p:attrName>ppt_h</p:attrName>
                                        </p:attrNameLst>
                                      </p:cBhvr>
                                      <p:tavLst>
                                        <p:tav tm="0">
                                          <p:val>
                                            <p:fltVal val="0"/>
                                          </p:val>
                                        </p:tav>
                                        <p:tav tm="100000">
                                          <p:val>
                                            <p:strVal val="#ppt_h"/>
                                          </p:val>
                                        </p:tav>
                                      </p:tavLst>
                                    </p:anim>
                                    <p:animEffect transition="in" filter="fade">
                                      <p:cBhvr>
                                        <p:cTn id="61" dur="500"/>
                                        <p:tgtEl>
                                          <p:spTgt spid="60448"/>
                                        </p:tgtEl>
                                      </p:cBhvr>
                                    </p:animEffect>
                                  </p:childTnLst>
                                </p:cTn>
                              </p:par>
                            </p:childTnLst>
                          </p:cTn>
                        </p:par>
                        <p:par>
                          <p:cTn id="62" fill="hold">
                            <p:stCondLst>
                              <p:cond delay="2000"/>
                            </p:stCondLst>
                            <p:childTnLst>
                              <p:par>
                                <p:cTn id="63" presetID="22" presetClass="entr" presetSubtype="4" fill="hold" grpId="0" nodeType="afterEffect">
                                  <p:stCondLst>
                                    <p:cond delay="0"/>
                                  </p:stCondLst>
                                  <p:childTnLst>
                                    <p:set>
                                      <p:cBhvr>
                                        <p:cTn id="64" dur="1" fill="hold">
                                          <p:stCondLst>
                                            <p:cond delay="0"/>
                                          </p:stCondLst>
                                        </p:cTn>
                                        <p:tgtEl>
                                          <p:spTgt spid="60453"/>
                                        </p:tgtEl>
                                        <p:attrNameLst>
                                          <p:attrName>style.visibility</p:attrName>
                                        </p:attrNameLst>
                                      </p:cBhvr>
                                      <p:to>
                                        <p:strVal val="visible"/>
                                      </p:to>
                                    </p:set>
                                    <p:animEffect transition="in" filter="wipe(down)">
                                      <p:cBhvr>
                                        <p:cTn id="65" dur="500"/>
                                        <p:tgtEl>
                                          <p:spTgt spid="60453"/>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60455"/>
                                        </p:tgtEl>
                                        <p:attrNameLst>
                                          <p:attrName>style.visibility</p:attrName>
                                        </p:attrNameLst>
                                      </p:cBhvr>
                                      <p:to>
                                        <p:strVal val="visible"/>
                                      </p:to>
                                    </p:set>
                                    <p:animEffect transition="in" filter="wipe(down)">
                                      <p:cBhvr>
                                        <p:cTn id="68" dur="500"/>
                                        <p:tgtEl>
                                          <p:spTgt spid="604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60454"/>
                                        </p:tgtEl>
                                        <p:attrNameLst>
                                          <p:attrName>style.visibility</p:attrName>
                                        </p:attrNameLst>
                                      </p:cBhvr>
                                      <p:to>
                                        <p:strVal val="visible"/>
                                      </p:to>
                                    </p:set>
                                    <p:animEffect transition="in" filter="wipe(down)">
                                      <p:cBhvr>
                                        <p:cTn id="71" dur="500"/>
                                        <p:tgtEl>
                                          <p:spTgt spid="604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60456"/>
                                        </p:tgtEl>
                                        <p:attrNameLst>
                                          <p:attrName>style.visibility</p:attrName>
                                        </p:attrNameLst>
                                      </p:cBhvr>
                                      <p:to>
                                        <p:strVal val="visible"/>
                                      </p:to>
                                    </p:set>
                                    <p:animEffect transition="in" filter="wipe(down)">
                                      <p:cBhvr>
                                        <p:cTn id="74" dur="500"/>
                                        <p:tgtEl>
                                          <p:spTgt spid="60456"/>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0457"/>
                                        </p:tgtEl>
                                        <p:attrNameLst>
                                          <p:attrName>style.visibility</p:attrName>
                                        </p:attrNameLst>
                                      </p:cBhvr>
                                      <p:to>
                                        <p:strVal val="visible"/>
                                      </p:to>
                                    </p:set>
                                    <p:animEffect transition="in" filter="wipe(down)">
                                      <p:cBhvr>
                                        <p:cTn id="77" dur="500"/>
                                        <p:tgtEl>
                                          <p:spTgt spid="6045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0458"/>
                                        </p:tgtEl>
                                        <p:attrNameLst>
                                          <p:attrName>style.visibility</p:attrName>
                                        </p:attrNameLst>
                                      </p:cBhvr>
                                      <p:to>
                                        <p:strVal val="visible"/>
                                      </p:to>
                                    </p:set>
                                    <p:animEffect transition="in" filter="wipe(down)">
                                      <p:cBhvr>
                                        <p:cTn id="80" dur="500"/>
                                        <p:tgtEl>
                                          <p:spTgt spid="60458"/>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60459"/>
                                        </p:tgtEl>
                                        <p:attrNameLst>
                                          <p:attrName>style.visibility</p:attrName>
                                        </p:attrNameLst>
                                      </p:cBhvr>
                                      <p:to>
                                        <p:strVal val="visible"/>
                                      </p:to>
                                    </p:set>
                                    <p:animEffect transition="in" filter="wipe(down)">
                                      <p:cBhvr>
                                        <p:cTn id="83" dur="500"/>
                                        <p:tgtEl>
                                          <p:spTgt spid="6045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60460"/>
                                        </p:tgtEl>
                                        <p:attrNameLst>
                                          <p:attrName>style.visibility</p:attrName>
                                        </p:attrNameLst>
                                      </p:cBhvr>
                                      <p:to>
                                        <p:strVal val="visible"/>
                                      </p:to>
                                    </p:set>
                                    <p:animEffect transition="in" filter="wipe(down)">
                                      <p:cBhvr>
                                        <p:cTn id="86" dur="500"/>
                                        <p:tgtEl>
                                          <p:spTgt spid="60460"/>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60461"/>
                                        </p:tgtEl>
                                        <p:attrNameLst>
                                          <p:attrName>style.visibility</p:attrName>
                                        </p:attrNameLst>
                                      </p:cBhvr>
                                      <p:to>
                                        <p:strVal val="visible"/>
                                      </p:to>
                                    </p:set>
                                    <p:animEffect transition="in" filter="wipe(down)">
                                      <p:cBhvr>
                                        <p:cTn id="89" dur="500"/>
                                        <p:tgtEl>
                                          <p:spTgt spid="60461"/>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0462"/>
                                        </p:tgtEl>
                                        <p:attrNameLst>
                                          <p:attrName>style.visibility</p:attrName>
                                        </p:attrNameLst>
                                      </p:cBhvr>
                                      <p:to>
                                        <p:strVal val="visible"/>
                                      </p:to>
                                    </p:set>
                                    <p:animEffect transition="in" filter="wipe(down)">
                                      <p:cBhvr>
                                        <p:cTn id="92" dur="500"/>
                                        <p:tgtEl>
                                          <p:spTgt spid="60462"/>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0463"/>
                                        </p:tgtEl>
                                        <p:attrNameLst>
                                          <p:attrName>style.visibility</p:attrName>
                                        </p:attrNameLst>
                                      </p:cBhvr>
                                      <p:to>
                                        <p:strVal val="visible"/>
                                      </p:to>
                                    </p:set>
                                    <p:animEffect transition="in" filter="wipe(down)">
                                      <p:cBhvr>
                                        <p:cTn id="95" dur="500"/>
                                        <p:tgtEl>
                                          <p:spTgt spid="60463"/>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0464"/>
                                        </p:tgtEl>
                                        <p:attrNameLst>
                                          <p:attrName>style.visibility</p:attrName>
                                        </p:attrNameLst>
                                      </p:cBhvr>
                                      <p:to>
                                        <p:strVal val="visible"/>
                                      </p:to>
                                    </p:set>
                                    <p:animEffect transition="in" filter="wipe(down)">
                                      <p:cBhvr>
                                        <p:cTn id="98" dur="500"/>
                                        <p:tgtEl>
                                          <p:spTgt spid="60464"/>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0465"/>
                                        </p:tgtEl>
                                        <p:attrNameLst>
                                          <p:attrName>style.visibility</p:attrName>
                                        </p:attrNameLst>
                                      </p:cBhvr>
                                      <p:to>
                                        <p:strVal val="visible"/>
                                      </p:to>
                                    </p:set>
                                    <p:animEffect transition="in" filter="wipe(down)">
                                      <p:cBhvr>
                                        <p:cTn id="101" dur="500"/>
                                        <p:tgtEl>
                                          <p:spTgt spid="6046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0466"/>
                                        </p:tgtEl>
                                        <p:attrNameLst>
                                          <p:attrName>style.visibility</p:attrName>
                                        </p:attrNameLst>
                                      </p:cBhvr>
                                      <p:to>
                                        <p:strVal val="visible"/>
                                      </p:to>
                                    </p:set>
                                    <p:animEffect transition="in" filter="wipe(down)">
                                      <p:cBhvr>
                                        <p:cTn id="104" dur="500"/>
                                        <p:tgtEl>
                                          <p:spTgt spid="60466"/>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0467"/>
                                        </p:tgtEl>
                                        <p:attrNameLst>
                                          <p:attrName>style.visibility</p:attrName>
                                        </p:attrNameLst>
                                      </p:cBhvr>
                                      <p:to>
                                        <p:strVal val="visible"/>
                                      </p:to>
                                    </p:set>
                                    <p:animEffect transition="in" filter="wipe(down)">
                                      <p:cBhvr>
                                        <p:cTn id="107" dur="500"/>
                                        <p:tgtEl>
                                          <p:spTgt spid="60467"/>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60468"/>
                                        </p:tgtEl>
                                        <p:attrNameLst>
                                          <p:attrName>style.visibility</p:attrName>
                                        </p:attrNameLst>
                                      </p:cBhvr>
                                      <p:to>
                                        <p:strVal val="visible"/>
                                      </p:to>
                                    </p:set>
                                    <p:animEffect transition="in" filter="wipe(down)">
                                      <p:cBhvr>
                                        <p:cTn id="110" dur="500"/>
                                        <p:tgtEl>
                                          <p:spTgt spid="60468"/>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60469"/>
                                        </p:tgtEl>
                                        <p:attrNameLst>
                                          <p:attrName>style.visibility</p:attrName>
                                        </p:attrNameLst>
                                      </p:cBhvr>
                                      <p:to>
                                        <p:strVal val="visible"/>
                                      </p:to>
                                    </p:set>
                                    <p:animEffect transition="in" filter="wipe(down)">
                                      <p:cBhvr>
                                        <p:cTn id="113" dur="500"/>
                                        <p:tgtEl>
                                          <p:spTgt spid="60469"/>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60470"/>
                                        </p:tgtEl>
                                        <p:attrNameLst>
                                          <p:attrName>style.visibility</p:attrName>
                                        </p:attrNameLst>
                                      </p:cBhvr>
                                      <p:to>
                                        <p:strVal val="visible"/>
                                      </p:to>
                                    </p:set>
                                    <p:animEffect transition="in" filter="wipe(down)">
                                      <p:cBhvr>
                                        <p:cTn id="116" dur="500"/>
                                        <p:tgtEl>
                                          <p:spTgt spid="604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60471"/>
                                        </p:tgtEl>
                                        <p:attrNameLst>
                                          <p:attrName>style.visibility</p:attrName>
                                        </p:attrNameLst>
                                      </p:cBhvr>
                                      <p:to>
                                        <p:strVal val="visible"/>
                                      </p:to>
                                    </p:set>
                                    <p:animEffect transition="in" filter="wipe(down)">
                                      <p:cBhvr>
                                        <p:cTn id="119" dur="500"/>
                                        <p:tgtEl>
                                          <p:spTgt spid="6047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0472"/>
                                        </p:tgtEl>
                                        <p:attrNameLst>
                                          <p:attrName>style.visibility</p:attrName>
                                        </p:attrNameLst>
                                      </p:cBhvr>
                                      <p:to>
                                        <p:strVal val="visible"/>
                                      </p:to>
                                    </p:set>
                                    <p:animEffect transition="in" filter="wipe(down)">
                                      <p:cBhvr>
                                        <p:cTn id="122" dur="500"/>
                                        <p:tgtEl>
                                          <p:spTgt spid="6047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0473"/>
                                        </p:tgtEl>
                                        <p:attrNameLst>
                                          <p:attrName>style.visibility</p:attrName>
                                        </p:attrNameLst>
                                      </p:cBhvr>
                                      <p:to>
                                        <p:strVal val="visible"/>
                                      </p:to>
                                    </p:set>
                                    <p:animEffect transition="in" filter="wipe(down)">
                                      <p:cBhvr>
                                        <p:cTn id="125" dur="500"/>
                                        <p:tgtEl>
                                          <p:spTgt spid="60473"/>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0474"/>
                                        </p:tgtEl>
                                        <p:attrNameLst>
                                          <p:attrName>style.visibility</p:attrName>
                                        </p:attrNameLst>
                                      </p:cBhvr>
                                      <p:to>
                                        <p:strVal val="visible"/>
                                      </p:to>
                                    </p:set>
                                    <p:animEffect transition="in" filter="wipe(down)">
                                      <p:cBhvr>
                                        <p:cTn id="128" dur="500"/>
                                        <p:tgtEl>
                                          <p:spTgt spid="60474"/>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0475"/>
                                        </p:tgtEl>
                                        <p:attrNameLst>
                                          <p:attrName>style.visibility</p:attrName>
                                        </p:attrNameLst>
                                      </p:cBhvr>
                                      <p:to>
                                        <p:strVal val="visible"/>
                                      </p:to>
                                    </p:set>
                                    <p:animEffect transition="in" filter="wipe(down)">
                                      <p:cBhvr>
                                        <p:cTn id="131" dur="500"/>
                                        <p:tgtEl>
                                          <p:spTgt spid="6047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0476"/>
                                        </p:tgtEl>
                                        <p:attrNameLst>
                                          <p:attrName>style.visibility</p:attrName>
                                        </p:attrNameLst>
                                      </p:cBhvr>
                                      <p:to>
                                        <p:strVal val="visible"/>
                                      </p:to>
                                    </p:set>
                                    <p:animEffect transition="in" filter="wipe(down)">
                                      <p:cBhvr>
                                        <p:cTn id="134" dur="500"/>
                                        <p:tgtEl>
                                          <p:spTgt spid="60476"/>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0477"/>
                                        </p:tgtEl>
                                        <p:attrNameLst>
                                          <p:attrName>style.visibility</p:attrName>
                                        </p:attrNameLst>
                                      </p:cBhvr>
                                      <p:to>
                                        <p:strVal val="visible"/>
                                      </p:to>
                                    </p:set>
                                    <p:animEffect transition="in" filter="wipe(down)">
                                      <p:cBhvr>
                                        <p:cTn id="137" dur="500"/>
                                        <p:tgtEl>
                                          <p:spTgt spid="6047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60478"/>
                                        </p:tgtEl>
                                        <p:attrNameLst>
                                          <p:attrName>style.visibility</p:attrName>
                                        </p:attrNameLst>
                                      </p:cBhvr>
                                      <p:to>
                                        <p:strVal val="visible"/>
                                      </p:to>
                                    </p:set>
                                    <p:animEffect transition="in" filter="wipe(down)">
                                      <p:cBhvr>
                                        <p:cTn id="140" dur="500"/>
                                        <p:tgtEl>
                                          <p:spTgt spid="60478"/>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60479"/>
                                        </p:tgtEl>
                                        <p:attrNameLst>
                                          <p:attrName>style.visibility</p:attrName>
                                        </p:attrNameLst>
                                      </p:cBhvr>
                                      <p:to>
                                        <p:strVal val="visible"/>
                                      </p:to>
                                    </p:set>
                                    <p:animEffect transition="in" filter="wipe(down)">
                                      <p:cBhvr>
                                        <p:cTn id="143" dur="500"/>
                                        <p:tgtEl>
                                          <p:spTgt spid="60479"/>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60480"/>
                                        </p:tgtEl>
                                        <p:attrNameLst>
                                          <p:attrName>style.visibility</p:attrName>
                                        </p:attrNameLst>
                                      </p:cBhvr>
                                      <p:to>
                                        <p:strVal val="visible"/>
                                      </p:to>
                                    </p:set>
                                    <p:animEffect transition="in" filter="wipe(down)">
                                      <p:cBhvr>
                                        <p:cTn id="146" dur="500"/>
                                        <p:tgtEl>
                                          <p:spTgt spid="60480"/>
                                        </p:tgtEl>
                                      </p:cBhvr>
                                    </p:animEffect>
                                  </p:childTnLst>
                                </p:cTn>
                              </p:par>
                              <p:par>
                                <p:cTn id="147" presetID="22" presetClass="entr" presetSubtype="4" fill="hold" grpId="0" nodeType="withEffect">
                                  <p:stCondLst>
                                    <p:cond delay="0"/>
                                  </p:stCondLst>
                                  <p:childTnLst>
                                    <p:set>
                                      <p:cBhvr>
                                        <p:cTn id="148" dur="1" fill="hold">
                                          <p:stCondLst>
                                            <p:cond delay="0"/>
                                          </p:stCondLst>
                                        </p:cTn>
                                        <p:tgtEl>
                                          <p:spTgt spid="60481"/>
                                        </p:tgtEl>
                                        <p:attrNameLst>
                                          <p:attrName>style.visibility</p:attrName>
                                        </p:attrNameLst>
                                      </p:cBhvr>
                                      <p:to>
                                        <p:strVal val="visible"/>
                                      </p:to>
                                    </p:set>
                                    <p:animEffect transition="in" filter="wipe(down)">
                                      <p:cBhvr>
                                        <p:cTn id="149" dur="500"/>
                                        <p:tgtEl>
                                          <p:spTgt spid="60481"/>
                                        </p:tgtEl>
                                      </p:cBhvr>
                                    </p:animEffect>
                                  </p:childTnLst>
                                </p:cTn>
                              </p:par>
                              <p:par>
                                <p:cTn id="150" presetID="22" presetClass="entr" presetSubtype="4" fill="hold" grpId="0" nodeType="withEffect">
                                  <p:stCondLst>
                                    <p:cond delay="0"/>
                                  </p:stCondLst>
                                  <p:childTnLst>
                                    <p:set>
                                      <p:cBhvr>
                                        <p:cTn id="151" dur="1" fill="hold">
                                          <p:stCondLst>
                                            <p:cond delay="0"/>
                                          </p:stCondLst>
                                        </p:cTn>
                                        <p:tgtEl>
                                          <p:spTgt spid="60482"/>
                                        </p:tgtEl>
                                        <p:attrNameLst>
                                          <p:attrName>style.visibility</p:attrName>
                                        </p:attrNameLst>
                                      </p:cBhvr>
                                      <p:to>
                                        <p:strVal val="visible"/>
                                      </p:to>
                                    </p:set>
                                    <p:animEffect transition="in" filter="wipe(down)">
                                      <p:cBhvr>
                                        <p:cTn id="152" dur="500"/>
                                        <p:tgtEl>
                                          <p:spTgt spid="60482"/>
                                        </p:tgtEl>
                                      </p:cBhvr>
                                    </p:animEffect>
                                  </p:childTnLst>
                                </p:cTn>
                              </p:par>
                              <p:par>
                                <p:cTn id="153" presetID="22" presetClass="entr" presetSubtype="4" fill="hold" grpId="0" nodeType="withEffect">
                                  <p:stCondLst>
                                    <p:cond delay="0"/>
                                  </p:stCondLst>
                                  <p:childTnLst>
                                    <p:set>
                                      <p:cBhvr>
                                        <p:cTn id="154" dur="1" fill="hold">
                                          <p:stCondLst>
                                            <p:cond delay="0"/>
                                          </p:stCondLst>
                                        </p:cTn>
                                        <p:tgtEl>
                                          <p:spTgt spid="60483"/>
                                        </p:tgtEl>
                                        <p:attrNameLst>
                                          <p:attrName>style.visibility</p:attrName>
                                        </p:attrNameLst>
                                      </p:cBhvr>
                                      <p:to>
                                        <p:strVal val="visible"/>
                                      </p:to>
                                    </p:set>
                                    <p:animEffect transition="in" filter="wipe(down)">
                                      <p:cBhvr>
                                        <p:cTn id="155" dur="500"/>
                                        <p:tgtEl>
                                          <p:spTgt spid="60483"/>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60484"/>
                                        </p:tgtEl>
                                        <p:attrNameLst>
                                          <p:attrName>style.visibility</p:attrName>
                                        </p:attrNameLst>
                                      </p:cBhvr>
                                      <p:to>
                                        <p:strVal val="visible"/>
                                      </p:to>
                                    </p:set>
                                    <p:animEffect transition="in" filter="wipe(down)">
                                      <p:cBhvr>
                                        <p:cTn id="158" dur="500"/>
                                        <p:tgtEl>
                                          <p:spTgt spid="60484"/>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60485"/>
                                        </p:tgtEl>
                                        <p:attrNameLst>
                                          <p:attrName>style.visibility</p:attrName>
                                        </p:attrNameLst>
                                      </p:cBhvr>
                                      <p:to>
                                        <p:strVal val="visible"/>
                                      </p:to>
                                    </p:set>
                                    <p:animEffect transition="in" filter="wipe(down)">
                                      <p:cBhvr>
                                        <p:cTn id="161" dur="500"/>
                                        <p:tgtEl>
                                          <p:spTgt spid="60485"/>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60486"/>
                                        </p:tgtEl>
                                        <p:attrNameLst>
                                          <p:attrName>style.visibility</p:attrName>
                                        </p:attrNameLst>
                                      </p:cBhvr>
                                      <p:to>
                                        <p:strVal val="visible"/>
                                      </p:to>
                                    </p:set>
                                    <p:animEffect transition="in" filter="wipe(down)">
                                      <p:cBhvr>
                                        <p:cTn id="164" dur="500"/>
                                        <p:tgtEl>
                                          <p:spTgt spid="60486"/>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60487"/>
                                        </p:tgtEl>
                                        <p:attrNameLst>
                                          <p:attrName>style.visibility</p:attrName>
                                        </p:attrNameLst>
                                      </p:cBhvr>
                                      <p:to>
                                        <p:strVal val="visible"/>
                                      </p:to>
                                    </p:set>
                                    <p:animEffect transition="in" filter="wipe(down)">
                                      <p:cBhvr>
                                        <p:cTn id="167" dur="500"/>
                                        <p:tgtEl>
                                          <p:spTgt spid="6048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60488"/>
                                        </p:tgtEl>
                                        <p:attrNameLst>
                                          <p:attrName>style.visibility</p:attrName>
                                        </p:attrNameLst>
                                      </p:cBhvr>
                                      <p:to>
                                        <p:strVal val="visible"/>
                                      </p:to>
                                    </p:set>
                                    <p:animEffect transition="in" filter="wipe(down)">
                                      <p:cBhvr>
                                        <p:cTn id="170" dur="500"/>
                                        <p:tgtEl>
                                          <p:spTgt spid="60488"/>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60489"/>
                                        </p:tgtEl>
                                        <p:attrNameLst>
                                          <p:attrName>style.visibility</p:attrName>
                                        </p:attrNameLst>
                                      </p:cBhvr>
                                      <p:to>
                                        <p:strVal val="visible"/>
                                      </p:to>
                                    </p:set>
                                    <p:animEffect transition="in" filter="wipe(down)">
                                      <p:cBhvr>
                                        <p:cTn id="173" dur="500"/>
                                        <p:tgtEl>
                                          <p:spTgt spid="60489"/>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60490"/>
                                        </p:tgtEl>
                                        <p:attrNameLst>
                                          <p:attrName>style.visibility</p:attrName>
                                        </p:attrNameLst>
                                      </p:cBhvr>
                                      <p:to>
                                        <p:strVal val="visible"/>
                                      </p:to>
                                    </p:set>
                                    <p:animEffect transition="in" filter="wipe(down)">
                                      <p:cBhvr>
                                        <p:cTn id="176" dur="500"/>
                                        <p:tgtEl>
                                          <p:spTgt spid="60490"/>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60491"/>
                                        </p:tgtEl>
                                        <p:attrNameLst>
                                          <p:attrName>style.visibility</p:attrName>
                                        </p:attrNameLst>
                                      </p:cBhvr>
                                      <p:to>
                                        <p:strVal val="visible"/>
                                      </p:to>
                                    </p:set>
                                    <p:animEffect transition="in" filter="wipe(down)">
                                      <p:cBhvr>
                                        <p:cTn id="179" dur="500"/>
                                        <p:tgtEl>
                                          <p:spTgt spid="60491"/>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60492"/>
                                        </p:tgtEl>
                                        <p:attrNameLst>
                                          <p:attrName>style.visibility</p:attrName>
                                        </p:attrNameLst>
                                      </p:cBhvr>
                                      <p:to>
                                        <p:strVal val="visible"/>
                                      </p:to>
                                    </p:set>
                                    <p:animEffect transition="in" filter="wipe(down)">
                                      <p:cBhvr>
                                        <p:cTn id="182" dur="500"/>
                                        <p:tgtEl>
                                          <p:spTgt spid="60492"/>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60493"/>
                                        </p:tgtEl>
                                        <p:attrNameLst>
                                          <p:attrName>style.visibility</p:attrName>
                                        </p:attrNameLst>
                                      </p:cBhvr>
                                      <p:to>
                                        <p:strVal val="visible"/>
                                      </p:to>
                                    </p:set>
                                    <p:animEffect transition="in" filter="wipe(down)">
                                      <p:cBhvr>
                                        <p:cTn id="185" dur="500"/>
                                        <p:tgtEl>
                                          <p:spTgt spid="60493"/>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60494"/>
                                        </p:tgtEl>
                                        <p:attrNameLst>
                                          <p:attrName>style.visibility</p:attrName>
                                        </p:attrNameLst>
                                      </p:cBhvr>
                                      <p:to>
                                        <p:strVal val="visible"/>
                                      </p:to>
                                    </p:set>
                                    <p:animEffect transition="in" filter="wipe(down)">
                                      <p:cBhvr>
                                        <p:cTn id="188" dur="500"/>
                                        <p:tgtEl>
                                          <p:spTgt spid="60494"/>
                                        </p:tgtEl>
                                      </p:cBhvr>
                                    </p:animEffect>
                                  </p:childTnLst>
                                </p:cTn>
                              </p:par>
                              <p:par>
                                <p:cTn id="189" presetID="22" presetClass="entr" presetSubtype="4" fill="hold" grpId="0" nodeType="withEffect">
                                  <p:stCondLst>
                                    <p:cond delay="0"/>
                                  </p:stCondLst>
                                  <p:childTnLst>
                                    <p:set>
                                      <p:cBhvr>
                                        <p:cTn id="190" dur="1" fill="hold">
                                          <p:stCondLst>
                                            <p:cond delay="0"/>
                                          </p:stCondLst>
                                        </p:cTn>
                                        <p:tgtEl>
                                          <p:spTgt spid="60495"/>
                                        </p:tgtEl>
                                        <p:attrNameLst>
                                          <p:attrName>style.visibility</p:attrName>
                                        </p:attrNameLst>
                                      </p:cBhvr>
                                      <p:to>
                                        <p:strVal val="visible"/>
                                      </p:to>
                                    </p:set>
                                    <p:animEffect transition="in" filter="wipe(down)">
                                      <p:cBhvr>
                                        <p:cTn id="191" dur="500"/>
                                        <p:tgtEl>
                                          <p:spTgt spid="60495"/>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0496"/>
                                        </p:tgtEl>
                                        <p:attrNameLst>
                                          <p:attrName>style.visibility</p:attrName>
                                        </p:attrNameLst>
                                      </p:cBhvr>
                                      <p:to>
                                        <p:strVal val="visible"/>
                                      </p:to>
                                    </p:set>
                                    <p:animEffect transition="in" filter="wipe(down)">
                                      <p:cBhvr>
                                        <p:cTn id="194" dur="500"/>
                                        <p:tgtEl>
                                          <p:spTgt spid="60496"/>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0497"/>
                                        </p:tgtEl>
                                        <p:attrNameLst>
                                          <p:attrName>style.visibility</p:attrName>
                                        </p:attrNameLst>
                                      </p:cBhvr>
                                      <p:to>
                                        <p:strVal val="visible"/>
                                      </p:to>
                                    </p:set>
                                    <p:animEffect transition="in" filter="wipe(down)">
                                      <p:cBhvr>
                                        <p:cTn id="197" dur="500"/>
                                        <p:tgtEl>
                                          <p:spTgt spid="60497"/>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0498"/>
                                        </p:tgtEl>
                                        <p:attrNameLst>
                                          <p:attrName>style.visibility</p:attrName>
                                        </p:attrNameLst>
                                      </p:cBhvr>
                                      <p:to>
                                        <p:strVal val="visible"/>
                                      </p:to>
                                    </p:set>
                                    <p:animEffect transition="in" filter="wipe(down)">
                                      <p:cBhvr>
                                        <p:cTn id="200" dur="500"/>
                                        <p:tgtEl>
                                          <p:spTgt spid="60498"/>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0499"/>
                                        </p:tgtEl>
                                        <p:attrNameLst>
                                          <p:attrName>style.visibility</p:attrName>
                                        </p:attrNameLst>
                                      </p:cBhvr>
                                      <p:to>
                                        <p:strVal val="visible"/>
                                      </p:to>
                                    </p:set>
                                    <p:animEffect transition="in" filter="wipe(down)">
                                      <p:cBhvr>
                                        <p:cTn id="203" dur="500"/>
                                        <p:tgtEl>
                                          <p:spTgt spid="60499"/>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0500"/>
                                        </p:tgtEl>
                                        <p:attrNameLst>
                                          <p:attrName>style.visibility</p:attrName>
                                        </p:attrNameLst>
                                      </p:cBhvr>
                                      <p:to>
                                        <p:strVal val="visible"/>
                                      </p:to>
                                    </p:set>
                                    <p:animEffect transition="in" filter="wipe(down)">
                                      <p:cBhvr>
                                        <p:cTn id="206" dur="500"/>
                                        <p:tgtEl>
                                          <p:spTgt spid="60500"/>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0501"/>
                                        </p:tgtEl>
                                        <p:attrNameLst>
                                          <p:attrName>style.visibility</p:attrName>
                                        </p:attrNameLst>
                                      </p:cBhvr>
                                      <p:to>
                                        <p:strVal val="visible"/>
                                      </p:to>
                                    </p:set>
                                    <p:animEffect transition="in" filter="wipe(down)">
                                      <p:cBhvr>
                                        <p:cTn id="209" dur="500"/>
                                        <p:tgtEl>
                                          <p:spTgt spid="60501"/>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0502"/>
                                        </p:tgtEl>
                                        <p:attrNameLst>
                                          <p:attrName>style.visibility</p:attrName>
                                        </p:attrNameLst>
                                      </p:cBhvr>
                                      <p:to>
                                        <p:strVal val="visible"/>
                                      </p:to>
                                    </p:set>
                                    <p:animEffect transition="in" filter="wipe(down)">
                                      <p:cBhvr>
                                        <p:cTn id="212" dur="500"/>
                                        <p:tgtEl>
                                          <p:spTgt spid="60502"/>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60503"/>
                                        </p:tgtEl>
                                        <p:attrNameLst>
                                          <p:attrName>style.visibility</p:attrName>
                                        </p:attrNameLst>
                                      </p:cBhvr>
                                      <p:to>
                                        <p:strVal val="visible"/>
                                      </p:to>
                                    </p:set>
                                    <p:animEffect transition="in" filter="wipe(down)">
                                      <p:cBhvr>
                                        <p:cTn id="215" dur="500"/>
                                        <p:tgtEl>
                                          <p:spTgt spid="6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nimBg="1"/>
      <p:bldP spid="60423" grpId="0" animBg="1"/>
      <p:bldP spid="60428" grpId="0" animBg="1"/>
      <p:bldP spid="60433" grpId="0" animBg="1"/>
      <p:bldP spid="60438" grpId="0" animBg="1"/>
      <p:bldP spid="60443" grpId="0" animBg="1"/>
      <p:bldP spid="60448" grpId="0" animBg="1"/>
      <p:bldP spid="60453" grpId="0"/>
      <p:bldP spid="60454" grpId="0"/>
      <p:bldP spid="60455" grpId="0"/>
      <p:bldP spid="60456" grpId="0"/>
      <p:bldP spid="60457" grpId="0" animBg="1"/>
      <p:bldP spid="60458" grpId="0" animBg="1"/>
      <p:bldP spid="60459" grpId="0" animBg="1"/>
      <p:bldP spid="60460" grpId="0" animBg="1"/>
      <p:bldP spid="60461" grpId="0" animBg="1"/>
      <p:bldP spid="60462" grpId="0" animBg="1"/>
      <p:bldP spid="60463" grpId="0" animBg="1"/>
      <p:bldP spid="60464" grpId="0" animBg="1"/>
      <p:bldP spid="60465" grpId="0" animBg="1"/>
      <p:bldP spid="60466" grpId="0" animBg="1"/>
      <p:bldP spid="60467" grpId="0" animBg="1"/>
      <p:bldP spid="60468" grpId="0" animBg="1"/>
      <p:bldP spid="60469" grpId="0" animBg="1"/>
      <p:bldP spid="60470" grpId="0" animBg="1"/>
      <p:bldP spid="60471" grpId="0" animBg="1"/>
      <p:bldP spid="60472" grpId="0"/>
      <p:bldP spid="60473" grpId="0" animBg="1"/>
      <p:bldP spid="60474" grpId="0" animBg="1"/>
      <p:bldP spid="60475" grpId="0" animBg="1"/>
      <p:bldP spid="60476" grpId="0" animBg="1"/>
      <p:bldP spid="60477" grpId="0" animBg="1"/>
      <p:bldP spid="60478" grpId="0" animBg="1"/>
      <p:bldP spid="60479" grpId="0" animBg="1"/>
      <p:bldP spid="60480" grpId="0" animBg="1"/>
      <p:bldP spid="60481" grpId="0" animBg="1"/>
      <p:bldP spid="60482" grpId="0" animBg="1"/>
      <p:bldP spid="60483" grpId="0" animBg="1"/>
      <p:bldP spid="60484" grpId="0" animBg="1"/>
      <p:bldP spid="60485" grpId="0" animBg="1"/>
      <p:bldP spid="60486" grpId="0" animBg="1"/>
      <p:bldP spid="60487" grpId="0" animBg="1"/>
      <p:bldP spid="60488" grpId="0"/>
      <p:bldP spid="60489" grpId="0" animBg="1"/>
      <p:bldP spid="60490" grpId="0" animBg="1"/>
      <p:bldP spid="60491" grpId="0" animBg="1"/>
      <p:bldP spid="60492" grpId="0" animBg="1"/>
      <p:bldP spid="60493" grpId="0" animBg="1"/>
      <p:bldP spid="60494" grpId="0" animBg="1"/>
      <p:bldP spid="60495" grpId="0" animBg="1"/>
      <p:bldP spid="60496" grpId="0" animBg="1"/>
      <p:bldP spid="60497" grpId="0" animBg="1"/>
      <p:bldP spid="60498" grpId="0" animBg="1"/>
      <p:bldP spid="60499" grpId="0" animBg="1"/>
      <p:bldP spid="60500" grpId="0" animBg="1"/>
      <p:bldP spid="60501" grpId="0" animBg="1"/>
      <p:bldP spid="60502" grpId="0" animBg="1"/>
      <p:bldP spid="605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Object 3"/>
          <p:cNvGraphicFramePr>
            <a:graphicFrameLocks noChangeAspect="1"/>
          </p:cNvGraphicFramePr>
          <p:nvPr>
            <p:extLst>
              <p:ext uri="{D42A27DB-BD31-4B8C-83A1-F6EECF244321}">
                <p14:modId xmlns:p14="http://schemas.microsoft.com/office/powerpoint/2010/main" val="3920211354"/>
              </p:ext>
            </p:extLst>
          </p:nvPr>
        </p:nvGraphicFramePr>
        <p:xfrm>
          <a:off x="665312" y="3485470"/>
          <a:ext cx="9399828" cy="4048293"/>
        </p:xfrm>
        <a:graphic>
          <a:graphicData uri="http://schemas.openxmlformats.org/drawingml/2006/chart">
            <c:chart xmlns:c="http://schemas.openxmlformats.org/drawingml/2006/chart" xmlns:r="http://schemas.openxmlformats.org/officeDocument/2006/relationships" r:id="rId2"/>
          </a:graphicData>
        </a:graphic>
      </p:graphicFrame>
      <p:sp>
        <p:nvSpPr>
          <p:cNvPr id="61443" name="AutoShape 3"/>
          <p:cNvSpPr>
            <a:spLocks/>
          </p:cNvSpPr>
          <p:nvPr/>
        </p:nvSpPr>
        <p:spPr bwMode="auto">
          <a:xfrm>
            <a:off x="4001393" y="4601468"/>
            <a:ext cx="1298377" cy="2555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4" name="AutoShape 4"/>
          <p:cNvSpPr>
            <a:spLocks/>
          </p:cNvSpPr>
          <p:nvPr/>
        </p:nvSpPr>
        <p:spPr bwMode="auto">
          <a:xfrm>
            <a:off x="5306020" y="6091833"/>
            <a:ext cx="1298377" cy="106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5" name="AutoShape 5"/>
          <p:cNvSpPr>
            <a:spLocks/>
          </p:cNvSpPr>
          <p:nvPr/>
        </p:nvSpPr>
        <p:spPr bwMode="auto">
          <a:xfrm>
            <a:off x="6633865" y="6628508"/>
            <a:ext cx="1298377" cy="53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6" name="AutoShape 6"/>
          <p:cNvSpPr>
            <a:spLocks/>
          </p:cNvSpPr>
          <p:nvPr/>
        </p:nvSpPr>
        <p:spPr bwMode="auto">
          <a:xfrm>
            <a:off x="2693194" y="4054078"/>
            <a:ext cx="1298377" cy="3103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7" name="AutoShape 7"/>
          <p:cNvSpPr>
            <a:spLocks/>
          </p:cNvSpPr>
          <p:nvPr/>
        </p:nvSpPr>
        <p:spPr bwMode="auto">
          <a:xfrm>
            <a:off x="1384102" y="5608737"/>
            <a:ext cx="1298377"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8" name="AutoShape 8"/>
          <p:cNvSpPr>
            <a:spLocks/>
          </p:cNvSpPr>
          <p:nvPr/>
        </p:nvSpPr>
        <p:spPr bwMode="auto">
          <a:xfrm>
            <a:off x="7932242" y="5385495"/>
            <a:ext cx="1298377" cy="177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9" name="AutoShape 9"/>
          <p:cNvSpPr>
            <a:spLocks/>
          </p:cNvSpPr>
          <p:nvPr/>
        </p:nvSpPr>
        <p:spPr bwMode="auto">
          <a:xfrm>
            <a:off x="1722537" y="525422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1450" name="AutoShape 10"/>
          <p:cNvSpPr>
            <a:spLocks/>
          </p:cNvSpPr>
          <p:nvPr/>
        </p:nvSpPr>
        <p:spPr bwMode="auto">
          <a:xfrm>
            <a:off x="1798439" y="5431929"/>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25%</a:t>
            </a:r>
            <a:endParaRPr lang="id-ID" sz="4275"/>
          </a:p>
        </p:txBody>
      </p:sp>
      <p:sp>
        <p:nvSpPr>
          <p:cNvPr id="61451" name="AutoShape 11"/>
          <p:cNvSpPr>
            <a:spLocks/>
          </p:cNvSpPr>
          <p:nvPr/>
        </p:nvSpPr>
        <p:spPr bwMode="auto">
          <a:xfrm>
            <a:off x="3031629" y="3735289"/>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1452" name="AutoShape 12"/>
          <p:cNvSpPr>
            <a:spLocks/>
          </p:cNvSpPr>
          <p:nvPr/>
        </p:nvSpPr>
        <p:spPr bwMode="auto">
          <a:xfrm>
            <a:off x="3107531" y="3912989"/>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44%</a:t>
            </a:r>
            <a:endParaRPr lang="id-ID" sz="4275"/>
          </a:p>
        </p:txBody>
      </p:sp>
      <p:sp>
        <p:nvSpPr>
          <p:cNvPr id="61453" name="AutoShape 13"/>
          <p:cNvSpPr>
            <a:spLocks/>
          </p:cNvSpPr>
          <p:nvPr/>
        </p:nvSpPr>
        <p:spPr bwMode="auto">
          <a:xfrm>
            <a:off x="1784151"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2008</a:t>
            </a:r>
            <a:endParaRPr lang="id-ID" sz="4275"/>
          </a:p>
        </p:txBody>
      </p:sp>
      <p:sp>
        <p:nvSpPr>
          <p:cNvPr id="61454" name="AutoShape 14"/>
          <p:cNvSpPr>
            <a:spLocks/>
          </p:cNvSpPr>
          <p:nvPr/>
        </p:nvSpPr>
        <p:spPr bwMode="auto">
          <a:xfrm>
            <a:off x="3092351"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2009</a:t>
            </a:r>
            <a:endParaRPr lang="id-ID" sz="4275"/>
          </a:p>
        </p:txBody>
      </p:sp>
      <p:sp>
        <p:nvSpPr>
          <p:cNvPr id="61455" name="AutoShape 15"/>
          <p:cNvSpPr>
            <a:spLocks/>
          </p:cNvSpPr>
          <p:nvPr/>
        </p:nvSpPr>
        <p:spPr bwMode="auto">
          <a:xfrm>
            <a:off x="4398764"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2010</a:t>
            </a:r>
            <a:endParaRPr lang="id-ID" sz="4275"/>
          </a:p>
        </p:txBody>
      </p:sp>
      <p:sp>
        <p:nvSpPr>
          <p:cNvPr id="61456" name="AutoShape 16"/>
          <p:cNvSpPr>
            <a:spLocks/>
          </p:cNvSpPr>
          <p:nvPr/>
        </p:nvSpPr>
        <p:spPr bwMode="auto">
          <a:xfrm>
            <a:off x="570964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2011</a:t>
            </a:r>
            <a:endParaRPr lang="id-ID" sz="4275"/>
          </a:p>
        </p:txBody>
      </p:sp>
      <p:sp>
        <p:nvSpPr>
          <p:cNvPr id="61457" name="AutoShape 17"/>
          <p:cNvSpPr>
            <a:spLocks/>
          </p:cNvSpPr>
          <p:nvPr/>
        </p:nvSpPr>
        <p:spPr bwMode="auto">
          <a:xfrm>
            <a:off x="701962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2012</a:t>
            </a:r>
            <a:endParaRPr lang="id-ID" sz="4275"/>
          </a:p>
        </p:txBody>
      </p:sp>
      <p:sp>
        <p:nvSpPr>
          <p:cNvPr id="61458" name="AutoShape 18"/>
          <p:cNvSpPr>
            <a:spLocks/>
          </p:cNvSpPr>
          <p:nvPr/>
        </p:nvSpPr>
        <p:spPr bwMode="auto">
          <a:xfrm>
            <a:off x="8331398"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2013</a:t>
            </a:r>
            <a:endParaRPr lang="id-ID" sz="4275"/>
          </a:p>
        </p:txBody>
      </p:sp>
      <p:sp>
        <p:nvSpPr>
          <p:cNvPr id="61459" name="AutoShape 19"/>
          <p:cNvSpPr>
            <a:spLocks/>
          </p:cNvSpPr>
          <p:nvPr/>
        </p:nvSpPr>
        <p:spPr bwMode="auto">
          <a:xfrm>
            <a:off x="4338042" y="428267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1460" name="AutoShape 20"/>
          <p:cNvSpPr>
            <a:spLocks/>
          </p:cNvSpPr>
          <p:nvPr/>
        </p:nvSpPr>
        <p:spPr bwMode="auto">
          <a:xfrm>
            <a:off x="4413945" y="4460380"/>
            <a:ext cx="46970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latin typeface="Roboto" panose="02000000000000000000" pitchFamily="2" charset="0"/>
                <a:sym typeface="Roboto" panose="02000000000000000000" pitchFamily="2" charset="0"/>
              </a:rPr>
              <a:t>31%</a:t>
            </a:r>
            <a:endParaRPr lang="id-ID" sz="4275" dirty="0"/>
          </a:p>
        </p:txBody>
      </p:sp>
      <p:sp>
        <p:nvSpPr>
          <p:cNvPr id="61461" name="AutoShape 21"/>
          <p:cNvSpPr>
            <a:spLocks/>
          </p:cNvSpPr>
          <p:nvPr/>
        </p:nvSpPr>
        <p:spPr bwMode="auto">
          <a:xfrm>
            <a:off x="5648920" y="5773043"/>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1462" name="AutoShape 22"/>
          <p:cNvSpPr>
            <a:spLocks/>
          </p:cNvSpPr>
          <p:nvPr/>
        </p:nvSpPr>
        <p:spPr bwMode="auto">
          <a:xfrm>
            <a:off x="5724823" y="5951637"/>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14%</a:t>
            </a:r>
            <a:endParaRPr lang="id-ID" sz="4275"/>
          </a:p>
        </p:txBody>
      </p:sp>
      <p:sp>
        <p:nvSpPr>
          <p:cNvPr id="61463" name="AutoShape 23"/>
          <p:cNvSpPr>
            <a:spLocks/>
          </p:cNvSpPr>
          <p:nvPr/>
        </p:nvSpPr>
        <p:spPr bwMode="auto">
          <a:xfrm>
            <a:off x="6958013" y="6310611"/>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1464" name="AutoShape 24"/>
          <p:cNvSpPr>
            <a:spLocks/>
          </p:cNvSpPr>
          <p:nvPr/>
        </p:nvSpPr>
        <p:spPr bwMode="auto">
          <a:xfrm>
            <a:off x="7033915" y="6488311"/>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9%</a:t>
            </a:r>
            <a:endParaRPr lang="id-ID" sz="4275"/>
          </a:p>
        </p:txBody>
      </p:sp>
      <p:sp>
        <p:nvSpPr>
          <p:cNvPr id="61465" name="AutoShape 25"/>
          <p:cNvSpPr>
            <a:spLocks/>
          </p:cNvSpPr>
          <p:nvPr/>
        </p:nvSpPr>
        <p:spPr bwMode="auto">
          <a:xfrm>
            <a:off x="8270677" y="5066705"/>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1466" name="AutoShape 26"/>
          <p:cNvSpPr>
            <a:spLocks/>
          </p:cNvSpPr>
          <p:nvPr/>
        </p:nvSpPr>
        <p:spPr bwMode="auto">
          <a:xfrm>
            <a:off x="8346579" y="5245298"/>
            <a:ext cx="470594"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27%</a:t>
            </a:r>
            <a:endParaRPr lang="id-ID" sz="4275"/>
          </a:p>
        </p:txBody>
      </p:sp>
      <p:sp>
        <p:nvSpPr>
          <p:cNvPr id="61467" name="AutoShape 27"/>
          <p:cNvSpPr>
            <a:spLocks/>
          </p:cNvSpPr>
          <p:nvPr/>
        </p:nvSpPr>
        <p:spPr bwMode="auto">
          <a:xfrm>
            <a:off x="9979819" y="4054078"/>
            <a:ext cx="2886968" cy="21404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1468" name="AutoShape 28"/>
          <p:cNvSpPr>
            <a:spLocks/>
          </p:cNvSpPr>
          <p:nvPr/>
        </p:nvSpPr>
        <p:spPr bwMode="auto">
          <a:xfrm>
            <a:off x="9979819" y="3691533"/>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Add Title Here</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447"/>
                                        </p:tgtEl>
                                        <p:attrNameLst>
                                          <p:attrName>style.visibility</p:attrName>
                                        </p:attrNameLst>
                                      </p:cBhvr>
                                      <p:to>
                                        <p:strVal val="visible"/>
                                      </p:to>
                                    </p:set>
                                    <p:animEffect transition="in" filter="wipe(down)">
                                      <p:cBhvr>
                                        <p:cTn id="7" dur="500"/>
                                        <p:tgtEl>
                                          <p:spTgt spid="61447"/>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61446"/>
                                        </p:tgtEl>
                                        <p:attrNameLst>
                                          <p:attrName>style.visibility</p:attrName>
                                        </p:attrNameLst>
                                      </p:cBhvr>
                                      <p:to>
                                        <p:strVal val="visible"/>
                                      </p:to>
                                    </p:set>
                                    <p:animEffect transition="in" filter="wipe(down)">
                                      <p:cBhvr>
                                        <p:cTn id="10" dur="500"/>
                                        <p:tgtEl>
                                          <p:spTgt spid="61446"/>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1443"/>
                                        </p:tgtEl>
                                        <p:attrNameLst>
                                          <p:attrName>style.visibility</p:attrName>
                                        </p:attrNameLst>
                                      </p:cBhvr>
                                      <p:to>
                                        <p:strVal val="visible"/>
                                      </p:to>
                                    </p:set>
                                    <p:animEffect transition="in" filter="wipe(down)">
                                      <p:cBhvr>
                                        <p:cTn id="13" dur="500"/>
                                        <p:tgtEl>
                                          <p:spTgt spid="6144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61444"/>
                                        </p:tgtEl>
                                        <p:attrNameLst>
                                          <p:attrName>style.visibility</p:attrName>
                                        </p:attrNameLst>
                                      </p:cBhvr>
                                      <p:to>
                                        <p:strVal val="visible"/>
                                      </p:to>
                                    </p:set>
                                    <p:animEffect transition="in" filter="wipe(down)">
                                      <p:cBhvr>
                                        <p:cTn id="16" dur="500"/>
                                        <p:tgtEl>
                                          <p:spTgt spid="61444"/>
                                        </p:tgtEl>
                                      </p:cBhvr>
                                    </p:animEffect>
                                  </p:childTnLst>
                                </p:cTn>
                              </p:par>
                              <p:par>
                                <p:cTn id="17" presetID="22" presetClass="entr" presetSubtype="4" fill="hold" grpId="0" nodeType="withEffect">
                                  <p:stCondLst>
                                    <p:cond delay="300"/>
                                  </p:stCondLst>
                                  <p:childTnLst>
                                    <p:set>
                                      <p:cBhvr>
                                        <p:cTn id="18" dur="1" fill="hold">
                                          <p:stCondLst>
                                            <p:cond delay="0"/>
                                          </p:stCondLst>
                                        </p:cTn>
                                        <p:tgtEl>
                                          <p:spTgt spid="61445"/>
                                        </p:tgtEl>
                                        <p:attrNameLst>
                                          <p:attrName>style.visibility</p:attrName>
                                        </p:attrNameLst>
                                      </p:cBhvr>
                                      <p:to>
                                        <p:strVal val="visible"/>
                                      </p:to>
                                    </p:set>
                                    <p:animEffect transition="in" filter="wipe(down)">
                                      <p:cBhvr>
                                        <p:cTn id="19" dur="500"/>
                                        <p:tgtEl>
                                          <p:spTgt spid="61445"/>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61448"/>
                                        </p:tgtEl>
                                        <p:attrNameLst>
                                          <p:attrName>style.visibility</p:attrName>
                                        </p:attrNameLst>
                                      </p:cBhvr>
                                      <p:to>
                                        <p:strVal val="visible"/>
                                      </p:to>
                                    </p:set>
                                    <p:animEffect transition="in" filter="wipe(down)">
                                      <p:cBhvr>
                                        <p:cTn id="22" dur="500"/>
                                        <p:tgtEl>
                                          <p:spTgt spid="61448"/>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61468"/>
                                        </p:tgtEl>
                                        <p:attrNameLst>
                                          <p:attrName>style.visibility</p:attrName>
                                        </p:attrNameLst>
                                      </p:cBhvr>
                                      <p:to>
                                        <p:strVal val="visible"/>
                                      </p:to>
                                    </p:set>
                                    <p:animEffect transition="in" filter="wipe(down)">
                                      <p:cBhvr>
                                        <p:cTn id="26" dur="500"/>
                                        <p:tgtEl>
                                          <p:spTgt spid="614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1467"/>
                                        </p:tgtEl>
                                        <p:attrNameLst>
                                          <p:attrName>style.visibility</p:attrName>
                                        </p:attrNameLst>
                                      </p:cBhvr>
                                      <p:to>
                                        <p:strVal val="visible"/>
                                      </p:to>
                                    </p:set>
                                    <p:animEffect transition="in" filter="wipe(down)">
                                      <p:cBhvr>
                                        <p:cTn id="29" dur="500"/>
                                        <p:tgtEl>
                                          <p:spTgt spid="61467"/>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32">
                                            <p:graphicEl>
                                              <a:chart seriesIdx="-3" categoryIdx="-3" bldStep="gridLegend"/>
                                            </p:graphicEl>
                                          </p:spTgt>
                                        </p:tgtEl>
                                        <p:attrNameLst>
                                          <p:attrName>style.visibility</p:attrName>
                                        </p:attrNameLst>
                                      </p:cBhvr>
                                      <p:to>
                                        <p:strVal val="visible"/>
                                      </p:to>
                                    </p:set>
                                    <p:animEffect transition="in" filter="wipe(left)">
                                      <p:cBhvr>
                                        <p:cTn id="33" dur="500"/>
                                        <p:tgtEl>
                                          <p:spTgt spid="32">
                                            <p:graphicEl>
                                              <a:chart seriesIdx="-3" categoryIdx="-3" bldStep="gridLegend"/>
                                            </p:graphicEl>
                                          </p:spTgt>
                                        </p:tgtEl>
                                      </p:cBhvr>
                                    </p:animEffect>
                                  </p:childTnLst>
                                </p:cTn>
                              </p:par>
                            </p:childTnLst>
                          </p:cTn>
                        </p:par>
                        <p:par>
                          <p:cTn id="34" fill="hold">
                            <p:stCondLst>
                              <p:cond delay="2000"/>
                            </p:stCondLst>
                            <p:childTnLst>
                              <p:par>
                                <p:cTn id="35" presetID="22" presetClass="entr" presetSubtype="8" fill="hold" grpId="0" nodeType="afterEffect">
                                  <p:stCondLst>
                                    <p:cond delay="0"/>
                                  </p:stCondLst>
                                  <p:childTnLst>
                                    <p:set>
                                      <p:cBhvr>
                                        <p:cTn id="36" dur="1" fill="hold">
                                          <p:stCondLst>
                                            <p:cond delay="0"/>
                                          </p:stCondLst>
                                        </p:cTn>
                                        <p:tgtEl>
                                          <p:spTgt spid="32">
                                            <p:graphicEl>
                                              <a:chart seriesIdx="-4" categoryIdx="0" bldStep="category"/>
                                            </p:graphicEl>
                                          </p:spTgt>
                                        </p:tgtEl>
                                        <p:attrNameLst>
                                          <p:attrName>style.visibility</p:attrName>
                                        </p:attrNameLst>
                                      </p:cBhvr>
                                      <p:to>
                                        <p:strVal val="visible"/>
                                      </p:to>
                                    </p:set>
                                    <p:animEffect transition="in" filter="wipe(left)">
                                      <p:cBhvr>
                                        <p:cTn id="37" dur="500"/>
                                        <p:tgtEl>
                                          <p:spTgt spid="32">
                                            <p:graphicEl>
                                              <a:chart seriesIdx="-4" categoryIdx="0" bldStep="category"/>
                                            </p:graphicEl>
                                          </p:spTgt>
                                        </p:tgtEl>
                                      </p:cBhvr>
                                    </p:animEffect>
                                  </p:childTnLst>
                                </p:cTn>
                              </p:par>
                            </p:childTnLst>
                          </p:cTn>
                        </p:par>
                        <p:par>
                          <p:cTn id="38" fill="hold">
                            <p:stCondLst>
                              <p:cond delay="2500"/>
                            </p:stCondLst>
                            <p:childTnLst>
                              <p:par>
                                <p:cTn id="39" presetID="22" presetClass="entr" presetSubtype="8" fill="hold" grpId="0" nodeType="afterEffect">
                                  <p:stCondLst>
                                    <p:cond delay="0"/>
                                  </p:stCondLst>
                                  <p:childTnLst>
                                    <p:set>
                                      <p:cBhvr>
                                        <p:cTn id="40" dur="1" fill="hold">
                                          <p:stCondLst>
                                            <p:cond delay="0"/>
                                          </p:stCondLst>
                                        </p:cTn>
                                        <p:tgtEl>
                                          <p:spTgt spid="32">
                                            <p:graphicEl>
                                              <a:chart seriesIdx="-4" categoryIdx="1" bldStep="category"/>
                                            </p:graphicEl>
                                          </p:spTgt>
                                        </p:tgtEl>
                                        <p:attrNameLst>
                                          <p:attrName>style.visibility</p:attrName>
                                        </p:attrNameLst>
                                      </p:cBhvr>
                                      <p:to>
                                        <p:strVal val="visible"/>
                                      </p:to>
                                    </p:set>
                                    <p:animEffect transition="in" filter="wipe(left)">
                                      <p:cBhvr>
                                        <p:cTn id="41" dur="500"/>
                                        <p:tgtEl>
                                          <p:spTgt spid="32">
                                            <p:graphicEl>
                                              <a:chart seriesIdx="-4" categoryIdx="1" bldStep="category"/>
                                            </p:graphicEl>
                                          </p:spTgt>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32">
                                            <p:graphicEl>
                                              <a:chart seriesIdx="-4" categoryIdx="2" bldStep="category"/>
                                            </p:graphicEl>
                                          </p:spTgt>
                                        </p:tgtEl>
                                        <p:attrNameLst>
                                          <p:attrName>style.visibility</p:attrName>
                                        </p:attrNameLst>
                                      </p:cBhvr>
                                      <p:to>
                                        <p:strVal val="visible"/>
                                      </p:to>
                                    </p:set>
                                    <p:animEffect transition="in" filter="wipe(left)">
                                      <p:cBhvr>
                                        <p:cTn id="45" dur="500"/>
                                        <p:tgtEl>
                                          <p:spTgt spid="32">
                                            <p:graphicEl>
                                              <a:chart seriesIdx="-4" categoryIdx="2" bldStep="category"/>
                                            </p:graphicEl>
                                          </p:spTgt>
                                        </p:tgtEl>
                                      </p:cBhvr>
                                    </p:animEffect>
                                  </p:childTnLst>
                                </p:cTn>
                              </p:par>
                            </p:childTnLst>
                          </p:cTn>
                        </p:par>
                        <p:par>
                          <p:cTn id="46" fill="hold">
                            <p:stCondLst>
                              <p:cond delay="3500"/>
                            </p:stCondLst>
                            <p:childTnLst>
                              <p:par>
                                <p:cTn id="47" presetID="22" presetClass="entr" presetSubtype="8" fill="hold" grpId="0" nodeType="afterEffect">
                                  <p:stCondLst>
                                    <p:cond delay="0"/>
                                  </p:stCondLst>
                                  <p:childTnLst>
                                    <p:set>
                                      <p:cBhvr>
                                        <p:cTn id="48" dur="1" fill="hold">
                                          <p:stCondLst>
                                            <p:cond delay="0"/>
                                          </p:stCondLst>
                                        </p:cTn>
                                        <p:tgtEl>
                                          <p:spTgt spid="32">
                                            <p:graphicEl>
                                              <a:chart seriesIdx="-4" categoryIdx="3" bldStep="category"/>
                                            </p:graphicEl>
                                          </p:spTgt>
                                        </p:tgtEl>
                                        <p:attrNameLst>
                                          <p:attrName>style.visibility</p:attrName>
                                        </p:attrNameLst>
                                      </p:cBhvr>
                                      <p:to>
                                        <p:strVal val="visible"/>
                                      </p:to>
                                    </p:set>
                                    <p:animEffect transition="in" filter="wipe(left)">
                                      <p:cBhvr>
                                        <p:cTn id="49" dur="500"/>
                                        <p:tgtEl>
                                          <p:spTgt spid="32">
                                            <p:graphicEl>
                                              <a:chart seriesIdx="-4" categoryIdx="3" bldStep="category"/>
                                            </p:graphicEl>
                                          </p:spTgt>
                                        </p:tgtEl>
                                      </p:cBhvr>
                                    </p:animEffect>
                                  </p:childTnLst>
                                </p:cTn>
                              </p:par>
                            </p:childTnLst>
                          </p:cTn>
                        </p:par>
                        <p:par>
                          <p:cTn id="50" fill="hold">
                            <p:stCondLst>
                              <p:cond delay="4000"/>
                            </p:stCondLst>
                            <p:childTnLst>
                              <p:par>
                                <p:cTn id="51" presetID="22" presetClass="entr" presetSubtype="8" fill="hold" grpId="0" nodeType="afterEffect">
                                  <p:stCondLst>
                                    <p:cond delay="0"/>
                                  </p:stCondLst>
                                  <p:childTnLst>
                                    <p:set>
                                      <p:cBhvr>
                                        <p:cTn id="52" dur="1" fill="hold">
                                          <p:stCondLst>
                                            <p:cond delay="0"/>
                                          </p:stCondLst>
                                        </p:cTn>
                                        <p:tgtEl>
                                          <p:spTgt spid="32">
                                            <p:graphicEl>
                                              <a:chart seriesIdx="-4" categoryIdx="4" bldStep="category"/>
                                            </p:graphicEl>
                                          </p:spTgt>
                                        </p:tgtEl>
                                        <p:attrNameLst>
                                          <p:attrName>style.visibility</p:attrName>
                                        </p:attrNameLst>
                                      </p:cBhvr>
                                      <p:to>
                                        <p:strVal val="visible"/>
                                      </p:to>
                                    </p:set>
                                    <p:animEffect transition="in" filter="wipe(left)">
                                      <p:cBhvr>
                                        <p:cTn id="53" dur="500"/>
                                        <p:tgtEl>
                                          <p:spTgt spid="32">
                                            <p:graphicEl>
                                              <a:chart seriesIdx="-4" categoryIdx="4" bldStep="category"/>
                                            </p:graphicEl>
                                          </p:spTgt>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32">
                                            <p:graphicEl>
                                              <a:chart seriesIdx="-4" categoryIdx="5" bldStep="category"/>
                                            </p:graphicEl>
                                          </p:spTgt>
                                        </p:tgtEl>
                                        <p:attrNameLst>
                                          <p:attrName>style.visibility</p:attrName>
                                        </p:attrNameLst>
                                      </p:cBhvr>
                                      <p:to>
                                        <p:strVal val="visible"/>
                                      </p:to>
                                    </p:set>
                                    <p:animEffect transition="in" filter="wipe(left)">
                                      <p:cBhvr>
                                        <p:cTn id="57" dur="500"/>
                                        <p:tgtEl>
                                          <p:spTgt spid="32">
                                            <p:graphicEl>
                                              <a:chart seriesIdx="-4" categoryIdx="5" bldStep="category"/>
                                            </p:graphicEl>
                                          </p:spTgt>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32">
                                            <p:graphicEl>
                                              <a:chart seriesIdx="-4" categoryIdx="6" bldStep="category"/>
                                            </p:graphicEl>
                                          </p:spTgt>
                                        </p:tgtEl>
                                        <p:attrNameLst>
                                          <p:attrName>style.visibility</p:attrName>
                                        </p:attrNameLst>
                                      </p:cBhvr>
                                      <p:to>
                                        <p:strVal val="visible"/>
                                      </p:to>
                                    </p:set>
                                    <p:animEffect transition="in" filter="wipe(left)">
                                      <p:cBhvr>
                                        <p:cTn id="61" dur="500"/>
                                        <p:tgtEl>
                                          <p:spTgt spid="32">
                                            <p:graphicEl>
                                              <a:chart seriesIdx="-4" categoryIdx="6" bldStep="category"/>
                                            </p:graphicEl>
                                          </p:spTgt>
                                        </p:tgtEl>
                                      </p:cBhvr>
                                    </p:animEffect>
                                  </p:childTnLst>
                                </p:cTn>
                              </p:par>
                            </p:childTnLst>
                          </p:cTn>
                        </p:par>
                        <p:par>
                          <p:cTn id="62" fill="hold">
                            <p:stCondLst>
                              <p:cond delay="5500"/>
                            </p:stCondLst>
                            <p:childTnLst>
                              <p:par>
                                <p:cTn id="63" presetID="22" presetClass="entr" presetSubtype="8" fill="hold" grpId="0" nodeType="afterEffect">
                                  <p:stCondLst>
                                    <p:cond delay="0"/>
                                  </p:stCondLst>
                                  <p:childTnLst>
                                    <p:set>
                                      <p:cBhvr>
                                        <p:cTn id="64" dur="1" fill="hold">
                                          <p:stCondLst>
                                            <p:cond delay="0"/>
                                          </p:stCondLst>
                                        </p:cTn>
                                        <p:tgtEl>
                                          <p:spTgt spid="32">
                                            <p:graphicEl>
                                              <a:chart seriesIdx="-4" categoryIdx="7" bldStep="category"/>
                                            </p:graphicEl>
                                          </p:spTgt>
                                        </p:tgtEl>
                                        <p:attrNameLst>
                                          <p:attrName>style.visibility</p:attrName>
                                        </p:attrNameLst>
                                      </p:cBhvr>
                                      <p:to>
                                        <p:strVal val="visible"/>
                                      </p:to>
                                    </p:set>
                                    <p:animEffect transition="in" filter="wipe(left)">
                                      <p:cBhvr>
                                        <p:cTn id="65" dur="500"/>
                                        <p:tgtEl>
                                          <p:spTgt spid="32">
                                            <p:graphicEl>
                                              <a:chart seriesIdx="-4" categoryIdx="7" bldStep="category"/>
                                            </p:graphicEl>
                                          </p:spTgt>
                                        </p:tgtEl>
                                      </p:cBhvr>
                                    </p:animEffect>
                                  </p:childTnLst>
                                </p:cTn>
                              </p:par>
                            </p:childTnLst>
                          </p:cTn>
                        </p:par>
                        <p:par>
                          <p:cTn id="66" fill="hold">
                            <p:stCondLst>
                              <p:cond delay="6000"/>
                            </p:stCondLst>
                            <p:childTnLst>
                              <p:par>
                                <p:cTn id="67" presetID="22" presetClass="entr" presetSubtype="8" fill="hold" grpId="0" nodeType="afterEffect">
                                  <p:stCondLst>
                                    <p:cond delay="0"/>
                                  </p:stCondLst>
                                  <p:childTnLst>
                                    <p:set>
                                      <p:cBhvr>
                                        <p:cTn id="68" dur="1" fill="hold">
                                          <p:stCondLst>
                                            <p:cond delay="0"/>
                                          </p:stCondLst>
                                        </p:cTn>
                                        <p:tgtEl>
                                          <p:spTgt spid="32">
                                            <p:graphicEl>
                                              <a:chart seriesIdx="-4" categoryIdx="8" bldStep="category"/>
                                            </p:graphicEl>
                                          </p:spTgt>
                                        </p:tgtEl>
                                        <p:attrNameLst>
                                          <p:attrName>style.visibility</p:attrName>
                                        </p:attrNameLst>
                                      </p:cBhvr>
                                      <p:to>
                                        <p:strVal val="visible"/>
                                      </p:to>
                                    </p:set>
                                    <p:animEffect transition="in" filter="wipe(left)">
                                      <p:cBhvr>
                                        <p:cTn id="69" dur="500"/>
                                        <p:tgtEl>
                                          <p:spTgt spid="32">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2" grpId="0">
        <p:bldSub>
          <a:bldChart bld="category"/>
        </p:bldSub>
      </p:bldGraphic>
      <p:bldP spid="61443" grpId="0" animBg="1"/>
      <p:bldP spid="61444" grpId="0" animBg="1"/>
      <p:bldP spid="61445" grpId="0" animBg="1"/>
      <p:bldP spid="61446" grpId="0" animBg="1"/>
      <p:bldP spid="61447" grpId="0" animBg="1"/>
      <p:bldP spid="61448" grpId="0" animBg="1"/>
      <p:bldP spid="61467" grpId="0"/>
      <p:bldP spid="6146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AutoShape 2"/>
          <p:cNvSpPr>
            <a:spLocks/>
          </p:cNvSpPr>
          <p:nvPr/>
        </p:nvSpPr>
        <p:spPr bwMode="auto">
          <a:xfrm>
            <a:off x="2486026" y="7059811"/>
            <a:ext cx="1873448" cy="67687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67" name="AutoShape 3"/>
          <p:cNvSpPr>
            <a:spLocks/>
          </p:cNvSpPr>
          <p:nvPr/>
        </p:nvSpPr>
        <p:spPr bwMode="auto">
          <a:xfrm>
            <a:off x="3843337" y="6462415"/>
            <a:ext cx="1872556" cy="1274266"/>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68" name="AutoShape 4"/>
          <p:cNvSpPr>
            <a:spLocks/>
          </p:cNvSpPr>
          <p:nvPr/>
        </p:nvSpPr>
        <p:spPr bwMode="auto">
          <a:xfrm>
            <a:off x="5254228" y="6487418"/>
            <a:ext cx="1872556" cy="124926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69" name="AutoShape 5"/>
          <p:cNvSpPr>
            <a:spLocks/>
          </p:cNvSpPr>
          <p:nvPr/>
        </p:nvSpPr>
        <p:spPr bwMode="auto">
          <a:xfrm>
            <a:off x="6649046" y="5849839"/>
            <a:ext cx="1873448" cy="188684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0" name="AutoShape 6"/>
          <p:cNvSpPr>
            <a:spLocks/>
          </p:cNvSpPr>
          <p:nvPr/>
        </p:nvSpPr>
        <p:spPr bwMode="auto">
          <a:xfrm>
            <a:off x="8021539" y="4402336"/>
            <a:ext cx="1873448" cy="333434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1" name="AutoShape 7"/>
          <p:cNvSpPr>
            <a:spLocks/>
          </p:cNvSpPr>
          <p:nvPr/>
        </p:nvSpPr>
        <p:spPr bwMode="auto">
          <a:xfrm>
            <a:off x="9454754" y="5037237"/>
            <a:ext cx="1873448" cy="2699444"/>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2" name="AutoShape 8"/>
          <p:cNvSpPr>
            <a:spLocks/>
          </p:cNvSpPr>
          <p:nvPr/>
        </p:nvSpPr>
        <p:spPr bwMode="auto">
          <a:xfrm>
            <a:off x="10788849" y="3661172"/>
            <a:ext cx="1873448" cy="4075509"/>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2473" name="AutoShape 9"/>
          <p:cNvSpPr>
            <a:spLocks/>
          </p:cNvSpPr>
          <p:nvPr/>
        </p:nvSpPr>
        <p:spPr bwMode="auto">
          <a:xfrm>
            <a:off x="1052811" y="7232155"/>
            <a:ext cx="1873448" cy="50452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2474" name="AutoShape 10"/>
          <p:cNvSpPr>
            <a:spLocks/>
          </p:cNvSpPr>
          <p:nvPr/>
        </p:nvSpPr>
        <p:spPr bwMode="auto">
          <a:xfrm>
            <a:off x="1744861"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2008</a:t>
            </a:r>
            <a:endParaRPr lang="id-ID" sz="4275"/>
          </a:p>
        </p:txBody>
      </p:sp>
      <p:sp>
        <p:nvSpPr>
          <p:cNvPr id="62475" name="Line 11"/>
          <p:cNvSpPr>
            <a:spLocks noChangeShapeType="1"/>
          </p:cNvSpPr>
          <p:nvPr/>
        </p:nvSpPr>
        <p:spPr bwMode="auto">
          <a:xfrm>
            <a:off x="1067991" y="7923312"/>
            <a:ext cx="11579126" cy="0"/>
          </a:xfrm>
          <a:prstGeom prst="line">
            <a:avLst/>
          </a:prstGeom>
          <a:noFill/>
          <a:ln w="12700" cap="flat" cmpd="sng">
            <a:solidFill>
              <a:srgbClr val="85888D"/>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6" name="AutoShape 12"/>
          <p:cNvSpPr>
            <a:spLocks/>
          </p:cNvSpPr>
          <p:nvPr/>
        </p:nvSpPr>
        <p:spPr bwMode="auto">
          <a:xfrm>
            <a:off x="1915418"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77" name="AutoShape 13"/>
          <p:cNvSpPr>
            <a:spLocks/>
          </p:cNvSpPr>
          <p:nvPr/>
        </p:nvSpPr>
        <p:spPr bwMode="auto">
          <a:xfrm>
            <a:off x="3348633"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78" name="AutoShape 14"/>
          <p:cNvSpPr>
            <a:spLocks/>
          </p:cNvSpPr>
          <p:nvPr/>
        </p:nvSpPr>
        <p:spPr bwMode="auto">
          <a:xfrm>
            <a:off x="3178076"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2009</a:t>
            </a:r>
            <a:endParaRPr lang="id-ID" sz="4275"/>
          </a:p>
        </p:txBody>
      </p:sp>
      <p:sp>
        <p:nvSpPr>
          <p:cNvPr id="62479" name="AutoShape 15"/>
          <p:cNvSpPr>
            <a:spLocks/>
          </p:cNvSpPr>
          <p:nvPr/>
        </p:nvSpPr>
        <p:spPr bwMode="auto">
          <a:xfrm>
            <a:off x="4537174"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2010</a:t>
            </a:r>
            <a:endParaRPr lang="id-ID" sz="4275"/>
          </a:p>
        </p:txBody>
      </p:sp>
      <p:sp>
        <p:nvSpPr>
          <p:cNvPr id="62480" name="AutoShape 16"/>
          <p:cNvSpPr>
            <a:spLocks/>
          </p:cNvSpPr>
          <p:nvPr/>
        </p:nvSpPr>
        <p:spPr bwMode="auto">
          <a:xfrm>
            <a:off x="4707731"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1" name="AutoShape 17"/>
          <p:cNvSpPr>
            <a:spLocks/>
          </p:cNvSpPr>
          <p:nvPr/>
        </p:nvSpPr>
        <p:spPr bwMode="auto">
          <a:xfrm>
            <a:off x="5946279" y="8049220"/>
            <a:ext cx="48845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2011</a:t>
            </a:r>
            <a:endParaRPr lang="id-ID" sz="4275"/>
          </a:p>
        </p:txBody>
      </p:sp>
      <p:sp>
        <p:nvSpPr>
          <p:cNvPr id="62482" name="AutoShape 18"/>
          <p:cNvSpPr>
            <a:spLocks/>
          </p:cNvSpPr>
          <p:nvPr/>
        </p:nvSpPr>
        <p:spPr bwMode="auto">
          <a:xfrm>
            <a:off x="6115943" y="7856339"/>
            <a:ext cx="149126"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3" name="AutoShape 19"/>
          <p:cNvSpPr>
            <a:spLocks/>
          </p:cNvSpPr>
          <p:nvPr/>
        </p:nvSpPr>
        <p:spPr bwMode="auto">
          <a:xfrm>
            <a:off x="7341096"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2012</a:t>
            </a:r>
            <a:endParaRPr lang="id-ID" sz="4275"/>
          </a:p>
        </p:txBody>
      </p:sp>
      <p:sp>
        <p:nvSpPr>
          <p:cNvPr id="62484" name="AutoShape 20"/>
          <p:cNvSpPr>
            <a:spLocks/>
          </p:cNvSpPr>
          <p:nvPr/>
        </p:nvSpPr>
        <p:spPr bwMode="auto">
          <a:xfrm>
            <a:off x="7511653"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5" name="AutoShape 21"/>
          <p:cNvSpPr>
            <a:spLocks/>
          </p:cNvSpPr>
          <p:nvPr/>
        </p:nvSpPr>
        <p:spPr bwMode="auto">
          <a:xfrm>
            <a:off x="8713589"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2013</a:t>
            </a:r>
            <a:endParaRPr lang="id-ID" sz="4275"/>
          </a:p>
        </p:txBody>
      </p:sp>
      <p:sp>
        <p:nvSpPr>
          <p:cNvPr id="62486" name="AutoShape 22"/>
          <p:cNvSpPr>
            <a:spLocks/>
          </p:cNvSpPr>
          <p:nvPr/>
        </p:nvSpPr>
        <p:spPr bwMode="auto">
          <a:xfrm>
            <a:off x="8884147"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7" name="AutoShape 23"/>
          <p:cNvSpPr>
            <a:spLocks/>
          </p:cNvSpPr>
          <p:nvPr/>
        </p:nvSpPr>
        <p:spPr bwMode="auto">
          <a:xfrm>
            <a:off x="10146804"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2014</a:t>
            </a:r>
            <a:endParaRPr lang="id-ID" sz="4275"/>
          </a:p>
        </p:txBody>
      </p:sp>
      <p:sp>
        <p:nvSpPr>
          <p:cNvPr id="62488" name="AutoShape 24"/>
          <p:cNvSpPr>
            <a:spLocks/>
          </p:cNvSpPr>
          <p:nvPr/>
        </p:nvSpPr>
        <p:spPr bwMode="auto">
          <a:xfrm>
            <a:off x="10317361"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9" name="AutoShape 25"/>
          <p:cNvSpPr>
            <a:spLocks/>
          </p:cNvSpPr>
          <p:nvPr/>
        </p:nvSpPr>
        <p:spPr bwMode="auto">
          <a:xfrm>
            <a:off x="11399639" y="8002786"/>
            <a:ext cx="65186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2015</a:t>
            </a:r>
            <a:endParaRPr lang="id-ID" sz="4275" dirty="0">
              <a:solidFill>
                <a:schemeClr val="accent2"/>
              </a:solidFill>
            </a:endParaRPr>
          </a:p>
        </p:txBody>
      </p:sp>
      <p:sp>
        <p:nvSpPr>
          <p:cNvPr id="62490" name="AutoShape 26"/>
          <p:cNvSpPr>
            <a:spLocks/>
          </p:cNvSpPr>
          <p:nvPr/>
        </p:nvSpPr>
        <p:spPr bwMode="auto">
          <a:xfrm>
            <a:off x="11651456"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91" name="Line 27"/>
          <p:cNvSpPr>
            <a:spLocks noChangeShapeType="1"/>
          </p:cNvSpPr>
          <p:nvPr/>
        </p:nvSpPr>
        <p:spPr bwMode="auto">
          <a:xfrm flipV="1">
            <a:off x="1989534" y="6583859"/>
            <a:ext cx="0" cy="417909"/>
          </a:xfrm>
          <a:prstGeom prst="line">
            <a:avLst/>
          </a:prstGeom>
          <a:noFill/>
          <a:ln w="50800" cap="rnd" cmpd="sng">
            <a:solidFill>
              <a:srgbClr val="85888D"/>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92" name="AutoShape 28"/>
          <p:cNvSpPr>
            <a:spLocks/>
          </p:cNvSpPr>
          <p:nvPr/>
        </p:nvSpPr>
        <p:spPr bwMode="auto">
          <a:xfrm>
            <a:off x="1452861" y="6055221"/>
            <a:ext cx="107334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rgbClr val="53585F"/>
                </a:solidFill>
              </a:rPr>
              <a:t>$ 20.000</a:t>
            </a:r>
            <a:endParaRPr lang="id-ID" sz="4275" dirty="0"/>
          </a:p>
        </p:txBody>
      </p:sp>
      <p:sp>
        <p:nvSpPr>
          <p:cNvPr id="62493" name="AutoShape 29"/>
          <p:cNvSpPr>
            <a:spLocks/>
          </p:cNvSpPr>
          <p:nvPr/>
        </p:nvSpPr>
        <p:spPr bwMode="auto">
          <a:xfrm>
            <a:off x="10929938" y="3081635"/>
            <a:ext cx="159127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chemeClr val="accent2"/>
                </a:solidFill>
              </a:rPr>
              <a:t>$ 50.000.000</a:t>
            </a:r>
            <a:endParaRPr lang="id-ID" sz="4275" dirty="0">
              <a:solidFill>
                <a:schemeClr val="accent2"/>
              </a:solidFill>
            </a:endParaRPr>
          </a:p>
        </p:txBody>
      </p:sp>
      <p:sp>
        <p:nvSpPr>
          <p:cNvPr id="62494" name="AutoShape 30"/>
          <p:cNvSpPr>
            <a:spLocks/>
          </p:cNvSpPr>
          <p:nvPr/>
        </p:nvSpPr>
        <p:spPr bwMode="auto">
          <a:xfrm>
            <a:off x="1457325" y="4079975"/>
            <a:ext cx="4696123" cy="1404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2495" name="AutoShape 31"/>
          <p:cNvSpPr>
            <a:spLocks/>
          </p:cNvSpPr>
          <p:nvPr/>
        </p:nvSpPr>
        <p:spPr bwMode="auto">
          <a:xfrm>
            <a:off x="1452861" y="3717430"/>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strips(downLeft)">
                                      <p:cBhvr>
                                        <p:cTn id="7" dur="500"/>
                                        <p:tgtEl>
                                          <p:spTgt spid="62473"/>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62466"/>
                                        </p:tgtEl>
                                        <p:attrNameLst>
                                          <p:attrName>style.visibility</p:attrName>
                                        </p:attrNameLst>
                                      </p:cBhvr>
                                      <p:to>
                                        <p:strVal val="visible"/>
                                      </p:to>
                                    </p:set>
                                    <p:animEffect transition="in" filter="strips(downLeft)">
                                      <p:cBhvr>
                                        <p:cTn id="11" dur="500"/>
                                        <p:tgtEl>
                                          <p:spTgt spid="62466"/>
                                        </p:tgtEl>
                                      </p:cBhvr>
                                    </p:animEffect>
                                  </p:child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2467"/>
                                        </p:tgtEl>
                                        <p:attrNameLst>
                                          <p:attrName>style.visibility</p:attrName>
                                        </p:attrNameLst>
                                      </p:cBhvr>
                                      <p:to>
                                        <p:strVal val="visible"/>
                                      </p:to>
                                    </p:set>
                                    <p:animEffect transition="in" filter="strips(downLeft)">
                                      <p:cBhvr>
                                        <p:cTn id="15" dur="500"/>
                                        <p:tgtEl>
                                          <p:spTgt spid="62467"/>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62468"/>
                                        </p:tgtEl>
                                        <p:attrNameLst>
                                          <p:attrName>style.visibility</p:attrName>
                                        </p:attrNameLst>
                                      </p:cBhvr>
                                      <p:to>
                                        <p:strVal val="visible"/>
                                      </p:to>
                                    </p:set>
                                    <p:animEffect transition="in" filter="strips(downLeft)">
                                      <p:cBhvr>
                                        <p:cTn id="19" dur="500"/>
                                        <p:tgtEl>
                                          <p:spTgt spid="62468"/>
                                        </p:tgtEl>
                                      </p:cBhvr>
                                    </p:animEffect>
                                  </p:childTnLst>
                                </p:cTn>
                              </p:par>
                            </p:childTnLst>
                          </p:cTn>
                        </p:par>
                        <p:par>
                          <p:cTn id="20" fill="hold">
                            <p:stCondLst>
                              <p:cond delay="2000"/>
                            </p:stCondLst>
                            <p:childTnLst>
                              <p:par>
                                <p:cTn id="21" presetID="18" presetClass="entr" presetSubtype="12" fill="hold" grpId="0" nodeType="afterEffect">
                                  <p:stCondLst>
                                    <p:cond delay="0"/>
                                  </p:stCondLst>
                                  <p:childTnLst>
                                    <p:set>
                                      <p:cBhvr>
                                        <p:cTn id="22" dur="1" fill="hold">
                                          <p:stCondLst>
                                            <p:cond delay="0"/>
                                          </p:stCondLst>
                                        </p:cTn>
                                        <p:tgtEl>
                                          <p:spTgt spid="62469"/>
                                        </p:tgtEl>
                                        <p:attrNameLst>
                                          <p:attrName>style.visibility</p:attrName>
                                        </p:attrNameLst>
                                      </p:cBhvr>
                                      <p:to>
                                        <p:strVal val="visible"/>
                                      </p:to>
                                    </p:set>
                                    <p:animEffect transition="in" filter="strips(downLeft)">
                                      <p:cBhvr>
                                        <p:cTn id="23" dur="500"/>
                                        <p:tgtEl>
                                          <p:spTgt spid="62469"/>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strips(downLeft)">
                                      <p:cBhvr>
                                        <p:cTn id="27" dur="500"/>
                                        <p:tgtEl>
                                          <p:spTgt spid="62470"/>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strips(downLeft)">
                                      <p:cBhvr>
                                        <p:cTn id="31" dur="500"/>
                                        <p:tgtEl>
                                          <p:spTgt spid="62471"/>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62472"/>
                                        </p:tgtEl>
                                        <p:attrNameLst>
                                          <p:attrName>style.visibility</p:attrName>
                                        </p:attrNameLst>
                                      </p:cBhvr>
                                      <p:to>
                                        <p:strVal val="visible"/>
                                      </p:to>
                                    </p:set>
                                    <p:animEffect transition="in" filter="strips(downLeft)">
                                      <p:cBhvr>
                                        <p:cTn id="35" dur="5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62467" grpId="0" animBg="1"/>
      <p:bldP spid="62468" grpId="0" animBg="1"/>
      <p:bldP spid="62469" grpId="0" animBg="1"/>
      <p:bldP spid="62470" grpId="0" animBg="1"/>
      <p:bldP spid="62471" grpId="0" animBg="1"/>
      <p:bldP spid="62472" grpId="0" animBg="1"/>
      <p:bldP spid="6247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ct 3"/>
          <p:cNvGraphicFramePr>
            <a:graphicFrameLocks noChangeAspect="1"/>
          </p:cNvGraphicFramePr>
          <p:nvPr>
            <p:extLst>
              <p:ext uri="{D42A27DB-BD31-4B8C-83A1-F6EECF244321}">
                <p14:modId xmlns:p14="http://schemas.microsoft.com/office/powerpoint/2010/main" val="546248852"/>
              </p:ext>
            </p:extLst>
          </p:nvPr>
        </p:nvGraphicFramePr>
        <p:xfrm>
          <a:off x="800222" y="3509367"/>
          <a:ext cx="9399828" cy="4048293"/>
        </p:xfrm>
        <a:graphic>
          <a:graphicData uri="http://schemas.openxmlformats.org/drawingml/2006/chart">
            <c:chart xmlns:c="http://schemas.openxmlformats.org/drawingml/2006/chart" xmlns:r="http://schemas.openxmlformats.org/officeDocument/2006/relationships" r:id="rId2"/>
          </a:graphicData>
        </a:graphic>
      </p:graphicFrame>
      <p:grpSp>
        <p:nvGrpSpPr>
          <p:cNvPr id="63491" name="Group 3"/>
          <p:cNvGrpSpPr>
            <a:grpSpLocks/>
          </p:cNvGrpSpPr>
          <p:nvPr/>
        </p:nvGrpSpPr>
        <p:grpSpPr bwMode="auto">
          <a:xfrm>
            <a:off x="4283246" y="5144393"/>
            <a:ext cx="1257300" cy="1257300"/>
            <a:chOff x="0" y="0"/>
            <a:chExt cx="2235201" cy="2235201"/>
          </a:xfrm>
        </p:grpSpPr>
        <p:sp>
          <p:nvSpPr>
            <p:cNvPr id="63492" name="AutoShape 4"/>
            <p:cNvSpPr>
              <a:spLocks/>
            </p:cNvSpPr>
            <p:nvPr/>
          </p:nvSpPr>
          <p:spPr bwMode="auto">
            <a:xfrm>
              <a:off x="0" y="0"/>
              <a:ext cx="2235201" cy="22352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3493" name="AutoShape 5"/>
            <p:cNvSpPr>
              <a:spLocks/>
            </p:cNvSpPr>
            <p:nvPr/>
          </p:nvSpPr>
          <p:spPr bwMode="auto">
            <a:xfrm>
              <a:off x="630935" y="691769"/>
              <a:ext cx="973330" cy="851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599" y="2355"/>
                    <a:pt x="21599" y="5887"/>
                  </a:cubicBezTo>
                  <a:cubicBezTo>
                    <a:pt x="21599"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494" name="Group 6"/>
          <p:cNvGrpSpPr>
            <a:grpSpLocks/>
          </p:cNvGrpSpPr>
          <p:nvPr/>
        </p:nvGrpSpPr>
        <p:grpSpPr bwMode="auto">
          <a:xfrm>
            <a:off x="3074167" y="4460379"/>
            <a:ext cx="1057275" cy="1057275"/>
            <a:chOff x="-1" y="-1"/>
            <a:chExt cx="1879601" cy="1879601"/>
          </a:xfrm>
        </p:grpSpPr>
        <p:sp>
          <p:nvSpPr>
            <p:cNvPr id="63495" name="AutoShape 7"/>
            <p:cNvSpPr>
              <a:spLocks/>
            </p:cNvSpPr>
            <p:nvPr/>
          </p:nvSpPr>
          <p:spPr bwMode="auto">
            <a:xfrm>
              <a:off x="0" y="0"/>
              <a:ext cx="1879600" cy="1879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3496" name="AutoShape 8"/>
            <p:cNvSpPr>
              <a:spLocks/>
            </p:cNvSpPr>
            <p:nvPr/>
          </p:nvSpPr>
          <p:spPr bwMode="auto">
            <a:xfrm>
              <a:off x="414787" y="581714"/>
              <a:ext cx="1050026" cy="730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600" y="10819"/>
                  </a:moveTo>
                  <a:cubicBezTo>
                    <a:pt x="21600" y="10819"/>
                    <a:pt x="17252" y="21599"/>
                    <a:pt x="10800" y="21599"/>
                  </a:cubicBezTo>
                  <a:cubicBezTo>
                    <a:pt x="4347" y="21599"/>
                    <a:pt x="0" y="10819"/>
                    <a:pt x="0" y="10819"/>
                  </a:cubicBezTo>
                  <a:cubicBezTo>
                    <a:pt x="0" y="10819"/>
                    <a:pt x="4347" y="0"/>
                    <a:pt x="10800" y="0"/>
                  </a:cubicBezTo>
                  <a:cubicBezTo>
                    <a:pt x="17252" y="0"/>
                    <a:pt x="21600" y="10819"/>
                    <a:pt x="21600"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497" name="Group 9"/>
          <p:cNvGrpSpPr>
            <a:grpSpLocks/>
          </p:cNvGrpSpPr>
          <p:nvPr/>
        </p:nvGrpSpPr>
        <p:grpSpPr bwMode="auto">
          <a:xfrm>
            <a:off x="1973136" y="5967710"/>
            <a:ext cx="642938" cy="642938"/>
            <a:chOff x="0" y="0"/>
            <a:chExt cx="1143001" cy="1143001"/>
          </a:xfrm>
        </p:grpSpPr>
        <p:sp>
          <p:nvSpPr>
            <p:cNvPr id="63498" name="AutoShape 10"/>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3499" name="AutoShape 11"/>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500" name="Group 12"/>
          <p:cNvGrpSpPr>
            <a:grpSpLocks/>
          </p:cNvGrpSpPr>
          <p:nvPr/>
        </p:nvGrpSpPr>
        <p:grpSpPr bwMode="auto">
          <a:xfrm>
            <a:off x="5835226" y="4656832"/>
            <a:ext cx="771525" cy="771525"/>
            <a:chOff x="0" y="0"/>
            <a:chExt cx="1371601" cy="1371601"/>
          </a:xfrm>
        </p:grpSpPr>
        <p:sp>
          <p:nvSpPr>
            <p:cNvPr id="63501" name="AutoShape 13"/>
            <p:cNvSpPr>
              <a:spLocks/>
            </p:cNvSpPr>
            <p:nvPr/>
          </p:nvSpPr>
          <p:spPr bwMode="auto">
            <a:xfrm>
              <a:off x="0" y="0"/>
              <a:ext cx="1371601" cy="13716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3502" name="AutoShape 14"/>
            <p:cNvSpPr>
              <a:spLocks/>
            </p:cNvSpPr>
            <p:nvPr/>
          </p:nvSpPr>
          <p:spPr bwMode="auto">
            <a:xfrm>
              <a:off x="341976" y="406818"/>
              <a:ext cx="687648" cy="56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600" y="3693"/>
                  </a:lnTo>
                  <a:cubicBezTo>
                    <a:pt x="21600"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503" name="Group 15"/>
          <p:cNvGrpSpPr>
            <a:grpSpLocks/>
          </p:cNvGrpSpPr>
          <p:nvPr/>
        </p:nvGrpSpPr>
        <p:grpSpPr bwMode="auto">
          <a:xfrm>
            <a:off x="8534671" y="4627364"/>
            <a:ext cx="617041" cy="617042"/>
            <a:chOff x="-1" y="-1"/>
            <a:chExt cx="1095978" cy="1095978"/>
          </a:xfrm>
        </p:grpSpPr>
        <p:sp>
          <p:nvSpPr>
            <p:cNvPr id="63504" name="AutoShape 16"/>
            <p:cNvSpPr>
              <a:spLocks/>
            </p:cNvSpPr>
            <p:nvPr/>
          </p:nvSpPr>
          <p:spPr bwMode="auto">
            <a:xfrm>
              <a:off x="0" y="0"/>
              <a:ext cx="1095977" cy="1095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3505" name="AutoShape 17"/>
            <p:cNvSpPr>
              <a:spLocks/>
            </p:cNvSpPr>
            <p:nvPr/>
          </p:nvSpPr>
          <p:spPr bwMode="auto">
            <a:xfrm>
              <a:off x="294865" y="344816"/>
              <a:ext cx="506247" cy="406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599"/>
                    <a:pt x="20263" y="21599"/>
                  </a:cubicBezTo>
                  <a:lnTo>
                    <a:pt x="1348" y="21599"/>
                  </a:lnTo>
                  <a:cubicBezTo>
                    <a:pt x="981" y="21599"/>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63506" name="Group 18"/>
          <p:cNvGrpSpPr>
            <a:grpSpLocks/>
          </p:cNvGrpSpPr>
          <p:nvPr/>
        </p:nvGrpSpPr>
        <p:grpSpPr bwMode="auto">
          <a:xfrm>
            <a:off x="6860354" y="4174629"/>
            <a:ext cx="1343025" cy="1343025"/>
            <a:chOff x="-1" y="-1"/>
            <a:chExt cx="2387601" cy="2387601"/>
          </a:xfrm>
        </p:grpSpPr>
        <p:sp>
          <p:nvSpPr>
            <p:cNvPr id="63507" name="AutoShape 19"/>
            <p:cNvSpPr>
              <a:spLocks/>
            </p:cNvSpPr>
            <p:nvPr/>
          </p:nvSpPr>
          <p:spPr bwMode="auto">
            <a:xfrm>
              <a:off x="0" y="0"/>
              <a:ext cx="2387600" cy="2387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3508" name="AutoShape 20"/>
            <p:cNvSpPr>
              <a:spLocks/>
            </p:cNvSpPr>
            <p:nvPr/>
          </p:nvSpPr>
          <p:spPr bwMode="auto">
            <a:xfrm>
              <a:off x="708979" y="847609"/>
              <a:ext cx="969642" cy="7075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599" y="13846"/>
                    <a:pt x="21599" y="15107"/>
                  </a:cubicBezTo>
                  <a:cubicBezTo>
                    <a:pt x="21599"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63509" name="AutoShape 21"/>
          <p:cNvSpPr>
            <a:spLocks/>
          </p:cNvSpPr>
          <p:nvPr/>
        </p:nvSpPr>
        <p:spPr bwMode="auto">
          <a:xfrm>
            <a:off x="1889197" y="5595342"/>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1</a:t>
            </a:r>
            <a:endParaRPr lang="id-ID" sz="4275"/>
          </a:p>
        </p:txBody>
      </p:sp>
      <p:sp>
        <p:nvSpPr>
          <p:cNvPr id="63510" name="AutoShape 22"/>
          <p:cNvSpPr>
            <a:spLocks/>
          </p:cNvSpPr>
          <p:nvPr/>
        </p:nvSpPr>
        <p:spPr bwMode="auto">
          <a:xfrm>
            <a:off x="3197396" y="4103191"/>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2</a:t>
            </a:r>
            <a:endParaRPr lang="id-ID" sz="4275"/>
          </a:p>
        </p:txBody>
      </p:sp>
      <p:sp>
        <p:nvSpPr>
          <p:cNvPr id="63511" name="AutoShape 23"/>
          <p:cNvSpPr>
            <a:spLocks/>
          </p:cNvSpPr>
          <p:nvPr/>
        </p:nvSpPr>
        <p:spPr bwMode="auto">
          <a:xfrm>
            <a:off x="4506488" y="4772025"/>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3</a:t>
            </a:r>
            <a:endParaRPr lang="id-ID" sz="4275"/>
          </a:p>
        </p:txBody>
      </p:sp>
      <p:sp>
        <p:nvSpPr>
          <p:cNvPr id="63512" name="AutoShape 24"/>
          <p:cNvSpPr>
            <a:spLocks/>
          </p:cNvSpPr>
          <p:nvPr/>
        </p:nvSpPr>
        <p:spPr bwMode="auto">
          <a:xfrm>
            <a:off x="5815580" y="4342507"/>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4</a:t>
            </a:r>
            <a:endParaRPr lang="id-ID" sz="4275"/>
          </a:p>
        </p:txBody>
      </p:sp>
      <p:sp>
        <p:nvSpPr>
          <p:cNvPr id="63513" name="AutoShape 25"/>
          <p:cNvSpPr>
            <a:spLocks/>
          </p:cNvSpPr>
          <p:nvPr/>
        </p:nvSpPr>
        <p:spPr bwMode="auto">
          <a:xfrm>
            <a:off x="7126459" y="3835301"/>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5</a:t>
            </a:r>
            <a:endParaRPr lang="id-ID" sz="4275"/>
          </a:p>
        </p:txBody>
      </p:sp>
      <p:sp>
        <p:nvSpPr>
          <p:cNvPr id="63514" name="AutoShape 26"/>
          <p:cNvSpPr>
            <a:spLocks/>
          </p:cNvSpPr>
          <p:nvPr/>
        </p:nvSpPr>
        <p:spPr bwMode="auto">
          <a:xfrm>
            <a:off x="8437337" y="4278213"/>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6</a:t>
            </a:r>
            <a:endParaRPr lang="id-ID" sz="4275"/>
          </a:p>
        </p:txBody>
      </p:sp>
      <p:sp>
        <p:nvSpPr>
          <p:cNvPr id="63515" name="AutoShape 27"/>
          <p:cNvSpPr>
            <a:spLocks/>
          </p:cNvSpPr>
          <p:nvPr/>
        </p:nvSpPr>
        <p:spPr bwMode="auto">
          <a:xfrm>
            <a:off x="9979819" y="4539853"/>
            <a:ext cx="2886968"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3516" name="AutoShape 28"/>
          <p:cNvSpPr>
            <a:spLocks/>
          </p:cNvSpPr>
          <p:nvPr/>
        </p:nvSpPr>
        <p:spPr bwMode="auto">
          <a:xfrm>
            <a:off x="9979819" y="4177308"/>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Add Title Here</a:t>
            </a:r>
            <a:endParaRPr lang="id-ID" sz="4275" dirty="0"/>
          </a:p>
        </p:txBody>
      </p:sp>
      <p:sp>
        <p:nvSpPr>
          <p:cNvPr id="63517" name="AutoShape 29"/>
          <p:cNvSpPr>
            <a:spLocks/>
          </p:cNvSpPr>
          <p:nvPr/>
        </p:nvSpPr>
        <p:spPr bwMode="auto">
          <a:xfrm>
            <a:off x="2045466"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636463"/>
                </a:solidFill>
                <a:latin typeface="Roboto" panose="02000000000000000000" pitchFamily="2" charset="0"/>
                <a:sym typeface="Roboto" panose="02000000000000000000" pitchFamily="2" charset="0"/>
              </a:rPr>
              <a:t>2008</a:t>
            </a:r>
            <a:endParaRPr lang="id-ID" sz="4275" dirty="0"/>
          </a:p>
        </p:txBody>
      </p:sp>
      <p:sp>
        <p:nvSpPr>
          <p:cNvPr id="63518" name="AutoShape 30"/>
          <p:cNvSpPr>
            <a:spLocks/>
          </p:cNvSpPr>
          <p:nvPr/>
        </p:nvSpPr>
        <p:spPr bwMode="auto">
          <a:xfrm>
            <a:off x="3353666"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636463"/>
                </a:solidFill>
                <a:latin typeface="Roboto" panose="02000000000000000000" pitchFamily="2" charset="0"/>
                <a:sym typeface="Roboto" panose="02000000000000000000" pitchFamily="2" charset="0"/>
              </a:rPr>
              <a:t>2009</a:t>
            </a:r>
            <a:endParaRPr lang="id-ID" sz="4275" dirty="0"/>
          </a:p>
        </p:txBody>
      </p:sp>
      <p:sp>
        <p:nvSpPr>
          <p:cNvPr id="63519" name="AutoShape 31"/>
          <p:cNvSpPr>
            <a:spLocks/>
          </p:cNvSpPr>
          <p:nvPr/>
        </p:nvSpPr>
        <p:spPr bwMode="auto">
          <a:xfrm>
            <a:off x="4660079"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2010</a:t>
            </a:r>
            <a:endParaRPr lang="id-ID" sz="4275"/>
          </a:p>
        </p:txBody>
      </p:sp>
      <p:sp>
        <p:nvSpPr>
          <p:cNvPr id="63520" name="AutoShape 32"/>
          <p:cNvSpPr>
            <a:spLocks/>
          </p:cNvSpPr>
          <p:nvPr/>
        </p:nvSpPr>
        <p:spPr bwMode="auto">
          <a:xfrm>
            <a:off x="597095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2011</a:t>
            </a:r>
            <a:endParaRPr lang="id-ID" sz="4275"/>
          </a:p>
        </p:txBody>
      </p:sp>
      <p:sp>
        <p:nvSpPr>
          <p:cNvPr id="63521" name="AutoShape 33"/>
          <p:cNvSpPr>
            <a:spLocks/>
          </p:cNvSpPr>
          <p:nvPr/>
        </p:nvSpPr>
        <p:spPr bwMode="auto">
          <a:xfrm>
            <a:off x="728094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2012</a:t>
            </a:r>
            <a:endParaRPr lang="id-ID" sz="4275"/>
          </a:p>
        </p:txBody>
      </p:sp>
      <p:sp>
        <p:nvSpPr>
          <p:cNvPr id="63522" name="AutoShape 34"/>
          <p:cNvSpPr>
            <a:spLocks/>
          </p:cNvSpPr>
          <p:nvPr/>
        </p:nvSpPr>
        <p:spPr bwMode="auto">
          <a:xfrm>
            <a:off x="8592713"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2013</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503"/>
                                        </p:tgtEl>
                                        <p:attrNameLst>
                                          <p:attrName>style.visibility</p:attrName>
                                        </p:attrNameLst>
                                      </p:cBhvr>
                                      <p:to>
                                        <p:strVal val="visible"/>
                                      </p:to>
                                    </p:set>
                                    <p:animEffect transition="in" filter="fade">
                                      <p:cBhvr>
                                        <p:cTn id="7" dur="1000"/>
                                        <p:tgtEl>
                                          <p:spTgt spid="63503"/>
                                        </p:tgtEl>
                                      </p:cBhvr>
                                    </p:animEffect>
                                    <p:anim calcmode="lin" valueType="num">
                                      <p:cBhvr>
                                        <p:cTn id="8" dur="1000" fill="hold"/>
                                        <p:tgtEl>
                                          <p:spTgt spid="63503"/>
                                        </p:tgtEl>
                                        <p:attrNameLst>
                                          <p:attrName>ppt_x</p:attrName>
                                        </p:attrNameLst>
                                      </p:cBhvr>
                                      <p:tavLst>
                                        <p:tav tm="0">
                                          <p:val>
                                            <p:strVal val="#ppt_x"/>
                                          </p:val>
                                        </p:tav>
                                        <p:tav tm="100000">
                                          <p:val>
                                            <p:strVal val="#ppt_x"/>
                                          </p:val>
                                        </p:tav>
                                      </p:tavLst>
                                    </p:anim>
                                    <p:anim calcmode="lin" valueType="num">
                                      <p:cBhvr>
                                        <p:cTn id="9" dur="900" decel="100000" fill="hold"/>
                                        <p:tgtEl>
                                          <p:spTgt spid="6350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503"/>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600"/>
                                  </p:stCondLst>
                                  <p:childTnLst>
                                    <p:set>
                                      <p:cBhvr>
                                        <p:cTn id="12" dur="1" fill="hold">
                                          <p:stCondLst>
                                            <p:cond delay="0"/>
                                          </p:stCondLst>
                                        </p:cTn>
                                        <p:tgtEl>
                                          <p:spTgt spid="63506"/>
                                        </p:tgtEl>
                                        <p:attrNameLst>
                                          <p:attrName>style.visibility</p:attrName>
                                        </p:attrNameLst>
                                      </p:cBhvr>
                                      <p:to>
                                        <p:strVal val="visible"/>
                                      </p:to>
                                    </p:set>
                                    <p:animEffect transition="in" filter="fade">
                                      <p:cBhvr>
                                        <p:cTn id="13" dur="1000"/>
                                        <p:tgtEl>
                                          <p:spTgt spid="63506"/>
                                        </p:tgtEl>
                                      </p:cBhvr>
                                    </p:animEffect>
                                    <p:anim calcmode="lin" valueType="num">
                                      <p:cBhvr>
                                        <p:cTn id="14" dur="1000" fill="hold"/>
                                        <p:tgtEl>
                                          <p:spTgt spid="63506"/>
                                        </p:tgtEl>
                                        <p:attrNameLst>
                                          <p:attrName>ppt_x</p:attrName>
                                        </p:attrNameLst>
                                      </p:cBhvr>
                                      <p:tavLst>
                                        <p:tav tm="0">
                                          <p:val>
                                            <p:strVal val="#ppt_x"/>
                                          </p:val>
                                        </p:tav>
                                        <p:tav tm="100000">
                                          <p:val>
                                            <p:strVal val="#ppt_x"/>
                                          </p:val>
                                        </p:tav>
                                      </p:tavLst>
                                    </p:anim>
                                    <p:anim calcmode="lin" valueType="num">
                                      <p:cBhvr>
                                        <p:cTn id="15" dur="900" decel="100000" fill="hold"/>
                                        <p:tgtEl>
                                          <p:spTgt spid="6350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50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63500"/>
                                        </p:tgtEl>
                                        <p:attrNameLst>
                                          <p:attrName>style.visibility</p:attrName>
                                        </p:attrNameLst>
                                      </p:cBhvr>
                                      <p:to>
                                        <p:strVal val="visible"/>
                                      </p:to>
                                    </p:set>
                                    <p:animEffect transition="in" filter="fade">
                                      <p:cBhvr>
                                        <p:cTn id="19" dur="1000"/>
                                        <p:tgtEl>
                                          <p:spTgt spid="63500"/>
                                        </p:tgtEl>
                                      </p:cBhvr>
                                    </p:animEffect>
                                    <p:anim calcmode="lin" valueType="num">
                                      <p:cBhvr>
                                        <p:cTn id="20" dur="1000" fill="hold"/>
                                        <p:tgtEl>
                                          <p:spTgt spid="63500"/>
                                        </p:tgtEl>
                                        <p:attrNameLst>
                                          <p:attrName>ppt_x</p:attrName>
                                        </p:attrNameLst>
                                      </p:cBhvr>
                                      <p:tavLst>
                                        <p:tav tm="0">
                                          <p:val>
                                            <p:strVal val="#ppt_x"/>
                                          </p:val>
                                        </p:tav>
                                        <p:tav tm="100000">
                                          <p:val>
                                            <p:strVal val="#ppt_x"/>
                                          </p:val>
                                        </p:tav>
                                      </p:tavLst>
                                    </p:anim>
                                    <p:anim calcmode="lin" valueType="num">
                                      <p:cBhvr>
                                        <p:cTn id="21" dur="900" decel="100000" fill="hold"/>
                                        <p:tgtEl>
                                          <p:spTgt spid="6350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3500"/>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900"/>
                                  </p:stCondLst>
                                  <p:childTnLst>
                                    <p:set>
                                      <p:cBhvr>
                                        <p:cTn id="24" dur="1" fill="hold">
                                          <p:stCondLst>
                                            <p:cond delay="0"/>
                                          </p:stCondLst>
                                        </p:cTn>
                                        <p:tgtEl>
                                          <p:spTgt spid="63491"/>
                                        </p:tgtEl>
                                        <p:attrNameLst>
                                          <p:attrName>style.visibility</p:attrName>
                                        </p:attrNameLst>
                                      </p:cBhvr>
                                      <p:to>
                                        <p:strVal val="visible"/>
                                      </p:to>
                                    </p:set>
                                    <p:animEffect transition="in" filter="fade">
                                      <p:cBhvr>
                                        <p:cTn id="25" dur="1000"/>
                                        <p:tgtEl>
                                          <p:spTgt spid="63491"/>
                                        </p:tgtEl>
                                      </p:cBhvr>
                                    </p:animEffect>
                                    <p:anim calcmode="lin" valueType="num">
                                      <p:cBhvr>
                                        <p:cTn id="26" dur="1000" fill="hold"/>
                                        <p:tgtEl>
                                          <p:spTgt spid="63491"/>
                                        </p:tgtEl>
                                        <p:attrNameLst>
                                          <p:attrName>ppt_x</p:attrName>
                                        </p:attrNameLst>
                                      </p:cBhvr>
                                      <p:tavLst>
                                        <p:tav tm="0">
                                          <p:val>
                                            <p:strVal val="#ppt_x"/>
                                          </p:val>
                                        </p:tav>
                                        <p:tav tm="100000">
                                          <p:val>
                                            <p:strVal val="#ppt_x"/>
                                          </p:val>
                                        </p:tav>
                                      </p:tavLst>
                                    </p:anim>
                                    <p:anim calcmode="lin" valueType="num">
                                      <p:cBhvr>
                                        <p:cTn id="27" dur="900" decel="100000" fill="hold"/>
                                        <p:tgtEl>
                                          <p:spTgt spid="6349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349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500"/>
                                  </p:stCondLst>
                                  <p:childTnLst>
                                    <p:set>
                                      <p:cBhvr>
                                        <p:cTn id="30" dur="1" fill="hold">
                                          <p:stCondLst>
                                            <p:cond delay="0"/>
                                          </p:stCondLst>
                                        </p:cTn>
                                        <p:tgtEl>
                                          <p:spTgt spid="63494"/>
                                        </p:tgtEl>
                                        <p:attrNameLst>
                                          <p:attrName>style.visibility</p:attrName>
                                        </p:attrNameLst>
                                      </p:cBhvr>
                                      <p:to>
                                        <p:strVal val="visible"/>
                                      </p:to>
                                    </p:set>
                                    <p:animEffect transition="in" filter="fade">
                                      <p:cBhvr>
                                        <p:cTn id="31" dur="1000"/>
                                        <p:tgtEl>
                                          <p:spTgt spid="63494"/>
                                        </p:tgtEl>
                                      </p:cBhvr>
                                    </p:animEffect>
                                    <p:anim calcmode="lin" valueType="num">
                                      <p:cBhvr>
                                        <p:cTn id="32" dur="1000" fill="hold"/>
                                        <p:tgtEl>
                                          <p:spTgt spid="63494"/>
                                        </p:tgtEl>
                                        <p:attrNameLst>
                                          <p:attrName>ppt_x</p:attrName>
                                        </p:attrNameLst>
                                      </p:cBhvr>
                                      <p:tavLst>
                                        <p:tav tm="0">
                                          <p:val>
                                            <p:strVal val="#ppt_x"/>
                                          </p:val>
                                        </p:tav>
                                        <p:tav tm="100000">
                                          <p:val>
                                            <p:strVal val="#ppt_x"/>
                                          </p:val>
                                        </p:tav>
                                      </p:tavLst>
                                    </p:anim>
                                    <p:anim calcmode="lin" valueType="num">
                                      <p:cBhvr>
                                        <p:cTn id="33" dur="900" decel="100000" fill="hold"/>
                                        <p:tgtEl>
                                          <p:spTgt spid="6349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349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1300"/>
                                  </p:stCondLst>
                                  <p:childTnLst>
                                    <p:set>
                                      <p:cBhvr>
                                        <p:cTn id="36" dur="1" fill="hold">
                                          <p:stCondLst>
                                            <p:cond delay="0"/>
                                          </p:stCondLst>
                                        </p:cTn>
                                        <p:tgtEl>
                                          <p:spTgt spid="63497"/>
                                        </p:tgtEl>
                                        <p:attrNameLst>
                                          <p:attrName>style.visibility</p:attrName>
                                        </p:attrNameLst>
                                      </p:cBhvr>
                                      <p:to>
                                        <p:strVal val="visible"/>
                                      </p:to>
                                    </p:set>
                                    <p:animEffect transition="in" filter="fade">
                                      <p:cBhvr>
                                        <p:cTn id="37" dur="1000"/>
                                        <p:tgtEl>
                                          <p:spTgt spid="63497"/>
                                        </p:tgtEl>
                                      </p:cBhvr>
                                    </p:animEffect>
                                    <p:anim calcmode="lin" valueType="num">
                                      <p:cBhvr>
                                        <p:cTn id="38" dur="1000" fill="hold"/>
                                        <p:tgtEl>
                                          <p:spTgt spid="63497"/>
                                        </p:tgtEl>
                                        <p:attrNameLst>
                                          <p:attrName>ppt_x</p:attrName>
                                        </p:attrNameLst>
                                      </p:cBhvr>
                                      <p:tavLst>
                                        <p:tav tm="0">
                                          <p:val>
                                            <p:strVal val="#ppt_x"/>
                                          </p:val>
                                        </p:tav>
                                        <p:tav tm="100000">
                                          <p:val>
                                            <p:strVal val="#ppt_x"/>
                                          </p:val>
                                        </p:tav>
                                      </p:tavLst>
                                    </p:anim>
                                    <p:anim calcmode="lin" valueType="num">
                                      <p:cBhvr>
                                        <p:cTn id="39" dur="900" decel="100000" fill="hold"/>
                                        <p:tgtEl>
                                          <p:spTgt spid="6349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63497"/>
                                        </p:tgtEl>
                                        <p:attrNameLst>
                                          <p:attrName>ppt_y</p:attrName>
                                        </p:attrNameLst>
                                      </p:cBhvr>
                                      <p:tavLst>
                                        <p:tav tm="0">
                                          <p:val>
                                            <p:strVal val="#ppt_y-.03"/>
                                          </p:val>
                                        </p:tav>
                                        <p:tav tm="100000">
                                          <p:val>
                                            <p:strVal val="#ppt_y"/>
                                          </p:val>
                                        </p:tav>
                                      </p:tavLst>
                                    </p:anim>
                                  </p:childTnLst>
                                </p:cTn>
                              </p:par>
                            </p:childTnLst>
                          </p:cTn>
                        </p:par>
                        <p:par>
                          <p:cTn id="41" fill="hold">
                            <p:stCondLst>
                              <p:cond delay="2300"/>
                            </p:stCondLst>
                            <p:childTnLst>
                              <p:par>
                                <p:cTn id="42" presetID="22" presetClass="entr" presetSubtype="4" fill="hold" grpId="0" nodeType="afterEffect">
                                  <p:stCondLst>
                                    <p:cond delay="0"/>
                                  </p:stCondLst>
                                  <p:childTnLst>
                                    <p:set>
                                      <p:cBhvr>
                                        <p:cTn id="43" dur="1" fill="hold">
                                          <p:stCondLst>
                                            <p:cond delay="0"/>
                                          </p:stCondLst>
                                        </p:cTn>
                                        <p:tgtEl>
                                          <p:spTgt spid="63516"/>
                                        </p:tgtEl>
                                        <p:attrNameLst>
                                          <p:attrName>style.visibility</p:attrName>
                                        </p:attrNameLst>
                                      </p:cBhvr>
                                      <p:to>
                                        <p:strVal val="visible"/>
                                      </p:to>
                                    </p:set>
                                    <p:animEffect transition="in" filter="wipe(down)">
                                      <p:cBhvr>
                                        <p:cTn id="44" dur="500"/>
                                        <p:tgtEl>
                                          <p:spTgt spid="6351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3515"/>
                                        </p:tgtEl>
                                        <p:attrNameLst>
                                          <p:attrName>style.visibility</p:attrName>
                                        </p:attrNameLst>
                                      </p:cBhvr>
                                      <p:to>
                                        <p:strVal val="visible"/>
                                      </p:to>
                                    </p:set>
                                    <p:animEffect transition="in" filter="wipe(down)">
                                      <p:cBhvr>
                                        <p:cTn id="47" dur="500"/>
                                        <p:tgtEl>
                                          <p:spTgt spid="63515"/>
                                        </p:tgtEl>
                                      </p:cBhvr>
                                    </p:animEffect>
                                  </p:childTnLst>
                                </p:cTn>
                              </p:par>
                            </p:childTnLst>
                          </p:cTn>
                        </p:par>
                        <p:par>
                          <p:cTn id="48" fill="hold">
                            <p:stCondLst>
                              <p:cond delay="2800"/>
                            </p:stCondLst>
                            <p:childTnLst>
                              <p:par>
                                <p:cTn id="49" presetID="22" presetClass="entr" presetSubtype="8" fill="hold" grpId="0" nodeType="afterEffect">
                                  <p:stCondLst>
                                    <p:cond delay="0"/>
                                  </p:stCondLst>
                                  <p:childTnLst>
                                    <p:set>
                                      <p:cBhvr>
                                        <p:cTn id="50"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wipe(left)">
                                      <p:cBhvr>
                                        <p:cTn id="51" dur="500"/>
                                        <p:tgtEl>
                                          <p:spTgt spid="38">
                                            <p:graphicEl>
                                              <a:chart seriesIdx="-3" categoryIdx="-3" bldStep="gridLegend"/>
                                            </p:graphicEl>
                                          </p:spTgt>
                                        </p:tgtEl>
                                      </p:cBhvr>
                                    </p:animEffect>
                                  </p:childTnLst>
                                </p:cTn>
                              </p:par>
                            </p:childTnLst>
                          </p:cTn>
                        </p:par>
                        <p:par>
                          <p:cTn id="52" fill="hold">
                            <p:stCondLst>
                              <p:cond delay="3300"/>
                            </p:stCondLst>
                            <p:childTnLst>
                              <p:par>
                                <p:cTn id="53" presetID="22" presetClass="entr" presetSubtype="8" fill="hold" grpId="0" nodeType="afterEffect">
                                  <p:stCondLst>
                                    <p:cond delay="0"/>
                                  </p:stCondLst>
                                  <p:childTnLst>
                                    <p:set>
                                      <p:cBhvr>
                                        <p:cTn id="54" dur="1" fill="hold">
                                          <p:stCondLst>
                                            <p:cond delay="0"/>
                                          </p:stCondLst>
                                        </p:cTn>
                                        <p:tgtEl>
                                          <p:spTgt spid="38">
                                            <p:graphicEl>
                                              <a:chart seriesIdx="-4" categoryIdx="0" bldStep="category"/>
                                            </p:graphicEl>
                                          </p:spTgt>
                                        </p:tgtEl>
                                        <p:attrNameLst>
                                          <p:attrName>style.visibility</p:attrName>
                                        </p:attrNameLst>
                                      </p:cBhvr>
                                      <p:to>
                                        <p:strVal val="visible"/>
                                      </p:to>
                                    </p:set>
                                    <p:animEffect transition="in" filter="wipe(left)">
                                      <p:cBhvr>
                                        <p:cTn id="55" dur="500"/>
                                        <p:tgtEl>
                                          <p:spTgt spid="38">
                                            <p:graphicEl>
                                              <a:chart seriesIdx="-4" categoryIdx="0" bldStep="category"/>
                                            </p:graphicEl>
                                          </p:spTgt>
                                        </p:tgtEl>
                                      </p:cBhvr>
                                    </p:animEffect>
                                  </p:childTnLst>
                                </p:cTn>
                              </p:par>
                            </p:childTnLst>
                          </p:cTn>
                        </p:par>
                        <p:par>
                          <p:cTn id="56" fill="hold">
                            <p:stCondLst>
                              <p:cond delay="3800"/>
                            </p:stCondLst>
                            <p:childTnLst>
                              <p:par>
                                <p:cTn id="57" presetID="22" presetClass="entr" presetSubtype="8" fill="hold" grpId="0" nodeType="afterEffect">
                                  <p:stCondLst>
                                    <p:cond delay="0"/>
                                  </p:stCondLst>
                                  <p:childTnLst>
                                    <p:set>
                                      <p:cBhvr>
                                        <p:cTn id="58" dur="1" fill="hold">
                                          <p:stCondLst>
                                            <p:cond delay="0"/>
                                          </p:stCondLst>
                                        </p:cTn>
                                        <p:tgtEl>
                                          <p:spTgt spid="38">
                                            <p:graphicEl>
                                              <a:chart seriesIdx="-4" categoryIdx="1" bldStep="category"/>
                                            </p:graphicEl>
                                          </p:spTgt>
                                        </p:tgtEl>
                                        <p:attrNameLst>
                                          <p:attrName>style.visibility</p:attrName>
                                        </p:attrNameLst>
                                      </p:cBhvr>
                                      <p:to>
                                        <p:strVal val="visible"/>
                                      </p:to>
                                    </p:set>
                                    <p:animEffect transition="in" filter="wipe(left)">
                                      <p:cBhvr>
                                        <p:cTn id="59" dur="500"/>
                                        <p:tgtEl>
                                          <p:spTgt spid="38">
                                            <p:graphicEl>
                                              <a:chart seriesIdx="-4" categoryIdx="1" bldStep="category"/>
                                            </p:graphicEl>
                                          </p:spTgt>
                                        </p:tgtEl>
                                      </p:cBhvr>
                                    </p:animEffect>
                                  </p:childTnLst>
                                </p:cTn>
                              </p:par>
                            </p:childTnLst>
                          </p:cTn>
                        </p:par>
                        <p:par>
                          <p:cTn id="60" fill="hold">
                            <p:stCondLst>
                              <p:cond delay="4300"/>
                            </p:stCondLst>
                            <p:childTnLst>
                              <p:par>
                                <p:cTn id="61" presetID="22" presetClass="entr" presetSubtype="8" fill="hold" grpId="0" nodeType="afterEffect">
                                  <p:stCondLst>
                                    <p:cond delay="0"/>
                                  </p:stCondLst>
                                  <p:childTnLst>
                                    <p:set>
                                      <p:cBhvr>
                                        <p:cTn id="62" dur="1" fill="hold">
                                          <p:stCondLst>
                                            <p:cond delay="0"/>
                                          </p:stCondLst>
                                        </p:cTn>
                                        <p:tgtEl>
                                          <p:spTgt spid="38">
                                            <p:graphicEl>
                                              <a:chart seriesIdx="-4" categoryIdx="2" bldStep="category"/>
                                            </p:graphicEl>
                                          </p:spTgt>
                                        </p:tgtEl>
                                        <p:attrNameLst>
                                          <p:attrName>style.visibility</p:attrName>
                                        </p:attrNameLst>
                                      </p:cBhvr>
                                      <p:to>
                                        <p:strVal val="visible"/>
                                      </p:to>
                                    </p:set>
                                    <p:animEffect transition="in" filter="wipe(left)">
                                      <p:cBhvr>
                                        <p:cTn id="63" dur="500"/>
                                        <p:tgtEl>
                                          <p:spTgt spid="38">
                                            <p:graphicEl>
                                              <a:chart seriesIdx="-4" categoryIdx="2" bldStep="category"/>
                                            </p:graphicEl>
                                          </p:spTgt>
                                        </p:tgtEl>
                                      </p:cBhvr>
                                    </p:animEffect>
                                  </p:childTnLst>
                                </p:cTn>
                              </p:par>
                            </p:childTnLst>
                          </p:cTn>
                        </p:par>
                        <p:par>
                          <p:cTn id="64" fill="hold">
                            <p:stCondLst>
                              <p:cond delay="4800"/>
                            </p:stCondLst>
                            <p:childTnLst>
                              <p:par>
                                <p:cTn id="65" presetID="22" presetClass="entr" presetSubtype="8" fill="hold" grpId="0" nodeType="afterEffect">
                                  <p:stCondLst>
                                    <p:cond delay="0"/>
                                  </p:stCondLst>
                                  <p:childTnLst>
                                    <p:set>
                                      <p:cBhvr>
                                        <p:cTn id="66" dur="1" fill="hold">
                                          <p:stCondLst>
                                            <p:cond delay="0"/>
                                          </p:stCondLst>
                                        </p:cTn>
                                        <p:tgtEl>
                                          <p:spTgt spid="38">
                                            <p:graphicEl>
                                              <a:chart seriesIdx="-4" categoryIdx="3" bldStep="category"/>
                                            </p:graphicEl>
                                          </p:spTgt>
                                        </p:tgtEl>
                                        <p:attrNameLst>
                                          <p:attrName>style.visibility</p:attrName>
                                        </p:attrNameLst>
                                      </p:cBhvr>
                                      <p:to>
                                        <p:strVal val="visible"/>
                                      </p:to>
                                    </p:set>
                                    <p:animEffect transition="in" filter="wipe(left)">
                                      <p:cBhvr>
                                        <p:cTn id="67" dur="500"/>
                                        <p:tgtEl>
                                          <p:spTgt spid="38">
                                            <p:graphicEl>
                                              <a:chart seriesIdx="-4" categoryIdx="3" bldStep="category"/>
                                            </p:graphicEl>
                                          </p:spTgt>
                                        </p:tgtEl>
                                      </p:cBhvr>
                                    </p:animEffect>
                                  </p:childTnLst>
                                </p:cTn>
                              </p:par>
                            </p:childTnLst>
                          </p:cTn>
                        </p:par>
                        <p:par>
                          <p:cTn id="68" fill="hold">
                            <p:stCondLst>
                              <p:cond delay="5300"/>
                            </p:stCondLst>
                            <p:childTnLst>
                              <p:par>
                                <p:cTn id="69" presetID="22" presetClass="entr" presetSubtype="8" fill="hold" grpId="0" nodeType="afterEffect">
                                  <p:stCondLst>
                                    <p:cond delay="0"/>
                                  </p:stCondLst>
                                  <p:childTnLst>
                                    <p:set>
                                      <p:cBhvr>
                                        <p:cTn id="70" dur="1" fill="hold">
                                          <p:stCondLst>
                                            <p:cond delay="0"/>
                                          </p:stCondLst>
                                        </p:cTn>
                                        <p:tgtEl>
                                          <p:spTgt spid="38">
                                            <p:graphicEl>
                                              <a:chart seriesIdx="-4" categoryIdx="4" bldStep="category"/>
                                            </p:graphicEl>
                                          </p:spTgt>
                                        </p:tgtEl>
                                        <p:attrNameLst>
                                          <p:attrName>style.visibility</p:attrName>
                                        </p:attrNameLst>
                                      </p:cBhvr>
                                      <p:to>
                                        <p:strVal val="visible"/>
                                      </p:to>
                                    </p:set>
                                    <p:animEffect transition="in" filter="wipe(left)">
                                      <p:cBhvr>
                                        <p:cTn id="71" dur="500"/>
                                        <p:tgtEl>
                                          <p:spTgt spid="38">
                                            <p:graphicEl>
                                              <a:chart seriesIdx="-4" categoryIdx="4" bldStep="category"/>
                                            </p:graphicEl>
                                          </p:spTgt>
                                        </p:tgtEl>
                                      </p:cBhvr>
                                    </p:animEffect>
                                  </p:childTnLst>
                                </p:cTn>
                              </p:par>
                            </p:childTnLst>
                          </p:cTn>
                        </p:par>
                        <p:par>
                          <p:cTn id="72" fill="hold">
                            <p:stCondLst>
                              <p:cond delay="5800"/>
                            </p:stCondLst>
                            <p:childTnLst>
                              <p:par>
                                <p:cTn id="73" presetID="22" presetClass="entr" presetSubtype="8" fill="hold" grpId="0" nodeType="afterEffect">
                                  <p:stCondLst>
                                    <p:cond delay="0"/>
                                  </p:stCondLst>
                                  <p:childTnLst>
                                    <p:set>
                                      <p:cBhvr>
                                        <p:cTn id="74" dur="1" fill="hold">
                                          <p:stCondLst>
                                            <p:cond delay="0"/>
                                          </p:stCondLst>
                                        </p:cTn>
                                        <p:tgtEl>
                                          <p:spTgt spid="38">
                                            <p:graphicEl>
                                              <a:chart seriesIdx="-4" categoryIdx="5" bldStep="category"/>
                                            </p:graphicEl>
                                          </p:spTgt>
                                        </p:tgtEl>
                                        <p:attrNameLst>
                                          <p:attrName>style.visibility</p:attrName>
                                        </p:attrNameLst>
                                      </p:cBhvr>
                                      <p:to>
                                        <p:strVal val="visible"/>
                                      </p:to>
                                    </p:set>
                                    <p:animEffect transition="in" filter="wipe(left)">
                                      <p:cBhvr>
                                        <p:cTn id="75" dur="500"/>
                                        <p:tgtEl>
                                          <p:spTgt spid="38">
                                            <p:graphicEl>
                                              <a:chart seriesIdx="-4" categoryIdx="5" bldStep="category"/>
                                            </p:graphicEl>
                                          </p:spTgt>
                                        </p:tgtEl>
                                      </p:cBhvr>
                                    </p:animEffect>
                                  </p:childTnLst>
                                </p:cTn>
                              </p:par>
                            </p:childTnLst>
                          </p:cTn>
                        </p:par>
                        <p:par>
                          <p:cTn id="76" fill="hold">
                            <p:stCondLst>
                              <p:cond delay="6300"/>
                            </p:stCondLst>
                            <p:childTnLst>
                              <p:par>
                                <p:cTn id="77" presetID="22" presetClass="entr" presetSubtype="8" fill="hold" grpId="0" nodeType="afterEffect">
                                  <p:stCondLst>
                                    <p:cond delay="0"/>
                                  </p:stCondLst>
                                  <p:childTnLst>
                                    <p:set>
                                      <p:cBhvr>
                                        <p:cTn id="78" dur="1" fill="hold">
                                          <p:stCondLst>
                                            <p:cond delay="0"/>
                                          </p:stCondLst>
                                        </p:cTn>
                                        <p:tgtEl>
                                          <p:spTgt spid="38">
                                            <p:graphicEl>
                                              <a:chart seriesIdx="-4" categoryIdx="6" bldStep="category"/>
                                            </p:graphicEl>
                                          </p:spTgt>
                                        </p:tgtEl>
                                        <p:attrNameLst>
                                          <p:attrName>style.visibility</p:attrName>
                                        </p:attrNameLst>
                                      </p:cBhvr>
                                      <p:to>
                                        <p:strVal val="visible"/>
                                      </p:to>
                                    </p:set>
                                    <p:animEffect transition="in" filter="wipe(left)">
                                      <p:cBhvr>
                                        <p:cTn id="79" dur="500"/>
                                        <p:tgtEl>
                                          <p:spTgt spid="38">
                                            <p:graphicEl>
                                              <a:chart seriesIdx="-4" categoryIdx="6" bldStep="category"/>
                                            </p:graphicEl>
                                          </p:spTgt>
                                        </p:tgtEl>
                                      </p:cBhvr>
                                    </p:animEffect>
                                  </p:childTnLst>
                                </p:cTn>
                              </p:par>
                            </p:childTnLst>
                          </p:cTn>
                        </p:par>
                        <p:par>
                          <p:cTn id="80" fill="hold">
                            <p:stCondLst>
                              <p:cond delay="6800"/>
                            </p:stCondLst>
                            <p:childTnLst>
                              <p:par>
                                <p:cTn id="81" presetID="22" presetClass="entr" presetSubtype="8" fill="hold" grpId="0" nodeType="afterEffect">
                                  <p:stCondLst>
                                    <p:cond delay="0"/>
                                  </p:stCondLst>
                                  <p:childTnLst>
                                    <p:set>
                                      <p:cBhvr>
                                        <p:cTn id="82" dur="1" fill="hold">
                                          <p:stCondLst>
                                            <p:cond delay="0"/>
                                          </p:stCondLst>
                                        </p:cTn>
                                        <p:tgtEl>
                                          <p:spTgt spid="38">
                                            <p:graphicEl>
                                              <a:chart seriesIdx="-4" categoryIdx="7" bldStep="category"/>
                                            </p:graphicEl>
                                          </p:spTgt>
                                        </p:tgtEl>
                                        <p:attrNameLst>
                                          <p:attrName>style.visibility</p:attrName>
                                        </p:attrNameLst>
                                      </p:cBhvr>
                                      <p:to>
                                        <p:strVal val="visible"/>
                                      </p:to>
                                    </p:set>
                                    <p:animEffect transition="in" filter="wipe(left)">
                                      <p:cBhvr>
                                        <p:cTn id="83" dur="500"/>
                                        <p:tgtEl>
                                          <p:spTgt spid="38">
                                            <p:graphicEl>
                                              <a:chart seriesIdx="-4" categoryIdx="7" bldStep="category"/>
                                            </p:graphicEl>
                                          </p:spTgt>
                                        </p:tgtEl>
                                      </p:cBhvr>
                                    </p:animEffect>
                                  </p:childTnLst>
                                </p:cTn>
                              </p:par>
                            </p:childTnLst>
                          </p:cTn>
                        </p:par>
                        <p:par>
                          <p:cTn id="84" fill="hold">
                            <p:stCondLst>
                              <p:cond delay="7300"/>
                            </p:stCondLst>
                            <p:childTnLst>
                              <p:par>
                                <p:cTn id="85" presetID="22" presetClass="entr" presetSubtype="8" fill="hold" grpId="0" nodeType="afterEffect">
                                  <p:stCondLst>
                                    <p:cond delay="0"/>
                                  </p:stCondLst>
                                  <p:childTnLst>
                                    <p:set>
                                      <p:cBhvr>
                                        <p:cTn id="86" dur="1" fill="hold">
                                          <p:stCondLst>
                                            <p:cond delay="0"/>
                                          </p:stCondLst>
                                        </p:cTn>
                                        <p:tgtEl>
                                          <p:spTgt spid="38">
                                            <p:graphicEl>
                                              <a:chart seriesIdx="-4" categoryIdx="8" bldStep="category"/>
                                            </p:graphicEl>
                                          </p:spTgt>
                                        </p:tgtEl>
                                        <p:attrNameLst>
                                          <p:attrName>style.visibility</p:attrName>
                                        </p:attrNameLst>
                                      </p:cBhvr>
                                      <p:to>
                                        <p:strVal val="visible"/>
                                      </p:to>
                                    </p:set>
                                    <p:animEffect transition="in" filter="wipe(left)">
                                      <p:cBhvr>
                                        <p:cTn id="87" dur="500"/>
                                        <p:tgtEl>
                                          <p:spTgt spid="38">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8" grpId="0">
        <p:bldSub>
          <a:bldChart bld="category"/>
        </p:bldSub>
      </p:bldGraphic>
      <p:bldP spid="63515" grpId="0"/>
      <p:bldP spid="6351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AutoShape 2"/>
          <p:cNvSpPr>
            <a:spLocks/>
          </p:cNvSpPr>
          <p:nvPr/>
        </p:nvSpPr>
        <p:spPr bwMode="auto">
          <a:xfrm>
            <a:off x="6838405" y="6151612"/>
            <a:ext cx="84910" cy="4135388"/>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2" name="AutoShape 10"/>
          <p:cNvSpPr>
            <a:spLocks/>
          </p:cNvSpPr>
          <p:nvPr/>
        </p:nvSpPr>
        <p:spPr bwMode="auto">
          <a:xfrm>
            <a:off x="6501706" y="4890790"/>
            <a:ext cx="711696" cy="334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2012</a:t>
            </a:r>
            <a:endParaRPr lang="id-ID" sz="4275"/>
          </a:p>
        </p:txBody>
      </p:sp>
      <p:grpSp>
        <p:nvGrpSpPr>
          <p:cNvPr id="4" name="Group 3"/>
          <p:cNvGrpSpPr/>
          <p:nvPr/>
        </p:nvGrpSpPr>
        <p:grpSpPr>
          <a:xfrm>
            <a:off x="5151537" y="3376315"/>
            <a:ext cx="3411141" cy="3396853"/>
            <a:chOff x="9158288" y="3716338"/>
            <a:chExt cx="6064250" cy="6038850"/>
          </a:xfrm>
        </p:grpSpPr>
        <p:sp>
          <p:nvSpPr>
            <p:cNvPr id="64515" name="AutoShape 3"/>
            <p:cNvSpPr>
              <a:spLocks/>
            </p:cNvSpPr>
            <p:nvPr/>
          </p:nvSpPr>
          <p:spPr bwMode="auto">
            <a:xfrm rot="5400000">
              <a:off x="12534900" y="4103688"/>
              <a:ext cx="2773363" cy="2433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86" y="0"/>
                  </a:moveTo>
                  <a:cubicBezTo>
                    <a:pt x="15096" y="442"/>
                    <a:pt x="12857" y="1289"/>
                    <a:pt x="10756" y="2539"/>
                  </a:cubicBezTo>
                  <a:cubicBezTo>
                    <a:pt x="8751" y="3733"/>
                    <a:pt x="6874" y="5293"/>
                    <a:pt x="5190" y="7206"/>
                  </a:cubicBezTo>
                  <a:cubicBezTo>
                    <a:pt x="2875" y="9838"/>
                    <a:pt x="1145" y="12886"/>
                    <a:pt x="0" y="16138"/>
                  </a:cubicBezTo>
                  <a:cubicBezTo>
                    <a:pt x="2654" y="16766"/>
                    <a:pt x="5278" y="17537"/>
                    <a:pt x="7864" y="18448"/>
                  </a:cubicBezTo>
                  <a:cubicBezTo>
                    <a:pt x="10449" y="19359"/>
                    <a:pt x="12996" y="20411"/>
                    <a:pt x="15496" y="21599"/>
                  </a:cubicBezTo>
                  <a:cubicBezTo>
                    <a:pt x="15787" y="21075"/>
                    <a:pt x="16129" y="20575"/>
                    <a:pt x="16530" y="20119"/>
                  </a:cubicBezTo>
                  <a:cubicBezTo>
                    <a:pt x="17933" y="18524"/>
                    <a:pt x="19758" y="17704"/>
                    <a:pt x="21599" y="17652"/>
                  </a:cubicBezTo>
                  <a:cubicBezTo>
                    <a:pt x="21455" y="14588"/>
                    <a:pt x="21025" y="11557"/>
                    <a:pt x="20322" y="8606"/>
                  </a:cubicBezTo>
                  <a:cubicBezTo>
                    <a:pt x="19614" y="5633"/>
                    <a:pt x="18630" y="2748"/>
                    <a:pt x="17386"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4516" name="AutoShape 4"/>
            <p:cNvSpPr>
              <a:spLocks/>
            </p:cNvSpPr>
            <p:nvPr/>
          </p:nvSpPr>
          <p:spPr bwMode="auto">
            <a:xfrm rot="5400000">
              <a:off x="12662694" y="6522244"/>
              <a:ext cx="2598738" cy="2495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205" y="0"/>
                  </a:moveTo>
                  <a:cubicBezTo>
                    <a:pt x="1469" y="0"/>
                    <a:pt x="734" y="39"/>
                    <a:pt x="0" y="106"/>
                  </a:cubicBezTo>
                  <a:cubicBezTo>
                    <a:pt x="1350" y="5919"/>
                    <a:pt x="2169" y="11848"/>
                    <a:pt x="2442" y="17819"/>
                  </a:cubicBezTo>
                  <a:cubicBezTo>
                    <a:pt x="4407" y="17879"/>
                    <a:pt x="6355" y="18681"/>
                    <a:pt x="7855" y="20242"/>
                  </a:cubicBezTo>
                  <a:cubicBezTo>
                    <a:pt x="8259" y="20663"/>
                    <a:pt x="8609" y="21119"/>
                    <a:pt x="8908" y="21599"/>
                  </a:cubicBezTo>
                  <a:cubicBezTo>
                    <a:pt x="13765" y="18368"/>
                    <a:pt x="18053" y="14287"/>
                    <a:pt x="21599" y="9544"/>
                  </a:cubicBezTo>
                  <a:cubicBezTo>
                    <a:pt x="21084" y="8892"/>
                    <a:pt x="20536" y="8261"/>
                    <a:pt x="19951" y="7652"/>
                  </a:cubicBezTo>
                  <a:cubicBezTo>
                    <a:pt x="15051" y="2551"/>
                    <a:pt x="8628" y="0"/>
                    <a:pt x="220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4517" name="AutoShape 5"/>
            <p:cNvSpPr>
              <a:spLocks/>
            </p:cNvSpPr>
            <p:nvPr/>
          </p:nvSpPr>
          <p:spPr bwMode="auto">
            <a:xfrm rot="5400000">
              <a:off x="11489531" y="7258844"/>
              <a:ext cx="2179638" cy="2813050"/>
            </a:xfrm>
            <a:custGeom>
              <a:avLst/>
              <a:gdLst>
                <a:gd name="T0" fmla="*/ 10078 w 20156"/>
                <a:gd name="T1" fmla="*/ 10800 h 21600"/>
                <a:gd name="T2" fmla="*/ 10078 w 20156"/>
                <a:gd name="T3" fmla="*/ 10800 h 21600"/>
                <a:gd name="T4" fmla="*/ 10078 w 20156"/>
                <a:gd name="T5" fmla="*/ 10800 h 21600"/>
                <a:gd name="T6" fmla="*/ 10078 w 20156"/>
                <a:gd name="T7" fmla="*/ 10800 h 21600"/>
              </a:gdLst>
              <a:ahLst/>
              <a:cxnLst>
                <a:cxn ang="0">
                  <a:pos x="T0" y="T1"/>
                </a:cxn>
                <a:cxn ang="0">
                  <a:pos x="T2" y="T3"/>
                </a:cxn>
                <a:cxn ang="0">
                  <a:pos x="T4" y="T5"/>
                </a:cxn>
                <a:cxn ang="0">
                  <a:pos x="T6" y="T7"/>
                </a:cxn>
              </a:cxnLst>
              <a:rect l="0" t="0" r="r" b="b"/>
              <a:pathLst>
                <a:path w="20156" h="21600">
                  <a:moveTo>
                    <a:pt x="14696" y="0"/>
                  </a:moveTo>
                  <a:cubicBezTo>
                    <a:pt x="10266" y="3868"/>
                    <a:pt x="5405" y="7373"/>
                    <a:pt x="177" y="10472"/>
                  </a:cubicBezTo>
                  <a:cubicBezTo>
                    <a:pt x="1489" y="12644"/>
                    <a:pt x="1429" y="15237"/>
                    <a:pt x="0" y="17370"/>
                  </a:cubicBezTo>
                  <a:cubicBezTo>
                    <a:pt x="5833" y="19653"/>
                    <a:pt x="12101" y="21076"/>
                    <a:pt x="18527" y="21599"/>
                  </a:cubicBezTo>
                  <a:cubicBezTo>
                    <a:pt x="21600" y="14455"/>
                    <a:pt x="20324" y="6311"/>
                    <a:pt x="14696"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4518" name="AutoShape 6"/>
            <p:cNvSpPr>
              <a:spLocks/>
            </p:cNvSpPr>
            <p:nvPr/>
          </p:nvSpPr>
          <p:spPr bwMode="auto">
            <a:xfrm rot="5400000">
              <a:off x="9053513" y="6940550"/>
              <a:ext cx="2747962" cy="2382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80" y="0"/>
                  </a:moveTo>
                  <a:cubicBezTo>
                    <a:pt x="5663" y="337"/>
                    <a:pt x="5431" y="666"/>
                    <a:pt x="5166" y="971"/>
                  </a:cubicBezTo>
                  <a:cubicBezTo>
                    <a:pt x="3738" y="2618"/>
                    <a:pt x="1876" y="3456"/>
                    <a:pt x="0" y="3495"/>
                  </a:cubicBezTo>
                  <a:cubicBezTo>
                    <a:pt x="161" y="6624"/>
                    <a:pt x="555" y="9725"/>
                    <a:pt x="1178" y="12764"/>
                  </a:cubicBezTo>
                  <a:cubicBezTo>
                    <a:pt x="1796" y="15783"/>
                    <a:pt x="2638" y="18739"/>
                    <a:pt x="3699" y="21600"/>
                  </a:cubicBezTo>
                  <a:cubicBezTo>
                    <a:pt x="6173" y="21218"/>
                    <a:pt x="8599" y="20356"/>
                    <a:pt x="10864" y="19016"/>
                  </a:cubicBezTo>
                  <a:cubicBezTo>
                    <a:pt x="12936" y="17791"/>
                    <a:pt x="14871" y="16167"/>
                    <a:pt x="16602" y="14169"/>
                  </a:cubicBezTo>
                  <a:cubicBezTo>
                    <a:pt x="18784" y="11651"/>
                    <a:pt x="20445" y="8762"/>
                    <a:pt x="21600" y="5679"/>
                  </a:cubicBezTo>
                  <a:cubicBezTo>
                    <a:pt x="18906" y="5025"/>
                    <a:pt x="16244" y="4222"/>
                    <a:pt x="13621" y="3275"/>
                  </a:cubicBezTo>
                  <a:cubicBezTo>
                    <a:pt x="10998" y="2328"/>
                    <a:pt x="8415" y="1235"/>
                    <a:pt x="588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4519" name="AutoShape 7"/>
            <p:cNvSpPr>
              <a:spLocks/>
            </p:cNvSpPr>
            <p:nvPr/>
          </p:nvSpPr>
          <p:spPr bwMode="auto">
            <a:xfrm rot="5400000">
              <a:off x="9120188" y="4486275"/>
              <a:ext cx="2547937" cy="2443163"/>
            </a:xfrm>
            <a:custGeom>
              <a:avLst/>
              <a:gdLst>
                <a:gd name="T0" fmla="*/ 10800 w 21600"/>
                <a:gd name="T1" fmla="*/ 10543 h 21086"/>
                <a:gd name="T2" fmla="*/ 10800 w 21600"/>
                <a:gd name="T3" fmla="*/ 10543 h 21086"/>
                <a:gd name="T4" fmla="*/ 10800 w 21600"/>
                <a:gd name="T5" fmla="*/ 10543 h 21086"/>
                <a:gd name="T6" fmla="*/ 10800 w 21600"/>
                <a:gd name="T7" fmla="*/ 10543 h 21086"/>
              </a:gdLst>
              <a:ahLst/>
              <a:cxnLst>
                <a:cxn ang="0">
                  <a:pos x="T0" y="T1"/>
                </a:cxn>
                <a:cxn ang="0">
                  <a:pos x="T2" y="T3"/>
                </a:cxn>
                <a:cxn ang="0">
                  <a:pos x="T4" y="T5"/>
                </a:cxn>
                <a:cxn ang="0">
                  <a:pos x="T6" y="T7"/>
                </a:cxn>
              </a:cxnLst>
              <a:rect l="0" t="0" r="r" b="b"/>
              <a:pathLst>
                <a:path w="21600" h="21086">
                  <a:moveTo>
                    <a:pt x="12992" y="0"/>
                  </a:moveTo>
                  <a:cubicBezTo>
                    <a:pt x="8029" y="3178"/>
                    <a:pt x="3642" y="7204"/>
                    <a:pt x="0" y="11889"/>
                  </a:cubicBezTo>
                  <a:cubicBezTo>
                    <a:pt x="448" y="12426"/>
                    <a:pt x="915" y="12954"/>
                    <a:pt x="1413" y="13461"/>
                  </a:cubicBezTo>
                  <a:cubicBezTo>
                    <a:pt x="6942" y="19091"/>
                    <a:pt x="14373" y="21599"/>
                    <a:pt x="21600" y="20999"/>
                  </a:cubicBezTo>
                  <a:cubicBezTo>
                    <a:pt x="20264" y="15193"/>
                    <a:pt x="19465" y="9274"/>
                    <a:pt x="19227" y="3318"/>
                  </a:cubicBezTo>
                  <a:cubicBezTo>
                    <a:pt x="17236" y="3249"/>
                    <a:pt x="15265" y="2449"/>
                    <a:pt x="13745" y="901"/>
                  </a:cubicBezTo>
                  <a:cubicBezTo>
                    <a:pt x="13467" y="617"/>
                    <a:pt x="13222" y="312"/>
                    <a:pt x="12992"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4520" name="AutoShape 8"/>
            <p:cNvSpPr>
              <a:spLocks/>
            </p:cNvSpPr>
            <p:nvPr/>
          </p:nvSpPr>
          <p:spPr bwMode="auto">
            <a:xfrm rot="5400000">
              <a:off x="10648950" y="3421063"/>
              <a:ext cx="2190750" cy="2781300"/>
            </a:xfrm>
            <a:custGeom>
              <a:avLst/>
              <a:gdLst>
                <a:gd name="T0" fmla="+- 0 11509 1419"/>
                <a:gd name="T1" fmla="*/ T0 w 20181"/>
                <a:gd name="T2" fmla="*/ 10800 h 21600"/>
                <a:gd name="T3" fmla="+- 0 11509 1419"/>
                <a:gd name="T4" fmla="*/ T3 w 20181"/>
                <a:gd name="T5" fmla="*/ 10800 h 21600"/>
                <a:gd name="T6" fmla="+- 0 11509 1419"/>
                <a:gd name="T7" fmla="*/ T6 w 20181"/>
                <a:gd name="T8" fmla="*/ 10800 h 21600"/>
                <a:gd name="T9" fmla="+- 0 11509 1419"/>
                <a:gd name="T10" fmla="*/ T9 w 20181"/>
                <a:gd name="T11" fmla="*/ 10800 h 21600"/>
              </a:gdLst>
              <a:ahLst/>
              <a:cxnLst>
                <a:cxn ang="0">
                  <a:pos x="T1" y="T2"/>
                </a:cxn>
                <a:cxn ang="0">
                  <a:pos x="T4" y="T5"/>
                </a:cxn>
                <a:cxn ang="0">
                  <a:pos x="T7" y="T8"/>
                </a:cxn>
                <a:cxn ang="0">
                  <a:pos x="T10" y="T11"/>
                </a:cxn>
              </a:cxnLst>
              <a:rect l="0" t="0" r="r" b="b"/>
              <a:pathLst>
                <a:path w="20181" h="21600">
                  <a:moveTo>
                    <a:pt x="1387" y="0"/>
                  </a:moveTo>
                  <a:cubicBezTo>
                    <a:pt x="-1419" y="7211"/>
                    <a:pt x="33" y="15339"/>
                    <a:pt x="5739" y="21600"/>
                  </a:cubicBezTo>
                  <a:cubicBezTo>
                    <a:pt x="10151" y="17723"/>
                    <a:pt x="14984" y="14209"/>
                    <a:pt x="20180" y="11105"/>
                  </a:cubicBezTo>
                  <a:cubicBezTo>
                    <a:pt x="18705" y="8986"/>
                    <a:pt x="18576" y="6392"/>
                    <a:pt x="19789" y="4188"/>
                  </a:cubicBezTo>
                  <a:cubicBezTo>
                    <a:pt x="13988" y="1916"/>
                    <a:pt x="7765" y="505"/>
                    <a:pt x="138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4521" name="AutoShape 9"/>
            <p:cNvSpPr>
              <a:spLocks/>
            </p:cNvSpPr>
            <p:nvPr/>
          </p:nvSpPr>
          <p:spPr bwMode="auto">
            <a:xfrm>
              <a:off x="12704763" y="3933825"/>
              <a:ext cx="781050" cy="2309813"/>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3" name="AutoShape 11"/>
            <p:cNvSpPr>
              <a:spLocks/>
            </p:cNvSpPr>
            <p:nvPr/>
          </p:nvSpPr>
          <p:spPr bwMode="auto">
            <a:xfrm rot="7287304">
              <a:off x="12741275" y="7219951"/>
              <a:ext cx="782637" cy="2309812"/>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4" name="AutoShape 12"/>
            <p:cNvSpPr>
              <a:spLocks/>
            </p:cNvSpPr>
            <p:nvPr/>
          </p:nvSpPr>
          <p:spPr bwMode="auto">
            <a:xfrm rot="18124105">
              <a:off x="10804525" y="3994151"/>
              <a:ext cx="795337" cy="2271712"/>
            </a:xfrm>
            <a:custGeom>
              <a:avLst/>
              <a:gdLst>
                <a:gd name="T0" fmla="*/ 9631 w 19262"/>
                <a:gd name="T1" fmla="*/ 10800 h 21600"/>
                <a:gd name="T2" fmla="*/ 9631 w 19262"/>
                <a:gd name="T3" fmla="*/ 10800 h 21600"/>
                <a:gd name="T4" fmla="*/ 9631 w 19262"/>
                <a:gd name="T5" fmla="*/ 10800 h 21600"/>
                <a:gd name="T6" fmla="*/ 9631 w 19262"/>
                <a:gd name="T7" fmla="*/ 10800 h 21600"/>
              </a:gdLst>
              <a:ahLst/>
              <a:cxnLst>
                <a:cxn ang="0">
                  <a:pos x="T0" y="T1"/>
                </a:cxn>
                <a:cxn ang="0">
                  <a:pos x="T2" y="T3"/>
                </a:cxn>
                <a:cxn ang="0">
                  <a:pos x="T4" y="T5"/>
                </a:cxn>
                <a:cxn ang="0">
                  <a:pos x="T6" y="T7"/>
                </a:cxn>
              </a:cxnLst>
              <a:rect l="0" t="0" r="r" b="b"/>
              <a:pathLst>
                <a:path w="19262" h="21600">
                  <a:moveTo>
                    <a:pt x="14877" y="0"/>
                  </a:moveTo>
                  <a:cubicBezTo>
                    <a:pt x="13167" y="3237"/>
                    <a:pt x="11062" y="6438"/>
                    <a:pt x="8572" y="9592"/>
                  </a:cubicBezTo>
                  <a:cubicBezTo>
                    <a:pt x="6092" y="12732"/>
                    <a:pt x="3237" y="15829"/>
                    <a:pt x="0" y="18865"/>
                  </a:cubicBezTo>
                  <a:cubicBezTo>
                    <a:pt x="1558" y="19136"/>
                    <a:pt x="3033" y="19490"/>
                    <a:pt x="4374" y="19934"/>
                  </a:cubicBezTo>
                  <a:cubicBezTo>
                    <a:pt x="5840" y="20420"/>
                    <a:pt x="7055" y="20985"/>
                    <a:pt x="8042" y="21599"/>
                  </a:cubicBezTo>
                  <a:cubicBezTo>
                    <a:pt x="9300" y="21080"/>
                    <a:pt x="10507" y="20477"/>
                    <a:pt x="11638" y="19784"/>
                  </a:cubicBezTo>
                  <a:cubicBezTo>
                    <a:pt x="20310" y="14465"/>
                    <a:pt x="21600" y="6291"/>
                    <a:pt x="15424" y="90"/>
                  </a:cubicBezTo>
                  <a:cubicBezTo>
                    <a:pt x="15333" y="75"/>
                    <a:pt x="15242" y="60"/>
                    <a:pt x="15151" y="45"/>
                  </a:cubicBezTo>
                  <a:cubicBezTo>
                    <a:pt x="15059" y="29"/>
                    <a:pt x="14968" y="14"/>
                    <a:pt x="14877"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5" name="AutoShape 13"/>
            <p:cNvSpPr>
              <a:spLocks/>
            </p:cNvSpPr>
            <p:nvPr/>
          </p:nvSpPr>
          <p:spPr bwMode="auto">
            <a:xfrm rot="14685608">
              <a:off x="9898063" y="5556250"/>
              <a:ext cx="795338" cy="2274887"/>
            </a:xfrm>
            <a:custGeom>
              <a:avLst/>
              <a:gdLst>
                <a:gd name="T0" fmla="*/ 9631 w 19263"/>
                <a:gd name="T1" fmla="*/ 10800 h 21600"/>
                <a:gd name="T2" fmla="*/ 9631 w 19263"/>
                <a:gd name="T3" fmla="*/ 10800 h 21600"/>
                <a:gd name="T4" fmla="*/ 9631 w 19263"/>
                <a:gd name="T5" fmla="*/ 10800 h 21600"/>
                <a:gd name="T6" fmla="*/ 9631 w 19263"/>
                <a:gd name="T7" fmla="*/ 10800 h 21600"/>
              </a:gdLst>
              <a:ahLst/>
              <a:cxnLst>
                <a:cxn ang="0">
                  <a:pos x="T0" y="T1"/>
                </a:cxn>
                <a:cxn ang="0">
                  <a:pos x="T2" y="T3"/>
                </a:cxn>
                <a:cxn ang="0">
                  <a:pos x="T4" y="T5"/>
                </a:cxn>
                <a:cxn ang="0">
                  <a:pos x="T6" y="T7"/>
                </a:cxn>
              </a:cxnLst>
              <a:rect l="0" t="0" r="r" b="b"/>
              <a:pathLst>
                <a:path w="19263" h="21600">
                  <a:moveTo>
                    <a:pt x="14879" y="0"/>
                  </a:moveTo>
                  <a:cubicBezTo>
                    <a:pt x="13168" y="3232"/>
                    <a:pt x="11065" y="6429"/>
                    <a:pt x="8581" y="9578"/>
                  </a:cubicBezTo>
                  <a:cubicBezTo>
                    <a:pt x="6098" y="12727"/>
                    <a:pt x="3239" y="15833"/>
                    <a:pt x="0" y="18878"/>
                  </a:cubicBezTo>
                  <a:cubicBezTo>
                    <a:pt x="1566" y="19157"/>
                    <a:pt x="3050" y="19518"/>
                    <a:pt x="4399" y="19971"/>
                  </a:cubicBezTo>
                  <a:cubicBezTo>
                    <a:pt x="5819" y="20447"/>
                    <a:pt x="7007" y="20999"/>
                    <a:pt x="7978" y="21600"/>
                  </a:cubicBezTo>
                  <a:cubicBezTo>
                    <a:pt x="9262" y="21073"/>
                    <a:pt x="10492" y="20461"/>
                    <a:pt x="11644" y="19755"/>
                  </a:cubicBezTo>
                  <a:cubicBezTo>
                    <a:pt x="20311" y="14446"/>
                    <a:pt x="21600" y="6281"/>
                    <a:pt x="15426" y="90"/>
                  </a:cubicBezTo>
                  <a:cubicBezTo>
                    <a:pt x="15335" y="75"/>
                    <a:pt x="15244" y="60"/>
                    <a:pt x="15152" y="44"/>
                  </a:cubicBezTo>
                  <a:cubicBezTo>
                    <a:pt x="15061" y="29"/>
                    <a:pt x="14970" y="14"/>
                    <a:pt x="1487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6" name="AutoShape 14"/>
            <p:cNvSpPr>
              <a:spLocks/>
            </p:cNvSpPr>
            <p:nvPr/>
          </p:nvSpPr>
          <p:spPr bwMode="auto">
            <a:xfrm rot="10722573">
              <a:off x="10733088" y="7185025"/>
              <a:ext cx="904875" cy="2317750"/>
            </a:xfrm>
            <a:custGeom>
              <a:avLst/>
              <a:gdLst>
                <a:gd name="T0" fmla="*/ 10617 w 21234"/>
                <a:gd name="T1" fmla="*/ 10800 h 21600"/>
                <a:gd name="T2" fmla="*/ 10617 w 21234"/>
                <a:gd name="T3" fmla="*/ 10800 h 21600"/>
                <a:gd name="T4" fmla="*/ 10617 w 21234"/>
                <a:gd name="T5" fmla="*/ 10800 h 21600"/>
                <a:gd name="T6" fmla="*/ 10617 w 21234"/>
                <a:gd name="T7" fmla="*/ 10800 h 21600"/>
              </a:gdLst>
              <a:ahLst/>
              <a:cxnLst>
                <a:cxn ang="0">
                  <a:pos x="T0" y="T1"/>
                </a:cxn>
                <a:cxn ang="0">
                  <a:pos x="T2" y="T3"/>
                </a:cxn>
                <a:cxn ang="0">
                  <a:pos x="T4" y="T5"/>
                </a:cxn>
                <a:cxn ang="0">
                  <a:pos x="T6" y="T7"/>
                </a:cxn>
              </a:cxnLst>
              <a:rect l="0" t="0" r="r" b="b"/>
              <a:pathLst>
                <a:path w="21234" h="21600">
                  <a:moveTo>
                    <a:pt x="15844" y="0"/>
                  </a:moveTo>
                  <a:cubicBezTo>
                    <a:pt x="14030" y="3069"/>
                    <a:pt x="11847" y="6099"/>
                    <a:pt x="9306" y="9081"/>
                  </a:cubicBezTo>
                  <a:cubicBezTo>
                    <a:pt x="6604" y="12252"/>
                    <a:pt x="3502" y="15370"/>
                    <a:pt x="0" y="18417"/>
                  </a:cubicBezTo>
                  <a:cubicBezTo>
                    <a:pt x="1129" y="18784"/>
                    <a:pt x="2192" y="19191"/>
                    <a:pt x="3166" y="19647"/>
                  </a:cubicBezTo>
                  <a:cubicBezTo>
                    <a:pt x="4459" y="20251"/>
                    <a:pt x="5522" y="20909"/>
                    <a:pt x="6386" y="21600"/>
                  </a:cubicBezTo>
                  <a:cubicBezTo>
                    <a:pt x="8648" y="21037"/>
                    <a:pt x="10797" y="20310"/>
                    <a:pt x="12705" y="19411"/>
                  </a:cubicBezTo>
                  <a:cubicBezTo>
                    <a:pt x="18093" y="16872"/>
                    <a:pt x="20706" y="13443"/>
                    <a:pt x="21160" y="9959"/>
                  </a:cubicBezTo>
                  <a:cubicBezTo>
                    <a:pt x="21600" y="6581"/>
                    <a:pt x="20070" y="3106"/>
                    <a:pt x="16375" y="88"/>
                  </a:cubicBezTo>
                  <a:cubicBezTo>
                    <a:pt x="16286" y="73"/>
                    <a:pt x="16198" y="58"/>
                    <a:pt x="16109" y="44"/>
                  </a:cubicBezTo>
                  <a:cubicBezTo>
                    <a:pt x="16021" y="29"/>
                    <a:pt x="15932" y="14"/>
                    <a:pt x="15844"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7" name="AutoShape 15"/>
            <p:cNvSpPr>
              <a:spLocks/>
            </p:cNvSpPr>
            <p:nvPr/>
          </p:nvSpPr>
          <p:spPr bwMode="auto">
            <a:xfrm rot="3877833">
              <a:off x="13692982" y="5639594"/>
              <a:ext cx="801687" cy="2257425"/>
            </a:xfrm>
            <a:custGeom>
              <a:avLst/>
              <a:gdLst>
                <a:gd name="T0" fmla="*/ 9552 w 19104"/>
                <a:gd name="T1" fmla="*/ 10800 h 21600"/>
                <a:gd name="T2" fmla="*/ 9552 w 19104"/>
                <a:gd name="T3" fmla="*/ 10800 h 21600"/>
                <a:gd name="T4" fmla="*/ 9552 w 19104"/>
                <a:gd name="T5" fmla="*/ 10800 h 21600"/>
                <a:gd name="T6" fmla="*/ 9552 w 19104"/>
                <a:gd name="T7" fmla="*/ 10800 h 21600"/>
              </a:gdLst>
              <a:ahLst/>
              <a:cxnLst>
                <a:cxn ang="0">
                  <a:pos x="T0" y="T1"/>
                </a:cxn>
                <a:cxn ang="0">
                  <a:pos x="T2" y="T3"/>
                </a:cxn>
                <a:cxn ang="0">
                  <a:pos x="T4" y="T5"/>
                </a:cxn>
                <a:cxn ang="0">
                  <a:pos x="T6" y="T7"/>
                </a:cxn>
              </a:cxnLst>
              <a:rect l="0" t="0" r="r" b="b"/>
              <a:pathLst>
                <a:path w="19104" h="21600">
                  <a:moveTo>
                    <a:pt x="14329" y="0"/>
                  </a:moveTo>
                  <a:cubicBezTo>
                    <a:pt x="12614" y="3256"/>
                    <a:pt x="10542" y="6478"/>
                    <a:pt x="8124" y="9657"/>
                  </a:cubicBezTo>
                  <a:cubicBezTo>
                    <a:pt x="5748" y="12779"/>
                    <a:pt x="3043" y="15863"/>
                    <a:pt x="0" y="18894"/>
                  </a:cubicBezTo>
                  <a:cubicBezTo>
                    <a:pt x="1406" y="19203"/>
                    <a:pt x="2747" y="19569"/>
                    <a:pt x="3998" y="19999"/>
                  </a:cubicBezTo>
                  <a:cubicBezTo>
                    <a:pt x="5397" y="20481"/>
                    <a:pt x="6608" y="21021"/>
                    <a:pt x="7658" y="21600"/>
                  </a:cubicBezTo>
                  <a:cubicBezTo>
                    <a:pt x="8871" y="21117"/>
                    <a:pt x="10039" y="20560"/>
                    <a:pt x="11141" y="19918"/>
                  </a:cubicBezTo>
                  <a:cubicBezTo>
                    <a:pt x="20272" y="14605"/>
                    <a:pt x="21600" y="6313"/>
                    <a:pt x="14868" y="91"/>
                  </a:cubicBezTo>
                  <a:cubicBezTo>
                    <a:pt x="14779" y="75"/>
                    <a:pt x="14689" y="60"/>
                    <a:pt x="14599" y="45"/>
                  </a:cubicBezTo>
                  <a:cubicBezTo>
                    <a:pt x="14509" y="30"/>
                    <a:pt x="14419" y="15"/>
                    <a:pt x="1432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sp>
        <p:nvSpPr>
          <p:cNvPr id="64528" name="AutoShape 16"/>
          <p:cNvSpPr>
            <a:spLocks/>
          </p:cNvSpPr>
          <p:nvPr/>
        </p:nvSpPr>
        <p:spPr bwMode="auto">
          <a:xfrm>
            <a:off x="9352530"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29" name="AutoShape 17"/>
          <p:cNvSpPr>
            <a:spLocks/>
          </p:cNvSpPr>
          <p:nvPr/>
        </p:nvSpPr>
        <p:spPr bwMode="auto">
          <a:xfrm>
            <a:off x="9348065" y="363349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64530" name="AutoShape 18"/>
          <p:cNvSpPr>
            <a:spLocks/>
          </p:cNvSpPr>
          <p:nvPr/>
        </p:nvSpPr>
        <p:spPr bwMode="auto">
          <a:xfrm>
            <a:off x="1980158"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31" name="AutoShape 19"/>
          <p:cNvSpPr>
            <a:spLocks/>
          </p:cNvSpPr>
          <p:nvPr/>
        </p:nvSpPr>
        <p:spPr bwMode="auto">
          <a:xfrm>
            <a:off x="2790973" y="363349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4532" name="AutoShape 20"/>
          <p:cNvSpPr>
            <a:spLocks/>
          </p:cNvSpPr>
          <p:nvPr/>
        </p:nvSpPr>
        <p:spPr bwMode="auto">
          <a:xfrm>
            <a:off x="8703146"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33" name="AutoShape 21"/>
          <p:cNvSpPr>
            <a:spLocks/>
          </p:cNvSpPr>
          <p:nvPr/>
        </p:nvSpPr>
        <p:spPr bwMode="auto">
          <a:xfrm>
            <a:off x="8698681" y="645705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4534" name="AutoShape 22"/>
          <p:cNvSpPr>
            <a:spLocks/>
          </p:cNvSpPr>
          <p:nvPr/>
        </p:nvSpPr>
        <p:spPr bwMode="auto">
          <a:xfrm>
            <a:off x="2653289" y="676959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35" name="AutoShape 23"/>
          <p:cNvSpPr>
            <a:spLocks/>
          </p:cNvSpPr>
          <p:nvPr/>
        </p:nvSpPr>
        <p:spPr bwMode="auto">
          <a:xfrm>
            <a:off x="3463212"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4536" name="AutoShape 24"/>
          <p:cNvSpPr>
            <a:spLocks/>
          </p:cNvSpPr>
          <p:nvPr/>
        </p:nvSpPr>
        <p:spPr bwMode="auto">
          <a:xfrm>
            <a:off x="4686300" y="3757613"/>
            <a:ext cx="847428" cy="251817"/>
          </a:xfrm>
          <a:custGeom>
            <a:avLst/>
            <a:gdLst>
              <a:gd name="T0" fmla="*/ 10800 w 21600"/>
              <a:gd name="T1" fmla="+- 0 12622 3644"/>
              <a:gd name="T2" fmla="*/ 12622 h 17956"/>
              <a:gd name="T3" fmla="*/ 10800 w 21600"/>
              <a:gd name="T4" fmla="+- 0 12622 3644"/>
              <a:gd name="T5" fmla="*/ 12622 h 17956"/>
              <a:gd name="T6" fmla="*/ 10800 w 21600"/>
              <a:gd name="T7" fmla="+- 0 12622 3644"/>
              <a:gd name="T8" fmla="*/ 12622 h 17956"/>
              <a:gd name="T9" fmla="*/ 10800 w 21600"/>
              <a:gd name="T10" fmla="+- 0 12622 3644"/>
              <a:gd name="T11" fmla="*/ 12622 h 17956"/>
            </a:gdLst>
            <a:ahLst/>
            <a:cxnLst>
              <a:cxn ang="0">
                <a:pos x="T0" y="T2"/>
              </a:cxn>
              <a:cxn ang="0">
                <a:pos x="T3" y="T5"/>
              </a:cxn>
              <a:cxn ang="0">
                <a:pos x="T6" y="T8"/>
              </a:cxn>
              <a:cxn ang="0">
                <a:pos x="T9" y="T11"/>
              </a:cxn>
            </a:cxnLst>
            <a:rect l="0" t="0" r="r" b="b"/>
            <a:pathLst>
              <a:path w="21600" h="17956">
                <a:moveTo>
                  <a:pt x="0" y="2520"/>
                </a:moveTo>
                <a:cubicBezTo>
                  <a:pt x="8567" y="-3644"/>
                  <a:pt x="15767" y="1501"/>
                  <a:pt x="21600" y="17955"/>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64537" name="AutoShape 25"/>
          <p:cNvSpPr>
            <a:spLocks/>
          </p:cNvSpPr>
          <p:nvPr/>
        </p:nvSpPr>
        <p:spPr bwMode="auto">
          <a:xfrm>
            <a:off x="5278339" y="6399014"/>
            <a:ext cx="516136" cy="272356"/>
          </a:xfrm>
          <a:custGeom>
            <a:avLst/>
            <a:gdLst>
              <a:gd name="T0" fmla="*/ 10800 w 21600"/>
              <a:gd name="T1" fmla="*/ 8625 h 17251"/>
              <a:gd name="T2" fmla="*/ 10800 w 21600"/>
              <a:gd name="T3" fmla="*/ 8625 h 17251"/>
              <a:gd name="T4" fmla="*/ 10800 w 21600"/>
              <a:gd name="T5" fmla="*/ 8625 h 17251"/>
              <a:gd name="T6" fmla="*/ 10800 w 21600"/>
              <a:gd name="T7" fmla="*/ 8625 h 17251"/>
            </a:gdLst>
            <a:ahLst/>
            <a:cxnLst>
              <a:cxn ang="0">
                <a:pos x="T0" y="T1"/>
              </a:cxn>
              <a:cxn ang="0">
                <a:pos x="T2" y="T3"/>
              </a:cxn>
              <a:cxn ang="0">
                <a:pos x="T4" y="T5"/>
              </a:cxn>
              <a:cxn ang="0">
                <a:pos x="T6" y="T7"/>
              </a:cxn>
            </a:cxnLst>
            <a:rect l="0" t="0" r="r" b="b"/>
            <a:pathLst>
              <a:path w="21600" h="17251">
                <a:moveTo>
                  <a:pt x="0" y="12830"/>
                </a:moveTo>
                <a:cubicBezTo>
                  <a:pt x="10672" y="21600"/>
                  <a:pt x="17872" y="17323"/>
                  <a:pt x="2160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64538" name="AutoShape 26"/>
          <p:cNvSpPr>
            <a:spLocks/>
          </p:cNvSpPr>
          <p:nvPr/>
        </p:nvSpPr>
        <p:spPr bwMode="auto">
          <a:xfrm>
            <a:off x="7492901" y="6632972"/>
            <a:ext cx="889397" cy="191095"/>
          </a:xfrm>
          <a:custGeom>
            <a:avLst/>
            <a:gdLst>
              <a:gd name="T0" fmla="*/ 10800 w 21600"/>
              <a:gd name="T1" fmla="*/ 8104 h 16209"/>
              <a:gd name="T2" fmla="*/ 10800 w 21600"/>
              <a:gd name="T3" fmla="*/ 8104 h 16209"/>
              <a:gd name="T4" fmla="*/ 10800 w 21600"/>
              <a:gd name="T5" fmla="*/ 8104 h 16209"/>
              <a:gd name="T6" fmla="*/ 10800 w 21600"/>
              <a:gd name="T7" fmla="*/ 8104 h 16209"/>
            </a:gdLst>
            <a:ahLst/>
            <a:cxnLst>
              <a:cxn ang="0">
                <a:pos x="T0" y="T1"/>
              </a:cxn>
              <a:cxn ang="0">
                <a:pos x="T2" y="T3"/>
              </a:cxn>
              <a:cxn ang="0">
                <a:pos x="T4" y="T5"/>
              </a:cxn>
              <a:cxn ang="0">
                <a:pos x="T6" y="T7"/>
              </a:cxn>
            </a:cxnLst>
            <a:rect l="0" t="0" r="r" b="b"/>
            <a:pathLst>
              <a:path w="21600" h="16209">
                <a:moveTo>
                  <a:pt x="21600" y="0"/>
                </a:moveTo>
                <a:cubicBezTo>
                  <a:pt x="14412" y="21105"/>
                  <a:pt x="7212" y="21600"/>
                  <a:pt x="0" y="148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64539" name="AutoShape 27"/>
          <p:cNvSpPr>
            <a:spLocks/>
          </p:cNvSpPr>
          <p:nvPr/>
        </p:nvSpPr>
        <p:spPr bwMode="auto">
          <a:xfrm>
            <a:off x="8092976" y="3645098"/>
            <a:ext cx="906363" cy="264319"/>
          </a:xfrm>
          <a:custGeom>
            <a:avLst/>
            <a:gdLst>
              <a:gd name="T0" fmla="*/ 10800 w 21600"/>
              <a:gd name="T1" fmla="+- 0 13025 4450"/>
              <a:gd name="T2" fmla="*/ 13025 h 17150"/>
              <a:gd name="T3" fmla="*/ 10800 w 21600"/>
              <a:gd name="T4" fmla="+- 0 13025 4450"/>
              <a:gd name="T5" fmla="*/ 13025 h 17150"/>
              <a:gd name="T6" fmla="*/ 10800 w 21600"/>
              <a:gd name="T7" fmla="+- 0 13025 4450"/>
              <a:gd name="T8" fmla="*/ 13025 h 17150"/>
              <a:gd name="T9" fmla="*/ 10800 w 21600"/>
              <a:gd name="T10" fmla="+- 0 13025 4450"/>
              <a:gd name="T11" fmla="*/ 13025 h 17150"/>
            </a:gdLst>
            <a:ahLst/>
            <a:cxnLst>
              <a:cxn ang="0">
                <a:pos x="T0" y="T2"/>
              </a:cxn>
              <a:cxn ang="0">
                <a:pos x="T3" y="T5"/>
              </a:cxn>
              <a:cxn ang="0">
                <a:pos x="T6" y="T8"/>
              </a:cxn>
              <a:cxn ang="0">
                <a:pos x="T9" y="T11"/>
              </a:cxn>
            </a:cxnLst>
            <a:rect l="0" t="0" r="r" b="b"/>
            <a:pathLst>
              <a:path w="21600" h="17150">
                <a:moveTo>
                  <a:pt x="21599" y="4806"/>
                </a:moveTo>
                <a:cubicBezTo>
                  <a:pt x="13377" y="-4450"/>
                  <a:pt x="6177" y="-336"/>
                  <a:pt x="0" y="17149"/>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2" name="Text Placeholder 1"/>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22" presetClass="entr" presetSubtype="8" fill="hold" grpId="0" nodeType="afterEffect">
                                  <p:stCondLst>
                                    <p:cond delay="0"/>
                                  </p:stCondLst>
                                  <p:childTnLst>
                                    <p:set>
                                      <p:cBhvr>
                                        <p:cTn id="9" dur="1" fill="hold">
                                          <p:stCondLst>
                                            <p:cond delay="0"/>
                                          </p:stCondLst>
                                        </p:cTn>
                                        <p:tgtEl>
                                          <p:spTgt spid="64539"/>
                                        </p:tgtEl>
                                        <p:attrNameLst>
                                          <p:attrName>style.visibility</p:attrName>
                                        </p:attrNameLst>
                                      </p:cBhvr>
                                      <p:to>
                                        <p:strVal val="visible"/>
                                      </p:to>
                                    </p:set>
                                    <p:animEffect transition="in" filter="wipe(left)">
                                      <p:cBhvr>
                                        <p:cTn id="10" dur="500"/>
                                        <p:tgtEl>
                                          <p:spTgt spid="64539"/>
                                        </p:tgtEl>
                                      </p:cBhvr>
                                    </p:animEffect>
                                  </p:childTnLst>
                                </p:cTn>
                              </p:par>
                            </p:childTnLst>
                          </p:cTn>
                        </p:par>
                        <p:par>
                          <p:cTn id="11" fill="hold">
                            <p:stCondLst>
                              <p:cond delay="2500"/>
                            </p:stCondLst>
                            <p:childTnLst>
                              <p:par>
                                <p:cTn id="12" presetID="22" presetClass="entr" presetSubtype="8" fill="hold" grpId="0" nodeType="afterEffect">
                                  <p:stCondLst>
                                    <p:cond delay="0"/>
                                  </p:stCondLst>
                                  <p:childTnLst>
                                    <p:set>
                                      <p:cBhvr>
                                        <p:cTn id="13" dur="1" fill="hold">
                                          <p:stCondLst>
                                            <p:cond delay="0"/>
                                          </p:stCondLst>
                                        </p:cTn>
                                        <p:tgtEl>
                                          <p:spTgt spid="64538"/>
                                        </p:tgtEl>
                                        <p:attrNameLst>
                                          <p:attrName>style.visibility</p:attrName>
                                        </p:attrNameLst>
                                      </p:cBhvr>
                                      <p:to>
                                        <p:strVal val="visible"/>
                                      </p:to>
                                    </p:set>
                                    <p:animEffect transition="in" filter="wipe(left)">
                                      <p:cBhvr>
                                        <p:cTn id="14" dur="500"/>
                                        <p:tgtEl>
                                          <p:spTgt spid="64538"/>
                                        </p:tgtEl>
                                      </p:cBhvr>
                                    </p:animEffect>
                                  </p:childTnLst>
                                </p:cTn>
                              </p:par>
                            </p:childTnLst>
                          </p:cTn>
                        </p:par>
                        <p:par>
                          <p:cTn id="15" fill="hold">
                            <p:stCondLst>
                              <p:cond delay="3000"/>
                            </p:stCondLst>
                            <p:childTnLst>
                              <p:par>
                                <p:cTn id="16" presetID="22" presetClass="entr" presetSubtype="2" fill="hold" grpId="0" nodeType="afterEffect">
                                  <p:stCondLst>
                                    <p:cond delay="0"/>
                                  </p:stCondLst>
                                  <p:childTnLst>
                                    <p:set>
                                      <p:cBhvr>
                                        <p:cTn id="17" dur="1" fill="hold">
                                          <p:stCondLst>
                                            <p:cond delay="0"/>
                                          </p:stCondLst>
                                        </p:cTn>
                                        <p:tgtEl>
                                          <p:spTgt spid="64536"/>
                                        </p:tgtEl>
                                        <p:attrNameLst>
                                          <p:attrName>style.visibility</p:attrName>
                                        </p:attrNameLst>
                                      </p:cBhvr>
                                      <p:to>
                                        <p:strVal val="visible"/>
                                      </p:to>
                                    </p:set>
                                    <p:animEffect transition="in" filter="wipe(right)">
                                      <p:cBhvr>
                                        <p:cTn id="18" dur="500"/>
                                        <p:tgtEl>
                                          <p:spTgt spid="64536"/>
                                        </p:tgtEl>
                                      </p:cBhvr>
                                    </p:animEffect>
                                  </p:childTnLst>
                                </p:cTn>
                              </p:par>
                            </p:childTnLst>
                          </p:cTn>
                        </p:par>
                        <p:par>
                          <p:cTn id="19" fill="hold">
                            <p:stCondLst>
                              <p:cond delay="3500"/>
                            </p:stCondLst>
                            <p:childTnLst>
                              <p:par>
                                <p:cTn id="20" presetID="22" presetClass="entr" presetSubtype="2" fill="hold" grpId="0" nodeType="afterEffect">
                                  <p:stCondLst>
                                    <p:cond delay="0"/>
                                  </p:stCondLst>
                                  <p:childTnLst>
                                    <p:set>
                                      <p:cBhvr>
                                        <p:cTn id="21" dur="1" fill="hold">
                                          <p:stCondLst>
                                            <p:cond delay="0"/>
                                          </p:stCondLst>
                                        </p:cTn>
                                        <p:tgtEl>
                                          <p:spTgt spid="64537"/>
                                        </p:tgtEl>
                                        <p:attrNameLst>
                                          <p:attrName>style.visibility</p:attrName>
                                        </p:attrNameLst>
                                      </p:cBhvr>
                                      <p:to>
                                        <p:strVal val="visible"/>
                                      </p:to>
                                    </p:set>
                                    <p:animEffect transition="in" filter="wipe(right)">
                                      <p:cBhvr>
                                        <p:cTn id="22" dur="500"/>
                                        <p:tgtEl>
                                          <p:spTgt spid="64537"/>
                                        </p:tgtEl>
                                      </p:cBhvr>
                                    </p:animEffect>
                                  </p:childTnLst>
                                </p:cTn>
                              </p:par>
                            </p:childTnLst>
                          </p:cTn>
                        </p:par>
                        <p:par>
                          <p:cTn id="23" fill="hold">
                            <p:stCondLst>
                              <p:cond delay="4000"/>
                            </p:stCondLst>
                            <p:childTnLst>
                              <p:par>
                                <p:cTn id="24" presetID="22" presetClass="entr" presetSubtype="4" fill="hold" grpId="0" nodeType="afterEffect">
                                  <p:stCondLst>
                                    <p:cond delay="0"/>
                                  </p:stCondLst>
                                  <p:childTnLst>
                                    <p:set>
                                      <p:cBhvr>
                                        <p:cTn id="25" dur="1" fill="hold">
                                          <p:stCondLst>
                                            <p:cond delay="0"/>
                                          </p:stCondLst>
                                        </p:cTn>
                                        <p:tgtEl>
                                          <p:spTgt spid="64529"/>
                                        </p:tgtEl>
                                        <p:attrNameLst>
                                          <p:attrName>style.visibility</p:attrName>
                                        </p:attrNameLst>
                                      </p:cBhvr>
                                      <p:to>
                                        <p:strVal val="visible"/>
                                      </p:to>
                                    </p:set>
                                    <p:animEffect transition="in" filter="wipe(down)">
                                      <p:cBhvr>
                                        <p:cTn id="26" dur="500"/>
                                        <p:tgtEl>
                                          <p:spTgt spid="64529"/>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4528"/>
                                        </p:tgtEl>
                                        <p:attrNameLst>
                                          <p:attrName>style.visibility</p:attrName>
                                        </p:attrNameLst>
                                      </p:cBhvr>
                                      <p:to>
                                        <p:strVal val="visible"/>
                                      </p:to>
                                    </p:set>
                                    <p:animEffect transition="in" filter="wipe(down)">
                                      <p:cBhvr>
                                        <p:cTn id="29" dur="500"/>
                                        <p:tgtEl>
                                          <p:spTgt spid="6452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4533"/>
                                        </p:tgtEl>
                                        <p:attrNameLst>
                                          <p:attrName>style.visibility</p:attrName>
                                        </p:attrNameLst>
                                      </p:cBhvr>
                                      <p:to>
                                        <p:strVal val="visible"/>
                                      </p:to>
                                    </p:set>
                                    <p:animEffect transition="in" filter="wipe(down)">
                                      <p:cBhvr>
                                        <p:cTn id="32" dur="500"/>
                                        <p:tgtEl>
                                          <p:spTgt spid="6453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532"/>
                                        </p:tgtEl>
                                        <p:attrNameLst>
                                          <p:attrName>style.visibility</p:attrName>
                                        </p:attrNameLst>
                                      </p:cBhvr>
                                      <p:to>
                                        <p:strVal val="visible"/>
                                      </p:to>
                                    </p:set>
                                    <p:animEffect transition="in" filter="wipe(down)">
                                      <p:cBhvr>
                                        <p:cTn id="35" dur="500"/>
                                        <p:tgtEl>
                                          <p:spTgt spid="6453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4534"/>
                                        </p:tgtEl>
                                        <p:attrNameLst>
                                          <p:attrName>style.visibility</p:attrName>
                                        </p:attrNameLst>
                                      </p:cBhvr>
                                      <p:to>
                                        <p:strVal val="visible"/>
                                      </p:to>
                                    </p:set>
                                    <p:animEffect transition="in" filter="wipe(down)">
                                      <p:cBhvr>
                                        <p:cTn id="38" dur="500"/>
                                        <p:tgtEl>
                                          <p:spTgt spid="6453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4535"/>
                                        </p:tgtEl>
                                        <p:attrNameLst>
                                          <p:attrName>style.visibility</p:attrName>
                                        </p:attrNameLst>
                                      </p:cBhvr>
                                      <p:to>
                                        <p:strVal val="visible"/>
                                      </p:to>
                                    </p:set>
                                    <p:animEffect transition="in" filter="wipe(down)">
                                      <p:cBhvr>
                                        <p:cTn id="41" dur="500"/>
                                        <p:tgtEl>
                                          <p:spTgt spid="645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530"/>
                                        </p:tgtEl>
                                        <p:attrNameLst>
                                          <p:attrName>style.visibility</p:attrName>
                                        </p:attrNameLst>
                                      </p:cBhvr>
                                      <p:to>
                                        <p:strVal val="visible"/>
                                      </p:to>
                                    </p:set>
                                    <p:animEffect transition="in" filter="wipe(down)">
                                      <p:cBhvr>
                                        <p:cTn id="44" dur="500"/>
                                        <p:tgtEl>
                                          <p:spTgt spid="6453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4531"/>
                                        </p:tgtEl>
                                        <p:attrNameLst>
                                          <p:attrName>style.visibility</p:attrName>
                                        </p:attrNameLst>
                                      </p:cBhvr>
                                      <p:to>
                                        <p:strVal val="visible"/>
                                      </p:to>
                                    </p:set>
                                    <p:animEffect transition="in" filter="wipe(down)">
                                      <p:cBhvr>
                                        <p:cTn id="47" dur="500"/>
                                        <p:tgtEl>
                                          <p:spTgt spid="64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28" grpId="0"/>
      <p:bldP spid="64529" grpId="0"/>
      <p:bldP spid="64530" grpId="0"/>
      <p:bldP spid="64531" grpId="0"/>
      <p:bldP spid="64532" grpId="0"/>
      <p:bldP spid="64533" grpId="0"/>
      <p:bldP spid="64534" grpId="0"/>
      <p:bldP spid="64535" grpId="0"/>
      <p:bldP spid="64536" grpId="0" animBg="1"/>
      <p:bldP spid="64537" grpId="0" animBg="1"/>
      <p:bldP spid="64538" grpId="0" animBg="1"/>
      <p:bldP spid="6453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9275267" y="2143125"/>
            <a:ext cx="3745111"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
        <p:nvSpPr>
          <p:cNvPr id="10242" name="AutoShape 2"/>
          <p:cNvSpPr>
            <a:spLocks/>
          </p:cNvSpPr>
          <p:nvPr/>
        </p:nvSpPr>
        <p:spPr bwMode="auto">
          <a:xfrm>
            <a:off x="5211366" y="2143125"/>
            <a:ext cx="3744218"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
        <p:nvSpPr>
          <p:cNvPr id="10243" name="AutoShape 3"/>
          <p:cNvSpPr>
            <a:spLocks/>
          </p:cNvSpPr>
          <p:nvPr/>
        </p:nvSpPr>
        <p:spPr bwMode="auto">
          <a:xfrm>
            <a:off x="1145848" y="4214046"/>
            <a:ext cx="3888726" cy="3928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contractn be cancelled without paying suame this placeholder for text can be added on your zuniga dellathe other party, and therefore there fro the whics) canbe added on your zuniga dellathe other party, and therefore as a contract in the which the unavoidable costs of meeting the obligations under the contract exceed the placeholder for text can be added on your zuniga dellathe other party, and therefore there is no obligation.rda contract in the which dolor in the which the unavoidable costs of meeting the obligations</a:t>
            </a:r>
            <a:endParaRPr lang="id-ID" sz="4275" dirty="0"/>
          </a:p>
        </p:txBody>
      </p:sp>
      <p:sp>
        <p:nvSpPr>
          <p:cNvPr id="10244" name="AutoShape 4"/>
          <p:cNvSpPr>
            <a:spLocks/>
          </p:cNvSpPr>
          <p:nvPr/>
        </p:nvSpPr>
        <p:spPr bwMode="auto">
          <a:xfrm>
            <a:off x="1145848" y="2389194"/>
            <a:ext cx="3888726" cy="2190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3 Column</a:t>
            </a:r>
            <a:r>
              <a:rPr lang="id-ID" sz="4275" dirty="0">
                <a:solidFill>
                  <a:srgbClr val="53585F"/>
                </a:solidFill>
              </a:rPr>
              <a:t> for Image and Text Description.</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7" name="Group 1"/>
          <p:cNvGrpSpPr>
            <a:grpSpLocks/>
          </p:cNvGrpSpPr>
          <p:nvPr/>
        </p:nvGrpSpPr>
        <p:grpSpPr bwMode="auto">
          <a:xfrm flipH="1">
            <a:off x="6068685" y="7497935"/>
            <a:ext cx="1917204" cy="2877145"/>
            <a:chOff x="-1" y="0"/>
            <a:chExt cx="3408320" cy="5115055"/>
          </a:xfrm>
        </p:grpSpPr>
        <p:sp>
          <p:nvSpPr>
            <p:cNvPr id="65543" name="AutoShape 7"/>
            <p:cNvSpPr>
              <a:spLocks/>
            </p:cNvSpPr>
            <p:nvPr/>
          </p:nvSpPr>
          <p:spPr bwMode="auto">
            <a:xfrm rot="21355540">
              <a:off x="1527127" y="2791140"/>
              <a:ext cx="196016" cy="86231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38" name="AutoShape 2"/>
            <p:cNvSpPr>
              <a:spLocks/>
            </p:cNvSpPr>
            <p:nvPr/>
          </p:nvSpPr>
          <p:spPr bwMode="auto">
            <a:xfrm>
              <a:off x="830274" y="-1"/>
              <a:ext cx="1473442" cy="1725125"/>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39" name="AutoShape 3"/>
            <p:cNvSpPr>
              <a:spLocks/>
            </p:cNvSpPr>
            <p:nvPr/>
          </p:nvSpPr>
          <p:spPr bwMode="auto">
            <a:xfrm>
              <a:off x="1357480" y="1671530"/>
              <a:ext cx="432490" cy="273199"/>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40" name="AutoShape 4"/>
            <p:cNvSpPr>
              <a:spLocks/>
            </p:cNvSpPr>
            <p:nvPr/>
          </p:nvSpPr>
          <p:spPr bwMode="auto">
            <a:xfrm>
              <a:off x="1390634" y="1672472"/>
              <a:ext cx="510325" cy="2563200"/>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1" y="19395"/>
                    <a:pt x="1864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1" name="AutoShape 5"/>
            <p:cNvSpPr>
              <a:spLocks/>
            </p:cNvSpPr>
            <p:nvPr/>
          </p:nvSpPr>
          <p:spPr bwMode="auto">
            <a:xfrm rot="21355540">
              <a:off x="1245931" y="2129863"/>
              <a:ext cx="586302" cy="68644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2" name="AutoShape 6"/>
            <p:cNvSpPr>
              <a:spLocks/>
            </p:cNvSpPr>
            <p:nvPr/>
          </p:nvSpPr>
          <p:spPr bwMode="auto">
            <a:xfrm rot="21355540">
              <a:off x="1482439" y="2793845"/>
              <a:ext cx="172094" cy="10871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4" name="AutoShape 8"/>
            <p:cNvSpPr>
              <a:spLocks/>
            </p:cNvSpPr>
            <p:nvPr/>
          </p:nvSpPr>
          <p:spPr bwMode="auto">
            <a:xfrm rot="884009">
              <a:off x="2011879" y="1278577"/>
              <a:ext cx="1030011" cy="120595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5" name="AutoShape 9"/>
            <p:cNvSpPr>
              <a:spLocks/>
            </p:cNvSpPr>
            <p:nvPr/>
          </p:nvSpPr>
          <p:spPr bwMode="auto">
            <a:xfrm rot="884009">
              <a:off x="2212160" y="2426524"/>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6" name="AutoShape 10"/>
            <p:cNvSpPr>
              <a:spLocks/>
            </p:cNvSpPr>
            <p:nvPr/>
          </p:nvSpPr>
          <p:spPr bwMode="auto">
            <a:xfrm rot="884009">
              <a:off x="2073472" y="2418766"/>
              <a:ext cx="344358" cy="1514910"/>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2"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7" name="AutoShape 11"/>
            <p:cNvSpPr>
              <a:spLocks/>
            </p:cNvSpPr>
            <p:nvPr/>
          </p:nvSpPr>
          <p:spPr bwMode="auto">
            <a:xfrm rot="20509413">
              <a:off x="162396" y="1401179"/>
              <a:ext cx="1030011" cy="1205951"/>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8" name="AutoShape 12"/>
            <p:cNvSpPr>
              <a:spLocks/>
            </p:cNvSpPr>
            <p:nvPr/>
          </p:nvSpPr>
          <p:spPr bwMode="auto">
            <a:xfrm rot="20509413">
              <a:off x="736900" y="2535213"/>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9" name="AutoShape 13"/>
            <p:cNvSpPr>
              <a:spLocks/>
            </p:cNvSpPr>
            <p:nvPr/>
          </p:nvSpPr>
          <p:spPr bwMode="auto">
            <a:xfrm rot="20509413">
              <a:off x="1009667" y="2502046"/>
              <a:ext cx="197575" cy="1657053"/>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0" name="AutoShape 14"/>
            <p:cNvSpPr>
              <a:spLocks/>
            </p:cNvSpPr>
            <p:nvPr/>
          </p:nvSpPr>
          <p:spPr bwMode="auto">
            <a:xfrm rot="884009">
              <a:off x="2488784" y="2524513"/>
              <a:ext cx="811993" cy="95069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1" name="AutoShape 15"/>
            <p:cNvSpPr>
              <a:spLocks/>
            </p:cNvSpPr>
            <p:nvPr/>
          </p:nvSpPr>
          <p:spPr bwMode="auto">
            <a:xfrm rot="884009">
              <a:off x="2646673" y="342947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2" name="AutoShape 16"/>
            <p:cNvSpPr>
              <a:spLocks/>
            </p:cNvSpPr>
            <p:nvPr/>
          </p:nvSpPr>
          <p:spPr bwMode="auto">
            <a:xfrm rot="884009">
              <a:off x="2530839" y="3421982"/>
              <a:ext cx="273883" cy="1194926"/>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3" name="AutoShape 17"/>
            <p:cNvSpPr>
              <a:spLocks/>
            </p:cNvSpPr>
            <p:nvPr/>
          </p:nvSpPr>
          <p:spPr bwMode="auto">
            <a:xfrm rot="20509413">
              <a:off x="455558" y="2812521"/>
              <a:ext cx="811993" cy="950693"/>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4" name="AutoShape 18"/>
            <p:cNvSpPr>
              <a:spLocks/>
            </p:cNvSpPr>
            <p:nvPr/>
          </p:nvSpPr>
          <p:spPr bwMode="auto">
            <a:xfrm rot="20509413">
              <a:off x="908459" y="370651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5" name="AutoShape 19"/>
            <p:cNvSpPr>
              <a:spLocks/>
            </p:cNvSpPr>
            <p:nvPr/>
          </p:nvSpPr>
          <p:spPr bwMode="auto">
            <a:xfrm rot="20509413">
              <a:off x="1117278" y="3667368"/>
              <a:ext cx="195353" cy="981004"/>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9" y="18803"/>
                    <a:pt x="15190"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6" name="AutoShape 20"/>
            <p:cNvSpPr>
              <a:spLocks/>
            </p:cNvSpPr>
            <p:nvPr/>
          </p:nvSpPr>
          <p:spPr bwMode="auto">
            <a:xfrm rot="160670">
              <a:off x="1671256" y="3144185"/>
              <a:ext cx="717781" cy="840387"/>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7" name="AutoShape 21"/>
            <p:cNvSpPr>
              <a:spLocks/>
            </p:cNvSpPr>
            <p:nvPr/>
          </p:nvSpPr>
          <p:spPr bwMode="auto">
            <a:xfrm rot="160670">
              <a:off x="1906558" y="3958114"/>
              <a:ext cx="210686" cy="133087"/>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8" name="AutoShape 22"/>
            <p:cNvSpPr>
              <a:spLocks/>
            </p:cNvSpPr>
            <p:nvPr/>
          </p:nvSpPr>
          <p:spPr bwMode="auto">
            <a:xfrm rot="160670">
              <a:off x="1912956" y="3957723"/>
              <a:ext cx="137683" cy="1154746"/>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grpSp>
        <p:nvGrpSpPr>
          <p:cNvPr id="65560" name="Group 24"/>
          <p:cNvGrpSpPr>
            <a:grpSpLocks/>
          </p:cNvGrpSpPr>
          <p:nvPr/>
        </p:nvGrpSpPr>
        <p:grpSpPr bwMode="auto">
          <a:xfrm>
            <a:off x="5187256" y="3631332"/>
            <a:ext cx="3618309" cy="5430143"/>
            <a:chOff x="-1" y="-1"/>
            <a:chExt cx="6432446" cy="9653529"/>
          </a:xfrm>
        </p:grpSpPr>
        <p:sp>
          <p:nvSpPr>
            <p:cNvPr id="65561" name="AutoShape 25"/>
            <p:cNvSpPr>
              <a:spLocks/>
            </p:cNvSpPr>
            <p:nvPr/>
          </p:nvSpPr>
          <p:spPr bwMode="auto">
            <a:xfrm>
              <a:off x="1566959" y="-1"/>
              <a:ext cx="2780793" cy="325579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62" name="AutoShape 26"/>
            <p:cNvSpPr>
              <a:spLocks/>
            </p:cNvSpPr>
            <p:nvPr/>
          </p:nvSpPr>
          <p:spPr bwMode="auto">
            <a:xfrm>
              <a:off x="2561942" y="3154643"/>
              <a:ext cx="816228" cy="51560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63" name="AutoShape 27"/>
            <p:cNvSpPr>
              <a:spLocks/>
            </p:cNvSpPr>
            <p:nvPr/>
          </p:nvSpPr>
          <p:spPr bwMode="auto">
            <a:xfrm>
              <a:off x="2624514" y="3156420"/>
              <a:ext cx="963123" cy="4837468"/>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0" y="19395"/>
                    <a:pt x="1864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64" name="AutoShape 28"/>
            <p:cNvSpPr>
              <a:spLocks/>
            </p:cNvSpPr>
            <p:nvPr/>
          </p:nvSpPr>
          <p:spPr bwMode="auto">
            <a:xfrm rot="21355540">
              <a:off x="2351419" y="4019644"/>
              <a:ext cx="1106513" cy="12955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5" name="AutoShape 29"/>
            <p:cNvSpPr>
              <a:spLocks/>
            </p:cNvSpPr>
            <p:nvPr/>
          </p:nvSpPr>
          <p:spPr bwMode="auto">
            <a:xfrm rot="21355540">
              <a:off x="2797775" y="5272762"/>
              <a:ext cx="324788" cy="205164"/>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6" name="AutoShape 30"/>
            <p:cNvSpPr>
              <a:spLocks/>
            </p:cNvSpPr>
            <p:nvPr/>
          </p:nvSpPr>
          <p:spPr bwMode="auto">
            <a:xfrm rot="21355540">
              <a:off x="2882114" y="5267657"/>
              <a:ext cx="369935" cy="1627427"/>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67" name="AutoShape 31"/>
            <p:cNvSpPr>
              <a:spLocks/>
            </p:cNvSpPr>
            <p:nvPr/>
          </p:nvSpPr>
          <p:spPr bwMode="auto">
            <a:xfrm rot="884009">
              <a:off x="3796975" y="2413030"/>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8" name="AutoShape 32"/>
            <p:cNvSpPr>
              <a:spLocks/>
            </p:cNvSpPr>
            <p:nvPr/>
          </p:nvSpPr>
          <p:spPr bwMode="auto">
            <a:xfrm rot="884009">
              <a:off x="4174961" y="4579525"/>
              <a:ext cx="570585" cy="360431"/>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9" name="AutoShape 33"/>
            <p:cNvSpPr>
              <a:spLocks/>
            </p:cNvSpPr>
            <p:nvPr/>
          </p:nvSpPr>
          <p:spPr bwMode="auto">
            <a:xfrm rot="884009">
              <a:off x="3913218" y="4564883"/>
              <a:ext cx="649899" cy="285905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0" name="AutoShape 34"/>
            <p:cNvSpPr>
              <a:spLocks/>
            </p:cNvSpPr>
            <p:nvPr/>
          </p:nvSpPr>
          <p:spPr bwMode="auto">
            <a:xfrm rot="20509413">
              <a:off x="306486" y="2644415"/>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1" name="AutoShape 35"/>
            <p:cNvSpPr>
              <a:spLocks/>
            </p:cNvSpPr>
            <p:nvPr/>
          </p:nvSpPr>
          <p:spPr bwMode="auto">
            <a:xfrm rot="20509413">
              <a:off x="1390735" y="4784652"/>
              <a:ext cx="570585" cy="36043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2" name="AutoShape 36"/>
            <p:cNvSpPr>
              <a:spLocks/>
            </p:cNvSpPr>
            <p:nvPr/>
          </p:nvSpPr>
          <p:spPr bwMode="auto">
            <a:xfrm rot="20509413">
              <a:off x="1905523" y="4722055"/>
              <a:ext cx="372877" cy="3127319"/>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3" name="AutoShape 37"/>
            <p:cNvSpPr>
              <a:spLocks/>
            </p:cNvSpPr>
            <p:nvPr/>
          </p:nvSpPr>
          <p:spPr bwMode="auto">
            <a:xfrm rot="884009">
              <a:off x="4697027" y="4764457"/>
              <a:ext cx="1532456"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74" name="AutoShape 38"/>
            <p:cNvSpPr>
              <a:spLocks/>
            </p:cNvSpPr>
            <p:nvPr/>
          </p:nvSpPr>
          <p:spPr bwMode="auto">
            <a:xfrm rot="884009">
              <a:off x="4995007" y="6472379"/>
              <a:ext cx="449812"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75" name="AutoShape 39"/>
            <p:cNvSpPr>
              <a:spLocks/>
            </p:cNvSpPr>
            <p:nvPr/>
          </p:nvSpPr>
          <p:spPr bwMode="auto">
            <a:xfrm rot="884009">
              <a:off x="4776396" y="6458230"/>
              <a:ext cx="516893" cy="2255157"/>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6" name="AutoShape 40"/>
            <p:cNvSpPr>
              <a:spLocks/>
            </p:cNvSpPr>
            <p:nvPr/>
          </p:nvSpPr>
          <p:spPr bwMode="auto">
            <a:xfrm rot="20509413">
              <a:off x="859765" y="5308009"/>
              <a:ext cx="1532455"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7" name="AutoShape 41"/>
            <p:cNvSpPr>
              <a:spLocks/>
            </p:cNvSpPr>
            <p:nvPr/>
          </p:nvSpPr>
          <p:spPr bwMode="auto">
            <a:xfrm rot="20509413">
              <a:off x="1714515" y="6995231"/>
              <a:ext cx="449811"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8" name="AutoShape 42"/>
            <p:cNvSpPr>
              <a:spLocks/>
            </p:cNvSpPr>
            <p:nvPr/>
          </p:nvSpPr>
          <p:spPr bwMode="auto">
            <a:xfrm rot="20509413">
              <a:off x="2108614" y="6921343"/>
              <a:ext cx="368685" cy="1851425"/>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8" y="18803"/>
                    <a:pt x="15190"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9" name="AutoShape 43"/>
            <p:cNvSpPr>
              <a:spLocks/>
            </p:cNvSpPr>
            <p:nvPr/>
          </p:nvSpPr>
          <p:spPr bwMode="auto">
            <a:xfrm rot="160670">
              <a:off x="3154126" y="5933951"/>
              <a:ext cx="1354650" cy="158604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80" name="AutoShape 44"/>
            <p:cNvSpPr>
              <a:spLocks/>
            </p:cNvSpPr>
            <p:nvPr/>
          </p:nvSpPr>
          <p:spPr bwMode="auto">
            <a:xfrm rot="160670">
              <a:off x="3598205" y="7470060"/>
              <a:ext cx="397622" cy="251172"/>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81" name="AutoShape 45"/>
            <p:cNvSpPr>
              <a:spLocks/>
            </p:cNvSpPr>
            <p:nvPr/>
          </p:nvSpPr>
          <p:spPr bwMode="auto">
            <a:xfrm rot="160670">
              <a:off x="3610280" y="7469323"/>
              <a:ext cx="259846" cy="2179325"/>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sp>
        <p:nvSpPr>
          <p:cNvPr id="65582" name="AutoShape 46"/>
          <p:cNvSpPr>
            <a:spLocks/>
          </p:cNvSpPr>
          <p:nvPr/>
        </p:nvSpPr>
        <p:spPr bwMode="auto">
          <a:xfrm>
            <a:off x="9135071" y="4449291"/>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3" name="AutoShape 47"/>
          <p:cNvSpPr>
            <a:spLocks/>
          </p:cNvSpPr>
          <p:nvPr/>
        </p:nvSpPr>
        <p:spPr bwMode="auto">
          <a:xfrm>
            <a:off x="9130606" y="413675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5584" name="AutoShape 48"/>
          <p:cNvSpPr>
            <a:spLocks/>
          </p:cNvSpPr>
          <p:nvPr/>
        </p:nvSpPr>
        <p:spPr bwMode="auto">
          <a:xfrm>
            <a:off x="2195811" y="44492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5" name="AutoShape 49"/>
          <p:cNvSpPr>
            <a:spLocks/>
          </p:cNvSpPr>
          <p:nvPr/>
        </p:nvSpPr>
        <p:spPr bwMode="auto">
          <a:xfrm>
            <a:off x="3006626" y="413675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5586" name="AutoShape 50"/>
          <p:cNvSpPr>
            <a:spLocks/>
          </p:cNvSpPr>
          <p:nvPr/>
        </p:nvSpPr>
        <p:spPr bwMode="auto">
          <a:xfrm>
            <a:off x="9135071" y="6073601"/>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7" name="AutoShape 51"/>
          <p:cNvSpPr>
            <a:spLocks/>
          </p:cNvSpPr>
          <p:nvPr/>
        </p:nvSpPr>
        <p:spPr bwMode="auto">
          <a:xfrm>
            <a:off x="9130606" y="576106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5588" name="AutoShape 52"/>
          <p:cNvSpPr>
            <a:spLocks/>
          </p:cNvSpPr>
          <p:nvPr/>
        </p:nvSpPr>
        <p:spPr bwMode="auto">
          <a:xfrm>
            <a:off x="2195811" y="607360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9" name="AutoShape 53"/>
          <p:cNvSpPr>
            <a:spLocks/>
          </p:cNvSpPr>
          <p:nvPr/>
        </p:nvSpPr>
        <p:spPr bwMode="auto">
          <a:xfrm>
            <a:off x="3006626" y="576106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5590" name="AutoShape 54"/>
          <p:cNvSpPr>
            <a:spLocks/>
          </p:cNvSpPr>
          <p:nvPr/>
        </p:nvSpPr>
        <p:spPr bwMode="auto">
          <a:xfrm>
            <a:off x="9135071" y="76604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91" name="AutoShape 55"/>
          <p:cNvSpPr>
            <a:spLocks/>
          </p:cNvSpPr>
          <p:nvPr/>
        </p:nvSpPr>
        <p:spPr bwMode="auto">
          <a:xfrm>
            <a:off x="9130606" y="734786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5592" name="AutoShape 56"/>
          <p:cNvSpPr>
            <a:spLocks/>
          </p:cNvSpPr>
          <p:nvPr/>
        </p:nvSpPr>
        <p:spPr bwMode="auto">
          <a:xfrm>
            <a:off x="2195811" y="766040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93" name="AutoShape 57"/>
          <p:cNvSpPr>
            <a:spLocks/>
          </p:cNvSpPr>
          <p:nvPr/>
        </p:nvSpPr>
        <p:spPr bwMode="auto">
          <a:xfrm>
            <a:off x="3006626" y="7347868"/>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5560"/>
                                        </p:tgtEl>
                                        <p:attrNameLst>
                                          <p:attrName>style.visibility</p:attrName>
                                        </p:attrNameLst>
                                      </p:cBhvr>
                                      <p:to>
                                        <p:strVal val="visible"/>
                                      </p:to>
                                    </p:set>
                                    <p:anim calcmode="lin" valueType="num">
                                      <p:cBhvr additive="base">
                                        <p:cTn id="7" dur="500" fill="hold"/>
                                        <p:tgtEl>
                                          <p:spTgt spid="65560"/>
                                        </p:tgtEl>
                                        <p:attrNameLst>
                                          <p:attrName>ppt_x</p:attrName>
                                        </p:attrNameLst>
                                      </p:cBhvr>
                                      <p:tavLst>
                                        <p:tav tm="0">
                                          <p:val>
                                            <p:strVal val="#ppt_x"/>
                                          </p:val>
                                        </p:tav>
                                        <p:tav tm="100000">
                                          <p:val>
                                            <p:strVal val="#ppt_x"/>
                                          </p:val>
                                        </p:tav>
                                      </p:tavLst>
                                    </p:anim>
                                    <p:anim calcmode="lin" valueType="num">
                                      <p:cBhvr additive="base">
                                        <p:cTn id="8" dur="500" fill="hold"/>
                                        <p:tgtEl>
                                          <p:spTgt spid="655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5537"/>
                                        </p:tgtEl>
                                        <p:attrNameLst>
                                          <p:attrName>style.visibility</p:attrName>
                                        </p:attrNameLst>
                                      </p:cBhvr>
                                      <p:to>
                                        <p:strVal val="visible"/>
                                      </p:to>
                                    </p:set>
                                    <p:anim calcmode="lin" valueType="num">
                                      <p:cBhvr additive="base">
                                        <p:cTn id="12" dur="500" fill="hold"/>
                                        <p:tgtEl>
                                          <p:spTgt spid="65537"/>
                                        </p:tgtEl>
                                        <p:attrNameLst>
                                          <p:attrName>ppt_x</p:attrName>
                                        </p:attrNameLst>
                                      </p:cBhvr>
                                      <p:tavLst>
                                        <p:tav tm="0">
                                          <p:val>
                                            <p:strVal val="#ppt_x"/>
                                          </p:val>
                                        </p:tav>
                                        <p:tav tm="100000">
                                          <p:val>
                                            <p:strVal val="#ppt_x"/>
                                          </p:val>
                                        </p:tav>
                                      </p:tavLst>
                                    </p:anim>
                                    <p:anim calcmode="lin" valueType="num">
                                      <p:cBhvr additive="base">
                                        <p:cTn id="13" dur="500" fill="hold"/>
                                        <p:tgtEl>
                                          <p:spTgt spid="6553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5582"/>
                                        </p:tgtEl>
                                        <p:attrNameLst>
                                          <p:attrName>style.visibility</p:attrName>
                                        </p:attrNameLst>
                                      </p:cBhvr>
                                      <p:to>
                                        <p:strVal val="visible"/>
                                      </p:to>
                                    </p:set>
                                    <p:animEffect transition="in" filter="wipe(down)">
                                      <p:cBhvr>
                                        <p:cTn id="17" dur="500"/>
                                        <p:tgtEl>
                                          <p:spTgt spid="6558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5583"/>
                                        </p:tgtEl>
                                        <p:attrNameLst>
                                          <p:attrName>style.visibility</p:attrName>
                                        </p:attrNameLst>
                                      </p:cBhvr>
                                      <p:to>
                                        <p:strVal val="visible"/>
                                      </p:to>
                                    </p:set>
                                    <p:animEffect transition="in" filter="wipe(down)">
                                      <p:cBhvr>
                                        <p:cTn id="20" dur="500"/>
                                        <p:tgtEl>
                                          <p:spTgt spid="6558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65586"/>
                                        </p:tgtEl>
                                        <p:attrNameLst>
                                          <p:attrName>style.visibility</p:attrName>
                                        </p:attrNameLst>
                                      </p:cBhvr>
                                      <p:to>
                                        <p:strVal val="visible"/>
                                      </p:to>
                                    </p:set>
                                    <p:animEffect transition="in" filter="wipe(down)">
                                      <p:cBhvr>
                                        <p:cTn id="23" dur="500"/>
                                        <p:tgtEl>
                                          <p:spTgt spid="6558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5587"/>
                                        </p:tgtEl>
                                        <p:attrNameLst>
                                          <p:attrName>style.visibility</p:attrName>
                                        </p:attrNameLst>
                                      </p:cBhvr>
                                      <p:to>
                                        <p:strVal val="visible"/>
                                      </p:to>
                                    </p:set>
                                    <p:animEffect transition="in" filter="wipe(down)">
                                      <p:cBhvr>
                                        <p:cTn id="26" dur="500"/>
                                        <p:tgtEl>
                                          <p:spTgt spid="6558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590"/>
                                        </p:tgtEl>
                                        <p:attrNameLst>
                                          <p:attrName>style.visibility</p:attrName>
                                        </p:attrNameLst>
                                      </p:cBhvr>
                                      <p:to>
                                        <p:strVal val="visible"/>
                                      </p:to>
                                    </p:set>
                                    <p:animEffect transition="in" filter="wipe(down)">
                                      <p:cBhvr>
                                        <p:cTn id="29" dur="500"/>
                                        <p:tgtEl>
                                          <p:spTgt spid="6559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5591"/>
                                        </p:tgtEl>
                                        <p:attrNameLst>
                                          <p:attrName>style.visibility</p:attrName>
                                        </p:attrNameLst>
                                      </p:cBhvr>
                                      <p:to>
                                        <p:strVal val="visible"/>
                                      </p:to>
                                    </p:set>
                                    <p:animEffect transition="in" filter="wipe(down)">
                                      <p:cBhvr>
                                        <p:cTn id="32" dur="500"/>
                                        <p:tgtEl>
                                          <p:spTgt spid="6559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5584"/>
                                        </p:tgtEl>
                                        <p:attrNameLst>
                                          <p:attrName>style.visibility</p:attrName>
                                        </p:attrNameLst>
                                      </p:cBhvr>
                                      <p:to>
                                        <p:strVal val="visible"/>
                                      </p:to>
                                    </p:set>
                                    <p:animEffect transition="in" filter="wipe(down)">
                                      <p:cBhvr>
                                        <p:cTn id="35" dur="500"/>
                                        <p:tgtEl>
                                          <p:spTgt spid="6558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5585"/>
                                        </p:tgtEl>
                                        <p:attrNameLst>
                                          <p:attrName>style.visibility</p:attrName>
                                        </p:attrNameLst>
                                      </p:cBhvr>
                                      <p:to>
                                        <p:strVal val="visible"/>
                                      </p:to>
                                    </p:set>
                                    <p:animEffect transition="in" filter="wipe(down)">
                                      <p:cBhvr>
                                        <p:cTn id="38" dur="500"/>
                                        <p:tgtEl>
                                          <p:spTgt spid="6558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5588"/>
                                        </p:tgtEl>
                                        <p:attrNameLst>
                                          <p:attrName>style.visibility</p:attrName>
                                        </p:attrNameLst>
                                      </p:cBhvr>
                                      <p:to>
                                        <p:strVal val="visible"/>
                                      </p:to>
                                    </p:set>
                                    <p:animEffect transition="in" filter="wipe(down)">
                                      <p:cBhvr>
                                        <p:cTn id="41" dur="500"/>
                                        <p:tgtEl>
                                          <p:spTgt spid="6558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5589"/>
                                        </p:tgtEl>
                                        <p:attrNameLst>
                                          <p:attrName>style.visibility</p:attrName>
                                        </p:attrNameLst>
                                      </p:cBhvr>
                                      <p:to>
                                        <p:strVal val="visible"/>
                                      </p:to>
                                    </p:set>
                                    <p:animEffect transition="in" filter="wipe(down)">
                                      <p:cBhvr>
                                        <p:cTn id="44" dur="500"/>
                                        <p:tgtEl>
                                          <p:spTgt spid="6558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5592"/>
                                        </p:tgtEl>
                                        <p:attrNameLst>
                                          <p:attrName>style.visibility</p:attrName>
                                        </p:attrNameLst>
                                      </p:cBhvr>
                                      <p:to>
                                        <p:strVal val="visible"/>
                                      </p:to>
                                    </p:set>
                                    <p:animEffect transition="in" filter="wipe(down)">
                                      <p:cBhvr>
                                        <p:cTn id="47" dur="500"/>
                                        <p:tgtEl>
                                          <p:spTgt spid="6559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65593"/>
                                        </p:tgtEl>
                                        <p:attrNameLst>
                                          <p:attrName>style.visibility</p:attrName>
                                        </p:attrNameLst>
                                      </p:cBhvr>
                                      <p:to>
                                        <p:strVal val="visible"/>
                                      </p:to>
                                    </p:set>
                                    <p:animEffect transition="in" filter="wipe(down)">
                                      <p:cBhvr>
                                        <p:cTn id="50" dur="500"/>
                                        <p:tgtEl>
                                          <p:spTgt spid="65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82" grpId="0"/>
      <p:bldP spid="65583" grpId="0"/>
      <p:bldP spid="65584" grpId="0"/>
      <p:bldP spid="65585" grpId="0"/>
      <p:bldP spid="65586" grpId="0"/>
      <p:bldP spid="65587" grpId="0"/>
      <p:bldP spid="65588" grpId="0"/>
      <p:bldP spid="65589" grpId="0"/>
      <p:bldP spid="65590" grpId="0"/>
      <p:bldP spid="65591" grpId="0"/>
      <p:bldP spid="65592" grpId="0"/>
      <p:bldP spid="655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AutoShape 2"/>
          <p:cNvSpPr>
            <a:spLocks/>
          </p:cNvSpPr>
          <p:nvPr/>
        </p:nvSpPr>
        <p:spPr bwMode="auto">
          <a:xfrm rot="2700000">
            <a:off x="7553177" y="3397300"/>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599"/>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6563" name="AutoShape 3"/>
          <p:cNvSpPr>
            <a:spLocks/>
          </p:cNvSpPr>
          <p:nvPr/>
        </p:nvSpPr>
        <p:spPr bwMode="auto">
          <a:xfrm rot="18900000">
            <a:off x="5098852" y="3396853"/>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6564" name="AutoShape 4"/>
          <p:cNvSpPr>
            <a:spLocks/>
          </p:cNvSpPr>
          <p:nvPr/>
        </p:nvSpPr>
        <p:spPr bwMode="auto">
          <a:xfrm rot="8100000">
            <a:off x="7552730" y="5810548"/>
            <a:ext cx="1112639" cy="235654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6565" name="AutoShape 5"/>
          <p:cNvSpPr>
            <a:spLocks/>
          </p:cNvSpPr>
          <p:nvPr/>
        </p:nvSpPr>
        <p:spPr bwMode="auto">
          <a:xfrm rot="13500000">
            <a:off x="5017145" y="5810994"/>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nvGrpSpPr>
          <p:cNvPr id="66566" name="Group 6"/>
          <p:cNvGrpSpPr>
            <a:grpSpLocks/>
          </p:cNvGrpSpPr>
          <p:nvPr/>
        </p:nvGrpSpPr>
        <p:grpSpPr bwMode="auto">
          <a:xfrm>
            <a:off x="5223867" y="4816673"/>
            <a:ext cx="3269159" cy="1953816"/>
            <a:chOff x="-1" y="0"/>
            <a:chExt cx="5812340" cy="3473490"/>
          </a:xfrm>
        </p:grpSpPr>
        <p:sp>
          <p:nvSpPr>
            <p:cNvPr id="66567" name="AutoShape 7"/>
            <p:cNvSpPr>
              <a:spLocks/>
            </p:cNvSpPr>
            <p:nvPr/>
          </p:nvSpPr>
          <p:spPr bwMode="auto">
            <a:xfrm>
              <a:off x="-1" y="3205519"/>
              <a:ext cx="5812340" cy="267932"/>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68" name="AutoShape 8"/>
            <p:cNvSpPr>
              <a:spLocks/>
            </p:cNvSpPr>
            <p:nvPr/>
          </p:nvSpPr>
          <p:spPr bwMode="auto">
            <a:xfrm>
              <a:off x="617931" y="0"/>
              <a:ext cx="4618761" cy="3222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681"/>
                  </a:moveTo>
                  <a:cubicBezTo>
                    <a:pt x="21599" y="21192"/>
                    <a:pt x="21313" y="21599"/>
                    <a:pt x="20962" y="21599"/>
                  </a:cubicBezTo>
                  <a:lnTo>
                    <a:pt x="641" y="21599"/>
                  </a:lnTo>
                  <a:cubicBezTo>
                    <a:pt x="288" y="21599"/>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EAEBE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69" name="AutoShape 9"/>
            <p:cNvSpPr>
              <a:spLocks/>
            </p:cNvSpPr>
            <p:nvPr/>
          </p:nvSpPr>
          <p:spPr bwMode="auto">
            <a:xfrm>
              <a:off x="-1" y="3205519"/>
              <a:ext cx="5812340" cy="267971"/>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70" name="AutoShape 10"/>
            <p:cNvSpPr>
              <a:spLocks/>
            </p:cNvSpPr>
            <p:nvPr/>
          </p:nvSpPr>
          <p:spPr bwMode="auto">
            <a:xfrm>
              <a:off x="2587588" y="3205519"/>
              <a:ext cx="633168" cy="98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71" name="AutoShape 11"/>
            <p:cNvSpPr>
              <a:spLocks/>
            </p:cNvSpPr>
            <p:nvPr/>
          </p:nvSpPr>
          <p:spPr bwMode="auto">
            <a:xfrm>
              <a:off x="775158" y="232288"/>
              <a:ext cx="4304307" cy="2758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000000">
                <a:alpha val="1226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sp>
        <p:nvSpPr>
          <p:cNvPr id="66572" name="AutoShape 12"/>
          <p:cNvSpPr>
            <a:spLocks/>
          </p:cNvSpPr>
          <p:nvPr/>
        </p:nvSpPr>
        <p:spPr bwMode="auto">
          <a:xfrm>
            <a:off x="1998464" y="389155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3" name="AutoShape 13"/>
          <p:cNvSpPr>
            <a:spLocks/>
          </p:cNvSpPr>
          <p:nvPr/>
        </p:nvSpPr>
        <p:spPr bwMode="auto">
          <a:xfrm>
            <a:off x="2809280" y="357901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6574" name="AutoShape 14"/>
          <p:cNvSpPr>
            <a:spLocks/>
          </p:cNvSpPr>
          <p:nvPr/>
        </p:nvSpPr>
        <p:spPr bwMode="auto">
          <a:xfrm>
            <a:off x="1998464" y="718572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5" name="AutoShape 15"/>
          <p:cNvSpPr>
            <a:spLocks/>
          </p:cNvSpPr>
          <p:nvPr/>
        </p:nvSpPr>
        <p:spPr bwMode="auto">
          <a:xfrm>
            <a:off x="2809280" y="687318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6576" name="AutoShape 16"/>
          <p:cNvSpPr>
            <a:spLocks/>
          </p:cNvSpPr>
          <p:nvPr/>
        </p:nvSpPr>
        <p:spPr bwMode="auto">
          <a:xfrm>
            <a:off x="9375279"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7" name="AutoShape 17"/>
          <p:cNvSpPr>
            <a:spLocks/>
          </p:cNvSpPr>
          <p:nvPr/>
        </p:nvSpPr>
        <p:spPr bwMode="auto">
          <a:xfrm>
            <a:off x="9371708" y="363349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6578" name="AutoShape 18"/>
          <p:cNvSpPr>
            <a:spLocks/>
          </p:cNvSpPr>
          <p:nvPr/>
        </p:nvSpPr>
        <p:spPr bwMode="auto">
          <a:xfrm>
            <a:off x="9375279" y="715714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9" name="AutoShape 19"/>
          <p:cNvSpPr>
            <a:spLocks/>
          </p:cNvSpPr>
          <p:nvPr/>
        </p:nvSpPr>
        <p:spPr bwMode="auto">
          <a:xfrm>
            <a:off x="9371708" y="684460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6580" name="AutoShape 20"/>
          <p:cNvSpPr>
            <a:spLocks/>
          </p:cNvSpPr>
          <p:nvPr/>
        </p:nvSpPr>
        <p:spPr bwMode="auto">
          <a:xfrm>
            <a:off x="5047953" y="4017467"/>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66581" name="AutoShape 21"/>
          <p:cNvSpPr>
            <a:spLocks/>
          </p:cNvSpPr>
          <p:nvPr/>
        </p:nvSpPr>
        <p:spPr bwMode="auto">
          <a:xfrm>
            <a:off x="8428732" y="4010323"/>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66582" name="AutoShape 22"/>
          <p:cNvSpPr>
            <a:spLocks/>
          </p:cNvSpPr>
          <p:nvPr/>
        </p:nvSpPr>
        <p:spPr bwMode="auto">
          <a:xfrm>
            <a:off x="4984552" y="7299127"/>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66583" name="AutoShape 23"/>
          <p:cNvSpPr>
            <a:spLocks/>
          </p:cNvSpPr>
          <p:nvPr/>
        </p:nvSpPr>
        <p:spPr bwMode="auto">
          <a:xfrm>
            <a:off x="8428733" y="7334845"/>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p:cNvSpPr>
          <p:nvPr/>
        </p:nvSpPr>
        <p:spPr bwMode="auto">
          <a:xfrm>
            <a:off x="6324898" y="3803154"/>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7587" name="AutoShape 3"/>
          <p:cNvSpPr>
            <a:spLocks/>
          </p:cNvSpPr>
          <p:nvPr/>
        </p:nvSpPr>
        <p:spPr bwMode="auto">
          <a:xfrm>
            <a:off x="7497366" y="3803154"/>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7588" name="AutoShape 4"/>
          <p:cNvSpPr>
            <a:spLocks/>
          </p:cNvSpPr>
          <p:nvPr/>
        </p:nvSpPr>
        <p:spPr bwMode="auto">
          <a:xfrm>
            <a:off x="6324898" y="4980980"/>
            <a:ext cx="1548408"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7589" name="AutoShape 5"/>
          <p:cNvSpPr>
            <a:spLocks/>
          </p:cNvSpPr>
          <p:nvPr/>
        </p:nvSpPr>
        <p:spPr bwMode="auto">
          <a:xfrm>
            <a:off x="5151537" y="4980980"/>
            <a:ext cx="1549301"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7590" name="AutoShape 6"/>
          <p:cNvSpPr>
            <a:spLocks/>
          </p:cNvSpPr>
          <p:nvPr/>
        </p:nvSpPr>
        <p:spPr bwMode="auto">
          <a:xfrm>
            <a:off x="5151537" y="6159699"/>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7591" name="AutoShape 7"/>
          <p:cNvSpPr>
            <a:spLocks/>
          </p:cNvSpPr>
          <p:nvPr/>
        </p:nvSpPr>
        <p:spPr bwMode="auto">
          <a:xfrm>
            <a:off x="3979069" y="6159699"/>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7592" name="AutoShape 8"/>
          <p:cNvSpPr>
            <a:spLocks/>
          </p:cNvSpPr>
          <p:nvPr/>
        </p:nvSpPr>
        <p:spPr bwMode="auto">
          <a:xfrm>
            <a:off x="3744218" y="397014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3" name="AutoShape 9"/>
          <p:cNvSpPr>
            <a:spLocks/>
          </p:cNvSpPr>
          <p:nvPr/>
        </p:nvSpPr>
        <p:spPr bwMode="auto">
          <a:xfrm>
            <a:off x="7155359" y="4623792"/>
            <a:ext cx="27056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01</a:t>
            </a:r>
            <a:endParaRPr lang="id-ID" sz="4275"/>
          </a:p>
        </p:txBody>
      </p:sp>
      <p:sp>
        <p:nvSpPr>
          <p:cNvPr id="67594" name="AutoShape 10"/>
          <p:cNvSpPr>
            <a:spLocks/>
          </p:cNvSpPr>
          <p:nvPr/>
        </p:nvSpPr>
        <p:spPr bwMode="auto">
          <a:xfrm>
            <a:off x="2458343" y="514350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5" name="AutoShape 11"/>
          <p:cNvSpPr>
            <a:spLocks/>
          </p:cNvSpPr>
          <p:nvPr/>
        </p:nvSpPr>
        <p:spPr bwMode="auto">
          <a:xfrm>
            <a:off x="1400175" y="631596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6" name="AutoShape 12"/>
          <p:cNvSpPr>
            <a:spLocks/>
          </p:cNvSpPr>
          <p:nvPr/>
        </p:nvSpPr>
        <p:spPr bwMode="auto">
          <a:xfrm>
            <a:off x="9394924" y="408711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7" name="AutoShape 13"/>
          <p:cNvSpPr>
            <a:spLocks/>
          </p:cNvSpPr>
          <p:nvPr/>
        </p:nvSpPr>
        <p:spPr bwMode="auto">
          <a:xfrm>
            <a:off x="8419802" y="532655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8" name="AutoShape 14"/>
          <p:cNvSpPr>
            <a:spLocks/>
          </p:cNvSpPr>
          <p:nvPr/>
        </p:nvSpPr>
        <p:spPr bwMode="auto">
          <a:xfrm>
            <a:off x="7291090" y="651688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9" name="AutoShape 15"/>
          <p:cNvSpPr>
            <a:spLocks/>
          </p:cNvSpPr>
          <p:nvPr/>
        </p:nvSpPr>
        <p:spPr bwMode="auto">
          <a:xfrm>
            <a:off x="7155359" y="5756077"/>
            <a:ext cx="27056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04</a:t>
            </a:r>
            <a:endParaRPr lang="id-ID" sz="4275"/>
          </a:p>
        </p:txBody>
      </p:sp>
      <p:sp>
        <p:nvSpPr>
          <p:cNvPr id="67600" name="AutoShape 16"/>
          <p:cNvSpPr>
            <a:spLocks/>
          </p:cNvSpPr>
          <p:nvPr/>
        </p:nvSpPr>
        <p:spPr bwMode="auto">
          <a:xfrm>
            <a:off x="6000750" y="5756077"/>
            <a:ext cx="27146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03</a:t>
            </a:r>
            <a:endParaRPr lang="id-ID" sz="4275"/>
          </a:p>
        </p:txBody>
      </p:sp>
      <p:sp>
        <p:nvSpPr>
          <p:cNvPr id="67601" name="AutoShape 17"/>
          <p:cNvSpPr>
            <a:spLocks/>
          </p:cNvSpPr>
          <p:nvPr/>
        </p:nvSpPr>
        <p:spPr bwMode="auto">
          <a:xfrm>
            <a:off x="6000750"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06</a:t>
            </a:r>
            <a:endParaRPr lang="id-ID" sz="4275"/>
          </a:p>
        </p:txBody>
      </p:sp>
      <p:sp>
        <p:nvSpPr>
          <p:cNvPr id="67602" name="AutoShape 18"/>
          <p:cNvSpPr>
            <a:spLocks/>
          </p:cNvSpPr>
          <p:nvPr/>
        </p:nvSpPr>
        <p:spPr bwMode="auto">
          <a:xfrm>
            <a:off x="4802386"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05</a:t>
            </a:r>
            <a:endParaRPr lang="id-ID" sz="4275"/>
          </a:p>
        </p:txBody>
      </p:sp>
      <p:sp>
        <p:nvSpPr>
          <p:cNvPr id="67603" name="AutoShape 19"/>
          <p:cNvSpPr>
            <a:spLocks/>
          </p:cNvSpPr>
          <p:nvPr/>
        </p:nvSpPr>
        <p:spPr bwMode="auto">
          <a:xfrm>
            <a:off x="8332291" y="4623792"/>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AutoShape 2"/>
          <p:cNvSpPr>
            <a:spLocks/>
          </p:cNvSpPr>
          <p:nvPr/>
        </p:nvSpPr>
        <p:spPr bwMode="auto">
          <a:xfrm rot="10800000">
            <a:off x="6328470" y="403979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8611" name="AutoShape 3"/>
          <p:cNvSpPr>
            <a:spLocks/>
          </p:cNvSpPr>
          <p:nvPr/>
        </p:nvSpPr>
        <p:spPr bwMode="auto">
          <a:xfrm rot="16200000">
            <a:off x="8112175"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8612" name="AutoShape 4"/>
          <p:cNvSpPr>
            <a:spLocks/>
          </p:cNvSpPr>
          <p:nvPr/>
        </p:nvSpPr>
        <p:spPr bwMode="auto">
          <a:xfrm>
            <a:off x="8057257" y="5886450"/>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8613" name="AutoShape 5"/>
          <p:cNvSpPr>
            <a:spLocks/>
          </p:cNvSpPr>
          <p:nvPr/>
        </p:nvSpPr>
        <p:spPr bwMode="auto">
          <a:xfrm rot="5400000" flipH="1">
            <a:off x="3464273"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8614" name="AutoShape 6"/>
          <p:cNvSpPr>
            <a:spLocks/>
          </p:cNvSpPr>
          <p:nvPr/>
        </p:nvSpPr>
        <p:spPr bwMode="auto">
          <a:xfrm flipH="1">
            <a:off x="3519190" y="5886450"/>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8615" name="AutoShape 7"/>
          <p:cNvSpPr>
            <a:spLocks/>
          </p:cNvSpPr>
          <p:nvPr/>
        </p:nvSpPr>
        <p:spPr bwMode="auto">
          <a:xfrm rot="16200000" flipH="1">
            <a:off x="5303341" y="588645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8616" name="AutoShape 8"/>
          <p:cNvSpPr>
            <a:spLocks/>
          </p:cNvSpPr>
          <p:nvPr/>
        </p:nvSpPr>
        <p:spPr bwMode="auto">
          <a:xfrm>
            <a:off x="4242495" y="5489079"/>
            <a:ext cx="18868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beration</a:t>
            </a:r>
            <a:endParaRPr lang="id-ID" sz="4275"/>
          </a:p>
        </p:txBody>
      </p:sp>
      <p:sp>
        <p:nvSpPr>
          <p:cNvPr id="68617" name="AutoShape 9"/>
          <p:cNvSpPr>
            <a:spLocks/>
          </p:cNvSpPr>
          <p:nvPr/>
        </p:nvSpPr>
        <p:spPr bwMode="auto">
          <a:xfrm>
            <a:off x="4416624"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68618" name="AutoShape 10"/>
          <p:cNvSpPr>
            <a:spLocks/>
          </p:cNvSpPr>
          <p:nvPr/>
        </p:nvSpPr>
        <p:spPr bwMode="auto">
          <a:xfrm>
            <a:off x="7114282" y="5489079"/>
            <a:ext cx="188595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beration</a:t>
            </a:r>
            <a:endParaRPr lang="id-ID" sz="4275"/>
          </a:p>
        </p:txBody>
      </p:sp>
      <p:sp>
        <p:nvSpPr>
          <p:cNvPr id="68619" name="AutoShape 11"/>
          <p:cNvSpPr>
            <a:spLocks/>
          </p:cNvSpPr>
          <p:nvPr/>
        </p:nvSpPr>
        <p:spPr bwMode="auto">
          <a:xfrm>
            <a:off x="7228583"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68620" name="AutoShape 12"/>
          <p:cNvSpPr>
            <a:spLocks/>
          </p:cNvSpPr>
          <p:nvPr/>
        </p:nvSpPr>
        <p:spPr bwMode="auto">
          <a:xfrm>
            <a:off x="587574"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8621" name="AutoShape 13"/>
          <p:cNvSpPr>
            <a:spLocks/>
          </p:cNvSpPr>
          <p:nvPr/>
        </p:nvSpPr>
        <p:spPr bwMode="auto">
          <a:xfrm>
            <a:off x="784027"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rgbClr val="53585F"/>
                </a:solidFill>
              </a:rPr>
              <a:t>Add Title Here</a:t>
            </a:r>
            <a:endParaRPr lang="id-ID" sz="4275"/>
          </a:p>
        </p:txBody>
      </p:sp>
      <p:sp>
        <p:nvSpPr>
          <p:cNvPr id="68622" name="AutoShape 14"/>
          <p:cNvSpPr>
            <a:spLocks/>
          </p:cNvSpPr>
          <p:nvPr/>
        </p:nvSpPr>
        <p:spPr bwMode="auto">
          <a:xfrm>
            <a:off x="10352187"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8623" name="AutoShape 15"/>
          <p:cNvSpPr>
            <a:spLocks/>
          </p:cNvSpPr>
          <p:nvPr/>
        </p:nvSpPr>
        <p:spPr bwMode="auto">
          <a:xfrm>
            <a:off x="10348615"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AutoShape 2"/>
          <p:cNvSpPr>
            <a:spLocks/>
          </p:cNvSpPr>
          <p:nvPr/>
        </p:nvSpPr>
        <p:spPr bwMode="auto">
          <a:xfrm>
            <a:off x="4075509" y="4138018"/>
            <a:ext cx="3790653" cy="3312914"/>
          </a:xfrm>
          <a:custGeom>
            <a:avLst/>
            <a:gdLst>
              <a:gd name="T0" fmla="*/ 10773 w 21546"/>
              <a:gd name="T1" fmla="*/ 10688 h 21376"/>
              <a:gd name="T2" fmla="*/ 10773 w 21546"/>
              <a:gd name="T3" fmla="*/ 10688 h 21376"/>
              <a:gd name="T4" fmla="*/ 10773 w 21546"/>
              <a:gd name="T5" fmla="*/ 10688 h 21376"/>
              <a:gd name="T6" fmla="*/ 10773 w 21546"/>
              <a:gd name="T7" fmla="*/ 10688 h 21376"/>
            </a:gdLst>
            <a:ahLst/>
            <a:cxnLst>
              <a:cxn ang="0">
                <a:pos x="T0" y="T1"/>
              </a:cxn>
              <a:cxn ang="0">
                <a:pos x="T2" y="T3"/>
              </a:cxn>
              <a:cxn ang="0">
                <a:pos x="T4" y="T5"/>
              </a:cxn>
              <a:cxn ang="0">
                <a:pos x="T6" y="T7"/>
              </a:cxn>
            </a:cxnLst>
            <a:rect l="0" t="0" r="r" b="b"/>
            <a:pathLst>
              <a:path w="21546" h="21376">
                <a:moveTo>
                  <a:pt x="443" y="0"/>
                </a:moveTo>
                <a:cubicBezTo>
                  <a:pt x="198" y="0"/>
                  <a:pt x="0" y="225"/>
                  <a:pt x="0" y="503"/>
                </a:cubicBezTo>
                <a:cubicBezTo>
                  <a:pt x="0" y="781"/>
                  <a:pt x="198" y="1005"/>
                  <a:pt x="443" y="1005"/>
                </a:cubicBezTo>
                <a:lnTo>
                  <a:pt x="3261" y="1005"/>
                </a:lnTo>
                <a:lnTo>
                  <a:pt x="6499" y="17168"/>
                </a:lnTo>
                <a:cubicBezTo>
                  <a:pt x="6386" y="17253"/>
                  <a:pt x="6278" y="17350"/>
                  <a:pt x="6178" y="17464"/>
                </a:cubicBezTo>
                <a:cubicBezTo>
                  <a:pt x="5390" y="18359"/>
                  <a:pt x="5390" y="19809"/>
                  <a:pt x="6178" y="20704"/>
                </a:cubicBezTo>
                <a:cubicBezTo>
                  <a:pt x="6966" y="21599"/>
                  <a:pt x="8245" y="21599"/>
                  <a:pt x="9033" y="20704"/>
                </a:cubicBezTo>
                <a:cubicBezTo>
                  <a:pt x="9743" y="19899"/>
                  <a:pt x="9812" y="18644"/>
                  <a:pt x="9244" y="17749"/>
                </a:cubicBezTo>
                <a:lnTo>
                  <a:pt x="15484" y="17749"/>
                </a:lnTo>
                <a:cubicBezTo>
                  <a:pt x="14917" y="18644"/>
                  <a:pt x="14985" y="19899"/>
                  <a:pt x="15695" y="20704"/>
                </a:cubicBezTo>
                <a:cubicBezTo>
                  <a:pt x="16483" y="21599"/>
                  <a:pt x="17762" y="21599"/>
                  <a:pt x="18550" y="20704"/>
                </a:cubicBezTo>
                <a:cubicBezTo>
                  <a:pt x="19339" y="19809"/>
                  <a:pt x="19339" y="18359"/>
                  <a:pt x="18550" y="17464"/>
                </a:cubicBezTo>
                <a:cubicBezTo>
                  <a:pt x="18299" y="17178"/>
                  <a:pt x="17998" y="16985"/>
                  <a:pt x="17679" y="16882"/>
                </a:cubicBezTo>
                <a:cubicBezTo>
                  <a:pt x="17600" y="16796"/>
                  <a:pt x="17494" y="16743"/>
                  <a:pt x="17376" y="16743"/>
                </a:cubicBezTo>
                <a:lnTo>
                  <a:pt x="7322" y="16743"/>
                </a:lnTo>
                <a:lnTo>
                  <a:pt x="7190" y="16081"/>
                </a:lnTo>
                <a:lnTo>
                  <a:pt x="18283" y="16081"/>
                </a:lnTo>
                <a:cubicBezTo>
                  <a:pt x="18420" y="16081"/>
                  <a:pt x="18541" y="16008"/>
                  <a:pt x="18622" y="15897"/>
                </a:cubicBezTo>
                <a:cubicBezTo>
                  <a:pt x="18728" y="15839"/>
                  <a:pt x="18814" y="15737"/>
                  <a:pt x="18853" y="15600"/>
                </a:cubicBezTo>
                <a:lnTo>
                  <a:pt x="21524" y="6243"/>
                </a:lnTo>
                <a:cubicBezTo>
                  <a:pt x="21599" y="5979"/>
                  <a:pt x="21472" y="5695"/>
                  <a:pt x="21240" y="5610"/>
                </a:cubicBezTo>
                <a:cubicBezTo>
                  <a:pt x="21007" y="5524"/>
                  <a:pt x="20757" y="5669"/>
                  <a:pt x="20682" y="5933"/>
                </a:cubicBezTo>
                <a:lnTo>
                  <a:pt x="18072" y="15075"/>
                </a:lnTo>
                <a:lnTo>
                  <a:pt x="7009" y="15075"/>
                </a:lnTo>
                <a:cubicBezTo>
                  <a:pt x="7002" y="15075"/>
                  <a:pt x="6995" y="15077"/>
                  <a:pt x="6988" y="15077"/>
                </a:cubicBezTo>
                <a:lnTo>
                  <a:pt x="4066" y="495"/>
                </a:lnTo>
                <a:cubicBezTo>
                  <a:pt x="4056" y="444"/>
                  <a:pt x="4037" y="398"/>
                  <a:pt x="4015" y="355"/>
                </a:cubicBezTo>
                <a:cubicBezTo>
                  <a:pt x="3959" y="150"/>
                  <a:pt x="3793" y="0"/>
                  <a:pt x="3594" y="0"/>
                </a:cubicBezTo>
                <a:lnTo>
                  <a:pt x="443" y="0"/>
                </a:lnTo>
                <a:close/>
                <a:moveTo>
                  <a:pt x="7606" y="17999"/>
                </a:moveTo>
                <a:cubicBezTo>
                  <a:pt x="7850" y="17999"/>
                  <a:pt x="8095" y="18106"/>
                  <a:pt x="8281" y="18318"/>
                </a:cubicBezTo>
                <a:cubicBezTo>
                  <a:pt x="8654" y="18741"/>
                  <a:pt x="8654" y="19427"/>
                  <a:pt x="8281" y="19850"/>
                </a:cubicBezTo>
                <a:cubicBezTo>
                  <a:pt x="7908" y="20274"/>
                  <a:pt x="7303" y="20274"/>
                  <a:pt x="6930" y="19850"/>
                </a:cubicBezTo>
                <a:cubicBezTo>
                  <a:pt x="6557" y="19427"/>
                  <a:pt x="6557" y="18741"/>
                  <a:pt x="6930" y="18318"/>
                </a:cubicBezTo>
                <a:cubicBezTo>
                  <a:pt x="7117" y="18106"/>
                  <a:pt x="7361" y="17999"/>
                  <a:pt x="7606" y="17999"/>
                </a:cubicBezTo>
                <a:close/>
                <a:moveTo>
                  <a:pt x="17123" y="17999"/>
                </a:moveTo>
                <a:cubicBezTo>
                  <a:pt x="17367" y="17999"/>
                  <a:pt x="17611" y="18106"/>
                  <a:pt x="17798" y="18318"/>
                </a:cubicBezTo>
                <a:cubicBezTo>
                  <a:pt x="18171" y="18741"/>
                  <a:pt x="18171" y="19427"/>
                  <a:pt x="17798" y="19850"/>
                </a:cubicBezTo>
                <a:cubicBezTo>
                  <a:pt x="17425" y="20274"/>
                  <a:pt x="16820" y="20274"/>
                  <a:pt x="16447" y="19850"/>
                </a:cubicBezTo>
                <a:cubicBezTo>
                  <a:pt x="16074" y="19427"/>
                  <a:pt x="16074" y="18741"/>
                  <a:pt x="16447" y="18318"/>
                </a:cubicBezTo>
                <a:cubicBezTo>
                  <a:pt x="16634" y="18106"/>
                  <a:pt x="16878" y="17999"/>
                  <a:pt x="17123" y="179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9635" name="AutoShape 3"/>
          <p:cNvSpPr>
            <a:spLocks/>
          </p:cNvSpPr>
          <p:nvPr/>
        </p:nvSpPr>
        <p:spPr bwMode="auto">
          <a:xfrm>
            <a:off x="5334596" y="5647135"/>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9636" name="AutoShape 4"/>
          <p:cNvSpPr>
            <a:spLocks/>
          </p:cNvSpPr>
          <p:nvPr/>
        </p:nvSpPr>
        <p:spPr bwMode="auto">
          <a:xfrm>
            <a:off x="6023075" y="5030094"/>
            <a:ext cx="1305520" cy="13055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9637" name="AutoShape 5"/>
          <p:cNvSpPr>
            <a:spLocks/>
          </p:cNvSpPr>
          <p:nvPr/>
        </p:nvSpPr>
        <p:spPr bwMode="auto">
          <a:xfrm>
            <a:off x="5075634" y="4479131"/>
            <a:ext cx="947440" cy="9465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9638" name="AutoShape 6"/>
          <p:cNvSpPr>
            <a:spLocks/>
          </p:cNvSpPr>
          <p:nvPr/>
        </p:nvSpPr>
        <p:spPr bwMode="auto">
          <a:xfrm>
            <a:off x="6984802" y="4479132"/>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9639" name="AutoShape 7"/>
          <p:cNvSpPr>
            <a:spLocks/>
          </p:cNvSpPr>
          <p:nvPr/>
        </p:nvSpPr>
        <p:spPr bwMode="auto">
          <a:xfrm>
            <a:off x="6023075" y="4055864"/>
            <a:ext cx="844748" cy="84564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9640" name="AutoShape 8"/>
          <p:cNvSpPr>
            <a:spLocks/>
          </p:cNvSpPr>
          <p:nvPr/>
        </p:nvSpPr>
        <p:spPr bwMode="auto">
          <a:xfrm>
            <a:off x="6928545" y="3885307"/>
            <a:ext cx="506313" cy="506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9641" name="AutoShape 9"/>
          <p:cNvSpPr>
            <a:spLocks/>
          </p:cNvSpPr>
          <p:nvPr/>
        </p:nvSpPr>
        <p:spPr bwMode="auto">
          <a:xfrm>
            <a:off x="5452468" y="5846267"/>
            <a:ext cx="45184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23%</a:t>
            </a:r>
            <a:endParaRPr lang="id-ID" sz="4275"/>
          </a:p>
        </p:txBody>
      </p:sp>
      <p:sp>
        <p:nvSpPr>
          <p:cNvPr id="69642" name="AutoShape 10"/>
          <p:cNvSpPr>
            <a:spLocks/>
          </p:cNvSpPr>
          <p:nvPr/>
        </p:nvSpPr>
        <p:spPr bwMode="auto">
          <a:xfrm>
            <a:off x="7003554" y="4023717"/>
            <a:ext cx="356294"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23%</a:t>
            </a:r>
            <a:endParaRPr lang="id-ID" sz="4275"/>
          </a:p>
        </p:txBody>
      </p:sp>
      <p:sp>
        <p:nvSpPr>
          <p:cNvPr id="69643" name="AutoShape 11"/>
          <p:cNvSpPr>
            <a:spLocks/>
          </p:cNvSpPr>
          <p:nvPr/>
        </p:nvSpPr>
        <p:spPr bwMode="auto">
          <a:xfrm>
            <a:off x="7150894" y="4708625"/>
            <a:ext cx="35629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40%</a:t>
            </a:r>
            <a:endParaRPr lang="id-ID" sz="4275"/>
          </a:p>
        </p:txBody>
      </p:sp>
      <p:sp>
        <p:nvSpPr>
          <p:cNvPr id="69644" name="AutoShape 12"/>
          <p:cNvSpPr>
            <a:spLocks/>
          </p:cNvSpPr>
          <p:nvPr/>
        </p:nvSpPr>
        <p:spPr bwMode="auto">
          <a:xfrm>
            <a:off x="5356026" y="4827389"/>
            <a:ext cx="386656"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55%</a:t>
            </a:r>
            <a:endParaRPr lang="id-ID" sz="4275"/>
          </a:p>
        </p:txBody>
      </p:sp>
      <p:sp>
        <p:nvSpPr>
          <p:cNvPr id="69645" name="AutoShape 13"/>
          <p:cNvSpPr>
            <a:spLocks/>
          </p:cNvSpPr>
          <p:nvPr/>
        </p:nvSpPr>
        <p:spPr bwMode="auto">
          <a:xfrm>
            <a:off x="6253461" y="4355902"/>
            <a:ext cx="386655"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60%</a:t>
            </a:r>
            <a:endParaRPr lang="id-ID" sz="4275"/>
          </a:p>
        </p:txBody>
      </p:sp>
      <p:sp>
        <p:nvSpPr>
          <p:cNvPr id="69646" name="AutoShape 14"/>
          <p:cNvSpPr>
            <a:spLocks/>
          </p:cNvSpPr>
          <p:nvPr/>
        </p:nvSpPr>
        <p:spPr bwMode="auto">
          <a:xfrm>
            <a:off x="6406158" y="5509617"/>
            <a:ext cx="539353"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89%</a:t>
            </a:r>
            <a:endParaRPr lang="id-ID" sz="4275"/>
          </a:p>
        </p:txBody>
      </p:sp>
      <p:sp>
        <p:nvSpPr>
          <p:cNvPr id="69647" name="AutoShape 15"/>
          <p:cNvSpPr>
            <a:spLocks/>
          </p:cNvSpPr>
          <p:nvPr/>
        </p:nvSpPr>
        <p:spPr bwMode="auto">
          <a:xfrm>
            <a:off x="1189435" y="4628258"/>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9648" name="AutoShape 16"/>
          <p:cNvSpPr>
            <a:spLocks/>
          </p:cNvSpPr>
          <p:nvPr/>
        </p:nvSpPr>
        <p:spPr bwMode="auto">
          <a:xfrm>
            <a:off x="1385888"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rgbClr val="53585F"/>
                </a:solidFill>
              </a:rPr>
              <a:t>Add Title Here</a:t>
            </a:r>
            <a:endParaRPr lang="id-ID" sz="4275"/>
          </a:p>
        </p:txBody>
      </p:sp>
      <p:sp>
        <p:nvSpPr>
          <p:cNvPr id="69649" name="AutoShape 17"/>
          <p:cNvSpPr>
            <a:spLocks/>
          </p:cNvSpPr>
          <p:nvPr/>
        </p:nvSpPr>
        <p:spPr bwMode="auto">
          <a:xfrm>
            <a:off x="8407301" y="3924598"/>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0" name="AutoShape 18"/>
          <p:cNvSpPr>
            <a:spLocks/>
          </p:cNvSpPr>
          <p:nvPr/>
        </p:nvSpPr>
        <p:spPr bwMode="auto">
          <a:xfrm>
            <a:off x="8403730"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1" name="AutoShape 19"/>
          <p:cNvSpPr>
            <a:spLocks/>
          </p:cNvSpPr>
          <p:nvPr/>
        </p:nvSpPr>
        <p:spPr bwMode="auto">
          <a:xfrm>
            <a:off x="10506670" y="3924598"/>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2" name="AutoShape 20"/>
          <p:cNvSpPr>
            <a:spLocks/>
          </p:cNvSpPr>
          <p:nvPr/>
        </p:nvSpPr>
        <p:spPr bwMode="auto">
          <a:xfrm>
            <a:off x="10502206"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3" name="AutoShape 21"/>
          <p:cNvSpPr>
            <a:spLocks/>
          </p:cNvSpPr>
          <p:nvPr/>
        </p:nvSpPr>
        <p:spPr bwMode="auto">
          <a:xfrm>
            <a:off x="8407301" y="5213152"/>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4" name="AutoShape 22"/>
          <p:cNvSpPr>
            <a:spLocks/>
          </p:cNvSpPr>
          <p:nvPr/>
        </p:nvSpPr>
        <p:spPr bwMode="auto">
          <a:xfrm>
            <a:off x="8403730"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5" name="AutoShape 23"/>
          <p:cNvSpPr>
            <a:spLocks/>
          </p:cNvSpPr>
          <p:nvPr/>
        </p:nvSpPr>
        <p:spPr bwMode="auto">
          <a:xfrm>
            <a:off x="10506670" y="5213152"/>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6" name="AutoShape 24"/>
          <p:cNvSpPr>
            <a:spLocks/>
          </p:cNvSpPr>
          <p:nvPr/>
        </p:nvSpPr>
        <p:spPr bwMode="auto">
          <a:xfrm>
            <a:off x="10502206"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7" name="AutoShape 25"/>
          <p:cNvSpPr>
            <a:spLocks/>
          </p:cNvSpPr>
          <p:nvPr/>
        </p:nvSpPr>
        <p:spPr bwMode="auto">
          <a:xfrm>
            <a:off x="8407301" y="6629400"/>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8" name="AutoShape 26"/>
          <p:cNvSpPr>
            <a:spLocks/>
          </p:cNvSpPr>
          <p:nvPr/>
        </p:nvSpPr>
        <p:spPr bwMode="auto">
          <a:xfrm>
            <a:off x="8403730"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9" name="AutoShape 27"/>
          <p:cNvSpPr>
            <a:spLocks/>
          </p:cNvSpPr>
          <p:nvPr/>
        </p:nvSpPr>
        <p:spPr bwMode="auto">
          <a:xfrm>
            <a:off x="10506670" y="6629400"/>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60" name="AutoShape 28"/>
          <p:cNvSpPr>
            <a:spLocks/>
          </p:cNvSpPr>
          <p:nvPr/>
        </p:nvSpPr>
        <p:spPr bwMode="auto">
          <a:xfrm>
            <a:off x="10502206"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p:cNvSpPr>
          <p:nvPr/>
        </p:nvSpPr>
        <p:spPr bwMode="auto">
          <a:xfrm>
            <a:off x="721519" y="3282553"/>
            <a:ext cx="2869109" cy="4875609"/>
          </a:xfrm>
          <a:prstGeom prst="roundRect">
            <a:avLst>
              <a:gd name="adj" fmla="val 6319"/>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59" name="AutoShape 3"/>
          <p:cNvSpPr>
            <a:spLocks/>
          </p:cNvSpPr>
          <p:nvPr/>
        </p:nvSpPr>
        <p:spPr bwMode="auto">
          <a:xfrm>
            <a:off x="3832622" y="3282553"/>
            <a:ext cx="2870002" cy="4875609"/>
          </a:xfrm>
          <a:prstGeom prst="roundRect">
            <a:avLst>
              <a:gd name="adj" fmla="val 6319"/>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60" name="AutoShape 4"/>
          <p:cNvSpPr>
            <a:spLocks/>
          </p:cNvSpPr>
          <p:nvPr/>
        </p:nvSpPr>
        <p:spPr bwMode="auto">
          <a:xfrm>
            <a:off x="6978551" y="3282553"/>
            <a:ext cx="2870002" cy="4875609"/>
          </a:xfrm>
          <a:prstGeom prst="roundRect">
            <a:avLst>
              <a:gd name="adj" fmla="val 6319"/>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0661" name="AutoShape 5"/>
          <p:cNvSpPr>
            <a:spLocks/>
          </p:cNvSpPr>
          <p:nvPr/>
        </p:nvSpPr>
        <p:spPr bwMode="auto">
          <a:xfrm>
            <a:off x="10124480" y="3282553"/>
            <a:ext cx="2869109" cy="4875609"/>
          </a:xfrm>
          <a:prstGeom prst="roundRect">
            <a:avLst>
              <a:gd name="adj" fmla="val 6319"/>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0662" name="AutoShape 6"/>
          <p:cNvSpPr>
            <a:spLocks/>
          </p:cNvSpPr>
          <p:nvPr/>
        </p:nvSpPr>
        <p:spPr bwMode="auto">
          <a:xfrm>
            <a:off x="1570732"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3" name="AutoShape 7"/>
          <p:cNvSpPr>
            <a:spLocks/>
          </p:cNvSpPr>
          <p:nvPr/>
        </p:nvSpPr>
        <p:spPr bwMode="auto">
          <a:xfrm>
            <a:off x="4177308" y="5985570"/>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64" name="AutoShape 8"/>
          <p:cNvSpPr>
            <a:spLocks/>
          </p:cNvSpPr>
          <p:nvPr/>
        </p:nvSpPr>
        <p:spPr bwMode="auto">
          <a:xfrm>
            <a:off x="4704160"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5" name="AutoShape 9"/>
          <p:cNvSpPr>
            <a:spLocks/>
          </p:cNvSpPr>
          <p:nvPr/>
        </p:nvSpPr>
        <p:spPr bwMode="auto">
          <a:xfrm>
            <a:off x="7850089" y="5495330"/>
            <a:ext cx="111442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6" name="AutoShape 10"/>
          <p:cNvSpPr>
            <a:spLocks/>
          </p:cNvSpPr>
          <p:nvPr/>
        </p:nvSpPr>
        <p:spPr bwMode="auto">
          <a:xfrm>
            <a:off x="11001375"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7" name="AutoShape 11"/>
          <p:cNvSpPr>
            <a:spLocks/>
          </p:cNvSpPr>
          <p:nvPr/>
        </p:nvSpPr>
        <p:spPr bwMode="auto">
          <a:xfrm>
            <a:off x="1065312" y="5985570"/>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68" name="AutoShape 12"/>
          <p:cNvSpPr>
            <a:spLocks/>
          </p:cNvSpPr>
          <p:nvPr/>
        </p:nvSpPr>
        <p:spPr bwMode="auto">
          <a:xfrm>
            <a:off x="7322344" y="5985570"/>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69" name="AutoShape 13"/>
          <p:cNvSpPr>
            <a:spLocks/>
          </p:cNvSpPr>
          <p:nvPr/>
        </p:nvSpPr>
        <p:spPr bwMode="auto">
          <a:xfrm>
            <a:off x="10468273" y="5985570"/>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70" name="AutoShape 14"/>
          <p:cNvSpPr>
            <a:spLocks/>
          </p:cNvSpPr>
          <p:nvPr/>
        </p:nvSpPr>
        <p:spPr bwMode="auto">
          <a:xfrm>
            <a:off x="5051525" y="4207669"/>
            <a:ext cx="46613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1" name="AutoShape 15"/>
          <p:cNvSpPr>
            <a:spLocks/>
          </p:cNvSpPr>
          <p:nvPr/>
        </p:nvSpPr>
        <p:spPr bwMode="auto">
          <a:xfrm>
            <a:off x="1899345" y="4211241"/>
            <a:ext cx="458093" cy="50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2" name="AutoShape 16"/>
          <p:cNvSpPr>
            <a:spLocks/>
          </p:cNvSpPr>
          <p:nvPr/>
        </p:nvSpPr>
        <p:spPr bwMode="auto">
          <a:xfrm>
            <a:off x="11300520" y="4203204"/>
            <a:ext cx="517029" cy="517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3" name="AutoShape 17"/>
          <p:cNvSpPr>
            <a:spLocks/>
          </p:cNvSpPr>
          <p:nvPr/>
        </p:nvSpPr>
        <p:spPr bwMode="auto">
          <a:xfrm>
            <a:off x="8170664" y="4205883"/>
            <a:ext cx="479525" cy="512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wipe(up)">
                                      <p:cBhvr>
                                        <p:cTn id="7" dur="500"/>
                                        <p:tgtEl>
                                          <p:spTgt spid="70658"/>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70659"/>
                                        </p:tgtEl>
                                        <p:attrNameLst>
                                          <p:attrName>style.visibility</p:attrName>
                                        </p:attrNameLst>
                                      </p:cBhvr>
                                      <p:to>
                                        <p:strVal val="visible"/>
                                      </p:to>
                                    </p:set>
                                    <p:animEffect transition="in" filter="wipe(up)">
                                      <p:cBhvr>
                                        <p:cTn id="10" dur="500"/>
                                        <p:tgtEl>
                                          <p:spTgt spid="70659"/>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70660"/>
                                        </p:tgtEl>
                                        <p:attrNameLst>
                                          <p:attrName>style.visibility</p:attrName>
                                        </p:attrNameLst>
                                      </p:cBhvr>
                                      <p:to>
                                        <p:strVal val="visible"/>
                                      </p:to>
                                    </p:set>
                                    <p:animEffect transition="in" filter="wipe(up)">
                                      <p:cBhvr>
                                        <p:cTn id="13" dur="500"/>
                                        <p:tgtEl>
                                          <p:spTgt spid="70660"/>
                                        </p:tgtEl>
                                      </p:cBhvr>
                                    </p:animEffect>
                                  </p:childTnLst>
                                </p:cTn>
                              </p:par>
                              <p:par>
                                <p:cTn id="14" presetID="22" presetClass="entr" presetSubtype="1" fill="hold" grpId="0" nodeType="withEffect">
                                  <p:stCondLst>
                                    <p:cond delay="500"/>
                                  </p:stCondLst>
                                  <p:childTnLst>
                                    <p:set>
                                      <p:cBhvr>
                                        <p:cTn id="15" dur="1" fill="hold">
                                          <p:stCondLst>
                                            <p:cond delay="0"/>
                                          </p:stCondLst>
                                        </p:cTn>
                                        <p:tgtEl>
                                          <p:spTgt spid="70661"/>
                                        </p:tgtEl>
                                        <p:attrNameLst>
                                          <p:attrName>style.visibility</p:attrName>
                                        </p:attrNameLst>
                                      </p:cBhvr>
                                      <p:to>
                                        <p:strVal val="visible"/>
                                      </p:to>
                                    </p:set>
                                    <p:animEffect transition="in" filter="wipe(up)">
                                      <p:cBhvr>
                                        <p:cTn id="16" dur="5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nimBg="1"/>
      <p:bldP spid="70660" grpId="0" animBg="1"/>
      <p:bldP spid="706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AutoShape 2"/>
          <p:cNvSpPr>
            <a:spLocks/>
          </p:cNvSpPr>
          <p:nvPr/>
        </p:nvSpPr>
        <p:spPr bwMode="auto">
          <a:xfrm>
            <a:off x="1039415" y="4097834"/>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83" name="AutoShape 3"/>
          <p:cNvSpPr>
            <a:spLocks/>
          </p:cNvSpPr>
          <p:nvPr/>
        </p:nvSpPr>
        <p:spPr bwMode="auto">
          <a:xfrm>
            <a:off x="3071812" y="4097834"/>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84" name="AutoShape 4"/>
          <p:cNvSpPr>
            <a:spLocks/>
          </p:cNvSpPr>
          <p:nvPr/>
        </p:nvSpPr>
        <p:spPr bwMode="auto">
          <a:xfrm>
            <a:off x="5104209" y="4097834"/>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1685" name="AutoShape 5"/>
          <p:cNvSpPr>
            <a:spLocks/>
          </p:cNvSpPr>
          <p:nvPr/>
        </p:nvSpPr>
        <p:spPr bwMode="auto">
          <a:xfrm>
            <a:off x="1943993" y="5294412"/>
            <a:ext cx="1752897"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686" name="AutoShape 6"/>
          <p:cNvSpPr>
            <a:spLocks/>
          </p:cNvSpPr>
          <p:nvPr/>
        </p:nvSpPr>
        <p:spPr bwMode="auto">
          <a:xfrm>
            <a:off x="3964781" y="5294412"/>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687" name="AutoShape 7"/>
          <p:cNvSpPr>
            <a:spLocks/>
          </p:cNvSpPr>
          <p:nvPr/>
        </p:nvSpPr>
        <p:spPr bwMode="auto">
          <a:xfrm>
            <a:off x="1329631"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83,4%</a:t>
            </a:r>
            <a:endParaRPr lang="id-ID" sz="4275"/>
          </a:p>
        </p:txBody>
      </p:sp>
      <p:sp>
        <p:nvSpPr>
          <p:cNvPr id="71688" name="AutoShape 8"/>
          <p:cNvSpPr>
            <a:spLocks/>
          </p:cNvSpPr>
          <p:nvPr/>
        </p:nvSpPr>
        <p:spPr bwMode="auto">
          <a:xfrm>
            <a:off x="3362028"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69,8%</a:t>
            </a:r>
            <a:endParaRPr lang="id-ID" sz="4275"/>
          </a:p>
        </p:txBody>
      </p:sp>
      <p:sp>
        <p:nvSpPr>
          <p:cNvPr id="71689" name="AutoShape 9"/>
          <p:cNvSpPr>
            <a:spLocks/>
          </p:cNvSpPr>
          <p:nvPr/>
        </p:nvSpPr>
        <p:spPr bwMode="auto">
          <a:xfrm>
            <a:off x="4303217" y="5859661"/>
            <a:ext cx="1076027"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64%</a:t>
            </a:r>
            <a:endParaRPr lang="id-ID" sz="4275"/>
          </a:p>
        </p:txBody>
      </p:sp>
      <p:sp>
        <p:nvSpPr>
          <p:cNvPr id="71690" name="AutoShape 10"/>
          <p:cNvSpPr>
            <a:spLocks/>
          </p:cNvSpPr>
          <p:nvPr/>
        </p:nvSpPr>
        <p:spPr bwMode="auto">
          <a:xfrm>
            <a:off x="2282428" y="5859661"/>
            <a:ext cx="1076028"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70%</a:t>
            </a:r>
            <a:endParaRPr lang="id-ID" sz="4275"/>
          </a:p>
        </p:txBody>
      </p:sp>
      <p:sp>
        <p:nvSpPr>
          <p:cNvPr id="71691" name="AutoShape 11"/>
          <p:cNvSpPr>
            <a:spLocks/>
          </p:cNvSpPr>
          <p:nvPr/>
        </p:nvSpPr>
        <p:spPr bwMode="auto">
          <a:xfrm>
            <a:off x="5394425" y="4655046"/>
            <a:ext cx="117246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78,1%</a:t>
            </a:r>
            <a:endParaRPr lang="id-ID" sz="4275"/>
          </a:p>
        </p:txBody>
      </p:sp>
      <p:sp>
        <p:nvSpPr>
          <p:cNvPr id="71692" name="AutoShape 12"/>
          <p:cNvSpPr>
            <a:spLocks/>
          </p:cNvSpPr>
          <p:nvPr/>
        </p:nvSpPr>
        <p:spPr bwMode="auto">
          <a:xfrm>
            <a:off x="7975997" y="6732092"/>
            <a:ext cx="1312273"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Photo &amp; Video</a:t>
            </a:r>
            <a:endParaRPr lang="id-ID" sz="4275" dirty="0"/>
          </a:p>
        </p:txBody>
      </p:sp>
      <p:sp>
        <p:nvSpPr>
          <p:cNvPr id="71693" name="AutoShape 13"/>
          <p:cNvSpPr>
            <a:spLocks/>
          </p:cNvSpPr>
          <p:nvPr/>
        </p:nvSpPr>
        <p:spPr bwMode="auto">
          <a:xfrm>
            <a:off x="7717036"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94" name="AutoShape 14"/>
          <p:cNvSpPr>
            <a:spLocks/>
          </p:cNvSpPr>
          <p:nvPr/>
        </p:nvSpPr>
        <p:spPr bwMode="auto">
          <a:xfrm>
            <a:off x="7975997" y="6330256"/>
            <a:ext cx="10287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Browsing</a:t>
            </a:r>
            <a:endParaRPr lang="id-ID" sz="4275" dirty="0"/>
          </a:p>
        </p:txBody>
      </p:sp>
      <p:sp>
        <p:nvSpPr>
          <p:cNvPr id="71695" name="AutoShape 15"/>
          <p:cNvSpPr>
            <a:spLocks/>
          </p:cNvSpPr>
          <p:nvPr/>
        </p:nvSpPr>
        <p:spPr bwMode="auto">
          <a:xfrm>
            <a:off x="7717036"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96" name="AutoShape 16"/>
          <p:cNvSpPr>
            <a:spLocks/>
          </p:cNvSpPr>
          <p:nvPr/>
        </p:nvSpPr>
        <p:spPr bwMode="auto">
          <a:xfrm>
            <a:off x="9719965" y="6732092"/>
            <a:ext cx="8239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Email</a:t>
            </a:r>
            <a:endParaRPr lang="id-ID" sz="4275" dirty="0"/>
          </a:p>
        </p:txBody>
      </p:sp>
      <p:sp>
        <p:nvSpPr>
          <p:cNvPr id="71697" name="AutoShape 17"/>
          <p:cNvSpPr>
            <a:spLocks/>
          </p:cNvSpPr>
          <p:nvPr/>
        </p:nvSpPr>
        <p:spPr bwMode="auto">
          <a:xfrm>
            <a:off x="9459218"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698" name="AutoShape 18"/>
          <p:cNvSpPr>
            <a:spLocks/>
          </p:cNvSpPr>
          <p:nvPr/>
        </p:nvSpPr>
        <p:spPr bwMode="auto">
          <a:xfrm>
            <a:off x="9719072" y="6330256"/>
            <a:ext cx="12519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Social media</a:t>
            </a:r>
            <a:endParaRPr lang="id-ID" sz="4275" dirty="0"/>
          </a:p>
        </p:txBody>
      </p:sp>
      <p:sp>
        <p:nvSpPr>
          <p:cNvPr id="71699" name="AutoShape 19"/>
          <p:cNvSpPr>
            <a:spLocks/>
          </p:cNvSpPr>
          <p:nvPr/>
        </p:nvSpPr>
        <p:spPr bwMode="auto">
          <a:xfrm>
            <a:off x="9459218"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1700" name="AutoShape 20"/>
          <p:cNvSpPr>
            <a:spLocks/>
          </p:cNvSpPr>
          <p:nvPr/>
        </p:nvSpPr>
        <p:spPr bwMode="auto">
          <a:xfrm>
            <a:off x="11317486" y="6330256"/>
            <a:ext cx="12111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Geolocation</a:t>
            </a:r>
            <a:endParaRPr lang="id-ID" sz="4275" dirty="0"/>
          </a:p>
        </p:txBody>
      </p:sp>
      <p:sp>
        <p:nvSpPr>
          <p:cNvPr id="71701" name="AutoShape 21"/>
          <p:cNvSpPr>
            <a:spLocks/>
          </p:cNvSpPr>
          <p:nvPr/>
        </p:nvSpPr>
        <p:spPr bwMode="auto">
          <a:xfrm>
            <a:off x="11058525" y="6399014"/>
            <a:ext cx="171450"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702" name="AutoShape 22"/>
          <p:cNvSpPr>
            <a:spLocks/>
          </p:cNvSpPr>
          <p:nvPr/>
        </p:nvSpPr>
        <p:spPr bwMode="auto">
          <a:xfrm>
            <a:off x="7717036" y="4460379"/>
            <a:ext cx="4615756"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71703" name="AutoShape 23"/>
          <p:cNvSpPr>
            <a:spLocks/>
          </p:cNvSpPr>
          <p:nvPr/>
        </p:nvSpPr>
        <p:spPr bwMode="auto">
          <a:xfrm>
            <a:off x="7717036" y="4097834"/>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115841546"/>
              </p:ext>
            </p:extLst>
          </p:nvPr>
        </p:nvGraphicFramePr>
        <p:xfrm>
          <a:off x="2249488" y="3570089"/>
          <a:ext cx="7372350" cy="4217492"/>
        </p:xfrm>
        <a:graphic>
          <a:graphicData uri="http://schemas.openxmlformats.org/drawingml/2006/chart">
            <c:chart xmlns:c="http://schemas.openxmlformats.org/drawingml/2006/chart" xmlns:r="http://schemas.openxmlformats.org/officeDocument/2006/relationships" r:id="rId2"/>
          </a:graphicData>
        </a:graphic>
      </p:graphicFrame>
      <p:sp>
        <p:nvSpPr>
          <p:cNvPr id="72707" name="AutoShape 3"/>
          <p:cNvSpPr>
            <a:spLocks/>
          </p:cNvSpPr>
          <p:nvPr/>
        </p:nvSpPr>
        <p:spPr bwMode="auto">
          <a:xfrm>
            <a:off x="2292351" y="429607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2708" name="AutoShape 4"/>
          <p:cNvSpPr>
            <a:spLocks/>
          </p:cNvSpPr>
          <p:nvPr/>
        </p:nvSpPr>
        <p:spPr bwMode="auto">
          <a:xfrm>
            <a:off x="4618535" y="411658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72709" name="AutoShape 5"/>
          <p:cNvCxnSpPr>
            <a:cxnSpLocks noChangeShapeType="1"/>
            <a:stCxn id="72707" idx="0"/>
            <a:endCxn id="72708" idx="0"/>
          </p:cNvCxnSpPr>
          <p:nvPr/>
        </p:nvCxnSpPr>
        <p:spPr bwMode="auto">
          <a:xfrm>
            <a:off x="2356645" y="4360367"/>
            <a:ext cx="2505670" cy="0"/>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0" name="AutoShape 6"/>
          <p:cNvSpPr>
            <a:spLocks/>
          </p:cNvSpPr>
          <p:nvPr/>
        </p:nvSpPr>
        <p:spPr bwMode="auto">
          <a:xfrm>
            <a:off x="4724798" y="420320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37</a:t>
            </a:r>
            <a:endParaRPr lang="id-ID" sz="4275"/>
          </a:p>
        </p:txBody>
      </p:sp>
      <p:sp>
        <p:nvSpPr>
          <p:cNvPr id="72711" name="AutoShape 7"/>
          <p:cNvSpPr>
            <a:spLocks/>
          </p:cNvSpPr>
          <p:nvPr/>
        </p:nvSpPr>
        <p:spPr bwMode="auto">
          <a:xfrm>
            <a:off x="977901" y="4194275"/>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Prelude</a:t>
            </a:r>
            <a:endParaRPr lang="id-ID" sz="4275"/>
          </a:p>
        </p:txBody>
      </p:sp>
      <p:sp>
        <p:nvSpPr>
          <p:cNvPr id="72712" name="AutoShape 8"/>
          <p:cNvSpPr>
            <a:spLocks/>
          </p:cNvSpPr>
          <p:nvPr/>
        </p:nvSpPr>
        <p:spPr bwMode="auto">
          <a:xfrm>
            <a:off x="10252175"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72713" name="AutoShape 9"/>
          <p:cNvSpPr>
            <a:spLocks/>
          </p:cNvSpPr>
          <p:nvPr/>
        </p:nvSpPr>
        <p:spPr bwMode="auto">
          <a:xfrm>
            <a:off x="10248603"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72714" name="AutoShape 10"/>
          <p:cNvSpPr>
            <a:spLocks/>
          </p:cNvSpPr>
          <p:nvPr/>
        </p:nvSpPr>
        <p:spPr bwMode="auto">
          <a:xfrm>
            <a:off x="2292351" y="483453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2715" name="AutoShape 11"/>
          <p:cNvSpPr>
            <a:spLocks/>
          </p:cNvSpPr>
          <p:nvPr/>
        </p:nvSpPr>
        <p:spPr bwMode="auto">
          <a:xfrm>
            <a:off x="3158530" y="4653260"/>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72716" name="AutoShape 12"/>
          <p:cNvCxnSpPr>
            <a:cxnSpLocks noChangeShapeType="1"/>
            <a:stCxn id="72714" idx="0"/>
            <a:endCxn id="72715" idx="0"/>
          </p:cNvCxnSpPr>
          <p:nvPr/>
        </p:nvCxnSpPr>
        <p:spPr bwMode="auto">
          <a:xfrm flipV="1">
            <a:off x="2356645" y="4897934"/>
            <a:ext cx="1046559" cy="893"/>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7" name="AutoShape 13"/>
          <p:cNvSpPr>
            <a:spLocks/>
          </p:cNvSpPr>
          <p:nvPr/>
        </p:nvSpPr>
        <p:spPr bwMode="auto">
          <a:xfrm>
            <a:off x="3264794" y="4740771"/>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14</a:t>
            </a:r>
            <a:endParaRPr lang="id-ID" sz="4275"/>
          </a:p>
        </p:txBody>
      </p:sp>
      <p:sp>
        <p:nvSpPr>
          <p:cNvPr id="72718" name="AutoShape 14"/>
          <p:cNvSpPr>
            <a:spLocks/>
          </p:cNvSpPr>
          <p:nvPr/>
        </p:nvSpPr>
        <p:spPr bwMode="auto">
          <a:xfrm>
            <a:off x="977901" y="4737200"/>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Order Phone</a:t>
            </a:r>
            <a:endParaRPr lang="id-ID" sz="4275"/>
          </a:p>
        </p:txBody>
      </p:sp>
      <p:sp>
        <p:nvSpPr>
          <p:cNvPr id="72719" name="AutoShape 15"/>
          <p:cNvSpPr>
            <a:spLocks/>
          </p:cNvSpPr>
          <p:nvPr/>
        </p:nvSpPr>
        <p:spPr bwMode="auto">
          <a:xfrm>
            <a:off x="2292351" y="5370314"/>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2720" name="AutoShape 16"/>
          <p:cNvSpPr>
            <a:spLocks/>
          </p:cNvSpPr>
          <p:nvPr/>
        </p:nvSpPr>
        <p:spPr bwMode="auto">
          <a:xfrm>
            <a:off x="7848402" y="5189935"/>
            <a:ext cx="489347"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72721" name="AutoShape 17"/>
          <p:cNvCxnSpPr>
            <a:cxnSpLocks noChangeShapeType="1"/>
            <a:stCxn id="72719" idx="0"/>
            <a:endCxn id="72720" idx="0"/>
          </p:cNvCxnSpPr>
          <p:nvPr/>
        </p:nvCxnSpPr>
        <p:spPr bwMode="auto">
          <a:xfrm>
            <a:off x="2356645" y="5434608"/>
            <a:ext cx="5736431" cy="0"/>
          </a:xfrm>
          <a:prstGeom prst="straightConnector1">
            <a:avLst/>
          </a:prstGeom>
          <a:noFill/>
          <a:ln w="50800" cap="flat" cmpd="sng">
            <a:solidFill>
              <a:schemeClr val="accent3"/>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2" name="AutoShape 18"/>
          <p:cNvSpPr>
            <a:spLocks/>
          </p:cNvSpPr>
          <p:nvPr/>
        </p:nvSpPr>
        <p:spPr bwMode="auto">
          <a:xfrm>
            <a:off x="7954666" y="527744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80</a:t>
            </a:r>
            <a:endParaRPr lang="id-ID" sz="4275"/>
          </a:p>
        </p:txBody>
      </p:sp>
      <p:sp>
        <p:nvSpPr>
          <p:cNvPr id="72723" name="AutoShape 19"/>
          <p:cNvSpPr>
            <a:spLocks/>
          </p:cNvSpPr>
          <p:nvPr/>
        </p:nvSpPr>
        <p:spPr bwMode="auto">
          <a:xfrm>
            <a:off x="977901" y="5272981"/>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Lugagge</a:t>
            </a:r>
            <a:endParaRPr lang="id-ID" sz="4275"/>
          </a:p>
        </p:txBody>
      </p:sp>
      <p:sp>
        <p:nvSpPr>
          <p:cNvPr id="72724" name="AutoShape 20"/>
          <p:cNvSpPr>
            <a:spLocks/>
          </p:cNvSpPr>
          <p:nvPr/>
        </p:nvSpPr>
        <p:spPr bwMode="auto">
          <a:xfrm>
            <a:off x="2292351" y="5907881"/>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2725" name="AutoShape 21"/>
          <p:cNvSpPr>
            <a:spLocks/>
          </p:cNvSpPr>
          <p:nvPr/>
        </p:nvSpPr>
        <p:spPr bwMode="auto">
          <a:xfrm>
            <a:off x="6429475" y="5728395"/>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72726" name="AutoShape 22"/>
          <p:cNvCxnSpPr>
            <a:cxnSpLocks noChangeShapeType="1"/>
            <a:stCxn id="72724" idx="0"/>
            <a:endCxn id="72725" idx="0"/>
          </p:cNvCxnSpPr>
          <p:nvPr/>
        </p:nvCxnSpPr>
        <p:spPr bwMode="auto">
          <a:xfrm flipV="1">
            <a:off x="2356644" y="5972175"/>
            <a:ext cx="4317504" cy="0"/>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7" name="AutoShape 23"/>
          <p:cNvSpPr>
            <a:spLocks/>
          </p:cNvSpPr>
          <p:nvPr/>
        </p:nvSpPr>
        <p:spPr bwMode="auto">
          <a:xfrm>
            <a:off x="6535739" y="5815013"/>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60</a:t>
            </a:r>
            <a:endParaRPr lang="id-ID" sz="4275"/>
          </a:p>
        </p:txBody>
      </p:sp>
      <p:sp>
        <p:nvSpPr>
          <p:cNvPr id="72728" name="AutoShape 24"/>
          <p:cNvSpPr>
            <a:spLocks/>
          </p:cNvSpPr>
          <p:nvPr/>
        </p:nvSpPr>
        <p:spPr bwMode="auto">
          <a:xfrm>
            <a:off x="977901" y="5810548"/>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Aircraft</a:t>
            </a:r>
            <a:endParaRPr lang="id-ID" sz="4275"/>
          </a:p>
        </p:txBody>
      </p:sp>
      <p:sp>
        <p:nvSpPr>
          <p:cNvPr id="72729" name="AutoShape 25"/>
          <p:cNvSpPr>
            <a:spLocks/>
          </p:cNvSpPr>
          <p:nvPr/>
        </p:nvSpPr>
        <p:spPr bwMode="auto">
          <a:xfrm>
            <a:off x="2292351" y="6443662"/>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2730" name="AutoShape 26"/>
          <p:cNvSpPr>
            <a:spLocks/>
          </p:cNvSpPr>
          <p:nvPr/>
        </p:nvSpPr>
        <p:spPr bwMode="auto">
          <a:xfrm>
            <a:off x="8886925" y="626417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72731" name="AutoShape 27"/>
          <p:cNvCxnSpPr>
            <a:cxnSpLocks noChangeShapeType="1"/>
            <a:stCxn id="72729" idx="0"/>
            <a:endCxn id="72730" idx="0"/>
          </p:cNvCxnSpPr>
          <p:nvPr/>
        </p:nvCxnSpPr>
        <p:spPr bwMode="auto">
          <a:xfrm flipV="1">
            <a:off x="2356644" y="6507956"/>
            <a:ext cx="6774954" cy="0"/>
          </a:xfrm>
          <a:prstGeom prst="straightConnector1">
            <a:avLst/>
          </a:prstGeom>
          <a:noFill/>
          <a:ln w="50800" cap="flat" cmpd="sng">
            <a:solidFill>
              <a:schemeClr val="accent5"/>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2" name="AutoShape 28"/>
          <p:cNvSpPr>
            <a:spLocks/>
          </p:cNvSpPr>
          <p:nvPr/>
        </p:nvSpPr>
        <p:spPr bwMode="auto">
          <a:xfrm>
            <a:off x="8993189" y="6346329"/>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93</a:t>
            </a:r>
            <a:endParaRPr lang="id-ID" sz="4275"/>
          </a:p>
        </p:txBody>
      </p:sp>
      <p:sp>
        <p:nvSpPr>
          <p:cNvPr id="72733" name="AutoShape 29"/>
          <p:cNvSpPr>
            <a:spLocks/>
          </p:cNvSpPr>
          <p:nvPr/>
        </p:nvSpPr>
        <p:spPr bwMode="auto">
          <a:xfrm>
            <a:off x="977901" y="6346329"/>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Avture Fuel</a:t>
            </a:r>
            <a:endParaRPr lang="id-ID" sz="4275"/>
          </a:p>
        </p:txBody>
      </p:sp>
      <p:sp>
        <p:nvSpPr>
          <p:cNvPr id="72734" name="AutoShape 30"/>
          <p:cNvSpPr>
            <a:spLocks/>
          </p:cNvSpPr>
          <p:nvPr/>
        </p:nvSpPr>
        <p:spPr bwMode="auto">
          <a:xfrm>
            <a:off x="2292351" y="698212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2735" name="AutoShape 31"/>
          <p:cNvSpPr>
            <a:spLocks/>
          </p:cNvSpPr>
          <p:nvPr/>
        </p:nvSpPr>
        <p:spPr bwMode="auto">
          <a:xfrm>
            <a:off x="5000725" y="6801743"/>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72736" name="AutoShape 32"/>
          <p:cNvCxnSpPr>
            <a:cxnSpLocks noChangeShapeType="1"/>
            <a:stCxn id="72734" idx="0"/>
            <a:endCxn id="72735" idx="0"/>
          </p:cNvCxnSpPr>
          <p:nvPr/>
        </p:nvCxnSpPr>
        <p:spPr bwMode="auto">
          <a:xfrm flipV="1">
            <a:off x="2356644" y="7046417"/>
            <a:ext cx="2888754" cy="0"/>
          </a:xfrm>
          <a:prstGeom prst="straightConnector1">
            <a:avLst/>
          </a:prstGeom>
          <a:noFill/>
          <a:ln w="50800" cap="flat" cmpd="sng">
            <a:solidFill>
              <a:schemeClr val="accent6"/>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7" name="AutoShape 33"/>
          <p:cNvSpPr>
            <a:spLocks/>
          </p:cNvSpPr>
          <p:nvPr/>
        </p:nvSpPr>
        <p:spPr bwMode="auto">
          <a:xfrm>
            <a:off x="5106989" y="688925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40</a:t>
            </a:r>
            <a:endParaRPr lang="id-ID" sz="4275"/>
          </a:p>
        </p:txBody>
      </p:sp>
      <p:sp>
        <p:nvSpPr>
          <p:cNvPr id="72738" name="AutoShape 34"/>
          <p:cNvSpPr>
            <a:spLocks/>
          </p:cNvSpPr>
          <p:nvPr/>
        </p:nvSpPr>
        <p:spPr bwMode="auto">
          <a:xfrm>
            <a:off x="977901" y="6884789"/>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Unleashed</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67</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25"/>
          <p:cNvGraphicFramePr>
            <a:graphicFrameLocks noGrp="1"/>
          </p:cNvGraphicFramePr>
          <p:nvPr>
            <p:extLst>
              <p:ext uri="{D42A27DB-BD31-4B8C-83A1-F6EECF244321}">
                <p14:modId xmlns:p14="http://schemas.microsoft.com/office/powerpoint/2010/main" val="1489662984"/>
              </p:ext>
            </p:extLst>
          </p:nvPr>
        </p:nvGraphicFramePr>
        <p:xfrm>
          <a:off x="924758" y="3442311"/>
          <a:ext cx="11866486" cy="3665549"/>
        </p:xfrm>
        <a:graphic>
          <a:graphicData uri="http://schemas.openxmlformats.org/drawingml/2006/table">
            <a:tbl>
              <a:tblPr firstRow="1" bandRow="1">
                <a:tableStyleId>{5C22544A-7EE6-4342-B048-85BDC9FD1C3A}</a:tableStyleId>
              </a:tblPr>
              <a:tblGrid>
                <a:gridCol w="1903711"/>
                <a:gridCol w="2470775"/>
                <a:gridCol w="2551784"/>
                <a:gridCol w="2511279"/>
                <a:gridCol w="2428937"/>
              </a:tblGrid>
              <a:tr h="489234">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73832" name="AutoShape 104"/>
          <p:cNvSpPr>
            <a:spLocks/>
          </p:cNvSpPr>
          <p:nvPr/>
        </p:nvSpPr>
        <p:spPr bwMode="auto">
          <a:xfrm>
            <a:off x="3069301" y="6654235"/>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3" name="AutoShape 105"/>
          <p:cNvSpPr>
            <a:spLocks/>
          </p:cNvSpPr>
          <p:nvPr/>
        </p:nvSpPr>
        <p:spPr bwMode="auto">
          <a:xfrm>
            <a:off x="10550230" y="5398596"/>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4" name="AutoShape 106"/>
          <p:cNvSpPr>
            <a:spLocks/>
          </p:cNvSpPr>
          <p:nvPr/>
        </p:nvSpPr>
        <p:spPr bwMode="auto">
          <a:xfrm>
            <a:off x="10550230" y="4772304"/>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Text description here</a:t>
            </a:r>
            <a:endParaRPr lang="id-ID" sz="4275"/>
          </a:p>
        </p:txBody>
      </p:sp>
      <p:sp>
        <p:nvSpPr>
          <p:cNvPr id="73835" name="AutoShape 107"/>
          <p:cNvSpPr>
            <a:spLocks/>
          </p:cNvSpPr>
          <p:nvPr/>
        </p:nvSpPr>
        <p:spPr bwMode="auto">
          <a:xfrm>
            <a:off x="8073135" y="4149012"/>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6" name="AutoShape 108"/>
          <p:cNvSpPr>
            <a:spLocks/>
          </p:cNvSpPr>
          <p:nvPr/>
        </p:nvSpPr>
        <p:spPr bwMode="auto">
          <a:xfrm>
            <a:off x="3069301" y="5466587"/>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7" name="AutoShape 109"/>
          <p:cNvSpPr>
            <a:spLocks/>
          </p:cNvSpPr>
          <p:nvPr/>
        </p:nvSpPr>
        <p:spPr bwMode="auto">
          <a:xfrm>
            <a:off x="2848055" y="3953326"/>
            <a:ext cx="4881860"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3838" name="AutoShape 110"/>
          <p:cNvSpPr>
            <a:spLocks/>
          </p:cNvSpPr>
          <p:nvPr/>
        </p:nvSpPr>
        <p:spPr bwMode="auto">
          <a:xfrm>
            <a:off x="3636546" y="4101559"/>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39" name="AutoShape 111"/>
          <p:cNvSpPr>
            <a:spLocks/>
          </p:cNvSpPr>
          <p:nvPr/>
        </p:nvSpPr>
        <p:spPr bwMode="auto">
          <a:xfrm>
            <a:off x="3069301" y="6069341"/>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Text description here</a:t>
            </a:r>
            <a:endParaRPr lang="id-ID" sz="4275"/>
          </a:p>
        </p:txBody>
      </p:sp>
      <p:sp>
        <p:nvSpPr>
          <p:cNvPr id="73840" name="AutoShape 112"/>
          <p:cNvSpPr>
            <a:spLocks/>
          </p:cNvSpPr>
          <p:nvPr/>
        </p:nvSpPr>
        <p:spPr bwMode="auto">
          <a:xfrm>
            <a:off x="5580580" y="6654235"/>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41" name="AutoShape 113"/>
          <p:cNvSpPr>
            <a:spLocks/>
          </p:cNvSpPr>
          <p:nvPr/>
        </p:nvSpPr>
        <p:spPr bwMode="auto">
          <a:xfrm>
            <a:off x="4248230" y="4576437"/>
            <a:ext cx="4889004"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70" y="21599"/>
                </a:lnTo>
                <a:cubicBezTo>
                  <a:pt x="21005" y="21588"/>
                  <a:pt x="21600" y="16756"/>
                  <a:pt x="21600" y="10800"/>
                </a:cubicBezTo>
                <a:cubicBezTo>
                  <a:pt x="21600" y="4843"/>
                  <a:pt x="21005" y="11"/>
                  <a:pt x="20270" y="0"/>
                </a:cubicBezTo>
                <a:lnTo>
                  <a:pt x="13365" y="0"/>
                </a:lnTo>
                <a:lnTo>
                  <a:pt x="8038" y="0"/>
                </a:ln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3842" name="AutoShape 114"/>
          <p:cNvSpPr>
            <a:spLocks/>
          </p:cNvSpPr>
          <p:nvPr/>
        </p:nvSpPr>
        <p:spPr bwMode="auto">
          <a:xfrm>
            <a:off x="5036721" y="4730920"/>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43" name="AutoShape 115"/>
          <p:cNvSpPr>
            <a:spLocks/>
          </p:cNvSpPr>
          <p:nvPr/>
        </p:nvSpPr>
        <p:spPr bwMode="auto">
          <a:xfrm>
            <a:off x="5352833" y="5178298"/>
            <a:ext cx="4869358" cy="653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71" y="21599"/>
                </a:lnTo>
                <a:lnTo>
                  <a:pt x="13421" y="21599"/>
                </a:lnTo>
                <a:lnTo>
                  <a:pt x="20354" y="21599"/>
                </a:lnTo>
                <a:cubicBezTo>
                  <a:pt x="21056" y="21197"/>
                  <a:pt x="21600" y="16481"/>
                  <a:pt x="21600" y="10800"/>
                </a:cubicBezTo>
                <a:cubicBezTo>
                  <a:pt x="21600" y="5118"/>
                  <a:pt x="21056" y="402"/>
                  <a:pt x="20354" y="0"/>
                </a:cubicBezTo>
                <a:lnTo>
                  <a:pt x="13421" y="0"/>
                </a:lnTo>
                <a:lnTo>
                  <a:pt x="8071" y="0"/>
                </a:ln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3844" name="AutoShape 116"/>
          <p:cNvSpPr>
            <a:spLocks/>
          </p:cNvSpPr>
          <p:nvPr/>
        </p:nvSpPr>
        <p:spPr bwMode="auto">
          <a:xfrm>
            <a:off x="6142216" y="5384699"/>
            <a:ext cx="294233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Process description goes here</a:t>
            </a:r>
            <a:endParaRPr lang="id-ID" sz="4275" dirty="0"/>
          </a:p>
        </p:txBody>
      </p:sp>
      <p:sp>
        <p:nvSpPr>
          <p:cNvPr id="73845" name="AutoShape 117"/>
          <p:cNvSpPr>
            <a:spLocks/>
          </p:cNvSpPr>
          <p:nvPr/>
        </p:nvSpPr>
        <p:spPr bwMode="auto">
          <a:xfrm>
            <a:off x="6342242" y="5832077"/>
            <a:ext cx="6344543" cy="648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11330" y="21599"/>
                </a:lnTo>
                <a:lnTo>
                  <a:pt x="15435" y="21599"/>
                </a:lnTo>
                <a:lnTo>
                  <a:pt x="20757" y="21599"/>
                </a:lnTo>
                <a:cubicBezTo>
                  <a:pt x="21247" y="20577"/>
                  <a:pt x="21599" y="16055"/>
                  <a:pt x="21599" y="10800"/>
                </a:cubicBezTo>
                <a:cubicBezTo>
                  <a:pt x="21599" y="5544"/>
                  <a:pt x="21247" y="1022"/>
                  <a:pt x="20757" y="0"/>
                </a:cubicBezTo>
                <a:lnTo>
                  <a:pt x="15435" y="0"/>
                </a:lnTo>
                <a:lnTo>
                  <a:pt x="11330" y="0"/>
                </a:ln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3846" name="AutoShape 118"/>
          <p:cNvSpPr>
            <a:spLocks/>
          </p:cNvSpPr>
          <p:nvPr/>
        </p:nvSpPr>
        <p:spPr bwMode="auto">
          <a:xfrm>
            <a:off x="8608596" y="6032771"/>
            <a:ext cx="300484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47" name="AutoShape 119"/>
          <p:cNvSpPr>
            <a:spLocks/>
          </p:cNvSpPr>
          <p:nvPr/>
        </p:nvSpPr>
        <p:spPr bwMode="auto">
          <a:xfrm>
            <a:off x="7850465" y="6480148"/>
            <a:ext cx="4889897" cy="6036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69" y="21599"/>
                </a:lnTo>
                <a:cubicBezTo>
                  <a:pt x="21004" y="21592"/>
                  <a:pt x="21600" y="16759"/>
                  <a:pt x="21600" y="10800"/>
                </a:cubicBezTo>
                <a:cubicBezTo>
                  <a:pt x="21600" y="4840"/>
                  <a:pt x="21004" y="7"/>
                  <a:pt x="20269" y="0"/>
                </a:cubicBezTo>
                <a:lnTo>
                  <a:pt x="13365" y="0"/>
                </a:lnTo>
                <a:lnTo>
                  <a:pt x="8038" y="0"/>
                </a:ln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3848" name="AutoShape 120"/>
          <p:cNvSpPr>
            <a:spLocks/>
          </p:cNvSpPr>
          <p:nvPr/>
        </p:nvSpPr>
        <p:spPr bwMode="auto">
          <a:xfrm>
            <a:off x="8613061" y="6642669"/>
            <a:ext cx="299591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Process description goes here</a:t>
            </a:r>
            <a:endParaRPr lang="id-ID" sz="4275" dirty="0"/>
          </a:p>
        </p:txBody>
      </p:sp>
      <p:sp>
        <p:nvSpPr>
          <p:cNvPr id="73849" name="AutoShape 121"/>
          <p:cNvSpPr>
            <a:spLocks/>
          </p:cNvSpPr>
          <p:nvPr/>
        </p:nvSpPr>
        <p:spPr bwMode="auto">
          <a:xfrm>
            <a:off x="10550230" y="4139189"/>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Text description here</a:t>
            </a:r>
            <a:endParaRPr lang="id-ID" sz="4275"/>
          </a:p>
        </p:txBody>
      </p:sp>
      <p:sp>
        <p:nvSpPr>
          <p:cNvPr id="73850" name="AutoShape 122"/>
          <p:cNvSpPr>
            <a:spLocks/>
          </p:cNvSpPr>
          <p:nvPr/>
        </p:nvSpPr>
        <p:spPr bwMode="auto">
          <a:xfrm>
            <a:off x="1212652" y="7768828"/>
            <a:ext cx="1128980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68</a:t>
            </a:fld>
            <a:endParaRPr lang="id-ID" dirty="0"/>
          </a:p>
        </p:txBody>
      </p:sp>
      <p:sp>
        <p:nvSpPr>
          <p:cNvPr id="3" name="Text Placeholder 2"/>
          <p:cNvSpPr>
            <a:spLocks noGrp="1"/>
          </p:cNvSpPr>
          <p:nvPr>
            <p:ph type="body" sz="quarter" idx="11"/>
          </p:nvPr>
        </p:nvSpPr>
        <p:spPr/>
        <p:txBody>
          <a:bodyPr/>
          <a:lstStyle/>
          <a:p>
            <a:endParaRPr lang="id-ID"/>
          </a:p>
        </p:txBody>
      </p:sp>
      <p:sp>
        <p:nvSpPr>
          <p:cNvPr id="27" name="AutoShape 8"/>
          <p:cNvSpPr>
            <a:spLocks/>
          </p:cNvSpPr>
          <p:nvPr/>
        </p:nvSpPr>
        <p:spPr bwMode="auto">
          <a:xfrm>
            <a:off x="1358740" y="4035579"/>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Monday</a:t>
            </a:r>
          </a:p>
        </p:txBody>
      </p:sp>
      <p:sp>
        <p:nvSpPr>
          <p:cNvPr id="28" name="AutoShape 8"/>
          <p:cNvSpPr>
            <a:spLocks/>
          </p:cNvSpPr>
          <p:nvPr/>
        </p:nvSpPr>
        <p:spPr bwMode="auto">
          <a:xfrm>
            <a:off x="1370349" y="469169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Tuesday</a:t>
            </a:r>
            <a:endParaRPr lang="id-ID" sz="1350" dirty="0">
              <a:solidFill>
                <a:schemeClr val="tx2"/>
              </a:solidFill>
            </a:endParaRPr>
          </a:p>
        </p:txBody>
      </p:sp>
      <p:sp>
        <p:nvSpPr>
          <p:cNvPr id="29" name="AutoShape 8"/>
          <p:cNvSpPr>
            <a:spLocks/>
          </p:cNvSpPr>
          <p:nvPr/>
        </p:nvSpPr>
        <p:spPr bwMode="auto">
          <a:xfrm>
            <a:off x="1358740" y="5307426"/>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Wednesday</a:t>
            </a:r>
          </a:p>
        </p:txBody>
      </p:sp>
      <p:sp>
        <p:nvSpPr>
          <p:cNvPr id="30" name="AutoShape 8"/>
          <p:cNvSpPr>
            <a:spLocks/>
          </p:cNvSpPr>
          <p:nvPr/>
        </p:nvSpPr>
        <p:spPr bwMode="auto">
          <a:xfrm>
            <a:off x="1340037" y="595270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Thursday</a:t>
            </a:r>
          </a:p>
        </p:txBody>
      </p:sp>
      <p:sp>
        <p:nvSpPr>
          <p:cNvPr id="31" name="AutoShape 8"/>
          <p:cNvSpPr>
            <a:spLocks/>
          </p:cNvSpPr>
          <p:nvPr/>
        </p:nvSpPr>
        <p:spPr bwMode="auto">
          <a:xfrm>
            <a:off x="1330685" y="658862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Friday</a:t>
            </a:r>
          </a:p>
        </p:txBody>
      </p:sp>
      <p:sp>
        <p:nvSpPr>
          <p:cNvPr id="32" name="AutoShape 8"/>
          <p:cNvSpPr>
            <a:spLocks/>
          </p:cNvSpPr>
          <p:nvPr/>
        </p:nvSpPr>
        <p:spPr bwMode="auto">
          <a:xfrm>
            <a:off x="3517045" y="3487144"/>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1</a:t>
            </a:r>
          </a:p>
        </p:txBody>
      </p:sp>
      <p:sp>
        <p:nvSpPr>
          <p:cNvPr id="33" name="AutoShape 8"/>
          <p:cNvSpPr>
            <a:spLocks/>
          </p:cNvSpPr>
          <p:nvPr/>
        </p:nvSpPr>
        <p:spPr bwMode="auto">
          <a:xfrm>
            <a:off x="6108098"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2</a:t>
            </a:r>
          </a:p>
        </p:txBody>
      </p:sp>
      <p:sp>
        <p:nvSpPr>
          <p:cNvPr id="34" name="AutoShape 8"/>
          <p:cNvSpPr>
            <a:spLocks/>
          </p:cNvSpPr>
          <p:nvPr/>
        </p:nvSpPr>
        <p:spPr bwMode="auto">
          <a:xfrm>
            <a:off x="8559360"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3</a:t>
            </a:r>
          </a:p>
        </p:txBody>
      </p:sp>
      <p:sp>
        <p:nvSpPr>
          <p:cNvPr id="35" name="AutoShape 8"/>
          <p:cNvSpPr>
            <a:spLocks/>
          </p:cNvSpPr>
          <p:nvPr/>
        </p:nvSpPr>
        <p:spPr bwMode="auto">
          <a:xfrm>
            <a:off x="11006987" y="346928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4</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837"/>
                                        </p:tgtEl>
                                        <p:attrNameLst>
                                          <p:attrName>style.visibility</p:attrName>
                                        </p:attrNameLst>
                                      </p:cBhvr>
                                      <p:to>
                                        <p:strVal val="visible"/>
                                      </p:to>
                                    </p:set>
                                    <p:animEffect transition="in" filter="wipe(left)">
                                      <p:cBhvr>
                                        <p:cTn id="7" dur="500"/>
                                        <p:tgtEl>
                                          <p:spTgt spid="738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3841"/>
                                        </p:tgtEl>
                                        <p:attrNameLst>
                                          <p:attrName>style.visibility</p:attrName>
                                        </p:attrNameLst>
                                      </p:cBhvr>
                                      <p:to>
                                        <p:strVal val="visible"/>
                                      </p:to>
                                    </p:set>
                                    <p:animEffect transition="in" filter="wipe(left)">
                                      <p:cBhvr>
                                        <p:cTn id="11" dur="500"/>
                                        <p:tgtEl>
                                          <p:spTgt spid="7384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3843"/>
                                        </p:tgtEl>
                                        <p:attrNameLst>
                                          <p:attrName>style.visibility</p:attrName>
                                        </p:attrNameLst>
                                      </p:cBhvr>
                                      <p:to>
                                        <p:strVal val="visible"/>
                                      </p:to>
                                    </p:set>
                                    <p:animEffect transition="in" filter="wipe(left)">
                                      <p:cBhvr>
                                        <p:cTn id="15" dur="500"/>
                                        <p:tgtEl>
                                          <p:spTgt spid="7384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73845"/>
                                        </p:tgtEl>
                                        <p:attrNameLst>
                                          <p:attrName>style.visibility</p:attrName>
                                        </p:attrNameLst>
                                      </p:cBhvr>
                                      <p:to>
                                        <p:strVal val="visible"/>
                                      </p:to>
                                    </p:set>
                                    <p:animEffect transition="in" filter="wipe(left)">
                                      <p:cBhvr>
                                        <p:cTn id="19" dur="500"/>
                                        <p:tgtEl>
                                          <p:spTgt spid="7384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3847"/>
                                        </p:tgtEl>
                                        <p:attrNameLst>
                                          <p:attrName>style.visibility</p:attrName>
                                        </p:attrNameLst>
                                      </p:cBhvr>
                                      <p:to>
                                        <p:strVal val="visible"/>
                                      </p:to>
                                    </p:set>
                                    <p:animEffect transition="in" filter="wipe(left)">
                                      <p:cBhvr>
                                        <p:cTn id="23" dur="500"/>
                                        <p:tgtEl>
                                          <p:spTgt spid="73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7" grpId="0" animBg="1"/>
      <p:bldP spid="73841" grpId="0" animBg="1"/>
      <p:bldP spid="73843" grpId="0" animBg="1"/>
      <p:bldP spid="73845" grpId="0" animBg="1"/>
      <p:bldP spid="7384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3"/>
          <p:cNvGrpSpPr>
            <a:grpSpLocks/>
          </p:cNvGrpSpPr>
          <p:nvPr/>
        </p:nvGrpSpPr>
        <p:grpSpPr bwMode="auto">
          <a:xfrm>
            <a:off x="4688086" y="6699052"/>
            <a:ext cx="4140696" cy="1625203"/>
            <a:chOff x="-1" y="-1"/>
            <a:chExt cx="7360720" cy="2888318"/>
          </a:xfrm>
        </p:grpSpPr>
        <p:sp>
          <p:nvSpPr>
            <p:cNvPr id="74756" name="AutoShape 4"/>
            <p:cNvSpPr>
              <a:spLocks/>
            </p:cNvSpPr>
            <p:nvPr/>
          </p:nvSpPr>
          <p:spPr bwMode="auto">
            <a:xfrm>
              <a:off x="0" y="0"/>
              <a:ext cx="7357509" cy="2888317"/>
            </a:xfrm>
            <a:custGeom>
              <a:avLst/>
              <a:gdLst>
                <a:gd name="T0" fmla="+- 0 10785 2"/>
                <a:gd name="T1" fmla="*/ T0 w 21566"/>
                <a:gd name="T2" fmla="+- 0 10800 2"/>
                <a:gd name="T3" fmla="*/ 10800 h 21597"/>
                <a:gd name="T4" fmla="+- 0 10785 2"/>
                <a:gd name="T5" fmla="*/ T4 w 21566"/>
                <a:gd name="T6" fmla="+- 0 10800 2"/>
                <a:gd name="T7" fmla="*/ 10800 h 21597"/>
                <a:gd name="T8" fmla="+- 0 10785 2"/>
                <a:gd name="T9" fmla="*/ T8 w 21566"/>
                <a:gd name="T10" fmla="+- 0 10800 2"/>
                <a:gd name="T11" fmla="*/ 10800 h 21597"/>
                <a:gd name="T12" fmla="+- 0 10785 2"/>
                <a:gd name="T13" fmla="*/ T12 w 21566"/>
                <a:gd name="T14" fmla="+- 0 10800 2"/>
                <a:gd name="T15" fmla="*/ 10800 h 21597"/>
              </a:gdLst>
              <a:ahLst/>
              <a:cxnLst>
                <a:cxn ang="0">
                  <a:pos x="T1" y="T3"/>
                </a:cxn>
                <a:cxn ang="0">
                  <a:pos x="T5" y="T7"/>
                </a:cxn>
                <a:cxn ang="0">
                  <a:pos x="T9" y="T11"/>
                </a:cxn>
                <a:cxn ang="0">
                  <a:pos x="T13" y="T15"/>
                </a:cxn>
              </a:cxnLst>
              <a:rect l="0" t="0" r="r" b="b"/>
              <a:pathLst>
                <a:path w="21566" h="21597">
                  <a:moveTo>
                    <a:pt x="1" y="20493"/>
                  </a:moveTo>
                  <a:cubicBezTo>
                    <a:pt x="0" y="20518"/>
                    <a:pt x="-1" y="20544"/>
                    <a:pt x="-1" y="20569"/>
                  </a:cubicBezTo>
                  <a:lnTo>
                    <a:pt x="-1" y="20571"/>
                  </a:lnTo>
                  <a:cubicBezTo>
                    <a:pt x="-2" y="21179"/>
                    <a:pt x="322" y="21598"/>
                    <a:pt x="1339" y="21597"/>
                  </a:cubicBezTo>
                  <a:lnTo>
                    <a:pt x="20697" y="21578"/>
                  </a:lnTo>
                  <a:cubicBezTo>
                    <a:pt x="21323" y="21578"/>
                    <a:pt x="21534" y="21250"/>
                    <a:pt x="21525" y="20750"/>
                  </a:cubicBezTo>
                  <a:lnTo>
                    <a:pt x="21560" y="19425"/>
                  </a:lnTo>
                  <a:lnTo>
                    <a:pt x="21558" y="19425"/>
                  </a:lnTo>
                  <a:cubicBezTo>
                    <a:pt x="21597" y="19043"/>
                    <a:pt x="21467" y="18527"/>
                    <a:pt x="21279" y="17968"/>
                  </a:cubicBezTo>
                  <a:lnTo>
                    <a:pt x="15640" y="1157"/>
                  </a:lnTo>
                  <a:cubicBezTo>
                    <a:pt x="15417" y="492"/>
                    <a:pt x="15201" y="-2"/>
                    <a:pt x="14511" y="-1"/>
                  </a:cubicBezTo>
                  <a:lnTo>
                    <a:pt x="6796" y="17"/>
                  </a:lnTo>
                  <a:cubicBezTo>
                    <a:pt x="6246" y="19"/>
                    <a:pt x="6046" y="274"/>
                    <a:pt x="5828" y="939"/>
                  </a:cubicBezTo>
                  <a:lnTo>
                    <a:pt x="256" y="17998"/>
                  </a:lnTo>
                  <a:cubicBezTo>
                    <a:pt x="134" y="18373"/>
                    <a:pt x="46" y="18729"/>
                    <a:pt x="39" y="19038"/>
                  </a:cubicBezTo>
                  <a:cubicBezTo>
                    <a:pt x="39" y="19038"/>
                    <a:pt x="1" y="20493"/>
                    <a:pt x="1" y="20493"/>
                  </a:cubicBezTo>
                  <a:close/>
                </a:path>
              </a:pathLst>
            </a:custGeom>
            <a:solidFill>
              <a:srgbClr val="282B2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57" name="AutoShape 5"/>
            <p:cNvSpPr>
              <a:spLocks/>
            </p:cNvSpPr>
            <p:nvPr/>
          </p:nvSpPr>
          <p:spPr bwMode="auto">
            <a:xfrm>
              <a:off x="0" y="566335"/>
              <a:ext cx="7351776" cy="2246408"/>
            </a:xfrm>
            <a:custGeom>
              <a:avLst/>
              <a:gdLst>
                <a:gd name="T0" fmla="+- 0 10801 2"/>
                <a:gd name="T1" fmla="*/ T0 w 21598"/>
                <a:gd name="T2" fmla="+- 0 10800 2"/>
                <a:gd name="T3" fmla="*/ 10800 h 21597"/>
                <a:gd name="T4" fmla="+- 0 10801 2"/>
                <a:gd name="T5" fmla="*/ T4 w 21598"/>
                <a:gd name="T6" fmla="+- 0 10800 2"/>
                <a:gd name="T7" fmla="*/ 10800 h 21597"/>
                <a:gd name="T8" fmla="+- 0 10801 2"/>
                <a:gd name="T9" fmla="*/ T8 w 21598"/>
                <a:gd name="T10" fmla="+- 0 10800 2"/>
                <a:gd name="T11" fmla="*/ 10800 h 21597"/>
                <a:gd name="T12" fmla="+- 0 10801 2"/>
                <a:gd name="T13" fmla="*/ T12 w 21598"/>
                <a:gd name="T14" fmla="+- 0 10800 2"/>
                <a:gd name="T15" fmla="*/ 10800 h 21597"/>
              </a:gdLst>
              <a:ahLst/>
              <a:cxnLst>
                <a:cxn ang="0">
                  <a:pos x="T1" y="T3"/>
                </a:cxn>
                <a:cxn ang="0">
                  <a:pos x="T5" y="T7"/>
                </a:cxn>
                <a:cxn ang="0">
                  <a:pos x="T9" y="T11"/>
                </a:cxn>
                <a:cxn ang="0">
                  <a:pos x="T13" y="T15"/>
                </a:cxn>
              </a:cxnLst>
              <a:rect l="0" t="0" r="r" b="b"/>
              <a:pathLst>
                <a:path w="21598" h="21597">
                  <a:moveTo>
                    <a:pt x="1" y="20177"/>
                  </a:moveTo>
                  <a:cubicBezTo>
                    <a:pt x="0" y="20210"/>
                    <a:pt x="-1" y="20243"/>
                    <a:pt x="-1" y="20275"/>
                  </a:cubicBezTo>
                  <a:lnTo>
                    <a:pt x="-1" y="20278"/>
                  </a:lnTo>
                  <a:cubicBezTo>
                    <a:pt x="-2" y="21060"/>
                    <a:pt x="323" y="21598"/>
                    <a:pt x="1342" y="21596"/>
                  </a:cubicBezTo>
                  <a:lnTo>
                    <a:pt x="20745" y="21573"/>
                  </a:lnTo>
                  <a:cubicBezTo>
                    <a:pt x="21371" y="21572"/>
                    <a:pt x="21583" y="21151"/>
                    <a:pt x="21574" y="20508"/>
                  </a:cubicBezTo>
                  <a:lnTo>
                    <a:pt x="21598" y="19386"/>
                  </a:lnTo>
                  <a:lnTo>
                    <a:pt x="21595" y="19386"/>
                  </a:lnTo>
                  <a:cubicBezTo>
                    <a:pt x="21553" y="18911"/>
                    <a:pt x="21278" y="17729"/>
                    <a:pt x="21090" y="17010"/>
                  </a:cubicBezTo>
                  <a:lnTo>
                    <a:pt x="15549" y="1488"/>
                  </a:lnTo>
                  <a:cubicBezTo>
                    <a:pt x="15288" y="756"/>
                    <a:pt x="15109" y="-2"/>
                    <a:pt x="14417" y="0"/>
                  </a:cubicBezTo>
                  <a:lnTo>
                    <a:pt x="6685" y="23"/>
                  </a:lnTo>
                  <a:cubicBezTo>
                    <a:pt x="6133" y="25"/>
                    <a:pt x="5932" y="353"/>
                    <a:pt x="5714" y="1209"/>
                  </a:cubicBezTo>
                  <a:lnTo>
                    <a:pt x="542" y="16913"/>
                  </a:lnTo>
                  <a:cubicBezTo>
                    <a:pt x="401" y="17339"/>
                    <a:pt x="119" y="18605"/>
                    <a:pt x="23" y="19098"/>
                  </a:cubicBezTo>
                  <a:cubicBezTo>
                    <a:pt x="23" y="19098"/>
                    <a:pt x="1" y="20177"/>
                    <a:pt x="1" y="20177"/>
                  </a:cubicBezTo>
                  <a:close/>
                </a:path>
              </a:pathLst>
            </a:custGeom>
            <a:solidFill>
              <a:srgbClr val="4347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58" name="AutoShape 6"/>
            <p:cNvSpPr>
              <a:spLocks/>
            </p:cNvSpPr>
            <p:nvPr/>
          </p:nvSpPr>
          <p:spPr bwMode="auto">
            <a:xfrm>
              <a:off x="16656" y="0"/>
              <a:ext cx="7344063" cy="2687833"/>
            </a:xfrm>
            <a:custGeom>
              <a:avLst/>
              <a:gdLst>
                <a:gd name="T0" fmla="+- 0 10781 203"/>
                <a:gd name="T1" fmla="*/ T0 w 21156"/>
                <a:gd name="T2" fmla="+- 0 10800 2"/>
                <a:gd name="T3" fmla="*/ 10800 h 21597"/>
                <a:gd name="T4" fmla="+- 0 10781 203"/>
                <a:gd name="T5" fmla="*/ T4 w 21156"/>
                <a:gd name="T6" fmla="+- 0 10800 2"/>
                <a:gd name="T7" fmla="*/ 10800 h 21597"/>
                <a:gd name="T8" fmla="+- 0 10781 203"/>
                <a:gd name="T9" fmla="*/ T8 w 21156"/>
                <a:gd name="T10" fmla="+- 0 10800 2"/>
                <a:gd name="T11" fmla="*/ 10800 h 21597"/>
                <a:gd name="T12" fmla="+- 0 10781 203"/>
                <a:gd name="T13" fmla="*/ T12 w 21156"/>
                <a:gd name="T14" fmla="+- 0 10800 2"/>
                <a:gd name="T15" fmla="*/ 10800 h 21597"/>
              </a:gdLst>
              <a:ahLst/>
              <a:cxnLst>
                <a:cxn ang="0">
                  <a:pos x="T1" y="T3"/>
                </a:cxn>
                <a:cxn ang="0">
                  <a:pos x="T5" y="T7"/>
                </a:cxn>
                <a:cxn ang="0">
                  <a:pos x="T9" y="T11"/>
                </a:cxn>
                <a:cxn ang="0">
                  <a:pos x="T13" y="T15"/>
                </a:cxn>
              </a:cxnLst>
              <a:rect l="0" t="0" r="r" b="b"/>
              <a:pathLst>
                <a:path w="21156" h="21597">
                  <a:moveTo>
                    <a:pt x="14223" y="-1"/>
                  </a:moveTo>
                  <a:lnTo>
                    <a:pt x="6641" y="19"/>
                  </a:lnTo>
                  <a:cubicBezTo>
                    <a:pt x="6100" y="21"/>
                    <a:pt x="5903" y="294"/>
                    <a:pt x="5689" y="1010"/>
                  </a:cubicBezTo>
                  <a:lnTo>
                    <a:pt x="213" y="19341"/>
                  </a:lnTo>
                  <a:cubicBezTo>
                    <a:pt x="-150" y="20557"/>
                    <a:pt x="-203" y="21597"/>
                    <a:pt x="1317" y="21596"/>
                  </a:cubicBezTo>
                  <a:lnTo>
                    <a:pt x="20341" y="21576"/>
                  </a:lnTo>
                  <a:cubicBezTo>
                    <a:pt x="21396" y="21575"/>
                    <a:pt x="21252" y="20539"/>
                    <a:pt x="20874" y="19308"/>
                  </a:cubicBezTo>
                  <a:lnTo>
                    <a:pt x="15333" y="1243"/>
                  </a:lnTo>
                  <a:cubicBezTo>
                    <a:pt x="15113" y="528"/>
                    <a:pt x="14901" y="-2"/>
                    <a:pt x="14223"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59" name="AutoShape 7"/>
            <p:cNvSpPr>
              <a:spLocks/>
            </p:cNvSpPr>
            <p:nvPr/>
          </p:nvSpPr>
          <p:spPr bwMode="auto">
            <a:xfrm>
              <a:off x="416422" y="133255"/>
              <a:ext cx="6538939" cy="2297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523"/>
                  </a:lnTo>
                  <a:lnTo>
                    <a:pt x="15735" y="0"/>
                  </a:lnTo>
                  <a:lnTo>
                    <a:pt x="5738" y="34"/>
                  </a:lnTo>
                  <a:cubicBezTo>
                    <a:pt x="5738" y="34"/>
                    <a:pt x="0" y="21600"/>
                    <a:pt x="0"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60" name="AutoShape 8"/>
            <p:cNvSpPr>
              <a:spLocks/>
            </p:cNvSpPr>
            <p:nvPr/>
          </p:nvSpPr>
          <p:spPr bwMode="auto">
            <a:xfrm>
              <a:off x="3298069" y="2481880"/>
              <a:ext cx="751233" cy="137649"/>
            </a:xfrm>
            <a:custGeom>
              <a:avLst/>
              <a:gdLst>
                <a:gd name="T0" fmla="+- 0 10780 61"/>
                <a:gd name="T1" fmla="*/ T0 w 21438"/>
                <a:gd name="T2" fmla="*/ 10800 h 21600"/>
                <a:gd name="T3" fmla="+- 0 10780 61"/>
                <a:gd name="T4" fmla="*/ T3 w 21438"/>
                <a:gd name="T5" fmla="*/ 10800 h 21600"/>
                <a:gd name="T6" fmla="+- 0 10780 61"/>
                <a:gd name="T7" fmla="*/ T6 w 21438"/>
                <a:gd name="T8" fmla="*/ 10800 h 21600"/>
                <a:gd name="T9" fmla="+- 0 10780 61"/>
                <a:gd name="T10" fmla="*/ T9 w 21438"/>
                <a:gd name="T11" fmla="*/ 10800 h 21600"/>
              </a:gdLst>
              <a:ahLst/>
              <a:cxnLst>
                <a:cxn ang="0">
                  <a:pos x="T1" y="T2"/>
                </a:cxn>
                <a:cxn ang="0">
                  <a:pos x="T4" y="T5"/>
                </a:cxn>
                <a:cxn ang="0">
                  <a:pos x="T7" y="T8"/>
                </a:cxn>
                <a:cxn ang="0">
                  <a:pos x="T10" y="T11"/>
                </a:cxn>
              </a:cxnLst>
              <a:rect l="0" t="0" r="r" b="b"/>
              <a:pathLst>
                <a:path w="21438" h="21600">
                  <a:moveTo>
                    <a:pt x="10670" y="0"/>
                  </a:moveTo>
                  <a:lnTo>
                    <a:pt x="10665" y="0"/>
                  </a:lnTo>
                  <a:cubicBezTo>
                    <a:pt x="9660" y="0"/>
                    <a:pt x="8688" y="148"/>
                    <a:pt x="7765" y="416"/>
                  </a:cubicBezTo>
                  <a:lnTo>
                    <a:pt x="7762" y="416"/>
                  </a:lnTo>
                  <a:lnTo>
                    <a:pt x="7760" y="418"/>
                  </a:lnTo>
                  <a:cubicBezTo>
                    <a:pt x="3326" y="1717"/>
                    <a:pt x="52" y="5904"/>
                    <a:pt x="0" y="10843"/>
                  </a:cubicBezTo>
                  <a:cubicBezTo>
                    <a:pt x="-61" y="16785"/>
                    <a:pt x="4708" y="21600"/>
                    <a:pt x="10670" y="21600"/>
                  </a:cubicBezTo>
                  <a:lnTo>
                    <a:pt x="10750" y="21600"/>
                  </a:lnTo>
                  <a:cubicBezTo>
                    <a:pt x="16772" y="21600"/>
                    <a:pt x="21539" y="16729"/>
                    <a:pt x="21436" y="10759"/>
                  </a:cubicBezTo>
                  <a:cubicBezTo>
                    <a:pt x="21335" y="4788"/>
                    <a:pt x="16502" y="2"/>
                    <a:pt x="1067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74754" name="AutoShape 2"/>
          <p:cNvSpPr>
            <a:spLocks/>
          </p:cNvSpPr>
          <p:nvPr/>
        </p:nvSpPr>
        <p:spPr bwMode="auto">
          <a:xfrm>
            <a:off x="6421339" y="6727627"/>
            <a:ext cx="637580" cy="23217"/>
          </a:xfrm>
          <a:custGeom>
            <a:avLst/>
            <a:gdLst>
              <a:gd name="T0" fmla="+- 0 10799 52"/>
              <a:gd name="T1" fmla="*/ T0 w 21495"/>
              <a:gd name="T2" fmla="+- 0 10808 17"/>
              <a:gd name="T3" fmla="*/ 10808 h 21583"/>
              <a:gd name="T4" fmla="+- 0 10799 52"/>
              <a:gd name="T5" fmla="*/ T4 w 21495"/>
              <a:gd name="T6" fmla="+- 0 10808 17"/>
              <a:gd name="T7" fmla="*/ 10808 h 21583"/>
              <a:gd name="T8" fmla="+- 0 10799 52"/>
              <a:gd name="T9" fmla="*/ T8 w 21495"/>
              <a:gd name="T10" fmla="+- 0 10808 17"/>
              <a:gd name="T11" fmla="*/ 10808 h 21583"/>
              <a:gd name="T12" fmla="+- 0 10799 52"/>
              <a:gd name="T13" fmla="*/ T12 w 21495"/>
              <a:gd name="T14" fmla="+- 0 10808 17"/>
              <a:gd name="T15" fmla="*/ 10808 h 21583"/>
            </a:gdLst>
            <a:ahLst/>
            <a:cxnLst>
              <a:cxn ang="0">
                <a:pos x="T1" y="T3"/>
              </a:cxn>
              <a:cxn ang="0">
                <a:pos x="T5" y="T7"/>
              </a:cxn>
              <a:cxn ang="0">
                <a:pos x="T9" y="T11"/>
              </a:cxn>
              <a:cxn ang="0">
                <a:pos x="T13" y="T15"/>
              </a:cxn>
            </a:cxnLst>
            <a:rect l="0" t="0" r="r" b="b"/>
            <a:pathLst>
              <a:path w="21495" h="21583">
                <a:moveTo>
                  <a:pt x="20423" y="-1"/>
                </a:moveTo>
                <a:cubicBezTo>
                  <a:pt x="17207" y="116"/>
                  <a:pt x="13960" y="418"/>
                  <a:pt x="10744" y="418"/>
                </a:cubicBezTo>
                <a:cubicBezTo>
                  <a:pt x="7513" y="418"/>
                  <a:pt x="4282" y="552"/>
                  <a:pt x="1051" y="552"/>
                </a:cubicBezTo>
                <a:cubicBezTo>
                  <a:pt x="527" y="552"/>
                  <a:pt x="49" y="5399"/>
                  <a:pt x="6" y="11067"/>
                </a:cubicBezTo>
                <a:cubicBezTo>
                  <a:pt x="-52" y="16877"/>
                  <a:pt x="329" y="21583"/>
                  <a:pt x="867" y="21583"/>
                </a:cubicBezTo>
                <a:cubicBezTo>
                  <a:pt x="4157" y="21583"/>
                  <a:pt x="7447" y="21306"/>
                  <a:pt x="10736" y="21306"/>
                </a:cubicBezTo>
                <a:cubicBezTo>
                  <a:pt x="14040" y="21306"/>
                  <a:pt x="17315" y="21013"/>
                  <a:pt x="20619" y="20896"/>
                </a:cubicBezTo>
                <a:cubicBezTo>
                  <a:pt x="21143" y="20879"/>
                  <a:pt x="21548" y="16191"/>
                  <a:pt x="21489" y="10381"/>
                </a:cubicBezTo>
                <a:cubicBezTo>
                  <a:pt x="21431" y="4704"/>
                  <a:pt x="20947" y="-17"/>
                  <a:pt x="20423" y="-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nvGrpSpPr>
          <p:cNvPr id="8" name="Group 7"/>
          <p:cNvGrpSpPr/>
          <p:nvPr/>
        </p:nvGrpSpPr>
        <p:grpSpPr>
          <a:xfrm>
            <a:off x="4933653" y="4206776"/>
            <a:ext cx="951905" cy="912614"/>
            <a:chOff x="8770938" y="5192713"/>
            <a:chExt cx="1692275" cy="1622425"/>
          </a:xfrm>
        </p:grpSpPr>
        <p:sp>
          <p:nvSpPr>
            <p:cNvPr id="74762" name="AutoShape 10"/>
            <p:cNvSpPr>
              <a:spLocks/>
            </p:cNvSpPr>
            <p:nvPr/>
          </p:nvSpPr>
          <p:spPr bwMode="auto">
            <a:xfrm>
              <a:off x="8770938" y="5192713"/>
              <a:ext cx="1692275" cy="1622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65" name="AutoShape 13"/>
            <p:cNvSpPr>
              <a:spLocks/>
            </p:cNvSpPr>
            <p:nvPr/>
          </p:nvSpPr>
          <p:spPr bwMode="auto">
            <a:xfrm>
              <a:off x="9142413" y="5818188"/>
              <a:ext cx="94932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15" y="8943"/>
                  </a:moveTo>
                  <a:cubicBezTo>
                    <a:pt x="19640" y="8943"/>
                    <a:pt x="19753" y="9325"/>
                    <a:pt x="19753" y="10087"/>
                  </a:cubicBezTo>
                  <a:lnTo>
                    <a:pt x="19753" y="11193"/>
                  </a:lnTo>
                  <a:lnTo>
                    <a:pt x="19730" y="11249"/>
                  </a:lnTo>
                  <a:lnTo>
                    <a:pt x="19077" y="11249"/>
                  </a:lnTo>
                  <a:lnTo>
                    <a:pt x="19054" y="11193"/>
                  </a:lnTo>
                  <a:lnTo>
                    <a:pt x="19054" y="10743"/>
                  </a:lnTo>
                  <a:cubicBezTo>
                    <a:pt x="19054" y="9843"/>
                    <a:pt x="19089" y="9325"/>
                    <a:pt x="19159" y="9187"/>
                  </a:cubicBezTo>
                  <a:cubicBezTo>
                    <a:pt x="19235" y="9024"/>
                    <a:pt x="19320" y="8943"/>
                    <a:pt x="19415" y="8943"/>
                  </a:cubicBezTo>
                  <a:close/>
                  <a:moveTo>
                    <a:pt x="18266" y="10124"/>
                  </a:moveTo>
                  <a:lnTo>
                    <a:pt x="18266" y="15018"/>
                  </a:lnTo>
                  <a:cubicBezTo>
                    <a:pt x="18266" y="16443"/>
                    <a:pt x="18484" y="17406"/>
                    <a:pt x="18919" y="17906"/>
                  </a:cubicBezTo>
                  <a:cubicBezTo>
                    <a:pt x="19064" y="18056"/>
                    <a:pt x="19222" y="18131"/>
                    <a:pt x="19392" y="18131"/>
                  </a:cubicBezTo>
                  <a:cubicBezTo>
                    <a:pt x="19943" y="18131"/>
                    <a:pt x="20301" y="17562"/>
                    <a:pt x="20466" y="16424"/>
                  </a:cubicBezTo>
                  <a:cubicBezTo>
                    <a:pt x="20526" y="16012"/>
                    <a:pt x="20556" y="15393"/>
                    <a:pt x="20556" y="14568"/>
                  </a:cubicBezTo>
                  <a:lnTo>
                    <a:pt x="20556" y="14118"/>
                  </a:lnTo>
                  <a:lnTo>
                    <a:pt x="19753" y="14118"/>
                  </a:lnTo>
                  <a:lnTo>
                    <a:pt x="19753" y="14924"/>
                  </a:lnTo>
                  <a:cubicBezTo>
                    <a:pt x="19753" y="15600"/>
                    <a:pt x="19713" y="16012"/>
                    <a:pt x="19632" y="16162"/>
                  </a:cubicBezTo>
                  <a:cubicBezTo>
                    <a:pt x="19562" y="16262"/>
                    <a:pt x="19495" y="16312"/>
                    <a:pt x="19430" y="16312"/>
                  </a:cubicBezTo>
                  <a:lnTo>
                    <a:pt x="19362" y="16312"/>
                  </a:lnTo>
                  <a:cubicBezTo>
                    <a:pt x="19157" y="16312"/>
                    <a:pt x="19054" y="15775"/>
                    <a:pt x="19054" y="14699"/>
                  </a:cubicBezTo>
                  <a:lnTo>
                    <a:pt x="19054" y="12900"/>
                  </a:lnTo>
                  <a:lnTo>
                    <a:pt x="19077" y="12843"/>
                  </a:lnTo>
                  <a:lnTo>
                    <a:pt x="20556" y="12843"/>
                  </a:lnTo>
                  <a:lnTo>
                    <a:pt x="20556" y="10425"/>
                  </a:lnTo>
                  <a:cubicBezTo>
                    <a:pt x="20556" y="8237"/>
                    <a:pt x="20196" y="7143"/>
                    <a:pt x="19475" y="7143"/>
                  </a:cubicBezTo>
                  <a:lnTo>
                    <a:pt x="19392" y="7143"/>
                  </a:lnTo>
                  <a:cubicBezTo>
                    <a:pt x="18927" y="7143"/>
                    <a:pt x="18581" y="7724"/>
                    <a:pt x="18356" y="8887"/>
                  </a:cubicBezTo>
                  <a:cubicBezTo>
                    <a:pt x="18296" y="9300"/>
                    <a:pt x="18266" y="9712"/>
                    <a:pt x="18266" y="10124"/>
                  </a:cubicBezTo>
                  <a:close/>
                  <a:moveTo>
                    <a:pt x="16569" y="8905"/>
                  </a:moveTo>
                  <a:cubicBezTo>
                    <a:pt x="16749" y="8905"/>
                    <a:pt x="16850" y="9237"/>
                    <a:pt x="16870" y="9900"/>
                  </a:cubicBezTo>
                  <a:lnTo>
                    <a:pt x="16870" y="15431"/>
                  </a:lnTo>
                  <a:cubicBezTo>
                    <a:pt x="16870" y="16031"/>
                    <a:pt x="16792" y="16331"/>
                    <a:pt x="16637" y="16331"/>
                  </a:cubicBezTo>
                  <a:lnTo>
                    <a:pt x="16569" y="16331"/>
                  </a:lnTo>
                  <a:cubicBezTo>
                    <a:pt x="16449" y="16331"/>
                    <a:pt x="16332" y="16175"/>
                    <a:pt x="16216" y="15862"/>
                  </a:cubicBezTo>
                  <a:lnTo>
                    <a:pt x="16216" y="9356"/>
                  </a:lnTo>
                  <a:cubicBezTo>
                    <a:pt x="16316" y="9055"/>
                    <a:pt x="16434" y="8905"/>
                    <a:pt x="16569" y="8905"/>
                  </a:cubicBezTo>
                  <a:close/>
                  <a:moveTo>
                    <a:pt x="15443" y="3674"/>
                  </a:moveTo>
                  <a:lnTo>
                    <a:pt x="15443" y="17850"/>
                  </a:lnTo>
                  <a:lnTo>
                    <a:pt x="16216" y="17850"/>
                  </a:lnTo>
                  <a:lnTo>
                    <a:pt x="16216" y="17100"/>
                  </a:lnTo>
                  <a:lnTo>
                    <a:pt x="16231" y="17100"/>
                  </a:lnTo>
                  <a:cubicBezTo>
                    <a:pt x="16442" y="17674"/>
                    <a:pt x="16669" y="17962"/>
                    <a:pt x="16915" y="17962"/>
                  </a:cubicBezTo>
                  <a:lnTo>
                    <a:pt x="17020" y="17962"/>
                  </a:lnTo>
                  <a:cubicBezTo>
                    <a:pt x="17310" y="17962"/>
                    <a:pt x="17513" y="17543"/>
                    <a:pt x="17628" y="16706"/>
                  </a:cubicBezTo>
                  <a:cubicBezTo>
                    <a:pt x="17658" y="16343"/>
                    <a:pt x="17673" y="16006"/>
                    <a:pt x="17673" y="15693"/>
                  </a:cubicBezTo>
                  <a:lnTo>
                    <a:pt x="17673" y="9956"/>
                  </a:lnTo>
                  <a:cubicBezTo>
                    <a:pt x="17673" y="8156"/>
                    <a:pt x="17420" y="7256"/>
                    <a:pt x="16915" y="7256"/>
                  </a:cubicBezTo>
                  <a:cubicBezTo>
                    <a:pt x="16684" y="7256"/>
                    <a:pt x="16457" y="7574"/>
                    <a:pt x="16231" y="8212"/>
                  </a:cubicBezTo>
                  <a:lnTo>
                    <a:pt x="16216" y="8212"/>
                  </a:lnTo>
                  <a:lnTo>
                    <a:pt x="16216" y="3674"/>
                  </a:lnTo>
                  <a:cubicBezTo>
                    <a:pt x="16216" y="3674"/>
                    <a:pt x="15443" y="3674"/>
                    <a:pt x="15443" y="3674"/>
                  </a:cubicBezTo>
                  <a:close/>
                  <a:moveTo>
                    <a:pt x="12448" y="7387"/>
                  </a:moveTo>
                  <a:lnTo>
                    <a:pt x="12448" y="15431"/>
                  </a:lnTo>
                  <a:cubicBezTo>
                    <a:pt x="12448" y="16581"/>
                    <a:pt x="12493" y="17275"/>
                    <a:pt x="12583" y="17512"/>
                  </a:cubicBezTo>
                  <a:cubicBezTo>
                    <a:pt x="12678" y="17837"/>
                    <a:pt x="12808" y="18000"/>
                    <a:pt x="12973" y="18000"/>
                  </a:cubicBezTo>
                  <a:lnTo>
                    <a:pt x="12988" y="18000"/>
                  </a:lnTo>
                  <a:cubicBezTo>
                    <a:pt x="13278" y="18000"/>
                    <a:pt x="13579" y="17575"/>
                    <a:pt x="13889" y="16725"/>
                  </a:cubicBezTo>
                  <a:lnTo>
                    <a:pt x="13897" y="16725"/>
                  </a:lnTo>
                  <a:lnTo>
                    <a:pt x="13897" y="17850"/>
                  </a:lnTo>
                  <a:lnTo>
                    <a:pt x="14677" y="17850"/>
                  </a:lnTo>
                  <a:lnTo>
                    <a:pt x="14677" y="7387"/>
                  </a:lnTo>
                  <a:lnTo>
                    <a:pt x="13897" y="7387"/>
                  </a:lnTo>
                  <a:lnTo>
                    <a:pt x="13897" y="15318"/>
                  </a:lnTo>
                  <a:cubicBezTo>
                    <a:pt x="13716" y="15843"/>
                    <a:pt x="13566" y="16105"/>
                    <a:pt x="13446" y="16105"/>
                  </a:cubicBezTo>
                  <a:lnTo>
                    <a:pt x="13393" y="16105"/>
                  </a:lnTo>
                  <a:cubicBezTo>
                    <a:pt x="13278" y="16105"/>
                    <a:pt x="13221" y="15875"/>
                    <a:pt x="13221" y="15412"/>
                  </a:cubicBezTo>
                  <a:lnTo>
                    <a:pt x="13221" y="7387"/>
                  </a:lnTo>
                  <a:cubicBezTo>
                    <a:pt x="13221" y="7387"/>
                    <a:pt x="12448" y="7387"/>
                    <a:pt x="12448" y="7387"/>
                  </a:cubicBezTo>
                  <a:close/>
                  <a:moveTo>
                    <a:pt x="9767" y="3674"/>
                  </a:moveTo>
                  <a:lnTo>
                    <a:pt x="9767" y="5700"/>
                  </a:lnTo>
                  <a:lnTo>
                    <a:pt x="10653" y="5700"/>
                  </a:lnTo>
                  <a:lnTo>
                    <a:pt x="10676" y="5756"/>
                  </a:lnTo>
                  <a:lnTo>
                    <a:pt x="10676" y="17850"/>
                  </a:lnTo>
                  <a:lnTo>
                    <a:pt x="11546" y="17850"/>
                  </a:lnTo>
                  <a:lnTo>
                    <a:pt x="11546" y="5756"/>
                  </a:lnTo>
                  <a:lnTo>
                    <a:pt x="11569" y="5700"/>
                  </a:lnTo>
                  <a:lnTo>
                    <a:pt x="12455" y="5700"/>
                  </a:lnTo>
                  <a:lnTo>
                    <a:pt x="12455" y="3674"/>
                  </a:lnTo>
                  <a:cubicBezTo>
                    <a:pt x="12455" y="3674"/>
                    <a:pt x="9767" y="3674"/>
                    <a:pt x="9767" y="3674"/>
                  </a:cubicBezTo>
                  <a:close/>
                  <a:moveTo>
                    <a:pt x="14550" y="0"/>
                  </a:moveTo>
                  <a:lnTo>
                    <a:pt x="15788" y="0"/>
                  </a:lnTo>
                  <a:cubicBezTo>
                    <a:pt x="17375" y="0"/>
                    <a:pt x="18769" y="81"/>
                    <a:pt x="19970" y="243"/>
                  </a:cubicBezTo>
                  <a:cubicBezTo>
                    <a:pt x="20436" y="505"/>
                    <a:pt x="20776" y="956"/>
                    <a:pt x="20991" y="1593"/>
                  </a:cubicBezTo>
                  <a:cubicBezTo>
                    <a:pt x="21352" y="2406"/>
                    <a:pt x="21532" y="3712"/>
                    <a:pt x="21532" y="5512"/>
                  </a:cubicBezTo>
                  <a:cubicBezTo>
                    <a:pt x="21577" y="6725"/>
                    <a:pt x="21599" y="8243"/>
                    <a:pt x="21599" y="10068"/>
                  </a:cubicBezTo>
                  <a:lnTo>
                    <a:pt x="21599" y="11530"/>
                  </a:lnTo>
                  <a:cubicBezTo>
                    <a:pt x="21569" y="15656"/>
                    <a:pt x="21514" y="17887"/>
                    <a:pt x="21434" y="18225"/>
                  </a:cubicBezTo>
                  <a:cubicBezTo>
                    <a:pt x="21269" y="19424"/>
                    <a:pt x="20949" y="20331"/>
                    <a:pt x="20473" y="20943"/>
                  </a:cubicBezTo>
                  <a:cubicBezTo>
                    <a:pt x="20233" y="21268"/>
                    <a:pt x="19820" y="21431"/>
                    <a:pt x="19235" y="21431"/>
                  </a:cubicBezTo>
                  <a:cubicBezTo>
                    <a:pt x="18239" y="21543"/>
                    <a:pt x="17087" y="21599"/>
                    <a:pt x="15781" y="21599"/>
                  </a:cubicBezTo>
                  <a:lnTo>
                    <a:pt x="14572" y="21599"/>
                  </a:lnTo>
                  <a:cubicBezTo>
                    <a:pt x="12990" y="21599"/>
                    <a:pt x="11594" y="21512"/>
                    <a:pt x="10383" y="21337"/>
                  </a:cubicBezTo>
                  <a:cubicBezTo>
                    <a:pt x="10053" y="21225"/>
                    <a:pt x="9727" y="20812"/>
                    <a:pt x="9407" y="20100"/>
                  </a:cubicBezTo>
                  <a:cubicBezTo>
                    <a:pt x="9016" y="19262"/>
                    <a:pt x="8821" y="17943"/>
                    <a:pt x="8821" y="16143"/>
                  </a:cubicBezTo>
                  <a:cubicBezTo>
                    <a:pt x="8776" y="14793"/>
                    <a:pt x="8754" y="13187"/>
                    <a:pt x="8754" y="11324"/>
                  </a:cubicBezTo>
                  <a:lnTo>
                    <a:pt x="8754" y="10256"/>
                  </a:lnTo>
                  <a:cubicBezTo>
                    <a:pt x="8754" y="8043"/>
                    <a:pt x="8791" y="5918"/>
                    <a:pt x="8866" y="3881"/>
                  </a:cubicBezTo>
                  <a:cubicBezTo>
                    <a:pt x="8881" y="3593"/>
                    <a:pt x="8964" y="3087"/>
                    <a:pt x="9114" y="2362"/>
                  </a:cubicBezTo>
                  <a:cubicBezTo>
                    <a:pt x="9329" y="1462"/>
                    <a:pt x="9674" y="806"/>
                    <a:pt x="10150" y="393"/>
                  </a:cubicBezTo>
                  <a:cubicBezTo>
                    <a:pt x="10230" y="256"/>
                    <a:pt x="10766" y="162"/>
                    <a:pt x="11757" y="112"/>
                  </a:cubicBezTo>
                  <a:cubicBezTo>
                    <a:pt x="12523" y="37"/>
                    <a:pt x="13453" y="0"/>
                    <a:pt x="14550" y="0"/>
                  </a:cubicBezTo>
                  <a:close/>
                  <a:moveTo>
                    <a:pt x="5848" y="7218"/>
                  </a:moveTo>
                  <a:lnTo>
                    <a:pt x="6591" y="7218"/>
                  </a:lnTo>
                  <a:lnTo>
                    <a:pt x="6614" y="7274"/>
                  </a:lnTo>
                  <a:lnTo>
                    <a:pt x="6614" y="15093"/>
                  </a:lnTo>
                  <a:cubicBezTo>
                    <a:pt x="6614" y="15656"/>
                    <a:pt x="6674" y="15937"/>
                    <a:pt x="6794" y="15937"/>
                  </a:cubicBezTo>
                  <a:lnTo>
                    <a:pt x="6824" y="15937"/>
                  </a:lnTo>
                  <a:cubicBezTo>
                    <a:pt x="6939" y="15937"/>
                    <a:pt x="7087" y="15687"/>
                    <a:pt x="7267" y="15187"/>
                  </a:cubicBezTo>
                  <a:lnTo>
                    <a:pt x="7267" y="7274"/>
                  </a:lnTo>
                  <a:lnTo>
                    <a:pt x="7290" y="7218"/>
                  </a:lnTo>
                  <a:lnTo>
                    <a:pt x="8040" y="7218"/>
                  </a:lnTo>
                  <a:lnTo>
                    <a:pt x="8063" y="7274"/>
                  </a:lnTo>
                  <a:lnTo>
                    <a:pt x="8063" y="17662"/>
                  </a:lnTo>
                  <a:lnTo>
                    <a:pt x="8040" y="17718"/>
                  </a:lnTo>
                  <a:lnTo>
                    <a:pt x="7290" y="17718"/>
                  </a:lnTo>
                  <a:lnTo>
                    <a:pt x="7267" y="17662"/>
                  </a:lnTo>
                  <a:lnTo>
                    <a:pt x="7267" y="16612"/>
                  </a:lnTo>
                  <a:cubicBezTo>
                    <a:pt x="6957" y="17462"/>
                    <a:pt x="6659" y="17887"/>
                    <a:pt x="6374" y="17887"/>
                  </a:cubicBezTo>
                  <a:cubicBezTo>
                    <a:pt x="6118" y="17887"/>
                    <a:pt x="5951" y="17568"/>
                    <a:pt x="5871" y="16931"/>
                  </a:cubicBezTo>
                  <a:cubicBezTo>
                    <a:pt x="5841" y="16606"/>
                    <a:pt x="5826" y="16231"/>
                    <a:pt x="5826" y="15806"/>
                  </a:cubicBezTo>
                  <a:lnTo>
                    <a:pt x="5826" y="7274"/>
                  </a:lnTo>
                  <a:cubicBezTo>
                    <a:pt x="5826" y="7274"/>
                    <a:pt x="5848" y="7218"/>
                    <a:pt x="5848" y="7218"/>
                  </a:cubicBezTo>
                  <a:close/>
                  <a:moveTo>
                    <a:pt x="3716" y="9524"/>
                  </a:moveTo>
                  <a:lnTo>
                    <a:pt x="3716" y="15299"/>
                  </a:lnTo>
                  <a:cubicBezTo>
                    <a:pt x="3716" y="15862"/>
                    <a:pt x="3818" y="16143"/>
                    <a:pt x="4024" y="16143"/>
                  </a:cubicBezTo>
                  <a:lnTo>
                    <a:pt x="4031" y="16143"/>
                  </a:lnTo>
                  <a:cubicBezTo>
                    <a:pt x="4256" y="16143"/>
                    <a:pt x="4369" y="15793"/>
                    <a:pt x="4369" y="15093"/>
                  </a:cubicBezTo>
                  <a:lnTo>
                    <a:pt x="4369" y="9675"/>
                  </a:lnTo>
                  <a:cubicBezTo>
                    <a:pt x="4369" y="9262"/>
                    <a:pt x="4301" y="8987"/>
                    <a:pt x="4166" y="8849"/>
                  </a:cubicBezTo>
                  <a:lnTo>
                    <a:pt x="4024" y="8793"/>
                  </a:lnTo>
                  <a:cubicBezTo>
                    <a:pt x="3818" y="8856"/>
                    <a:pt x="3716" y="9100"/>
                    <a:pt x="3716" y="9524"/>
                  </a:cubicBezTo>
                  <a:close/>
                  <a:moveTo>
                    <a:pt x="4024" y="6974"/>
                  </a:moveTo>
                  <a:lnTo>
                    <a:pt x="4091" y="6974"/>
                  </a:lnTo>
                  <a:cubicBezTo>
                    <a:pt x="4577" y="6974"/>
                    <a:pt x="4914" y="7537"/>
                    <a:pt x="5105" y="8662"/>
                  </a:cubicBezTo>
                  <a:cubicBezTo>
                    <a:pt x="5150" y="8937"/>
                    <a:pt x="5172" y="9243"/>
                    <a:pt x="5172" y="9581"/>
                  </a:cubicBezTo>
                  <a:lnTo>
                    <a:pt x="5172" y="15187"/>
                  </a:lnTo>
                  <a:cubicBezTo>
                    <a:pt x="5172" y="16574"/>
                    <a:pt x="4917" y="17475"/>
                    <a:pt x="4407" y="17887"/>
                  </a:cubicBezTo>
                  <a:lnTo>
                    <a:pt x="4031" y="18000"/>
                  </a:lnTo>
                  <a:cubicBezTo>
                    <a:pt x="3456" y="18000"/>
                    <a:pt x="3088" y="17287"/>
                    <a:pt x="2928" y="15862"/>
                  </a:cubicBezTo>
                  <a:cubicBezTo>
                    <a:pt x="2907" y="15524"/>
                    <a:pt x="2897" y="15093"/>
                    <a:pt x="2897" y="14568"/>
                  </a:cubicBezTo>
                  <a:lnTo>
                    <a:pt x="2897" y="10068"/>
                  </a:lnTo>
                  <a:cubicBezTo>
                    <a:pt x="2897" y="8806"/>
                    <a:pt x="3020" y="7981"/>
                    <a:pt x="3265" y="7593"/>
                  </a:cubicBezTo>
                  <a:cubicBezTo>
                    <a:pt x="3461" y="7180"/>
                    <a:pt x="3713" y="6974"/>
                    <a:pt x="4024" y="6974"/>
                  </a:cubicBezTo>
                  <a:close/>
                  <a:moveTo>
                    <a:pt x="870" y="3506"/>
                  </a:moveTo>
                  <a:cubicBezTo>
                    <a:pt x="890" y="3506"/>
                    <a:pt x="938" y="3937"/>
                    <a:pt x="1013" y="4799"/>
                  </a:cubicBezTo>
                  <a:cubicBezTo>
                    <a:pt x="1143" y="5962"/>
                    <a:pt x="1291" y="7418"/>
                    <a:pt x="1456" y="9168"/>
                  </a:cubicBezTo>
                  <a:lnTo>
                    <a:pt x="1509" y="9168"/>
                  </a:lnTo>
                  <a:lnTo>
                    <a:pt x="2049" y="3506"/>
                  </a:lnTo>
                  <a:lnTo>
                    <a:pt x="2928" y="3506"/>
                  </a:lnTo>
                  <a:lnTo>
                    <a:pt x="2943" y="3543"/>
                  </a:lnTo>
                  <a:lnTo>
                    <a:pt x="2950" y="3543"/>
                  </a:lnTo>
                  <a:cubicBezTo>
                    <a:pt x="2269" y="9031"/>
                    <a:pt x="1929" y="11831"/>
                    <a:pt x="1929" y="11943"/>
                  </a:cubicBezTo>
                  <a:lnTo>
                    <a:pt x="1929" y="17662"/>
                  </a:lnTo>
                  <a:lnTo>
                    <a:pt x="1906" y="17718"/>
                  </a:lnTo>
                  <a:lnTo>
                    <a:pt x="1058" y="17718"/>
                  </a:lnTo>
                  <a:lnTo>
                    <a:pt x="1036" y="17662"/>
                  </a:lnTo>
                  <a:lnTo>
                    <a:pt x="1036" y="12206"/>
                  </a:lnTo>
                  <a:cubicBezTo>
                    <a:pt x="1036" y="12031"/>
                    <a:pt x="733" y="9506"/>
                    <a:pt x="127" y="4631"/>
                  </a:cubicBezTo>
                  <a:lnTo>
                    <a:pt x="0" y="3543"/>
                  </a:lnTo>
                  <a:lnTo>
                    <a:pt x="14" y="3506"/>
                  </a:lnTo>
                  <a:cubicBezTo>
                    <a:pt x="14" y="3506"/>
                    <a:pt x="870" y="3506"/>
                    <a:pt x="870" y="35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7" name="Group 6"/>
          <p:cNvGrpSpPr/>
          <p:nvPr/>
        </p:nvGrpSpPr>
        <p:grpSpPr>
          <a:xfrm>
            <a:off x="5226546" y="4999732"/>
            <a:ext cx="1317129" cy="1261765"/>
            <a:chOff x="9291638" y="6602413"/>
            <a:chExt cx="2341562" cy="2243137"/>
          </a:xfrm>
        </p:grpSpPr>
        <p:sp>
          <p:nvSpPr>
            <p:cNvPr id="74764" name="AutoShape 12"/>
            <p:cNvSpPr>
              <a:spLocks/>
            </p:cNvSpPr>
            <p:nvPr/>
          </p:nvSpPr>
          <p:spPr bwMode="auto">
            <a:xfrm>
              <a:off x="9291638" y="6602413"/>
              <a:ext cx="2341562" cy="224313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66" name="AutoShape 14"/>
            <p:cNvSpPr>
              <a:spLocks/>
            </p:cNvSpPr>
            <p:nvPr/>
          </p:nvSpPr>
          <p:spPr bwMode="auto">
            <a:xfrm>
              <a:off x="9805988" y="7534275"/>
              <a:ext cx="1373187"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91" y="6543"/>
                  </a:moveTo>
                  <a:lnTo>
                    <a:pt x="20988" y="6543"/>
                  </a:lnTo>
                  <a:cubicBezTo>
                    <a:pt x="21019" y="6681"/>
                    <a:pt x="21086" y="7299"/>
                    <a:pt x="21190" y="8399"/>
                  </a:cubicBezTo>
                  <a:lnTo>
                    <a:pt x="21195" y="8399"/>
                  </a:lnTo>
                  <a:cubicBezTo>
                    <a:pt x="21316" y="7162"/>
                    <a:pt x="21383" y="6543"/>
                    <a:pt x="21397" y="6543"/>
                  </a:cubicBezTo>
                  <a:lnTo>
                    <a:pt x="21584" y="6543"/>
                  </a:lnTo>
                  <a:lnTo>
                    <a:pt x="21599" y="6599"/>
                  </a:lnTo>
                  <a:lnTo>
                    <a:pt x="21599" y="9300"/>
                  </a:lnTo>
                  <a:lnTo>
                    <a:pt x="21584" y="9356"/>
                  </a:lnTo>
                  <a:lnTo>
                    <a:pt x="21475" y="9356"/>
                  </a:lnTo>
                  <a:lnTo>
                    <a:pt x="21460" y="9300"/>
                  </a:lnTo>
                  <a:lnTo>
                    <a:pt x="21460" y="7312"/>
                  </a:lnTo>
                  <a:lnTo>
                    <a:pt x="21454" y="7312"/>
                  </a:lnTo>
                  <a:cubicBezTo>
                    <a:pt x="21323" y="8674"/>
                    <a:pt x="21252" y="9356"/>
                    <a:pt x="21242" y="9356"/>
                  </a:cubicBezTo>
                  <a:lnTo>
                    <a:pt x="21143" y="9356"/>
                  </a:lnTo>
                  <a:cubicBezTo>
                    <a:pt x="21126" y="9356"/>
                    <a:pt x="21055" y="8680"/>
                    <a:pt x="20931" y="7331"/>
                  </a:cubicBezTo>
                  <a:lnTo>
                    <a:pt x="20926" y="7331"/>
                  </a:lnTo>
                  <a:lnTo>
                    <a:pt x="20926" y="9300"/>
                  </a:lnTo>
                  <a:lnTo>
                    <a:pt x="20910" y="9356"/>
                  </a:lnTo>
                  <a:lnTo>
                    <a:pt x="20791" y="9356"/>
                  </a:lnTo>
                  <a:lnTo>
                    <a:pt x="20775" y="9300"/>
                  </a:lnTo>
                  <a:lnTo>
                    <a:pt x="20775" y="6599"/>
                  </a:lnTo>
                  <a:cubicBezTo>
                    <a:pt x="20775" y="6599"/>
                    <a:pt x="20791" y="6543"/>
                    <a:pt x="20791" y="6543"/>
                  </a:cubicBezTo>
                  <a:close/>
                  <a:moveTo>
                    <a:pt x="20013" y="6543"/>
                  </a:moveTo>
                  <a:lnTo>
                    <a:pt x="20589" y="6543"/>
                  </a:lnTo>
                  <a:lnTo>
                    <a:pt x="20604" y="6599"/>
                  </a:lnTo>
                  <a:lnTo>
                    <a:pt x="20604" y="6993"/>
                  </a:lnTo>
                  <a:lnTo>
                    <a:pt x="20589" y="7049"/>
                  </a:lnTo>
                  <a:lnTo>
                    <a:pt x="20371" y="7049"/>
                  </a:lnTo>
                  <a:lnTo>
                    <a:pt x="20371" y="9300"/>
                  </a:lnTo>
                  <a:lnTo>
                    <a:pt x="20355" y="9356"/>
                  </a:lnTo>
                  <a:lnTo>
                    <a:pt x="20247" y="9356"/>
                  </a:lnTo>
                  <a:lnTo>
                    <a:pt x="20231" y="9300"/>
                  </a:lnTo>
                  <a:lnTo>
                    <a:pt x="20231" y="7049"/>
                  </a:lnTo>
                  <a:lnTo>
                    <a:pt x="20013" y="7049"/>
                  </a:lnTo>
                  <a:lnTo>
                    <a:pt x="19998" y="6993"/>
                  </a:lnTo>
                  <a:lnTo>
                    <a:pt x="19998" y="6599"/>
                  </a:lnTo>
                  <a:cubicBezTo>
                    <a:pt x="19998" y="6599"/>
                    <a:pt x="20013" y="6543"/>
                    <a:pt x="20013" y="6543"/>
                  </a:cubicBezTo>
                  <a:close/>
                  <a:moveTo>
                    <a:pt x="19236" y="6374"/>
                  </a:moveTo>
                  <a:lnTo>
                    <a:pt x="19282" y="6374"/>
                  </a:lnTo>
                  <a:cubicBezTo>
                    <a:pt x="19414" y="6374"/>
                    <a:pt x="19559" y="6430"/>
                    <a:pt x="19718" y="6543"/>
                  </a:cubicBezTo>
                  <a:lnTo>
                    <a:pt x="19718" y="6580"/>
                  </a:lnTo>
                  <a:lnTo>
                    <a:pt x="19656" y="10706"/>
                  </a:lnTo>
                  <a:lnTo>
                    <a:pt x="19650" y="10743"/>
                  </a:lnTo>
                  <a:lnTo>
                    <a:pt x="19640" y="10743"/>
                  </a:lnTo>
                  <a:cubicBezTo>
                    <a:pt x="19526" y="10643"/>
                    <a:pt x="19428" y="10593"/>
                    <a:pt x="19345" y="10593"/>
                  </a:cubicBezTo>
                  <a:lnTo>
                    <a:pt x="19153" y="10593"/>
                  </a:lnTo>
                  <a:cubicBezTo>
                    <a:pt x="18769" y="10593"/>
                    <a:pt x="18495" y="11337"/>
                    <a:pt x="18329" y="12824"/>
                  </a:cubicBezTo>
                  <a:cubicBezTo>
                    <a:pt x="18259" y="13474"/>
                    <a:pt x="18225" y="14206"/>
                    <a:pt x="18225" y="15018"/>
                  </a:cubicBezTo>
                  <a:lnTo>
                    <a:pt x="18225" y="21225"/>
                  </a:lnTo>
                  <a:lnTo>
                    <a:pt x="18209" y="21281"/>
                  </a:lnTo>
                  <a:lnTo>
                    <a:pt x="16888" y="21281"/>
                  </a:lnTo>
                  <a:lnTo>
                    <a:pt x="16872" y="21225"/>
                  </a:lnTo>
                  <a:lnTo>
                    <a:pt x="16872" y="6768"/>
                  </a:lnTo>
                  <a:lnTo>
                    <a:pt x="16888" y="6712"/>
                  </a:lnTo>
                  <a:lnTo>
                    <a:pt x="18095" y="6712"/>
                  </a:lnTo>
                  <a:lnTo>
                    <a:pt x="18111" y="6768"/>
                  </a:lnTo>
                  <a:lnTo>
                    <a:pt x="18111" y="9393"/>
                  </a:lnTo>
                  <a:lnTo>
                    <a:pt x="18116" y="9393"/>
                  </a:lnTo>
                  <a:cubicBezTo>
                    <a:pt x="18355" y="7381"/>
                    <a:pt x="18728" y="6374"/>
                    <a:pt x="19236" y="6374"/>
                  </a:cubicBezTo>
                  <a:close/>
                  <a:moveTo>
                    <a:pt x="12342" y="299"/>
                  </a:moveTo>
                  <a:lnTo>
                    <a:pt x="13663" y="299"/>
                  </a:lnTo>
                  <a:lnTo>
                    <a:pt x="13679" y="355"/>
                  </a:lnTo>
                  <a:lnTo>
                    <a:pt x="13679" y="12824"/>
                  </a:lnTo>
                  <a:lnTo>
                    <a:pt x="13684" y="12824"/>
                  </a:lnTo>
                  <a:cubicBezTo>
                    <a:pt x="14285" y="9487"/>
                    <a:pt x="14659" y="7449"/>
                    <a:pt x="14804" y="6712"/>
                  </a:cubicBezTo>
                  <a:lnTo>
                    <a:pt x="16266" y="6712"/>
                  </a:lnTo>
                  <a:lnTo>
                    <a:pt x="16266" y="6749"/>
                  </a:lnTo>
                  <a:lnTo>
                    <a:pt x="14928" y="13387"/>
                  </a:lnTo>
                  <a:lnTo>
                    <a:pt x="16385" y="21262"/>
                  </a:lnTo>
                  <a:lnTo>
                    <a:pt x="16374" y="21281"/>
                  </a:lnTo>
                  <a:lnTo>
                    <a:pt x="14768" y="21281"/>
                  </a:lnTo>
                  <a:cubicBezTo>
                    <a:pt x="14757" y="21268"/>
                    <a:pt x="14629" y="20444"/>
                    <a:pt x="14384" y="18806"/>
                  </a:cubicBezTo>
                  <a:lnTo>
                    <a:pt x="13679" y="14081"/>
                  </a:lnTo>
                  <a:lnTo>
                    <a:pt x="13679" y="21225"/>
                  </a:lnTo>
                  <a:lnTo>
                    <a:pt x="13663" y="21281"/>
                  </a:lnTo>
                  <a:lnTo>
                    <a:pt x="12342" y="21281"/>
                  </a:lnTo>
                  <a:lnTo>
                    <a:pt x="12326" y="21225"/>
                  </a:lnTo>
                  <a:lnTo>
                    <a:pt x="12326" y="355"/>
                  </a:lnTo>
                  <a:cubicBezTo>
                    <a:pt x="12326" y="355"/>
                    <a:pt x="12342" y="299"/>
                    <a:pt x="12342" y="299"/>
                  </a:cubicBezTo>
                  <a:close/>
                  <a:moveTo>
                    <a:pt x="10636" y="6374"/>
                  </a:moveTo>
                  <a:lnTo>
                    <a:pt x="10698" y="6374"/>
                  </a:lnTo>
                  <a:cubicBezTo>
                    <a:pt x="11110" y="6374"/>
                    <a:pt x="11457" y="6649"/>
                    <a:pt x="11740" y="7199"/>
                  </a:cubicBezTo>
                  <a:lnTo>
                    <a:pt x="11740" y="7218"/>
                  </a:lnTo>
                  <a:cubicBezTo>
                    <a:pt x="11685" y="9655"/>
                    <a:pt x="11649" y="10874"/>
                    <a:pt x="11631" y="10874"/>
                  </a:cubicBezTo>
                  <a:cubicBezTo>
                    <a:pt x="11410" y="10349"/>
                    <a:pt x="11151" y="10087"/>
                    <a:pt x="10854" y="10087"/>
                  </a:cubicBezTo>
                  <a:lnTo>
                    <a:pt x="10792" y="10087"/>
                  </a:lnTo>
                  <a:cubicBezTo>
                    <a:pt x="10429" y="10087"/>
                    <a:pt x="10144" y="10718"/>
                    <a:pt x="9936" y="11981"/>
                  </a:cubicBezTo>
                  <a:cubicBezTo>
                    <a:pt x="9850" y="12668"/>
                    <a:pt x="9807" y="13368"/>
                    <a:pt x="9807" y="14081"/>
                  </a:cubicBezTo>
                  <a:cubicBezTo>
                    <a:pt x="9807" y="15606"/>
                    <a:pt x="10014" y="16762"/>
                    <a:pt x="10429" y="17549"/>
                  </a:cubicBezTo>
                  <a:cubicBezTo>
                    <a:pt x="10595" y="17774"/>
                    <a:pt x="10736" y="17887"/>
                    <a:pt x="10854" y="17887"/>
                  </a:cubicBezTo>
                  <a:lnTo>
                    <a:pt x="10880" y="17887"/>
                  </a:lnTo>
                  <a:lnTo>
                    <a:pt x="10901" y="17906"/>
                  </a:lnTo>
                  <a:lnTo>
                    <a:pt x="10942" y="17887"/>
                  </a:lnTo>
                  <a:lnTo>
                    <a:pt x="10958" y="17887"/>
                  </a:lnTo>
                  <a:cubicBezTo>
                    <a:pt x="11231" y="17887"/>
                    <a:pt x="11490" y="17662"/>
                    <a:pt x="11735" y="17212"/>
                  </a:cubicBezTo>
                  <a:lnTo>
                    <a:pt x="11751" y="17456"/>
                  </a:lnTo>
                  <a:lnTo>
                    <a:pt x="11771" y="20943"/>
                  </a:lnTo>
                  <a:cubicBezTo>
                    <a:pt x="11436" y="21381"/>
                    <a:pt x="11094" y="21599"/>
                    <a:pt x="10745" y="21599"/>
                  </a:cubicBezTo>
                  <a:lnTo>
                    <a:pt x="10584" y="21599"/>
                  </a:lnTo>
                  <a:cubicBezTo>
                    <a:pt x="9993" y="21599"/>
                    <a:pt x="9472" y="20893"/>
                    <a:pt x="9019" y="19481"/>
                  </a:cubicBezTo>
                  <a:cubicBezTo>
                    <a:pt x="8615" y="18043"/>
                    <a:pt x="8412" y="16218"/>
                    <a:pt x="8412" y="14005"/>
                  </a:cubicBezTo>
                  <a:cubicBezTo>
                    <a:pt x="8412" y="11193"/>
                    <a:pt x="8723" y="9062"/>
                    <a:pt x="9345" y="7612"/>
                  </a:cubicBezTo>
                  <a:cubicBezTo>
                    <a:pt x="9729" y="6787"/>
                    <a:pt x="10159" y="6374"/>
                    <a:pt x="10636" y="6374"/>
                  </a:cubicBezTo>
                  <a:close/>
                  <a:moveTo>
                    <a:pt x="6282" y="6712"/>
                  </a:moveTo>
                  <a:lnTo>
                    <a:pt x="7604" y="6712"/>
                  </a:lnTo>
                  <a:lnTo>
                    <a:pt x="7619" y="6768"/>
                  </a:lnTo>
                  <a:lnTo>
                    <a:pt x="7619" y="21225"/>
                  </a:lnTo>
                  <a:lnTo>
                    <a:pt x="7604" y="21281"/>
                  </a:lnTo>
                  <a:lnTo>
                    <a:pt x="6282" y="21281"/>
                  </a:lnTo>
                  <a:lnTo>
                    <a:pt x="6266" y="21225"/>
                  </a:lnTo>
                  <a:lnTo>
                    <a:pt x="6266" y="6768"/>
                  </a:lnTo>
                  <a:cubicBezTo>
                    <a:pt x="6266" y="6768"/>
                    <a:pt x="6282" y="6712"/>
                    <a:pt x="6282" y="6712"/>
                  </a:cubicBezTo>
                  <a:close/>
                  <a:moveTo>
                    <a:pt x="6282" y="637"/>
                  </a:moveTo>
                  <a:lnTo>
                    <a:pt x="7604" y="637"/>
                  </a:lnTo>
                  <a:lnTo>
                    <a:pt x="7619" y="693"/>
                  </a:lnTo>
                  <a:lnTo>
                    <a:pt x="7619" y="4293"/>
                  </a:lnTo>
                  <a:lnTo>
                    <a:pt x="7604" y="4349"/>
                  </a:lnTo>
                  <a:lnTo>
                    <a:pt x="6282" y="4349"/>
                  </a:lnTo>
                  <a:lnTo>
                    <a:pt x="6266" y="4293"/>
                  </a:lnTo>
                  <a:lnTo>
                    <a:pt x="6266" y="693"/>
                  </a:lnTo>
                  <a:cubicBezTo>
                    <a:pt x="6266" y="693"/>
                    <a:pt x="6282" y="637"/>
                    <a:pt x="6282" y="637"/>
                  </a:cubicBezTo>
                  <a:close/>
                  <a:moveTo>
                    <a:pt x="3794" y="299"/>
                  </a:moveTo>
                  <a:lnTo>
                    <a:pt x="5116" y="299"/>
                  </a:lnTo>
                  <a:lnTo>
                    <a:pt x="5131" y="355"/>
                  </a:lnTo>
                  <a:lnTo>
                    <a:pt x="5131" y="21225"/>
                  </a:lnTo>
                  <a:lnTo>
                    <a:pt x="5116" y="21281"/>
                  </a:lnTo>
                  <a:lnTo>
                    <a:pt x="3794" y="21281"/>
                  </a:lnTo>
                  <a:lnTo>
                    <a:pt x="3778" y="21225"/>
                  </a:lnTo>
                  <a:lnTo>
                    <a:pt x="3778" y="355"/>
                  </a:lnTo>
                  <a:cubicBezTo>
                    <a:pt x="3778" y="355"/>
                    <a:pt x="3794" y="299"/>
                    <a:pt x="3794" y="299"/>
                  </a:cubicBezTo>
                  <a:close/>
                  <a:moveTo>
                    <a:pt x="2342" y="0"/>
                  </a:moveTo>
                  <a:lnTo>
                    <a:pt x="2534" y="0"/>
                  </a:lnTo>
                  <a:cubicBezTo>
                    <a:pt x="2686" y="0"/>
                    <a:pt x="2882" y="93"/>
                    <a:pt x="3120" y="281"/>
                  </a:cubicBezTo>
                  <a:lnTo>
                    <a:pt x="3120" y="299"/>
                  </a:lnTo>
                  <a:lnTo>
                    <a:pt x="3042" y="3712"/>
                  </a:lnTo>
                  <a:lnTo>
                    <a:pt x="3016" y="3730"/>
                  </a:lnTo>
                  <a:cubicBezTo>
                    <a:pt x="2920" y="3606"/>
                    <a:pt x="2799" y="3543"/>
                    <a:pt x="2653" y="3543"/>
                  </a:cubicBezTo>
                  <a:lnTo>
                    <a:pt x="2591" y="3543"/>
                  </a:lnTo>
                  <a:cubicBezTo>
                    <a:pt x="2384" y="3543"/>
                    <a:pt x="2246" y="3918"/>
                    <a:pt x="2177" y="4668"/>
                  </a:cubicBezTo>
                  <a:cubicBezTo>
                    <a:pt x="2145" y="4906"/>
                    <a:pt x="2130" y="5549"/>
                    <a:pt x="2130" y="6599"/>
                  </a:cubicBezTo>
                  <a:lnTo>
                    <a:pt x="2130" y="6712"/>
                  </a:lnTo>
                  <a:lnTo>
                    <a:pt x="3073" y="6712"/>
                  </a:lnTo>
                  <a:lnTo>
                    <a:pt x="3089" y="6768"/>
                  </a:lnTo>
                  <a:lnTo>
                    <a:pt x="3089" y="10199"/>
                  </a:lnTo>
                  <a:lnTo>
                    <a:pt x="3073" y="10256"/>
                  </a:lnTo>
                  <a:lnTo>
                    <a:pt x="2130" y="10256"/>
                  </a:lnTo>
                  <a:lnTo>
                    <a:pt x="2130" y="21225"/>
                  </a:lnTo>
                  <a:lnTo>
                    <a:pt x="2114" y="21281"/>
                  </a:lnTo>
                  <a:lnTo>
                    <a:pt x="803" y="21281"/>
                  </a:lnTo>
                  <a:lnTo>
                    <a:pt x="787" y="21225"/>
                  </a:lnTo>
                  <a:lnTo>
                    <a:pt x="787" y="10256"/>
                  </a:lnTo>
                  <a:lnTo>
                    <a:pt x="15" y="10256"/>
                  </a:lnTo>
                  <a:lnTo>
                    <a:pt x="0" y="10199"/>
                  </a:lnTo>
                  <a:lnTo>
                    <a:pt x="0" y="6768"/>
                  </a:lnTo>
                  <a:lnTo>
                    <a:pt x="15" y="6712"/>
                  </a:lnTo>
                  <a:lnTo>
                    <a:pt x="808" y="6712"/>
                  </a:lnTo>
                  <a:lnTo>
                    <a:pt x="808" y="5962"/>
                  </a:lnTo>
                  <a:cubicBezTo>
                    <a:pt x="808" y="3237"/>
                    <a:pt x="1010" y="1499"/>
                    <a:pt x="1415" y="749"/>
                  </a:cubicBezTo>
                  <a:cubicBezTo>
                    <a:pt x="1660" y="249"/>
                    <a:pt x="1969" y="0"/>
                    <a:pt x="234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9" name="Group 8"/>
          <p:cNvGrpSpPr/>
          <p:nvPr/>
        </p:nvGrpSpPr>
        <p:grpSpPr>
          <a:xfrm>
            <a:off x="6632079" y="4855964"/>
            <a:ext cx="1393031" cy="1334989"/>
            <a:chOff x="11790363" y="6346825"/>
            <a:chExt cx="2476500" cy="2373313"/>
          </a:xfrm>
        </p:grpSpPr>
        <p:sp>
          <p:nvSpPr>
            <p:cNvPr id="74763" name="AutoShape 11"/>
            <p:cNvSpPr>
              <a:spLocks/>
            </p:cNvSpPr>
            <p:nvPr/>
          </p:nvSpPr>
          <p:spPr bwMode="auto">
            <a:xfrm flipH="1">
              <a:off x="11790363" y="6346825"/>
              <a:ext cx="2476500" cy="23733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67" name="AutoShape 15"/>
            <p:cNvSpPr>
              <a:spLocks/>
            </p:cNvSpPr>
            <p:nvPr/>
          </p:nvSpPr>
          <p:spPr bwMode="auto">
            <a:xfrm>
              <a:off x="12068175" y="7256463"/>
              <a:ext cx="191928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8" y="19687"/>
                  </a:moveTo>
                  <a:lnTo>
                    <a:pt x="21288" y="20156"/>
                  </a:lnTo>
                  <a:lnTo>
                    <a:pt x="21321" y="20156"/>
                  </a:lnTo>
                  <a:cubicBezTo>
                    <a:pt x="21366" y="20156"/>
                    <a:pt x="21388" y="20075"/>
                    <a:pt x="21388" y="19912"/>
                  </a:cubicBezTo>
                  <a:cubicBezTo>
                    <a:pt x="21388" y="19762"/>
                    <a:pt x="21362" y="19675"/>
                    <a:pt x="21310" y="19649"/>
                  </a:cubicBezTo>
                  <a:cubicBezTo>
                    <a:pt x="21310" y="19649"/>
                    <a:pt x="21288" y="19687"/>
                    <a:pt x="21288" y="19687"/>
                  </a:cubicBezTo>
                  <a:close/>
                  <a:moveTo>
                    <a:pt x="21277" y="19462"/>
                  </a:moveTo>
                  <a:lnTo>
                    <a:pt x="21351" y="19462"/>
                  </a:lnTo>
                  <a:cubicBezTo>
                    <a:pt x="21413" y="19462"/>
                    <a:pt x="21444" y="19600"/>
                    <a:pt x="21444" y="19874"/>
                  </a:cubicBezTo>
                  <a:cubicBezTo>
                    <a:pt x="21436" y="20125"/>
                    <a:pt x="21420" y="20249"/>
                    <a:pt x="21395" y="20249"/>
                  </a:cubicBezTo>
                  <a:cubicBezTo>
                    <a:pt x="21418" y="20325"/>
                    <a:pt x="21437" y="20574"/>
                    <a:pt x="21455" y="20999"/>
                  </a:cubicBezTo>
                  <a:lnTo>
                    <a:pt x="21451" y="21037"/>
                  </a:lnTo>
                  <a:lnTo>
                    <a:pt x="21406" y="21037"/>
                  </a:lnTo>
                  <a:cubicBezTo>
                    <a:pt x="21399" y="21037"/>
                    <a:pt x="21388" y="20856"/>
                    <a:pt x="21373" y="20493"/>
                  </a:cubicBezTo>
                  <a:cubicBezTo>
                    <a:pt x="21358" y="20418"/>
                    <a:pt x="21343" y="20381"/>
                    <a:pt x="21329" y="20381"/>
                  </a:cubicBezTo>
                  <a:lnTo>
                    <a:pt x="21288" y="20381"/>
                  </a:lnTo>
                  <a:lnTo>
                    <a:pt x="21288" y="20981"/>
                  </a:lnTo>
                  <a:lnTo>
                    <a:pt x="21277" y="21037"/>
                  </a:lnTo>
                  <a:lnTo>
                    <a:pt x="21243" y="21037"/>
                  </a:lnTo>
                  <a:lnTo>
                    <a:pt x="21232" y="20981"/>
                  </a:lnTo>
                  <a:lnTo>
                    <a:pt x="21232" y="19537"/>
                  </a:lnTo>
                  <a:cubicBezTo>
                    <a:pt x="21237" y="19487"/>
                    <a:pt x="21252" y="19462"/>
                    <a:pt x="21277" y="19462"/>
                  </a:cubicBezTo>
                  <a:close/>
                  <a:moveTo>
                    <a:pt x="21121" y="20249"/>
                  </a:moveTo>
                  <a:cubicBezTo>
                    <a:pt x="21121" y="20787"/>
                    <a:pt x="21179" y="21149"/>
                    <a:pt x="21295" y="21337"/>
                  </a:cubicBezTo>
                  <a:lnTo>
                    <a:pt x="21340" y="21374"/>
                  </a:lnTo>
                  <a:cubicBezTo>
                    <a:pt x="21436" y="21374"/>
                    <a:pt x="21504" y="21075"/>
                    <a:pt x="21544" y="20475"/>
                  </a:cubicBezTo>
                  <a:lnTo>
                    <a:pt x="21551" y="20249"/>
                  </a:lnTo>
                  <a:cubicBezTo>
                    <a:pt x="21529" y="19475"/>
                    <a:pt x="21456" y="19087"/>
                    <a:pt x="21332" y="19087"/>
                  </a:cubicBezTo>
                  <a:cubicBezTo>
                    <a:pt x="21213" y="19087"/>
                    <a:pt x="21143" y="19475"/>
                    <a:pt x="21121" y="20249"/>
                  </a:cubicBezTo>
                  <a:close/>
                  <a:moveTo>
                    <a:pt x="21332" y="18843"/>
                  </a:moveTo>
                  <a:cubicBezTo>
                    <a:pt x="21458" y="18843"/>
                    <a:pt x="21546" y="19187"/>
                    <a:pt x="21596" y="19874"/>
                  </a:cubicBezTo>
                  <a:lnTo>
                    <a:pt x="21599" y="20043"/>
                  </a:lnTo>
                  <a:lnTo>
                    <a:pt x="21599" y="20418"/>
                  </a:lnTo>
                  <a:cubicBezTo>
                    <a:pt x="21599" y="20793"/>
                    <a:pt x="21554" y="21137"/>
                    <a:pt x="21462" y="21450"/>
                  </a:cubicBezTo>
                  <a:cubicBezTo>
                    <a:pt x="21425" y="21550"/>
                    <a:pt x="21389" y="21599"/>
                    <a:pt x="21355" y="21599"/>
                  </a:cubicBezTo>
                  <a:lnTo>
                    <a:pt x="21299" y="21599"/>
                  </a:lnTo>
                  <a:cubicBezTo>
                    <a:pt x="21254" y="21599"/>
                    <a:pt x="21201" y="21468"/>
                    <a:pt x="21139" y="21206"/>
                  </a:cubicBezTo>
                  <a:cubicBezTo>
                    <a:pt x="21090" y="20881"/>
                    <a:pt x="21065" y="20581"/>
                    <a:pt x="21065" y="20306"/>
                  </a:cubicBezTo>
                  <a:lnTo>
                    <a:pt x="21065" y="20212"/>
                  </a:lnTo>
                  <a:cubicBezTo>
                    <a:pt x="21065" y="19537"/>
                    <a:pt x="21134" y="19100"/>
                    <a:pt x="21273" y="18899"/>
                  </a:cubicBezTo>
                  <a:cubicBezTo>
                    <a:pt x="21273" y="18899"/>
                    <a:pt x="21332" y="18843"/>
                    <a:pt x="21332" y="18843"/>
                  </a:cubicBezTo>
                  <a:close/>
                  <a:moveTo>
                    <a:pt x="19083" y="355"/>
                  </a:moveTo>
                  <a:lnTo>
                    <a:pt x="19091" y="393"/>
                  </a:lnTo>
                  <a:lnTo>
                    <a:pt x="19091" y="13349"/>
                  </a:lnTo>
                  <a:lnTo>
                    <a:pt x="19094" y="13349"/>
                  </a:lnTo>
                  <a:cubicBezTo>
                    <a:pt x="19604" y="9224"/>
                    <a:pt x="19870" y="7106"/>
                    <a:pt x="19892" y="6993"/>
                  </a:cubicBezTo>
                  <a:lnTo>
                    <a:pt x="20827" y="6993"/>
                  </a:lnTo>
                  <a:lnTo>
                    <a:pt x="20839" y="7049"/>
                  </a:lnTo>
                  <a:lnTo>
                    <a:pt x="19970" y="13968"/>
                  </a:lnTo>
                  <a:cubicBezTo>
                    <a:pt x="19970" y="14043"/>
                    <a:pt x="20111" y="15256"/>
                    <a:pt x="20393" y="17605"/>
                  </a:cubicBezTo>
                  <a:lnTo>
                    <a:pt x="20839" y="21374"/>
                  </a:lnTo>
                  <a:lnTo>
                    <a:pt x="20831" y="21393"/>
                  </a:lnTo>
                  <a:lnTo>
                    <a:pt x="19892" y="21393"/>
                  </a:lnTo>
                  <a:cubicBezTo>
                    <a:pt x="19877" y="21318"/>
                    <a:pt x="19611" y="19087"/>
                    <a:pt x="19094" y="14699"/>
                  </a:cubicBezTo>
                  <a:lnTo>
                    <a:pt x="19091" y="14699"/>
                  </a:lnTo>
                  <a:lnTo>
                    <a:pt x="19091" y="21337"/>
                  </a:lnTo>
                  <a:lnTo>
                    <a:pt x="19079" y="21393"/>
                  </a:lnTo>
                  <a:lnTo>
                    <a:pt x="18222" y="21393"/>
                  </a:lnTo>
                  <a:lnTo>
                    <a:pt x="18211" y="21337"/>
                  </a:lnTo>
                  <a:lnTo>
                    <a:pt x="18211" y="1143"/>
                  </a:lnTo>
                  <a:cubicBezTo>
                    <a:pt x="18211" y="1068"/>
                    <a:pt x="18293" y="987"/>
                    <a:pt x="18456" y="899"/>
                  </a:cubicBezTo>
                  <a:cubicBezTo>
                    <a:pt x="18456" y="899"/>
                    <a:pt x="19083" y="355"/>
                    <a:pt x="19083" y="355"/>
                  </a:cubicBezTo>
                  <a:close/>
                  <a:moveTo>
                    <a:pt x="16289" y="12487"/>
                  </a:moveTo>
                  <a:lnTo>
                    <a:pt x="16289" y="15937"/>
                  </a:lnTo>
                  <a:cubicBezTo>
                    <a:pt x="16289" y="17237"/>
                    <a:pt x="16417" y="17887"/>
                    <a:pt x="16675" y="17887"/>
                  </a:cubicBezTo>
                  <a:lnTo>
                    <a:pt x="16701" y="17887"/>
                  </a:lnTo>
                  <a:cubicBezTo>
                    <a:pt x="16958" y="17887"/>
                    <a:pt x="17086" y="17219"/>
                    <a:pt x="17086" y="15881"/>
                  </a:cubicBezTo>
                  <a:lnTo>
                    <a:pt x="17086" y="12505"/>
                  </a:lnTo>
                  <a:cubicBezTo>
                    <a:pt x="17086" y="11530"/>
                    <a:pt x="17020" y="10912"/>
                    <a:pt x="16886" y="10650"/>
                  </a:cubicBezTo>
                  <a:cubicBezTo>
                    <a:pt x="16822" y="10562"/>
                    <a:pt x="16767" y="10518"/>
                    <a:pt x="16723" y="10518"/>
                  </a:cubicBezTo>
                  <a:lnTo>
                    <a:pt x="16652" y="10518"/>
                  </a:lnTo>
                  <a:cubicBezTo>
                    <a:pt x="16496" y="10518"/>
                    <a:pt x="16386" y="10825"/>
                    <a:pt x="16322" y="11437"/>
                  </a:cubicBezTo>
                  <a:cubicBezTo>
                    <a:pt x="16300" y="11699"/>
                    <a:pt x="16289" y="12050"/>
                    <a:pt x="16289" y="12487"/>
                  </a:cubicBezTo>
                  <a:close/>
                  <a:moveTo>
                    <a:pt x="16641" y="6805"/>
                  </a:moveTo>
                  <a:lnTo>
                    <a:pt x="16734" y="6805"/>
                  </a:lnTo>
                  <a:cubicBezTo>
                    <a:pt x="17310" y="6805"/>
                    <a:pt x="17688" y="7824"/>
                    <a:pt x="17866" y="9862"/>
                  </a:cubicBezTo>
                  <a:cubicBezTo>
                    <a:pt x="17933" y="10687"/>
                    <a:pt x="17966" y="11624"/>
                    <a:pt x="17966" y="12674"/>
                  </a:cubicBezTo>
                  <a:lnTo>
                    <a:pt x="17966" y="15750"/>
                  </a:lnTo>
                  <a:cubicBezTo>
                    <a:pt x="17966" y="18637"/>
                    <a:pt x="17719" y="20462"/>
                    <a:pt x="17224" y="21225"/>
                  </a:cubicBezTo>
                  <a:cubicBezTo>
                    <a:pt x="17053" y="21450"/>
                    <a:pt x="16874" y="21562"/>
                    <a:pt x="16686" y="21562"/>
                  </a:cubicBezTo>
                  <a:cubicBezTo>
                    <a:pt x="16099" y="21562"/>
                    <a:pt x="15711" y="20587"/>
                    <a:pt x="15520" y="18637"/>
                  </a:cubicBezTo>
                  <a:cubicBezTo>
                    <a:pt x="15446" y="17724"/>
                    <a:pt x="15409" y="16781"/>
                    <a:pt x="15409" y="15806"/>
                  </a:cubicBezTo>
                  <a:lnTo>
                    <a:pt x="15409" y="12618"/>
                  </a:lnTo>
                  <a:cubicBezTo>
                    <a:pt x="15409" y="9906"/>
                    <a:pt x="15627" y="8125"/>
                    <a:pt x="16062" y="7274"/>
                  </a:cubicBezTo>
                  <a:cubicBezTo>
                    <a:pt x="16240" y="6962"/>
                    <a:pt x="16433" y="6805"/>
                    <a:pt x="16641" y="6805"/>
                  </a:cubicBezTo>
                  <a:close/>
                  <a:moveTo>
                    <a:pt x="13490" y="12393"/>
                  </a:moveTo>
                  <a:lnTo>
                    <a:pt x="13490" y="16049"/>
                  </a:lnTo>
                  <a:cubicBezTo>
                    <a:pt x="13490" y="17275"/>
                    <a:pt x="13621" y="17887"/>
                    <a:pt x="13884" y="17887"/>
                  </a:cubicBezTo>
                  <a:lnTo>
                    <a:pt x="13902" y="17887"/>
                  </a:lnTo>
                  <a:cubicBezTo>
                    <a:pt x="14105" y="17887"/>
                    <a:pt x="14229" y="17443"/>
                    <a:pt x="14273" y="16556"/>
                  </a:cubicBezTo>
                  <a:cubicBezTo>
                    <a:pt x="14281" y="16331"/>
                    <a:pt x="14284" y="16025"/>
                    <a:pt x="14284" y="15637"/>
                  </a:cubicBezTo>
                  <a:lnTo>
                    <a:pt x="14284" y="12674"/>
                  </a:lnTo>
                  <a:cubicBezTo>
                    <a:pt x="14284" y="11549"/>
                    <a:pt x="14220" y="10887"/>
                    <a:pt x="14091" y="10687"/>
                  </a:cubicBezTo>
                  <a:cubicBezTo>
                    <a:pt x="14039" y="10574"/>
                    <a:pt x="13984" y="10518"/>
                    <a:pt x="13924" y="10518"/>
                  </a:cubicBezTo>
                  <a:lnTo>
                    <a:pt x="13850" y="10518"/>
                  </a:lnTo>
                  <a:cubicBezTo>
                    <a:pt x="13692" y="10518"/>
                    <a:pt x="13580" y="10843"/>
                    <a:pt x="13516" y="11493"/>
                  </a:cubicBezTo>
                  <a:cubicBezTo>
                    <a:pt x="13499" y="11718"/>
                    <a:pt x="13490" y="12018"/>
                    <a:pt x="13490" y="12393"/>
                  </a:cubicBezTo>
                  <a:close/>
                  <a:moveTo>
                    <a:pt x="13839" y="6805"/>
                  </a:moveTo>
                  <a:lnTo>
                    <a:pt x="13936" y="6805"/>
                  </a:lnTo>
                  <a:cubicBezTo>
                    <a:pt x="14539" y="6805"/>
                    <a:pt x="14925" y="7937"/>
                    <a:pt x="15094" y="10199"/>
                  </a:cubicBezTo>
                  <a:cubicBezTo>
                    <a:pt x="15141" y="10975"/>
                    <a:pt x="15164" y="11856"/>
                    <a:pt x="15164" y="12843"/>
                  </a:cubicBezTo>
                  <a:lnTo>
                    <a:pt x="15164" y="15487"/>
                  </a:lnTo>
                  <a:cubicBezTo>
                    <a:pt x="15164" y="18299"/>
                    <a:pt x="14967" y="20118"/>
                    <a:pt x="14574" y="20943"/>
                  </a:cubicBezTo>
                  <a:cubicBezTo>
                    <a:pt x="14386" y="21356"/>
                    <a:pt x="14156" y="21562"/>
                    <a:pt x="13884" y="21562"/>
                  </a:cubicBezTo>
                  <a:cubicBezTo>
                    <a:pt x="13302" y="21562"/>
                    <a:pt x="12919" y="20618"/>
                    <a:pt x="12733" y="18731"/>
                  </a:cubicBezTo>
                  <a:cubicBezTo>
                    <a:pt x="12651" y="17881"/>
                    <a:pt x="12611" y="16887"/>
                    <a:pt x="12611" y="15750"/>
                  </a:cubicBezTo>
                  <a:lnTo>
                    <a:pt x="12611" y="12543"/>
                  </a:lnTo>
                  <a:cubicBezTo>
                    <a:pt x="12611" y="9743"/>
                    <a:pt x="12849" y="7949"/>
                    <a:pt x="13327" y="7162"/>
                  </a:cubicBezTo>
                  <a:cubicBezTo>
                    <a:pt x="13488" y="6924"/>
                    <a:pt x="13658" y="6805"/>
                    <a:pt x="13839" y="6805"/>
                  </a:cubicBezTo>
                  <a:close/>
                  <a:moveTo>
                    <a:pt x="10684" y="11137"/>
                  </a:moveTo>
                  <a:lnTo>
                    <a:pt x="10684" y="17887"/>
                  </a:lnTo>
                  <a:lnTo>
                    <a:pt x="10944" y="17943"/>
                  </a:lnTo>
                  <a:lnTo>
                    <a:pt x="11011" y="17943"/>
                  </a:lnTo>
                  <a:cubicBezTo>
                    <a:pt x="11263" y="17943"/>
                    <a:pt x="11412" y="17531"/>
                    <a:pt x="11456" y="16706"/>
                  </a:cubicBezTo>
                  <a:cubicBezTo>
                    <a:pt x="11471" y="16443"/>
                    <a:pt x="11479" y="16150"/>
                    <a:pt x="11479" y="15824"/>
                  </a:cubicBezTo>
                  <a:lnTo>
                    <a:pt x="11479" y="12168"/>
                  </a:lnTo>
                  <a:cubicBezTo>
                    <a:pt x="11479" y="11256"/>
                    <a:pt x="11396" y="10712"/>
                    <a:pt x="11230" y="10537"/>
                  </a:cubicBezTo>
                  <a:lnTo>
                    <a:pt x="11156" y="10518"/>
                  </a:lnTo>
                  <a:lnTo>
                    <a:pt x="11100" y="10518"/>
                  </a:lnTo>
                  <a:cubicBezTo>
                    <a:pt x="10964" y="10518"/>
                    <a:pt x="10825" y="10724"/>
                    <a:pt x="10684" y="11137"/>
                  </a:cubicBezTo>
                  <a:close/>
                  <a:moveTo>
                    <a:pt x="10677" y="355"/>
                  </a:moveTo>
                  <a:lnTo>
                    <a:pt x="10684" y="393"/>
                  </a:lnTo>
                  <a:lnTo>
                    <a:pt x="10684" y="7312"/>
                  </a:lnTo>
                  <a:cubicBezTo>
                    <a:pt x="10902" y="6950"/>
                    <a:pt x="11114" y="6768"/>
                    <a:pt x="11319" y="6768"/>
                  </a:cubicBezTo>
                  <a:cubicBezTo>
                    <a:pt x="11826" y="6768"/>
                    <a:pt x="12139" y="7443"/>
                    <a:pt x="12258" y="8793"/>
                  </a:cubicBezTo>
                  <a:cubicBezTo>
                    <a:pt x="12330" y="9356"/>
                    <a:pt x="12366" y="10743"/>
                    <a:pt x="12366" y="12956"/>
                  </a:cubicBezTo>
                  <a:lnTo>
                    <a:pt x="12366" y="14399"/>
                  </a:lnTo>
                  <a:cubicBezTo>
                    <a:pt x="12366" y="16725"/>
                    <a:pt x="12330" y="18175"/>
                    <a:pt x="12258" y="18749"/>
                  </a:cubicBezTo>
                  <a:cubicBezTo>
                    <a:pt x="12236" y="19124"/>
                    <a:pt x="12175" y="19568"/>
                    <a:pt x="12076" y="20080"/>
                  </a:cubicBezTo>
                  <a:cubicBezTo>
                    <a:pt x="11856" y="21093"/>
                    <a:pt x="11489" y="21599"/>
                    <a:pt x="10974" y="21599"/>
                  </a:cubicBezTo>
                  <a:cubicBezTo>
                    <a:pt x="10618" y="21599"/>
                    <a:pt x="10228" y="21400"/>
                    <a:pt x="9805" y="20999"/>
                  </a:cubicBezTo>
                  <a:lnTo>
                    <a:pt x="9805" y="1143"/>
                  </a:lnTo>
                  <a:cubicBezTo>
                    <a:pt x="9805" y="1068"/>
                    <a:pt x="9932" y="949"/>
                    <a:pt x="10187" y="787"/>
                  </a:cubicBezTo>
                  <a:cubicBezTo>
                    <a:pt x="10187" y="787"/>
                    <a:pt x="10677" y="355"/>
                    <a:pt x="10677" y="355"/>
                  </a:cubicBezTo>
                  <a:close/>
                  <a:moveTo>
                    <a:pt x="7916" y="11831"/>
                  </a:moveTo>
                  <a:lnTo>
                    <a:pt x="7916" y="12505"/>
                  </a:lnTo>
                  <a:lnTo>
                    <a:pt x="8640" y="12505"/>
                  </a:lnTo>
                  <a:lnTo>
                    <a:pt x="8640" y="12262"/>
                  </a:lnTo>
                  <a:cubicBezTo>
                    <a:pt x="8640" y="11262"/>
                    <a:pt x="8599" y="10650"/>
                    <a:pt x="8517" y="10425"/>
                  </a:cubicBezTo>
                  <a:cubicBezTo>
                    <a:pt x="8450" y="10225"/>
                    <a:pt x="8371" y="10124"/>
                    <a:pt x="8280" y="10124"/>
                  </a:cubicBezTo>
                  <a:cubicBezTo>
                    <a:pt x="8037" y="10124"/>
                    <a:pt x="7916" y="10693"/>
                    <a:pt x="7916" y="11831"/>
                  </a:cubicBezTo>
                  <a:close/>
                  <a:moveTo>
                    <a:pt x="8272" y="6768"/>
                  </a:moveTo>
                  <a:cubicBezTo>
                    <a:pt x="8863" y="6768"/>
                    <a:pt x="9246" y="7737"/>
                    <a:pt x="9419" y="9675"/>
                  </a:cubicBezTo>
                  <a:cubicBezTo>
                    <a:pt x="9486" y="10462"/>
                    <a:pt x="9519" y="11556"/>
                    <a:pt x="9519" y="12956"/>
                  </a:cubicBezTo>
                  <a:lnTo>
                    <a:pt x="9519" y="15431"/>
                  </a:lnTo>
                  <a:lnTo>
                    <a:pt x="9508" y="15487"/>
                  </a:lnTo>
                  <a:lnTo>
                    <a:pt x="7916" y="15487"/>
                  </a:lnTo>
                  <a:lnTo>
                    <a:pt x="7916" y="15918"/>
                  </a:lnTo>
                  <a:cubicBezTo>
                    <a:pt x="7916" y="16893"/>
                    <a:pt x="7979" y="17481"/>
                    <a:pt x="8105" y="17681"/>
                  </a:cubicBezTo>
                  <a:cubicBezTo>
                    <a:pt x="8172" y="17818"/>
                    <a:pt x="8276" y="17887"/>
                    <a:pt x="8417" y="17887"/>
                  </a:cubicBezTo>
                  <a:lnTo>
                    <a:pt x="8484" y="17887"/>
                  </a:lnTo>
                  <a:cubicBezTo>
                    <a:pt x="8778" y="17887"/>
                    <a:pt x="9097" y="17724"/>
                    <a:pt x="9441" y="17399"/>
                  </a:cubicBezTo>
                  <a:lnTo>
                    <a:pt x="9449" y="17437"/>
                  </a:lnTo>
                  <a:lnTo>
                    <a:pt x="9449" y="20981"/>
                  </a:lnTo>
                  <a:cubicBezTo>
                    <a:pt x="9449" y="21031"/>
                    <a:pt x="9300" y="21181"/>
                    <a:pt x="9003" y="21431"/>
                  </a:cubicBezTo>
                  <a:cubicBezTo>
                    <a:pt x="8813" y="21543"/>
                    <a:pt x="8597" y="21599"/>
                    <a:pt x="8357" y="21599"/>
                  </a:cubicBezTo>
                  <a:cubicBezTo>
                    <a:pt x="7729" y="21599"/>
                    <a:pt x="7322" y="20518"/>
                    <a:pt x="7136" y="18356"/>
                  </a:cubicBezTo>
                  <a:cubicBezTo>
                    <a:pt x="7070" y="17493"/>
                    <a:pt x="7036" y="16612"/>
                    <a:pt x="7036" y="15712"/>
                  </a:cubicBezTo>
                  <a:lnTo>
                    <a:pt x="7036" y="12280"/>
                  </a:lnTo>
                  <a:cubicBezTo>
                    <a:pt x="7036" y="9756"/>
                    <a:pt x="7248" y="8068"/>
                    <a:pt x="7671" y="7218"/>
                  </a:cubicBezTo>
                  <a:cubicBezTo>
                    <a:pt x="7864" y="6918"/>
                    <a:pt x="8064" y="6768"/>
                    <a:pt x="8272" y="6768"/>
                  </a:cubicBezTo>
                  <a:close/>
                  <a:moveTo>
                    <a:pt x="5878" y="6768"/>
                  </a:moveTo>
                  <a:cubicBezTo>
                    <a:pt x="6158" y="6768"/>
                    <a:pt x="6458" y="6968"/>
                    <a:pt x="6780" y="7368"/>
                  </a:cubicBezTo>
                  <a:lnTo>
                    <a:pt x="6780" y="10912"/>
                  </a:lnTo>
                  <a:lnTo>
                    <a:pt x="6769" y="10968"/>
                  </a:lnTo>
                  <a:cubicBezTo>
                    <a:pt x="6418" y="10643"/>
                    <a:pt x="6154" y="10481"/>
                    <a:pt x="5978" y="10481"/>
                  </a:cubicBezTo>
                  <a:cubicBezTo>
                    <a:pt x="5763" y="10481"/>
                    <a:pt x="5622" y="10662"/>
                    <a:pt x="5555" y="11025"/>
                  </a:cubicBezTo>
                  <a:cubicBezTo>
                    <a:pt x="5496" y="11212"/>
                    <a:pt x="5466" y="11968"/>
                    <a:pt x="5466" y="13293"/>
                  </a:cubicBezTo>
                  <a:lnTo>
                    <a:pt x="5466" y="15149"/>
                  </a:lnTo>
                  <a:cubicBezTo>
                    <a:pt x="5466" y="16375"/>
                    <a:pt x="5492" y="17087"/>
                    <a:pt x="5544" y="17287"/>
                  </a:cubicBezTo>
                  <a:cubicBezTo>
                    <a:pt x="5601" y="17687"/>
                    <a:pt x="5741" y="17887"/>
                    <a:pt x="5964" y="17887"/>
                  </a:cubicBezTo>
                  <a:lnTo>
                    <a:pt x="6023" y="17887"/>
                  </a:lnTo>
                  <a:cubicBezTo>
                    <a:pt x="6179" y="17887"/>
                    <a:pt x="6430" y="17724"/>
                    <a:pt x="6776" y="17399"/>
                  </a:cubicBezTo>
                  <a:lnTo>
                    <a:pt x="6780" y="17437"/>
                  </a:lnTo>
                  <a:lnTo>
                    <a:pt x="6780" y="20981"/>
                  </a:lnTo>
                  <a:cubicBezTo>
                    <a:pt x="6780" y="21068"/>
                    <a:pt x="6623" y="21225"/>
                    <a:pt x="6309" y="21450"/>
                  </a:cubicBezTo>
                  <a:cubicBezTo>
                    <a:pt x="6185" y="21550"/>
                    <a:pt x="6040" y="21599"/>
                    <a:pt x="5875" y="21599"/>
                  </a:cubicBezTo>
                  <a:cubicBezTo>
                    <a:pt x="5268" y="21599"/>
                    <a:pt x="4871" y="20481"/>
                    <a:pt x="4683" y="18243"/>
                  </a:cubicBezTo>
                  <a:cubicBezTo>
                    <a:pt x="4619" y="17556"/>
                    <a:pt x="4587" y="16356"/>
                    <a:pt x="4587" y="14643"/>
                  </a:cubicBezTo>
                  <a:lnTo>
                    <a:pt x="4587" y="13687"/>
                  </a:lnTo>
                  <a:cubicBezTo>
                    <a:pt x="4587" y="11624"/>
                    <a:pt x="4641" y="10218"/>
                    <a:pt x="4750" y="9468"/>
                  </a:cubicBezTo>
                  <a:cubicBezTo>
                    <a:pt x="4958" y="7668"/>
                    <a:pt x="5334" y="6768"/>
                    <a:pt x="5878" y="6768"/>
                  </a:cubicBezTo>
                  <a:close/>
                  <a:moveTo>
                    <a:pt x="2772" y="17230"/>
                  </a:moveTo>
                  <a:cubicBezTo>
                    <a:pt x="2772" y="18018"/>
                    <a:pt x="2854" y="18412"/>
                    <a:pt x="3017" y="18412"/>
                  </a:cubicBezTo>
                  <a:cubicBezTo>
                    <a:pt x="3133" y="18412"/>
                    <a:pt x="3269" y="18218"/>
                    <a:pt x="3425" y="17831"/>
                  </a:cubicBezTo>
                  <a:lnTo>
                    <a:pt x="3425" y="16218"/>
                  </a:lnTo>
                  <a:lnTo>
                    <a:pt x="3128" y="16218"/>
                  </a:lnTo>
                  <a:cubicBezTo>
                    <a:pt x="2955" y="16218"/>
                    <a:pt x="2851" y="16306"/>
                    <a:pt x="2816" y="16480"/>
                  </a:cubicBezTo>
                  <a:cubicBezTo>
                    <a:pt x="2787" y="16643"/>
                    <a:pt x="2772" y="16893"/>
                    <a:pt x="2772" y="17230"/>
                  </a:cubicBezTo>
                  <a:close/>
                  <a:moveTo>
                    <a:pt x="3147" y="6993"/>
                  </a:moveTo>
                  <a:cubicBezTo>
                    <a:pt x="3703" y="6993"/>
                    <a:pt x="4050" y="7700"/>
                    <a:pt x="4186" y="9112"/>
                  </a:cubicBezTo>
                  <a:cubicBezTo>
                    <a:pt x="4265" y="9950"/>
                    <a:pt x="4305" y="11093"/>
                    <a:pt x="4305" y="12543"/>
                  </a:cubicBezTo>
                  <a:lnTo>
                    <a:pt x="4305" y="21374"/>
                  </a:lnTo>
                  <a:lnTo>
                    <a:pt x="4294" y="21431"/>
                  </a:lnTo>
                  <a:lnTo>
                    <a:pt x="3581" y="21431"/>
                  </a:lnTo>
                  <a:cubicBezTo>
                    <a:pt x="3569" y="21431"/>
                    <a:pt x="3555" y="21118"/>
                    <a:pt x="3540" y="20493"/>
                  </a:cubicBezTo>
                  <a:cubicBezTo>
                    <a:pt x="3280" y="21206"/>
                    <a:pt x="3017" y="21562"/>
                    <a:pt x="2750" y="21562"/>
                  </a:cubicBezTo>
                  <a:lnTo>
                    <a:pt x="2668" y="21562"/>
                  </a:lnTo>
                  <a:cubicBezTo>
                    <a:pt x="2411" y="21562"/>
                    <a:pt x="2204" y="21049"/>
                    <a:pt x="2048" y="20024"/>
                  </a:cubicBezTo>
                  <a:cubicBezTo>
                    <a:pt x="1944" y="19250"/>
                    <a:pt x="1892" y="18356"/>
                    <a:pt x="1892" y="17343"/>
                  </a:cubicBezTo>
                  <a:lnTo>
                    <a:pt x="1892" y="17230"/>
                  </a:lnTo>
                  <a:cubicBezTo>
                    <a:pt x="1892" y="15494"/>
                    <a:pt x="2014" y="14343"/>
                    <a:pt x="2256" y="13781"/>
                  </a:cubicBezTo>
                  <a:cubicBezTo>
                    <a:pt x="2362" y="13418"/>
                    <a:pt x="2615" y="13237"/>
                    <a:pt x="3013" y="13237"/>
                  </a:cubicBezTo>
                  <a:lnTo>
                    <a:pt x="3425" y="13237"/>
                  </a:lnTo>
                  <a:lnTo>
                    <a:pt x="3425" y="12768"/>
                  </a:lnTo>
                  <a:cubicBezTo>
                    <a:pt x="3425" y="11768"/>
                    <a:pt x="3397" y="11206"/>
                    <a:pt x="3340" y="11081"/>
                  </a:cubicBezTo>
                  <a:cubicBezTo>
                    <a:pt x="3278" y="10831"/>
                    <a:pt x="3167" y="10706"/>
                    <a:pt x="3006" y="10706"/>
                  </a:cubicBezTo>
                  <a:lnTo>
                    <a:pt x="2193" y="10706"/>
                  </a:lnTo>
                  <a:lnTo>
                    <a:pt x="2189" y="10687"/>
                  </a:lnTo>
                  <a:lnTo>
                    <a:pt x="2182" y="10687"/>
                  </a:lnTo>
                  <a:lnTo>
                    <a:pt x="2260" y="6993"/>
                  </a:lnTo>
                  <a:cubicBezTo>
                    <a:pt x="2260" y="6993"/>
                    <a:pt x="3147" y="6993"/>
                    <a:pt x="3147" y="6993"/>
                  </a:cubicBezTo>
                  <a:close/>
                  <a:moveTo>
                    <a:pt x="1313" y="0"/>
                  </a:moveTo>
                  <a:lnTo>
                    <a:pt x="1959" y="0"/>
                  </a:lnTo>
                  <a:lnTo>
                    <a:pt x="1970" y="56"/>
                  </a:lnTo>
                  <a:lnTo>
                    <a:pt x="1970" y="3656"/>
                  </a:lnTo>
                  <a:lnTo>
                    <a:pt x="1959" y="3712"/>
                  </a:lnTo>
                  <a:lnTo>
                    <a:pt x="1569" y="3712"/>
                  </a:lnTo>
                  <a:cubicBezTo>
                    <a:pt x="1448" y="3712"/>
                    <a:pt x="1373" y="3881"/>
                    <a:pt x="1343" y="4218"/>
                  </a:cubicBezTo>
                  <a:cubicBezTo>
                    <a:pt x="1323" y="4406"/>
                    <a:pt x="1313" y="4768"/>
                    <a:pt x="1313" y="5305"/>
                  </a:cubicBezTo>
                  <a:lnTo>
                    <a:pt x="1313" y="6993"/>
                  </a:lnTo>
                  <a:lnTo>
                    <a:pt x="1967" y="6993"/>
                  </a:lnTo>
                  <a:lnTo>
                    <a:pt x="1970" y="7031"/>
                  </a:lnTo>
                  <a:lnTo>
                    <a:pt x="1978" y="7031"/>
                  </a:lnTo>
                  <a:lnTo>
                    <a:pt x="1892" y="10706"/>
                  </a:lnTo>
                  <a:lnTo>
                    <a:pt x="1313" y="10706"/>
                  </a:lnTo>
                  <a:lnTo>
                    <a:pt x="1313" y="21337"/>
                  </a:lnTo>
                  <a:lnTo>
                    <a:pt x="1302" y="21393"/>
                  </a:lnTo>
                  <a:lnTo>
                    <a:pt x="445" y="21393"/>
                  </a:lnTo>
                  <a:lnTo>
                    <a:pt x="434" y="21337"/>
                  </a:lnTo>
                  <a:lnTo>
                    <a:pt x="434" y="10706"/>
                  </a:lnTo>
                  <a:lnTo>
                    <a:pt x="11" y="10706"/>
                  </a:lnTo>
                  <a:lnTo>
                    <a:pt x="0" y="10650"/>
                  </a:lnTo>
                  <a:lnTo>
                    <a:pt x="0" y="7049"/>
                  </a:lnTo>
                  <a:lnTo>
                    <a:pt x="11" y="6993"/>
                  </a:lnTo>
                  <a:lnTo>
                    <a:pt x="434" y="6993"/>
                  </a:lnTo>
                  <a:lnTo>
                    <a:pt x="434" y="4781"/>
                  </a:lnTo>
                  <a:cubicBezTo>
                    <a:pt x="434" y="2468"/>
                    <a:pt x="588" y="1005"/>
                    <a:pt x="898" y="393"/>
                  </a:cubicBezTo>
                  <a:cubicBezTo>
                    <a:pt x="1039" y="130"/>
                    <a:pt x="1177" y="0"/>
                    <a:pt x="1313"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3" name="Group 12"/>
          <p:cNvGrpSpPr/>
          <p:nvPr/>
        </p:nvGrpSpPr>
        <p:grpSpPr>
          <a:xfrm>
            <a:off x="7525941" y="4088011"/>
            <a:ext cx="951905" cy="911721"/>
            <a:chOff x="13379450" y="4981575"/>
            <a:chExt cx="1692275" cy="1620838"/>
          </a:xfrm>
        </p:grpSpPr>
        <p:sp>
          <p:nvSpPr>
            <p:cNvPr id="74761" name="AutoShape 9"/>
            <p:cNvSpPr>
              <a:spLocks/>
            </p:cNvSpPr>
            <p:nvPr/>
          </p:nvSpPr>
          <p:spPr bwMode="auto">
            <a:xfrm flipH="1">
              <a:off x="13379450" y="4981575"/>
              <a:ext cx="1692275" cy="162083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68" name="AutoShape 16"/>
            <p:cNvSpPr>
              <a:spLocks/>
            </p:cNvSpPr>
            <p:nvPr/>
          </p:nvSpPr>
          <p:spPr bwMode="auto">
            <a:xfrm>
              <a:off x="13649325" y="5551488"/>
              <a:ext cx="13144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8" y="7818"/>
                  </a:moveTo>
                  <a:lnTo>
                    <a:pt x="21383" y="7818"/>
                  </a:lnTo>
                  <a:cubicBezTo>
                    <a:pt x="21393" y="7818"/>
                    <a:pt x="21415" y="7968"/>
                    <a:pt x="21448" y="8268"/>
                  </a:cubicBezTo>
                  <a:cubicBezTo>
                    <a:pt x="21458" y="8268"/>
                    <a:pt x="21480" y="8118"/>
                    <a:pt x="21513" y="7818"/>
                  </a:cubicBezTo>
                  <a:lnTo>
                    <a:pt x="21583" y="7818"/>
                  </a:lnTo>
                  <a:lnTo>
                    <a:pt x="21599" y="7874"/>
                  </a:lnTo>
                  <a:lnTo>
                    <a:pt x="21599" y="8793"/>
                  </a:lnTo>
                  <a:lnTo>
                    <a:pt x="21583" y="8849"/>
                  </a:lnTo>
                  <a:lnTo>
                    <a:pt x="21545" y="8849"/>
                  </a:lnTo>
                  <a:lnTo>
                    <a:pt x="21529" y="8793"/>
                  </a:lnTo>
                  <a:lnTo>
                    <a:pt x="21529" y="8231"/>
                  </a:lnTo>
                  <a:lnTo>
                    <a:pt x="21518" y="8231"/>
                  </a:lnTo>
                  <a:cubicBezTo>
                    <a:pt x="21518" y="8368"/>
                    <a:pt x="21500" y="8500"/>
                    <a:pt x="21464" y="8624"/>
                  </a:cubicBezTo>
                  <a:lnTo>
                    <a:pt x="21431" y="8624"/>
                  </a:lnTo>
                  <a:cubicBezTo>
                    <a:pt x="21420" y="8624"/>
                    <a:pt x="21404" y="8506"/>
                    <a:pt x="21383" y="8268"/>
                  </a:cubicBezTo>
                  <a:lnTo>
                    <a:pt x="21372" y="8268"/>
                  </a:lnTo>
                  <a:lnTo>
                    <a:pt x="21372" y="8793"/>
                  </a:lnTo>
                  <a:lnTo>
                    <a:pt x="21356" y="8849"/>
                  </a:lnTo>
                  <a:lnTo>
                    <a:pt x="21318" y="8849"/>
                  </a:lnTo>
                  <a:lnTo>
                    <a:pt x="21301" y="8793"/>
                  </a:lnTo>
                  <a:lnTo>
                    <a:pt x="21301" y="7874"/>
                  </a:lnTo>
                  <a:cubicBezTo>
                    <a:pt x="21301" y="7874"/>
                    <a:pt x="21318" y="7818"/>
                    <a:pt x="21318" y="7818"/>
                  </a:cubicBezTo>
                  <a:close/>
                  <a:moveTo>
                    <a:pt x="20992" y="7818"/>
                  </a:moveTo>
                  <a:lnTo>
                    <a:pt x="21171" y="7818"/>
                  </a:lnTo>
                  <a:lnTo>
                    <a:pt x="21187" y="7874"/>
                  </a:lnTo>
                  <a:lnTo>
                    <a:pt x="21187" y="7987"/>
                  </a:lnTo>
                  <a:lnTo>
                    <a:pt x="21171" y="8043"/>
                  </a:lnTo>
                  <a:lnTo>
                    <a:pt x="21111" y="8043"/>
                  </a:lnTo>
                  <a:lnTo>
                    <a:pt x="21111" y="8793"/>
                  </a:lnTo>
                  <a:lnTo>
                    <a:pt x="21095" y="8849"/>
                  </a:lnTo>
                  <a:lnTo>
                    <a:pt x="21063" y="8849"/>
                  </a:lnTo>
                  <a:lnTo>
                    <a:pt x="21046" y="8793"/>
                  </a:lnTo>
                  <a:lnTo>
                    <a:pt x="21046" y="8043"/>
                  </a:lnTo>
                  <a:lnTo>
                    <a:pt x="20992" y="8043"/>
                  </a:lnTo>
                  <a:lnTo>
                    <a:pt x="20976" y="7987"/>
                  </a:lnTo>
                  <a:lnTo>
                    <a:pt x="20976" y="7874"/>
                  </a:lnTo>
                  <a:cubicBezTo>
                    <a:pt x="20976" y="7874"/>
                    <a:pt x="20992" y="7818"/>
                    <a:pt x="20992" y="7818"/>
                  </a:cubicBezTo>
                  <a:close/>
                  <a:moveTo>
                    <a:pt x="20407" y="8287"/>
                  </a:moveTo>
                  <a:lnTo>
                    <a:pt x="20488" y="8287"/>
                  </a:lnTo>
                  <a:cubicBezTo>
                    <a:pt x="20643" y="8287"/>
                    <a:pt x="20743" y="8468"/>
                    <a:pt x="20786" y="8831"/>
                  </a:cubicBezTo>
                  <a:cubicBezTo>
                    <a:pt x="20743" y="9893"/>
                    <a:pt x="20708" y="10425"/>
                    <a:pt x="20683" y="10425"/>
                  </a:cubicBezTo>
                  <a:lnTo>
                    <a:pt x="20656" y="10481"/>
                  </a:lnTo>
                  <a:lnTo>
                    <a:pt x="20651" y="10481"/>
                  </a:lnTo>
                  <a:lnTo>
                    <a:pt x="20347" y="10293"/>
                  </a:lnTo>
                  <a:lnTo>
                    <a:pt x="20314" y="10293"/>
                  </a:lnTo>
                  <a:cubicBezTo>
                    <a:pt x="20184" y="10293"/>
                    <a:pt x="20098" y="10487"/>
                    <a:pt x="20054" y="10874"/>
                  </a:cubicBezTo>
                  <a:cubicBezTo>
                    <a:pt x="20029" y="11125"/>
                    <a:pt x="20016" y="11875"/>
                    <a:pt x="20016" y="13125"/>
                  </a:cubicBezTo>
                  <a:lnTo>
                    <a:pt x="20016" y="15937"/>
                  </a:lnTo>
                  <a:cubicBezTo>
                    <a:pt x="20016" y="16087"/>
                    <a:pt x="19986" y="16162"/>
                    <a:pt x="19924" y="16162"/>
                  </a:cubicBezTo>
                  <a:lnTo>
                    <a:pt x="19469" y="16162"/>
                  </a:lnTo>
                  <a:cubicBezTo>
                    <a:pt x="19411" y="16162"/>
                    <a:pt x="19382" y="16087"/>
                    <a:pt x="19382" y="15937"/>
                  </a:cubicBezTo>
                  <a:lnTo>
                    <a:pt x="19382" y="8568"/>
                  </a:lnTo>
                  <a:lnTo>
                    <a:pt x="19398" y="8512"/>
                  </a:lnTo>
                  <a:lnTo>
                    <a:pt x="19664" y="8512"/>
                  </a:lnTo>
                  <a:lnTo>
                    <a:pt x="19908" y="8493"/>
                  </a:lnTo>
                  <a:cubicBezTo>
                    <a:pt x="19926" y="8943"/>
                    <a:pt x="19940" y="9168"/>
                    <a:pt x="19951" y="9168"/>
                  </a:cubicBezTo>
                  <a:lnTo>
                    <a:pt x="19957" y="9168"/>
                  </a:lnTo>
                  <a:cubicBezTo>
                    <a:pt x="20087" y="8580"/>
                    <a:pt x="20237" y="8287"/>
                    <a:pt x="20407" y="8287"/>
                  </a:cubicBezTo>
                  <a:close/>
                  <a:moveTo>
                    <a:pt x="17918" y="11381"/>
                  </a:moveTo>
                  <a:lnTo>
                    <a:pt x="18444" y="11381"/>
                  </a:lnTo>
                  <a:lnTo>
                    <a:pt x="18444" y="11362"/>
                  </a:lnTo>
                  <a:cubicBezTo>
                    <a:pt x="18444" y="10437"/>
                    <a:pt x="18363" y="9974"/>
                    <a:pt x="18200" y="9974"/>
                  </a:cubicBezTo>
                  <a:lnTo>
                    <a:pt x="18184" y="9974"/>
                  </a:lnTo>
                  <a:cubicBezTo>
                    <a:pt x="18075" y="9974"/>
                    <a:pt x="17999" y="10181"/>
                    <a:pt x="17956" y="10593"/>
                  </a:cubicBezTo>
                  <a:cubicBezTo>
                    <a:pt x="17931" y="10843"/>
                    <a:pt x="17918" y="11106"/>
                    <a:pt x="17918" y="11381"/>
                  </a:cubicBezTo>
                  <a:close/>
                  <a:moveTo>
                    <a:pt x="18211" y="8324"/>
                  </a:moveTo>
                  <a:cubicBezTo>
                    <a:pt x="18764" y="8324"/>
                    <a:pt x="19040" y="9475"/>
                    <a:pt x="19040" y="11775"/>
                  </a:cubicBezTo>
                  <a:lnTo>
                    <a:pt x="19040" y="12262"/>
                  </a:lnTo>
                  <a:cubicBezTo>
                    <a:pt x="19040" y="12650"/>
                    <a:pt x="18999" y="12843"/>
                    <a:pt x="18916" y="12843"/>
                  </a:cubicBezTo>
                  <a:lnTo>
                    <a:pt x="18916" y="12880"/>
                  </a:lnTo>
                  <a:lnTo>
                    <a:pt x="18796" y="12843"/>
                  </a:lnTo>
                  <a:lnTo>
                    <a:pt x="17934" y="12843"/>
                  </a:lnTo>
                  <a:cubicBezTo>
                    <a:pt x="17934" y="13356"/>
                    <a:pt x="17989" y="13787"/>
                    <a:pt x="18097" y="14137"/>
                  </a:cubicBezTo>
                  <a:cubicBezTo>
                    <a:pt x="18162" y="14312"/>
                    <a:pt x="18245" y="14399"/>
                    <a:pt x="18346" y="14399"/>
                  </a:cubicBezTo>
                  <a:lnTo>
                    <a:pt x="18395" y="14399"/>
                  </a:lnTo>
                  <a:cubicBezTo>
                    <a:pt x="18467" y="14399"/>
                    <a:pt x="18612" y="14275"/>
                    <a:pt x="18829" y="14025"/>
                  </a:cubicBezTo>
                  <a:lnTo>
                    <a:pt x="18851" y="14025"/>
                  </a:lnTo>
                  <a:cubicBezTo>
                    <a:pt x="18894" y="14025"/>
                    <a:pt x="18941" y="14343"/>
                    <a:pt x="18992" y="14981"/>
                  </a:cubicBezTo>
                  <a:cubicBezTo>
                    <a:pt x="19002" y="15018"/>
                    <a:pt x="19013" y="15143"/>
                    <a:pt x="19024" y="15356"/>
                  </a:cubicBezTo>
                  <a:cubicBezTo>
                    <a:pt x="19024" y="15706"/>
                    <a:pt x="18809" y="15968"/>
                    <a:pt x="18379" y="16143"/>
                  </a:cubicBezTo>
                  <a:lnTo>
                    <a:pt x="18216" y="16143"/>
                  </a:lnTo>
                  <a:cubicBezTo>
                    <a:pt x="17772" y="16143"/>
                    <a:pt x="17474" y="15381"/>
                    <a:pt x="17322" y="13856"/>
                  </a:cubicBezTo>
                  <a:cubicBezTo>
                    <a:pt x="17278" y="13331"/>
                    <a:pt x="17257" y="12818"/>
                    <a:pt x="17257" y="12318"/>
                  </a:cubicBezTo>
                  <a:cubicBezTo>
                    <a:pt x="17257" y="10443"/>
                    <a:pt x="17441" y="9193"/>
                    <a:pt x="17810" y="8568"/>
                  </a:cubicBezTo>
                  <a:cubicBezTo>
                    <a:pt x="17947" y="8406"/>
                    <a:pt x="18081" y="8324"/>
                    <a:pt x="18211" y="8324"/>
                  </a:cubicBezTo>
                  <a:close/>
                  <a:moveTo>
                    <a:pt x="15787" y="12431"/>
                  </a:moveTo>
                  <a:cubicBezTo>
                    <a:pt x="15787" y="13481"/>
                    <a:pt x="15854" y="14087"/>
                    <a:pt x="15988" y="14250"/>
                  </a:cubicBezTo>
                  <a:lnTo>
                    <a:pt x="16053" y="14306"/>
                  </a:lnTo>
                  <a:lnTo>
                    <a:pt x="16096" y="14306"/>
                  </a:lnTo>
                  <a:cubicBezTo>
                    <a:pt x="16241" y="14306"/>
                    <a:pt x="16328" y="13887"/>
                    <a:pt x="16357" y="13049"/>
                  </a:cubicBezTo>
                  <a:lnTo>
                    <a:pt x="16357" y="11530"/>
                  </a:lnTo>
                  <a:cubicBezTo>
                    <a:pt x="16357" y="10606"/>
                    <a:pt x="16265" y="10143"/>
                    <a:pt x="16080" y="10143"/>
                  </a:cubicBezTo>
                  <a:cubicBezTo>
                    <a:pt x="15918" y="10143"/>
                    <a:pt x="15820" y="10700"/>
                    <a:pt x="15787" y="11812"/>
                  </a:cubicBezTo>
                  <a:cubicBezTo>
                    <a:pt x="15787" y="11812"/>
                    <a:pt x="15787" y="12431"/>
                    <a:pt x="15787" y="12431"/>
                  </a:cubicBezTo>
                  <a:close/>
                  <a:moveTo>
                    <a:pt x="15972" y="8324"/>
                  </a:moveTo>
                  <a:cubicBezTo>
                    <a:pt x="16185" y="8324"/>
                    <a:pt x="16346" y="8662"/>
                    <a:pt x="16454" y="9337"/>
                  </a:cubicBezTo>
                  <a:cubicBezTo>
                    <a:pt x="16476" y="8787"/>
                    <a:pt x="16509" y="8512"/>
                    <a:pt x="16552" y="8512"/>
                  </a:cubicBezTo>
                  <a:lnTo>
                    <a:pt x="16910" y="8512"/>
                  </a:lnTo>
                  <a:cubicBezTo>
                    <a:pt x="16953" y="8512"/>
                    <a:pt x="16982" y="8580"/>
                    <a:pt x="16996" y="8718"/>
                  </a:cubicBezTo>
                  <a:lnTo>
                    <a:pt x="16996" y="8774"/>
                  </a:lnTo>
                  <a:lnTo>
                    <a:pt x="16991" y="8774"/>
                  </a:lnTo>
                  <a:lnTo>
                    <a:pt x="16980" y="12056"/>
                  </a:lnTo>
                  <a:lnTo>
                    <a:pt x="16980" y="15600"/>
                  </a:lnTo>
                  <a:cubicBezTo>
                    <a:pt x="16980" y="17362"/>
                    <a:pt x="16888" y="18406"/>
                    <a:pt x="16704" y="18731"/>
                  </a:cubicBezTo>
                  <a:cubicBezTo>
                    <a:pt x="16548" y="19156"/>
                    <a:pt x="16310" y="19368"/>
                    <a:pt x="15988" y="19368"/>
                  </a:cubicBezTo>
                  <a:cubicBezTo>
                    <a:pt x="15511" y="19256"/>
                    <a:pt x="15272" y="19025"/>
                    <a:pt x="15272" y="18674"/>
                  </a:cubicBezTo>
                  <a:lnTo>
                    <a:pt x="15272" y="18562"/>
                  </a:lnTo>
                  <a:cubicBezTo>
                    <a:pt x="15272" y="18412"/>
                    <a:pt x="15308" y="17969"/>
                    <a:pt x="15381" y="17230"/>
                  </a:cubicBezTo>
                  <a:cubicBezTo>
                    <a:pt x="15403" y="17156"/>
                    <a:pt x="15431" y="17118"/>
                    <a:pt x="15468" y="17118"/>
                  </a:cubicBezTo>
                  <a:cubicBezTo>
                    <a:pt x="15598" y="17306"/>
                    <a:pt x="15769" y="17399"/>
                    <a:pt x="15983" y="17399"/>
                  </a:cubicBezTo>
                  <a:cubicBezTo>
                    <a:pt x="16156" y="17399"/>
                    <a:pt x="16261" y="17262"/>
                    <a:pt x="16297" y="16987"/>
                  </a:cubicBezTo>
                  <a:cubicBezTo>
                    <a:pt x="16337" y="16762"/>
                    <a:pt x="16357" y="16262"/>
                    <a:pt x="16357" y="15487"/>
                  </a:cubicBezTo>
                  <a:lnTo>
                    <a:pt x="16357" y="15431"/>
                  </a:lnTo>
                  <a:lnTo>
                    <a:pt x="16346" y="15431"/>
                  </a:lnTo>
                  <a:cubicBezTo>
                    <a:pt x="16256" y="15918"/>
                    <a:pt x="16118" y="16162"/>
                    <a:pt x="15934" y="16162"/>
                  </a:cubicBezTo>
                  <a:cubicBezTo>
                    <a:pt x="15609" y="16162"/>
                    <a:pt x="15383" y="15674"/>
                    <a:pt x="15256" y="14699"/>
                  </a:cubicBezTo>
                  <a:cubicBezTo>
                    <a:pt x="15187" y="14087"/>
                    <a:pt x="15153" y="13394"/>
                    <a:pt x="15153" y="12618"/>
                  </a:cubicBezTo>
                  <a:lnTo>
                    <a:pt x="15153" y="12112"/>
                  </a:lnTo>
                  <a:cubicBezTo>
                    <a:pt x="15153" y="9587"/>
                    <a:pt x="15426" y="8324"/>
                    <a:pt x="15972" y="8324"/>
                  </a:cubicBezTo>
                  <a:close/>
                  <a:moveTo>
                    <a:pt x="13646" y="12505"/>
                  </a:moveTo>
                  <a:cubicBezTo>
                    <a:pt x="13646" y="13443"/>
                    <a:pt x="13711" y="14025"/>
                    <a:pt x="13841" y="14250"/>
                  </a:cubicBezTo>
                  <a:lnTo>
                    <a:pt x="13917" y="14306"/>
                  </a:lnTo>
                  <a:lnTo>
                    <a:pt x="13955" y="14306"/>
                  </a:lnTo>
                  <a:cubicBezTo>
                    <a:pt x="14103" y="14306"/>
                    <a:pt x="14190" y="13887"/>
                    <a:pt x="14215" y="13049"/>
                  </a:cubicBezTo>
                  <a:lnTo>
                    <a:pt x="14215" y="11530"/>
                  </a:lnTo>
                  <a:cubicBezTo>
                    <a:pt x="14215" y="10606"/>
                    <a:pt x="14123" y="10143"/>
                    <a:pt x="13939" y="10143"/>
                  </a:cubicBezTo>
                  <a:cubicBezTo>
                    <a:pt x="13776" y="10143"/>
                    <a:pt x="13678" y="10700"/>
                    <a:pt x="13646" y="11812"/>
                  </a:cubicBezTo>
                  <a:cubicBezTo>
                    <a:pt x="13646" y="11812"/>
                    <a:pt x="13646" y="12505"/>
                    <a:pt x="13646" y="12505"/>
                  </a:cubicBezTo>
                  <a:close/>
                  <a:moveTo>
                    <a:pt x="13836" y="8324"/>
                  </a:moveTo>
                  <a:cubicBezTo>
                    <a:pt x="14045" y="8324"/>
                    <a:pt x="14204" y="8662"/>
                    <a:pt x="14313" y="9337"/>
                  </a:cubicBezTo>
                  <a:cubicBezTo>
                    <a:pt x="14334" y="8787"/>
                    <a:pt x="14367" y="8512"/>
                    <a:pt x="14410" y="8512"/>
                  </a:cubicBezTo>
                  <a:lnTo>
                    <a:pt x="14768" y="8512"/>
                  </a:lnTo>
                  <a:cubicBezTo>
                    <a:pt x="14812" y="8512"/>
                    <a:pt x="14842" y="8580"/>
                    <a:pt x="14860" y="8718"/>
                  </a:cubicBezTo>
                  <a:lnTo>
                    <a:pt x="14860" y="8774"/>
                  </a:lnTo>
                  <a:lnTo>
                    <a:pt x="14849" y="8774"/>
                  </a:lnTo>
                  <a:lnTo>
                    <a:pt x="14844" y="11999"/>
                  </a:lnTo>
                  <a:lnTo>
                    <a:pt x="14844" y="15600"/>
                  </a:lnTo>
                  <a:cubicBezTo>
                    <a:pt x="14844" y="17362"/>
                    <a:pt x="14752" y="18406"/>
                    <a:pt x="14568" y="18731"/>
                  </a:cubicBezTo>
                  <a:cubicBezTo>
                    <a:pt x="14408" y="19156"/>
                    <a:pt x="14170" y="19368"/>
                    <a:pt x="13852" y="19368"/>
                  </a:cubicBezTo>
                  <a:cubicBezTo>
                    <a:pt x="13375" y="19256"/>
                    <a:pt x="13136" y="19025"/>
                    <a:pt x="13136" y="18674"/>
                  </a:cubicBezTo>
                  <a:lnTo>
                    <a:pt x="13136" y="18562"/>
                  </a:lnTo>
                  <a:cubicBezTo>
                    <a:pt x="13136" y="18412"/>
                    <a:pt x="13170" y="17969"/>
                    <a:pt x="13239" y="17230"/>
                  </a:cubicBezTo>
                  <a:cubicBezTo>
                    <a:pt x="13261" y="17156"/>
                    <a:pt x="13292" y="17118"/>
                    <a:pt x="13331" y="17118"/>
                  </a:cubicBezTo>
                  <a:cubicBezTo>
                    <a:pt x="13462" y="17306"/>
                    <a:pt x="13631" y="17399"/>
                    <a:pt x="13841" y="17399"/>
                  </a:cubicBezTo>
                  <a:cubicBezTo>
                    <a:pt x="14015" y="17399"/>
                    <a:pt x="14121" y="17262"/>
                    <a:pt x="14161" y="16987"/>
                  </a:cubicBezTo>
                  <a:cubicBezTo>
                    <a:pt x="14197" y="16762"/>
                    <a:pt x="14215" y="16262"/>
                    <a:pt x="14215" y="15487"/>
                  </a:cubicBezTo>
                  <a:lnTo>
                    <a:pt x="14215" y="15431"/>
                  </a:lnTo>
                  <a:lnTo>
                    <a:pt x="14210" y="15431"/>
                  </a:lnTo>
                  <a:cubicBezTo>
                    <a:pt x="14116" y="15918"/>
                    <a:pt x="13977" y="16162"/>
                    <a:pt x="13792" y="16162"/>
                  </a:cubicBezTo>
                  <a:cubicBezTo>
                    <a:pt x="13467" y="16162"/>
                    <a:pt x="13243" y="15674"/>
                    <a:pt x="13120" y="14699"/>
                  </a:cubicBezTo>
                  <a:cubicBezTo>
                    <a:pt x="13048" y="14087"/>
                    <a:pt x="13012" y="13394"/>
                    <a:pt x="13012" y="12618"/>
                  </a:cubicBezTo>
                  <a:lnTo>
                    <a:pt x="13012" y="12112"/>
                  </a:lnTo>
                  <a:cubicBezTo>
                    <a:pt x="13012" y="9587"/>
                    <a:pt x="13286" y="8324"/>
                    <a:pt x="13836" y="8324"/>
                  </a:cubicBezTo>
                  <a:close/>
                  <a:moveTo>
                    <a:pt x="11526" y="12224"/>
                  </a:moveTo>
                  <a:cubicBezTo>
                    <a:pt x="11526" y="13675"/>
                    <a:pt x="11631" y="14399"/>
                    <a:pt x="11840" y="14399"/>
                  </a:cubicBezTo>
                  <a:lnTo>
                    <a:pt x="11851" y="14399"/>
                  </a:lnTo>
                  <a:cubicBezTo>
                    <a:pt x="12018" y="14399"/>
                    <a:pt x="12117" y="13968"/>
                    <a:pt x="12149" y="13106"/>
                  </a:cubicBezTo>
                  <a:lnTo>
                    <a:pt x="12166" y="12150"/>
                  </a:lnTo>
                  <a:cubicBezTo>
                    <a:pt x="12166" y="11149"/>
                    <a:pt x="12117" y="10518"/>
                    <a:pt x="12019" y="10256"/>
                  </a:cubicBezTo>
                  <a:cubicBezTo>
                    <a:pt x="11965" y="10143"/>
                    <a:pt x="11906" y="10087"/>
                    <a:pt x="11840" y="10087"/>
                  </a:cubicBezTo>
                  <a:cubicBezTo>
                    <a:pt x="11674" y="10087"/>
                    <a:pt x="11577" y="10462"/>
                    <a:pt x="11548" y="11212"/>
                  </a:cubicBezTo>
                  <a:cubicBezTo>
                    <a:pt x="11537" y="11387"/>
                    <a:pt x="11530" y="11725"/>
                    <a:pt x="11526" y="12224"/>
                  </a:cubicBezTo>
                  <a:close/>
                  <a:moveTo>
                    <a:pt x="11889" y="8287"/>
                  </a:moveTo>
                  <a:cubicBezTo>
                    <a:pt x="12341" y="8287"/>
                    <a:pt x="12617" y="9018"/>
                    <a:pt x="12719" y="10481"/>
                  </a:cubicBezTo>
                  <a:cubicBezTo>
                    <a:pt x="12751" y="10931"/>
                    <a:pt x="12768" y="11400"/>
                    <a:pt x="12768" y="11887"/>
                  </a:cubicBezTo>
                  <a:lnTo>
                    <a:pt x="12768" y="12393"/>
                  </a:lnTo>
                  <a:cubicBezTo>
                    <a:pt x="12768" y="14143"/>
                    <a:pt x="12635" y="15268"/>
                    <a:pt x="12372" y="15768"/>
                  </a:cubicBezTo>
                  <a:cubicBezTo>
                    <a:pt x="12224" y="16031"/>
                    <a:pt x="12050" y="16162"/>
                    <a:pt x="11851" y="16162"/>
                  </a:cubicBezTo>
                  <a:cubicBezTo>
                    <a:pt x="11396" y="16162"/>
                    <a:pt x="11114" y="15500"/>
                    <a:pt x="11005" y="14174"/>
                  </a:cubicBezTo>
                  <a:cubicBezTo>
                    <a:pt x="10962" y="13687"/>
                    <a:pt x="10940" y="13068"/>
                    <a:pt x="10940" y="12318"/>
                  </a:cubicBezTo>
                  <a:lnTo>
                    <a:pt x="10940" y="12280"/>
                  </a:lnTo>
                  <a:cubicBezTo>
                    <a:pt x="10940" y="9618"/>
                    <a:pt x="11257" y="8287"/>
                    <a:pt x="11889" y="8287"/>
                  </a:cubicBezTo>
                  <a:close/>
                  <a:moveTo>
                    <a:pt x="9899" y="5455"/>
                  </a:moveTo>
                  <a:lnTo>
                    <a:pt x="10339" y="5455"/>
                  </a:lnTo>
                  <a:cubicBezTo>
                    <a:pt x="10393" y="5455"/>
                    <a:pt x="10420" y="5531"/>
                    <a:pt x="10420" y="5680"/>
                  </a:cubicBezTo>
                  <a:lnTo>
                    <a:pt x="10420" y="13687"/>
                  </a:lnTo>
                  <a:cubicBezTo>
                    <a:pt x="10420" y="13975"/>
                    <a:pt x="10442" y="14118"/>
                    <a:pt x="10485" y="14118"/>
                  </a:cubicBezTo>
                  <a:cubicBezTo>
                    <a:pt x="10684" y="14118"/>
                    <a:pt x="10783" y="14237"/>
                    <a:pt x="10783" y="14474"/>
                  </a:cubicBezTo>
                  <a:cubicBezTo>
                    <a:pt x="10805" y="14587"/>
                    <a:pt x="10827" y="14974"/>
                    <a:pt x="10848" y="15637"/>
                  </a:cubicBezTo>
                  <a:cubicBezTo>
                    <a:pt x="10834" y="15987"/>
                    <a:pt x="10758" y="16162"/>
                    <a:pt x="10621" y="16162"/>
                  </a:cubicBezTo>
                  <a:lnTo>
                    <a:pt x="10214" y="16162"/>
                  </a:lnTo>
                  <a:cubicBezTo>
                    <a:pt x="10026" y="16162"/>
                    <a:pt x="9899" y="15837"/>
                    <a:pt x="9834" y="15187"/>
                  </a:cubicBezTo>
                  <a:lnTo>
                    <a:pt x="9824" y="14699"/>
                  </a:lnTo>
                  <a:lnTo>
                    <a:pt x="9824" y="5849"/>
                  </a:lnTo>
                  <a:cubicBezTo>
                    <a:pt x="9824" y="5587"/>
                    <a:pt x="9849" y="5455"/>
                    <a:pt x="9899" y="5455"/>
                  </a:cubicBezTo>
                  <a:close/>
                  <a:moveTo>
                    <a:pt x="8083" y="11324"/>
                  </a:moveTo>
                  <a:lnTo>
                    <a:pt x="8083" y="14137"/>
                  </a:lnTo>
                  <a:lnTo>
                    <a:pt x="8278" y="14193"/>
                  </a:lnTo>
                  <a:cubicBezTo>
                    <a:pt x="8528" y="14193"/>
                    <a:pt x="8694" y="13943"/>
                    <a:pt x="8777" y="13443"/>
                  </a:cubicBezTo>
                  <a:cubicBezTo>
                    <a:pt x="8810" y="13156"/>
                    <a:pt x="8826" y="12918"/>
                    <a:pt x="8826" y="12731"/>
                  </a:cubicBezTo>
                  <a:cubicBezTo>
                    <a:pt x="8826" y="12118"/>
                    <a:pt x="8730" y="11687"/>
                    <a:pt x="8539" y="11437"/>
                  </a:cubicBezTo>
                  <a:cubicBezTo>
                    <a:pt x="8452" y="11362"/>
                    <a:pt x="8380" y="11324"/>
                    <a:pt x="8322" y="11324"/>
                  </a:cubicBezTo>
                  <a:cubicBezTo>
                    <a:pt x="8322" y="11324"/>
                    <a:pt x="8083" y="11324"/>
                    <a:pt x="8083" y="11324"/>
                  </a:cubicBezTo>
                  <a:close/>
                  <a:moveTo>
                    <a:pt x="8083" y="7274"/>
                  </a:moveTo>
                  <a:lnTo>
                    <a:pt x="8083" y="9693"/>
                  </a:lnTo>
                  <a:lnTo>
                    <a:pt x="8159" y="9693"/>
                  </a:lnTo>
                  <a:cubicBezTo>
                    <a:pt x="8423" y="9693"/>
                    <a:pt x="8587" y="9506"/>
                    <a:pt x="8653" y="9131"/>
                  </a:cubicBezTo>
                  <a:cubicBezTo>
                    <a:pt x="8692" y="8905"/>
                    <a:pt x="8712" y="8662"/>
                    <a:pt x="8712" y="8399"/>
                  </a:cubicBezTo>
                  <a:cubicBezTo>
                    <a:pt x="8712" y="7837"/>
                    <a:pt x="8636" y="7462"/>
                    <a:pt x="8485" y="7274"/>
                  </a:cubicBezTo>
                  <a:lnTo>
                    <a:pt x="8354" y="7218"/>
                  </a:lnTo>
                  <a:lnTo>
                    <a:pt x="8240" y="7218"/>
                  </a:lnTo>
                  <a:cubicBezTo>
                    <a:pt x="8240" y="7218"/>
                    <a:pt x="8083" y="7274"/>
                    <a:pt x="8083" y="7274"/>
                  </a:cubicBezTo>
                  <a:close/>
                  <a:moveTo>
                    <a:pt x="7476" y="5455"/>
                  </a:moveTo>
                  <a:lnTo>
                    <a:pt x="8327" y="5455"/>
                  </a:lnTo>
                  <a:cubicBezTo>
                    <a:pt x="8761" y="5455"/>
                    <a:pt x="9019" y="5643"/>
                    <a:pt x="9102" y="6018"/>
                  </a:cubicBezTo>
                  <a:cubicBezTo>
                    <a:pt x="9276" y="6518"/>
                    <a:pt x="9363" y="7174"/>
                    <a:pt x="9363" y="7987"/>
                  </a:cubicBezTo>
                  <a:lnTo>
                    <a:pt x="9363" y="8156"/>
                  </a:lnTo>
                  <a:cubicBezTo>
                    <a:pt x="9363" y="9280"/>
                    <a:pt x="9251" y="10018"/>
                    <a:pt x="9027" y="10368"/>
                  </a:cubicBezTo>
                  <a:lnTo>
                    <a:pt x="8962" y="10462"/>
                  </a:lnTo>
                  <a:lnTo>
                    <a:pt x="8962" y="10518"/>
                  </a:lnTo>
                  <a:lnTo>
                    <a:pt x="8978" y="10518"/>
                  </a:lnTo>
                  <a:cubicBezTo>
                    <a:pt x="9097" y="10518"/>
                    <a:pt x="9227" y="10806"/>
                    <a:pt x="9368" y="11381"/>
                  </a:cubicBezTo>
                  <a:cubicBezTo>
                    <a:pt x="9462" y="11905"/>
                    <a:pt x="9509" y="12449"/>
                    <a:pt x="9509" y="13012"/>
                  </a:cubicBezTo>
                  <a:cubicBezTo>
                    <a:pt x="9509" y="14425"/>
                    <a:pt x="9343" y="15375"/>
                    <a:pt x="9010" y="15862"/>
                  </a:cubicBezTo>
                  <a:cubicBezTo>
                    <a:pt x="8945" y="16062"/>
                    <a:pt x="8485" y="16162"/>
                    <a:pt x="7628" y="16162"/>
                  </a:cubicBezTo>
                  <a:lnTo>
                    <a:pt x="7476" y="16162"/>
                  </a:lnTo>
                  <a:lnTo>
                    <a:pt x="7460" y="16105"/>
                  </a:lnTo>
                  <a:lnTo>
                    <a:pt x="7460" y="5512"/>
                  </a:lnTo>
                  <a:cubicBezTo>
                    <a:pt x="7460" y="5512"/>
                    <a:pt x="7476" y="5455"/>
                    <a:pt x="7476" y="5455"/>
                  </a:cubicBezTo>
                  <a:close/>
                  <a:moveTo>
                    <a:pt x="2434" y="12431"/>
                  </a:moveTo>
                  <a:lnTo>
                    <a:pt x="3833" y="12431"/>
                  </a:lnTo>
                  <a:cubicBezTo>
                    <a:pt x="3988" y="12481"/>
                    <a:pt x="4066" y="12743"/>
                    <a:pt x="4066" y="13218"/>
                  </a:cubicBezTo>
                  <a:lnTo>
                    <a:pt x="4066" y="13293"/>
                  </a:lnTo>
                  <a:cubicBezTo>
                    <a:pt x="4033" y="13769"/>
                    <a:pt x="3966" y="14005"/>
                    <a:pt x="3865" y="14005"/>
                  </a:cubicBezTo>
                  <a:lnTo>
                    <a:pt x="2401" y="14005"/>
                  </a:lnTo>
                  <a:cubicBezTo>
                    <a:pt x="2304" y="14005"/>
                    <a:pt x="2235" y="13787"/>
                    <a:pt x="2195" y="13349"/>
                  </a:cubicBezTo>
                  <a:lnTo>
                    <a:pt x="2195" y="13125"/>
                  </a:lnTo>
                  <a:cubicBezTo>
                    <a:pt x="2195" y="12737"/>
                    <a:pt x="2275" y="12505"/>
                    <a:pt x="2434" y="12431"/>
                  </a:cubicBezTo>
                  <a:close/>
                  <a:moveTo>
                    <a:pt x="3101" y="7555"/>
                  </a:moveTo>
                  <a:cubicBezTo>
                    <a:pt x="3278" y="7618"/>
                    <a:pt x="3366" y="7881"/>
                    <a:pt x="3366" y="8343"/>
                  </a:cubicBezTo>
                  <a:lnTo>
                    <a:pt x="3366" y="8493"/>
                  </a:lnTo>
                  <a:cubicBezTo>
                    <a:pt x="3366" y="8918"/>
                    <a:pt x="3280" y="9168"/>
                    <a:pt x="3106" y="9243"/>
                  </a:cubicBezTo>
                  <a:lnTo>
                    <a:pt x="2483" y="9243"/>
                  </a:lnTo>
                  <a:cubicBezTo>
                    <a:pt x="2280" y="9243"/>
                    <a:pt x="2179" y="8943"/>
                    <a:pt x="2179" y="8343"/>
                  </a:cubicBezTo>
                  <a:cubicBezTo>
                    <a:pt x="2179" y="7918"/>
                    <a:pt x="2264" y="7656"/>
                    <a:pt x="2434" y="7555"/>
                  </a:cubicBezTo>
                  <a:cubicBezTo>
                    <a:pt x="2434" y="7555"/>
                    <a:pt x="3101" y="7555"/>
                    <a:pt x="3101" y="7555"/>
                  </a:cubicBezTo>
                  <a:close/>
                  <a:moveTo>
                    <a:pt x="1203" y="8905"/>
                  </a:moveTo>
                  <a:lnTo>
                    <a:pt x="1203" y="12599"/>
                  </a:lnTo>
                  <a:cubicBezTo>
                    <a:pt x="1203" y="13962"/>
                    <a:pt x="1284" y="14981"/>
                    <a:pt x="1447" y="15656"/>
                  </a:cubicBezTo>
                  <a:cubicBezTo>
                    <a:pt x="1715" y="16844"/>
                    <a:pt x="2051" y="17437"/>
                    <a:pt x="2456" y="17437"/>
                  </a:cubicBezTo>
                  <a:lnTo>
                    <a:pt x="3789" y="17437"/>
                  </a:lnTo>
                  <a:cubicBezTo>
                    <a:pt x="4266" y="17437"/>
                    <a:pt x="4635" y="16675"/>
                    <a:pt x="4895" y="15149"/>
                  </a:cubicBezTo>
                  <a:cubicBezTo>
                    <a:pt x="4993" y="14512"/>
                    <a:pt x="5042" y="13849"/>
                    <a:pt x="5042" y="13162"/>
                  </a:cubicBezTo>
                  <a:lnTo>
                    <a:pt x="5042" y="10068"/>
                  </a:lnTo>
                  <a:cubicBezTo>
                    <a:pt x="5042" y="9693"/>
                    <a:pt x="4986" y="9419"/>
                    <a:pt x="4874" y="9243"/>
                  </a:cubicBezTo>
                  <a:lnTo>
                    <a:pt x="4825" y="9224"/>
                  </a:lnTo>
                  <a:lnTo>
                    <a:pt x="4662" y="9224"/>
                  </a:lnTo>
                  <a:cubicBezTo>
                    <a:pt x="4489" y="9224"/>
                    <a:pt x="4380" y="9006"/>
                    <a:pt x="4337" y="8568"/>
                  </a:cubicBezTo>
                  <a:cubicBezTo>
                    <a:pt x="4337" y="6693"/>
                    <a:pt x="4087" y="5318"/>
                    <a:pt x="3589" y="4443"/>
                  </a:cubicBezTo>
                  <a:cubicBezTo>
                    <a:pt x="3430" y="4193"/>
                    <a:pt x="3231" y="4068"/>
                    <a:pt x="2992" y="4068"/>
                  </a:cubicBezTo>
                  <a:lnTo>
                    <a:pt x="2537" y="4068"/>
                  </a:lnTo>
                  <a:cubicBezTo>
                    <a:pt x="1937" y="4068"/>
                    <a:pt x="1523" y="4987"/>
                    <a:pt x="1295" y="6825"/>
                  </a:cubicBezTo>
                  <a:cubicBezTo>
                    <a:pt x="1234" y="7262"/>
                    <a:pt x="1203" y="7956"/>
                    <a:pt x="1203" y="8905"/>
                  </a:cubicBezTo>
                  <a:close/>
                  <a:moveTo>
                    <a:pt x="889" y="0"/>
                  </a:moveTo>
                  <a:lnTo>
                    <a:pt x="5345" y="0"/>
                  </a:lnTo>
                  <a:cubicBezTo>
                    <a:pt x="5660" y="0"/>
                    <a:pt x="5916" y="524"/>
                    <a:pt x="6115" y="1574"/>
                  </a:cubicBezTo>
                  <a:cubicBezTo>
                    <a:pt x="6202" y="2100"/>
                    <a:pt x="6245" y="2605"/>
                    <a:pt x="6245" y="3093"/>
                  </a:cubicBezTo>
                  <a:lnTo>
                    <a:pt x="6245" y="18506"/>
                  </a:lnTo>
                  <a:cubicBezTo>
                    <a:pt x="6245" y="19406"/>
                    <a:pt x="6126" y="20212"/>
                    <a:pt x="5887" y="20925"/>
                  </a:cubicBezTo>
                  <a:cubicBezTo>
                    <a:pt x="5714" y="21374"/>
                    <a:pt x="5533" y="21599"/>
                    <a:pt x="5345" y="21599"/>
                  </a:cubicBezTo>
                  <a:lnTo>
                    <a:pt x="889" y="21599"/>
                  </a:lnTo>
                  <a:cubicBezTo>
                    <a:pt x="632" y="21599"/>
                    <a:pt x="401" y="21187"/>
                    <a:pt x="195" y="20362"/>
                  </a:cubicBezTo>
                  <a:cubicBezTo>
                    <a:pt x="65" y="19762"/>
                    <a:pt x="0" y="19150"/>
                    <a:pt x="0" y="18524"/>
                  </a:cubicBezTo>
                  <a:lnTo>
                    <a:pt x="0" y="3056"/>
                  </a:lnTo>
                  <a:cubicBezTo>
                    <a:pt x="0" y="2181"/>
                    <a:pt x="119" y="1387"/>
                    <a:pt x="357" y="674"/>
                  </a:cubicBezTo>
                  <a:cubicBezTo>
                    <a:pt x="531" y="224"/>
                    <a:pt x="708" y="0"/>
                    <a:pt x="88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0" name="Group 9"/>
          <p:cNvGrpSpPr/>
          <p:nvPr/>
        </p:nvGrpSpPr>
        <p:grpSpPr>
          <a:xfrm>
            <a:off x="7960817" y="5851625"/>
            <a:ext cx="576858" cy="551855"/>
            <a:chOff x="14152563" y="8116888"/>
            <a:chExt cx="1025525" cy="981075"/>
          </a:xfrm>
        </p:grpSpPr>
        <p:sp>
          <p:nvSpPr>
            <p:cNvPr id="74769" name="AutoShape 17"/>
            <p:cNvSpPr>
              <a:spLocks/>
            </p:cNvSpPr>
            <p:nvPr/>
          </p:nvSpPr>
          <p:spPr bwMode="auto">
            <a:xfrm flipH="1">
              <a:off x="14152563" y="8116888"/>
              <a:ext cx="1025525" cy="98107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70" name="AutoShape 18"/>
            <p:cNvSpPr>
              <a:spLocks/>
            </p:cNvSpPr>
            <p:nvPr/>
          </p:nvSpPr>
          <p:spPr bwMode="auto">
            <a:xfrm>
              <a:off x="14289088" y="8445500"/>
              <a:ext cx="754062"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3" y="15937"/>
                  </a:moveTo>
                  <a:lnTo>
                    <a:pt x="18773" y="15975"/>
                  </a:lnTo>
                  <a:cubicBezTo>
                    <a:pt x="18773" y="17250"/>
                    <a:pt x="18867" y="18043"/>
                    <a:pt x="19054" y="18356"/>
                  </a:cubicBezTo>
                  <a:cubicBezTo>
                    <a:pt x="19096" y="18431"/>
                    <a:pt x="19141" y="18468"/>
                    <a:pt x="19187" y="18468"/>
                  </a:cubicBezTo>
                  <a:lnTo>
                    <a:pt x="19213" y="18468"/>
                  </a:lnTo>
                  <a:cubicBezTo>
                    <a:pt x="19538" y="18468"/>
                    <a:pt x="19846" y="17656"/>
                    <a:pt x="20136" y="16031"/>
                  </a:cubicBezTo>
                  <a:cubicBezTo>
                    <a:pt x="20316" y="14806"/>
                    <a:pt x="20406" y="13812"/>
                    <a:pt x="20406" y="13049"/>
                  </a:cubicBezTo>
                  <a:lnTo>
                    <a:pt x="20406" y="12787"/>
                  </a:lnTo>
                  <a:cubicBezTo>
                    <a:pt x="20406" y="11637"/>
                    <a:pt x="20281" y="10793"/>
                    <a:pt x="20030" y="10256"/>
                  </a:cubicBezTo>
                  <a:cubicBezTo>
                    <a:pt x="19970" y="10181"/>
                    <a:pt x="19922" y="10143"/>
                    <a:pt x="19887" y="10143"/>
                  </a:cubicBezTo>
                  <a:lnTo>
                    <a:pt x="19839" y="10143"/>
                  </a:lnTo>
                  <a:cubicBezTo>
                    <a:pt x="19538" y="10143"/>
                    <a:pt x="19247" y="11093"/>
                    <a:pt x="18964" y="12993"/>
                  </a:cubicBezTo>
                  <a:cubicBezTo>
                    <a:pt x="18837" y="13906"/>
                    <a:pt x="18773" y="14887"/>
                    <a:pt x="18773" y="15937"/>
                  </a:cubicBezTo>
                  <a:close/>
                  <a:moveTo>
                    <a:pt x="14774" y="14868"/>
                  </a:moveTo>
                  <a:lnTo>
                    <a:pt x="14774" y="14962"/>
                  </a:lnTo>
                  <a:cubicBezTo>
                    <a:pt x="14774" y="15387"/>
                    <a:pt x="14803" y="15768"/>
                    <a:pt x="14859" y="16105"/>
                  </a:cubicBezTo>
                  <a:cubicBezTo>
                    <a:pt x="15153" y="15731"/>
                    <a:pt x="15453" y="15056"/>
                    <a:pt x="15761" y="14081"/>
                  </a:cubicBezTo>
                  <a:cubicBezTo>
                    <a:pt x="16058" y="13006"/>
                    <a:pt x="16206" y="12137"/>
                    <a:pt x="16206" y="11474"/>
                  </a:cubicBezTo>
                  <a:cubicBezTo>
                    <a:pt x="16206" y="10962"/>
                    <a:pt x="16139" y="10606"/>
                    <a:pt x="16005" y="10405"/>
                  </a:cubicBezTo>
                  <a:lnTo>
                    <a:pt x="15909" y="10349"/>
                  </a:lnTo>
                  <a:cubicBezTo>
                    <a:pt x="15647" y="10349"/>
                    <a:pt x="15349" y="11099"/>
                    <a:pt x="15013" y="12599"/>
                  </a:cubicBezTo>
                  <a:cubicBezTo>
                    <a:pt x="14854" y="13437"/>
                    <a:pt x="14774" y="14193"/>
                    <a:pt x="14774" y="14868"/>
                  </a:cubicBezTo>
                  <a:close/>
                  <a:moveTo>
                    <a:pt x="6252" y="0"/>
                  </a:moveTo>
                  <a:lnTo>
                    <a:pt x="6326" y="0"/>
                  </a:lnTo>
                  <a:cubicBezTo>
                    <a:pt x="6535" y="0"/>
                    <a:pt x="6683" y="393"/>
                    <a:pt x="6772" y="1181"/>
                  </a:cubicBezTo>
                  <a:lnTo>
                    <a:pt x="6788" y="1687"/>
                  </a:lnTo>
                  <a:cubicBezTo>
                    <a:pt x="6788" y="2637"/>
                    <a:pt x="6636" y="3431"/>
                    <a:pt x="6332" y="4068"/>
                  </a:cubicBezTo>
                  <a:cubicBezTo>
                    <a:pt x="6197" y="4293"/>
                    <a:pt x="6079" y="4406"/>
                    <a:pt x="5976" y="4406"/>
                  </a:cubicBezTo>
                  <a:cubicBezTo>
                    <a:pt x="5725" y="4406"/>
                    <a:pt x="5561" y="3993"/>
                    <a:pt x="5483" y="3168"/>
                  </a:cubicBezTo>
                  <a:lnTo>
                    <a:pt x="5467" y="2699"/>
                  </a:lnTo>
                  <a:cubicBezTo>
                    <a:pt x="5467" y="1837"/>
                    <a:pt x="5601" y="1075"/>
                    <a:pt x="5870" y="412"/>
                  </a:cubicBezTo>
                  <a:cubicBezTo>
                    <a:pt x="5997" y="137"/>
                    <a:pt x="6125" y="0"/>
                    <a:pt x="6252" y="0"/>
                  </a:cubicBezTo>
                  <a:close/>
                  <a:moveTo>
                    <a:pt x="4216" y="6543"/>
                  </a:moveTo>
                  <a:cubicBezTo>
                    <a:pt x="4573" y="6543"/>
                    <a:pt x="4799" y="6987"/>
                    <a:pt x="4894" y="7874"/>
                  </a:cubicBezTo>
                  <a:lnTo>
                    <a:pt x="4916" y="8324"/>
                  </a:lnTo>
                  <a:lnTo>
                    <a:pt x="4916" y="8737"/>
                  </a:lnTo>
                  <a:lnTo>
                    <a:pt x="4894" y="9300"/>
                  </a:lnTo>
                  <a:cubicBezTo>
                    <a:pt x="4916" y="9287"/>
                    <a:pt x="5085" y="8762"/>
                    <a:pt x="5403" y="7724"/>
                  </a:cubicBezTo>
                  <a:cubicBezTo>
                    <a:pt x="5580" y="7199"/>
                    <a:pt x="5755" y="6937"/>
                    <a:pt x="5929" y="6937"/>
                  </a:cubicBezTo>
                  <a:lnTo>
                    <a:pt x="5992" y="6937"/>
                  </a:lnTo>
                  <a:cubicBezTo>
                    <a:pt x="6155" y="6937"/>
                    <a:pt x="6303" y="7274"/>
                    <a:pt x="6438" y="7949"/>
                  </a:cubicBezTo>
                  <a:cubicBezTo>
                    <a:pt x="6462" y="8175"/>
                    <a:pt x="6475" y="8381"/>
                    <a:pt x="6475" y="8568"/>
                  </a:cubicBezTo>
                  <a:lnTo>
                    <a:pt x="6475" y="8793"/>
                  </a:lnTo>
                  <a:cubicBezTo>
                    <a:pt x="6386" y="11493"/>
                    <a:pt x="6300" y="13568"/>
                    <a:pt x="6215" y="15018"/>
                  </a:cubicBezTo>
                  <a:lnTo>
                    <a:pt x="6199" y="15918"/>
                  </a:lnTo>
                  <a:cubicBezTo>
                    <a:pt x="6199" y="16831"/>
                    <a:pt x="6268" y="17381"/>
                    <a:pt x="6406" y="17568"/>
                  </a:cubicBezTo>
                  <a:lnTo>
                    <a:pt x="6443" y="17605"/>
                  </a:lnTo>
                  <a:lnTo>
                    <a:pt x="6491" y="17605"/>
                  </a:lnTo>
                  <a:cubicBezTo>
                    <a:pt x="6632" y="17605"/>
                    <a:pt x="6800" y="17256"/>
                    <a:pt x="6995" y="16556"/>
                  </a:cubicBezTo>
                  <a:cubicBezTo>
                    <a:pt x="7083" y="16244"/>
                    <a:pt x="7152" y="15606"/>
                    <a:pt x="7201" y="14643"/>
                  </a:cubicBezTo>
                  <a:cubicBezTo>
                    <a:pt x="7265" y="12918"/>
                    <a:pt x="7297" y="11749"/>
                    <a:pt x="7297" y="11137"/>
                  </a:cubicBezTo>
                  <a:cubicBezTo>
                    <a:pt x="7039" y="11337"/>
                    <a:pt x="6871" y="11437"/>
                    <a:pt x="6793" y="11437"/>
                  </a:cubicBezTo>
                  <a:cubicBezTo>
                    <a:pt x="6669" y="11437"/>
                    <a:pt x="6584" y="11281"/>
                    <a:pt x="6538" y="10968"/>
                  </a:cubicBezTo>
                  <a:lnTo>
                    <a:pt x="6538" y="10912"/>
                  </a:lnTo>
                  <a:cubicBezTo>
                    <a:pt x="6690" y="10225"/>
                    <a:pt x="6890" y="9493"/>
                    <a:pt x="7138" y="8718"/>
                  </a:cubicBezTo>
                  <a:cubicBezTo>
                    <a:pt x="7488" y="7568"/>
                    <a:pt x="7749" y="6993"/>
                    <a:pt x="7923" y="6993"/>
                  </a:cubicBezTo>
                  <a:lnTo>
                    <a:pt x="7954" y="6993"/>
                  </a:lnTo>
                  <a:cubicBezTo>
                    <a:pt x="8145" y="6993"/>
                    <a:pt x="8294" y="7568"/>
                    <a:pt x="8400" y="8718"/>
                  </a:cubicBezTo>
                  <a:lnTo>
                    <a:pt x="8490" y="10181"/>
                  </a:lnTo>
                  <a:cubicBezTo>
                    <a:pt x="8953" y="8756"/>
                    <a:pt x="9277" y="7968"/>
                    <a:pt x="9460" y="7818"/>
                  </a:cubicBezTo>
                  <a:cubicBezTo>
                    <a:pt x="9630" y="7555"/>
                    <a:pt x="9817" y="7425"/>
                    <a:pt x="10023" y="7425"/>
                  </a:cubicBezTo>
                  <a:lnTo>
                    <a:pt x="10054" y="7425"/>
                  </a:lnTo>
                  <a:cubicBezTo>
                    <a:pt x="10493" y="7425"/>
                    <a:pt x="10747" y="7724"/>
                    <a:pt x="10818" y="8324"/>
                  </a:cubicBezTo>
                  <a:cubicBezTo>
                    <a:pt x="10860" y="8575"/>
                    <a:pt x="10882" y="8937"/>
                    <a:pt x="10882" y="9412"/>
                  </a:cubicBezTo>
                  <a:lnTo>
                    <a:pt x="10882" y="10256"/>
                  </a:lnTo>
                  <a:cubicBezTo>
                    <a:pt x="10882" y="10405"/>
                    <a:pt x="10890" y="10481"/>
                    <a:pt x="10908" y="10481"/>
                  </a:cubicBezTo>
                  <a:cubicBezTo>
                    <a:pt x="11205" y="9556"/>
                    <a:pt x="11409" y="8955"/>
                    <a:pt x="11518" y="8680"/>
                  </a:cubicBezTo>
                  <a:cubicBezTo>
                    <a:pt x="11875" y="7818"/>
                    <a:pt x="12250" y="7387"/>
                    <a:pt x="12642" y="7387"/>
                  </a:cubicBezTo>
                  <a:cubicBezTo>
                    <a:pt x="12904" y="7387"/>
                    <a:pt x="13102" y="7968"/>
                    <a:pt x="13236" y="9131"/>
                  </a:cubicBezTo>
                  <a:cubicBezTo>
                    <a:pt x="13258" y="9430"/>
                    <a:pt x="13268" y="9693"/>
                    <a:pt x="13268" y="9918"/>
                  </a:cubicBezTo>
                  <a:lnTo>
                    <a:pt x="13268" y="10237"/>
                  </a:lnTo>
                  <a:cubicBezTo>
                    <a:pt x="13268" y="10750"/>
                    <a:pt x="13194" y="12306"/>
                    <a:pt x="13045" y="14906"/>
                  </a:cubicBezTo>
                  <a:cubicBezTo>
                    <a:pt x="13021" y="15531"/>
                    <a:pt x="13008" y="16118"/>
                    <a:pt x="13008" y="16668"/>
                  </a:cubicBezTo>
                  <a:lnTo>
                    <a:pt x="13008" y="17062"/>
                  </a:lnTo>
                  <a:cubicBezTo>
                    <a:pt x="13051" y="17800"/>
                    <a:pt x="13130" y="18168"/>
                    <a:pt x="13247" y="18168"/>
                  </a:cubicBezTo>
                  <a:cubicBezTo>
                    <a:pt x="13346" y="18118"/>
                    <a:pt x="13447" y="17969"/>
                    <a:pt x="13549" y="17718"/>
                  </a:cubicBezTo>
                  <a:cubicBezTo>
                    <a:pt x="13510" y="17006"/>
                    <a:pt x="13491" y="16375"/>
                    <a:pt x="13491" y="15824"/>
                  </a:cubicBezTo>
                  <a:lnTo>
                    <a:pt x="13491" y="15693"/>
                  </a:lnTo>
                  <a:cubicBezTo>
                    <a:pt x="13491" y="12656"/>
                    <a:pt x="13945" y="10162"/>
                    <a:pt x="14854" y="8212"/>
                  </a:cubicBezTo>
                  <a:cubicBezTo>
                    <a:pt x="15352" y="7274"/>
                    <a:pt x="15824" y="6805"/>
                    <a:pt x="16270" y="6805"/>
                  </a:cubicBezTo>
                  <a:lnTo>
                    <a:pt x="16333" y="6805"/>
                  </a:lnTo>
                  <a:cubicBezTo>
                    <a:pt x="16871" y="6805"/>
                    <a:pt x="17223" y="7499"/>
                    <a:pt x="17389" y="8887"/>
                  </a:cubicBezTo>
                  <a:cubicBezTo>
                    <a:pt x="17438" y="9312"/>
                    <a:pt x="17463" y="9762"/>
                    <a:pt x="17463" y="10237"/>
                  </a:cubicBezTo>
                  <a:cubicBezTo>
                    <a:pt x="17463" y="12074"/>
                    <a:pt x="16977" y="13975"/>
                    <a:pt x="16005" y="15937"/>
                  </a:cubicBezTo>
                  <a:cubicBezTo>
                    <a:pt x="15740" y="16474"/>
                    <a:pt x="15453" y="16956"/>
                    <a:pt x="15146" y="17381"/>
                  </a:cubicBezTo>
                  <a:lnTo>
                    <a:pt x="15146" y="17437"/>
                  </a:lnTo>
                  <a:cubicBezTo>
                    <a:pt x="15326" y="17824"/>
                    <a:pt x="15557" y="18018"/>
                    <a:pt x="15840" y="18018"/>
                  </a:cubicBezTo>
                  <a:cubicBezTo>
                    <a:pt x="16289" y="18018"/>
                    <a:pt x="16777" y="17618"/>
                    <a:pt x="17304" y="16818"/>
                  </a:cubicBezTo>
                  <a:cubicBezTo>
                    <a:pt x="17399" y="16619"/>
                    <a:pt x="17447" y="16493"/>
                    <a:pt x="17447" y="16443"/>
                  </a:cubicBezTo>
                  <a:cubicBezTo>
                    <a:pt x="17472" y="15293"/>
                    <a:pt x="17511" y="14350"/>
                    <a:pt x="17564" y="13612"/>
                  </a:cubicBezTo>
                  <a:cubicBezTo>
                    <a:pt x="17730" y="11637"/>
                    <a:pt x="18016" y="10099"/>
                    <a:pt x="18423" y="8999"/>
                  </a:cubicBezTo>
                  <a:cubicBezTo>
                    <a:pt x="18759" y="8075"/>
                    <a:pt x="19081" y="7493"/>
                    <a:pt x="19388" y="7256"/>
                  </a:cubicBezTo>
                  <a:cubicBezTo>
                    <a:pt x="19600" y="7081"/>
                    <a:pt x="19803" y="6993"/>
                    <a:pt x="19998" y="6993"/>
                  </a:cubicBezTo>
                  <a:lnTo>
                    <a:pt x="20109" y="6993"/>
                  </a:lnTo>
                  <a:cubicBezTo>
                    <a:pt x="20770" y="6993"/>
                    <a:pt x="21214" y="7906"/>
                    <a:pt x="21440" y="9731"/>
                  </a:cubicBezTo>
                  <a:cubicBezTo>
                    <a:pt x="21546" y="10631"/>
                    <a:pt x="21599" y="11537"/>
                    <a:pt x="21599" y="12449"/>
                  </a:cubicBezTo>
                  <a:lnTo>
                    <a:pt x="21599" y="12956"/>
                  </a:lnTo>
                  <a:cubicBezTo>
                    <a:pt x="21599" y="14806"/>
                    <a:pt x="21398" y="16675"/>
                    <a:pt x="20995" y="18562"/>
                  </a:cubicBezTo>
                  <a:cubicBezTo>
                    <a:pt x="20758" y="19487"/>
                    <a:pt x="20530" y="20150"/>
                    <a:pt x="20311" y="20550"/>
                  </a:cubicBezTo>
                  <a:cubicBezTo>
                    <a:pt x="19890" y="21250"/>
                    <a:pt x="19473" y="21600"/>
                    <a:pt x="19059" y="21600"/>
                  </a:cubicBezTo>
                  <a:lnTo>
                    <a:pt x="18980" y="21600"/>
                  </a:lnTo>
                  <a:cubicBezTo>
                    <a:pt x="18601" y="21600"/>
                    <a:pt x="18246" y="21194"/>
                    <a:pt x="17914" y="20381"/>
                  </a:cubicBezTo>
                  <a:cubicBezTo>
                    <a:pt x="17783" y="19844"/>
                    <a:pt x="17677" y="19368"/>
                    <a:pt x="17596" y="18956"/>
                  </a:cubicBezTo>
                  <a:cubicBezTo>
                    <a:pt x="17482" y="19081"/>
                    <a:pt x="17191" y="19549"/>
                    <a:pt x="16721" y="20362"/>
                  </a:cubicBezTo>
                  <a:cubicBezTo>
                    <a:pt x="16219" y="20999"/>
                    <a:pt x="15747" y="21318"/>
                    <a:pt x="15305" y="21318"/>
                  </a:cubicBezTo>
                  <a:cubicBezTo>
                    <a:pt x="14718" y="21318"/>
                    <a:pt x="14207" y="20650"/>
                    <a:pt x="13772" y="19312"/>
                  </a:cubicBezTo>
                  <a:cubicBezTo>
                    <a:pt x="13072" y="20687"/>
                    <a:pt x="12533" y="21374"/>
                    <a:pt x="12154" y="21374"/>
                  </a:cubicBezTo>
                  <a:lnTo>
                    <a:pt x="12149" y="21374"/>
                  </a:lnTo>
                  <a:cubicBezTo>
                    <a:pt x="11792" y="21374"/>
                    <a:pt x="11614" y="20700"/>
                    <a:pt x="11614" y="19350"/>
                  </a:cubicBezTo>
                  <a:cubicBezTo>
                    <a:pt x="11614" y="18450"/>
                    <a:pt x="11681" y="16912"/>
                    <a:pt x="11815" y="14737"/>
                  </a:cubicBezTo>
                  <a:cubicBezTo>
                    <a:pt x="11847" y="14137"/>
                    <a:pt x="11863" y="13593"/>
                    <a:pt x="11863" y="13106"/>
                  </a:cubicBezTo>
                  <a:lnTo>
                    <a:pt x="11863" y="12787"/>
                  </a:lnTo>
                  <a:cubicBezTo>
                    <a:pt x="11863" y="12137"/>
                    <a:pt x="11836" y="11812"/>
                    <a:pt x="11783" y="11812"/>
                  </a:cubicBezTo>
                  <a:cubicBezTo>
                    <a:pt x="11737" y="11712"/>
                    <a:pt x="11681" y="11662"/>
                    <a:pt x="11614" y="11662"/>
                  </a:cubicBezTo>
                  <a:lnTo>
                    <a:pt x="11566" y="11662"/>
                  </a:lnTo>
                  <a:cubicBezTo>
                    <a:pt x="11371" y="11662"/>
                    <a:pt x="11158" y="12262"/>
                    <a:pt x="10924" y="13462"/>
                  </a:cubicBezTo>
                  <a:cubicBezTo>
                    <a:pt x="10673" y="15050"/>
                    <a:pt x="10548" y="17093"/>
                    <a:pt x="10548" y="19593"/>
                  </a:cubicBezTo>
                  <a:lnTo>
                    <a:pt x="10548" y="21337"/>
                  </a:lnTo>
                  <a:lnTo>
                    <a:pt x="10532" y="21393"/>
                  </a:lnTo>
                  <a:lnTo>
                    <a:pt x="10341" y="21393"/>
                  </a:lnTo>
                  <a:cubicBezTo>
                    <a:pt x="9885" y="21393"/>
                    <a:pt x="9583" y="20643"/>
                    <a:pt x="9434" y="19143"/>
                  </a:cubicBezTo>
                  <a:cubicBezTo>
                    <a:pt x="9388" y="18581"/>
                    <a:pt x="9365" y="18012"/>
                    <a:pt x="9365" y="17437"/>
                  </a:cubicBezTo>
                  <a:lnTo>
                    <a:pt x="9365" y="17006"/>
                  </a:lnTo>
                  <a:cubicBezTo>
                    <a:pt x="9365" y="16268"/>
                    <a:pt x="9413" y="15137"/>
                    <a:pt x="9508" y="13612"/>
                  </a:cubicBezTo>
                  <a:lnTo>
                    <a:pt x="9524" y="12843"/>
                  </a:lnTo>
                  <a:cubicBezTo>
                    <a:pt x="9503" y="12056"/>
                    <a:pt x="9423" y="11662"/>
                    <a:pt x="9285" y="11662"/>
                  </a:cubicBezTo>
                  <a:lnTo>
                    <a:pt x="9275" y="11662"/>
                  </a:lnTo>
                  <a:cubicBezTo>
                    <a:pt x="8861" y="11662"/>
                    <a:pt x="8564" y="12843"/>
                    <a:pt x="8384" y="15206"/>
                  </a:cubicBezTo>
                  <a:cubicBezTo>
                    <a:pt x="8320" y="16118"/>
                    <a:pt x="8289" y="17018"/>
                    <a:pt x="8289" y="17906"/>
                  </a:cubicBezTo>
                  <a:cubicBezTo>
                    <a:pt x="8289" y="19243"/>
                    <a:pt x="8345" y="20381"/>
                    <a:pt x="8458" y="21318"/>
                  </a:cubicBezTo>
                  <a:lnTo>
                    <a:pt x="8448" y="21337"/>
                  </a:lnTo>
                  <a:lnTo>
                    <a:pt x="8395" y="21337"/>
                  </a:lnTo>
                  <a:cubicBezTo>
                    <a:pt x="7921" y="21337"/>
                    <a:pt x="7546" y="20512"/>
                    <a:pt x="7270" y="18862"/>
                  </a:cubicBezTo>
                  <a:lnTo>
                    <a:pt x="7223" y="18693"/>
                  </a:lnTo>
                  <a:cubicBezTo>
                    <a:pt x="6950" y="19643"/>
                    <a:pt x="6715" y="20275"/>
                    <a:pt x="6517" y="20587"/>
                  </a:cubicBezTo>
                  <a:cubicBezTo>
                    <a:pt x="6263" y="21112"/>
                    <a:pt x="5918" y="21374"/>
                    <a:pt x="5483" y="21374"/>
                  </a:cubicBezTo>
                  <a:cubicBezTo>
                    <a:pt x="5179" y="21374"/>
                    <a:pt x="4990" y="20987"/>
                    <a:pt x="4916" y="20212"/>
                  </a:cubicBezTo>
                  <a:cubicBezTo>
                    <a:pt x="4863" y="19762"/>
                    <a:pt x="4836" y="19324"/>
                    <a:pt x="4836" y="18899"/>
                  </a:cubicBezTo>
                  <a:cubicBezTo>
                    <a:pt x="4836" y="18087"/>
                    <a:pt x="4942" y="16287"/>
                    <a:pt x="5154" y="13500"/>
                  </a:cubicBezTo>
                  <a:cubicBezTo>
                    <a:pt x="5207" y="12624"/>
                    <a:pt x="5234" y="11825"/>
                    <a:pt x="5234" y="11099"/>
                  </a:cubicBezTo>
                  <a:lnTo>
                    <a:pt x="5186" y="11081"/>
                  </a:lnTo>
                  <a:lnTo>
                    <a:pt x="5122" y="11081"/>
                  </a:lnTo>
                  <a:cubicBezTo>
                    <a:pt x="4907" y="11081"/>
                    <a:pt x="4737" y="11649"/>
                    <a:pt x="4613" y="12787"/>
                  </a:cubicBezTo>
                  <a:cubicBezTo>
                    <a:pt x="4429" y="14037"/>
                    <a:pt x="4207" y="15312"/>
                    <a:pt x="3945" y="16612"/>
                  </a:cubicBezTo>
                  <a:cubicBezTo>
                    <a:pt x="3263" y="19912"/>
                    <a:pt x="2664" y="21562"/>
                    <a:pt x="2147" y="21562"/>
                  </a:cubicBezTo>
                  <a:cubicBezTo>
                    <a:pt x="1780" y="21562"/>
                    <a:pt x="1498" y="19893"/>
                    <a:pt x="1304" y="16556"/>
                  </a:cubicBezTo>
                  <a:cubicBezTo>
                    <a:pt x="1092" y="13731"/>
                    <a:pt x="938" y="12056"/>
                    <a:pt x="843" y="11530"/>
                  </a:cubicBezTo>
                  <a:cubicBezTo>
                    <a:pt x="783" y="11306"/>
                    <a:pt x="724" y="11193"/>
                    <a:pt x="668" y="11193"/>
                  </a:cubicBezTo>
                  <a:lnTo>
                    <a:pt x="286" y="11493"/>
                  </a:lnTo>
                  <a:lnTo>
                    <a:pt x="222" y="11493"/>
                  </a:lnTo>
                  <a:cubicBezTo>
                    <a:pt x="141" y="11493"/>
                    <a:pt x="67" y="11231"/>
                    <a:pt x="0" y="10706"/>
                  </a:cubicBezTo>
                  <a:lnTo>
                    <a:pt x="0" y="10650"/>
                  </a:lnTo>
                  <a:cubicBezTo>
                    <a:pt x="512" y="9037"/>
                    <a:pt x="866" y="8018"/>
                    <a:pt x="1060" y="7593"/>
                  </a:cubicBezTo>
                  <a:cubicBezTo>
                    <a:pt x="1233" y="7193"/>
                    <a:pt x="1400" y="6993"/>
                    <a:pt x="1559" y="6993"/>
                  </a:cubicBezTo>
                  <a:cubicBezTo>
                    <a:pt x="1880" y="6993"/>
                    <a:pt x="2091" y="8337"/>
                    <a:pt x="2190" y="11025"/>
                  </a:cubicBezTo>
                  <a:cubicBezTo>
                    <a:pt x="2246" y="12874"/>
                    <a:pt x="2299" y="14093"/>
                    <a:pt x="2349" y="14681"/>
                  </a:cubicBezTo>
                  <a:cubicBezTo>
                    <a:pt x="2469" y="15693"/>
                    <a:pt x="2598" y="16199"/>
                    <a:pt x="2736" y="16199"/>
                  </a:cubicBezTo>
                  <a:cubicBezTo>
                    <a:pt x="2923" y="16199"/>
                    <a:pt x="3125" y="15287"/>
                    <a:pt x="3341" y="13462"/>
                  </a:cubicBezTo>
                  <a:cubicBezTo>
                    <a:pt x="3404" y="12999"/>
                    <a:pt x="3436" y="12512"/>
                    <a:pt x="3436" y="11999"/>
                  </a:cubicBezTo>
                  <a:lnTo>
                    <a:pt x="3436" y="11756"/>
                  </a:lnTo>
                  <a:cubicBezTo>
                    <a:pt x="3436" y="10906"/>
                    <a:pt x="3296" y="10481"/>
                    <a:pt x="3017" y="10481"/>
                  </a:cubicBezTo>
                  <a:lnTo>
                    <a:pt x="2832" y="10518"/>
                  </a:lnTo>
                  <a:lnTo>
                    <a:pt x="2826" y="10481"/>
                  </a:lnTo>
                  <a:cubicBezTo>
                    <a:pt x="2872" y="9794"/>
                    <a:pt x="3015" y="8987"/>
                    <a:pt x="3256" y="8062"/>
                  </a:cubicBezTo>
                  <a:cubicBezTo>
                    <a:pt x="3500" y="7337"/>
                    <a:pt x="3713" y="6881"/>
                    <a:pt x="3897" y="6693"/>
                  </a:cubicBezTo>
                  <a:cubicBezTo>
                    <a:pt x="3986" y="6593"/>
                    <a:pt x="4092" y="6543"/>
                    <a:pt x="4216" y="654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2" name="Group 11"/>
          <p:cNvGrpSpPr/>
          <p:nvPr/>
        </p:nvGrpSpPr>
        <p:grpSpPr>
          <a:xfrm>
            <a:off x="5875735" y="3414713"/>
            <a:ext cx="1624310" cy="1556445"/>
            <a:chOff x="10445750" y="3784600"/>
            <a:chExt cx="2887663" cy="2767013"/>
          </a:xfrm>
        </p:grpSpPr>
        <p:sp>
          <p:nvSpPr>
            <p:cNvPr id="74771" name="AutoShape 19"/>
            <p:cNvSpPr>
              <a:spLocks/>
            </p:cNvSpPr>
            <p:nvPr/>
          </p:nvSpPr>
          <p:spPr bwMode="auto">
            <a:xfrm>
              <a:off x="10445750" y="3784600"/>
              <a:ext cx="2887663" cy="27670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72" name="AutoShape 20"/>
            <p:cNvSpPr>
              <a:spLocks/>
            </p:cNvSpPr>
            <p:nvPr/>
          </p:nvSpPr>
          <p:spPr bwMode="auto">
            <a:xfrm>
              <a:off x="10809288" y="4891088"/>
              <a:ext cx="2219325" cy="41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0" y="0"/>
                  </a:moveTo>
                  <a:lnTo>
                    <a:pt x="19860" y="56"/>
                  </a:lnTo>
                  <a:cubicBezTo>
                    <a:pt x="19860" y="293"/>
                    <a:pt x="19811" y="581"/>
                    <a:pt x="19714" y="918"/>
                  </a:cubicBezTo>
                  <a:lnTo>
                    <a:pt x="19721" y="918"/>
                  </a:lnTo>
                  <a:cubicBezTo>
                    <a:pt x="19867" y="618"/>
                    <a:pt x="19976" y="468"/>
                    <a:pt x="20048" y="468"/>
                  </a:cubicBezTo>
                  <a:cubicBezTo>
                    <a:pt x="20101" y="468"/>
                    <a:pt x="20128" y="574"/>
                    <a:pt x="20128" y="787"/>
                  </a:cubicBezTo>
                  <a:lnTo>
                    <a:pt x="20128" y="918"/>
                  </a:lnTo>
                  <a:cubicBezTo>
                    <a:pt x="20114" y="1105"/>
                    <a:pt x="20063" y="1293"/>
                    <a:pt x="19975" y="1480"/>
                  </a:cubicBezTo>
                  <a:cubicBezTo>
                    <a:pt x="19843" y="1668"/>
                    <a:pt x="19737" y="1837"/>
                    <a:pt x="19658" y="1987"/>
                  </a:cubicBezTo>
                  <a:lnTo>
                    <a:pt x="19658" y="2024"/>
                  </a:lnTo>
                  <a:lnTo>
                    <a:pt x="19724" y="2024"/>
                  </a:lnTo>
                  <a:cubicBezTo>
                    <a:pt x="20079" y="2024"/>
                    <a:pt x="20398" y="3043"/>
                    <a:pt x="20681" y="5080"/>
                  </a:cubicBezTo>
                  <a:cubicBezTo>
                    <a:pt x="20799" y="6205"/>
                    <a:pt x="20867" y="7137"/>
                    <a:pt x="20883" y="7874"/>
                  </a:cubicBezTo>
                  <a:cubicBezTo>
                    <a:pt x="20901" y="8037"/>
                    <a:pt x="20968" y="8118"/>
                    <a:pt x="21081" y="8118"/>
                  </a:cubicBezTo>
                  <a:lnTo>
                    <a:pt x="21102" y="8118"/>
                  </a:lnTo>
                  <a:cubicBezTo>
                    <a:pt x="21260" y="8118"/>
                    <a:pt x="21416" y="7930"/>
                    <a:pt x="21572" y="7555"/>
                  </a:cubicBezTo>
                  <a:lnTo>
                    <a:pt x="21572" y="7593"/>
                  </a:lnTo>
                  <a:cubicBezTo>
                    <a:pt x="21521" y="8305"/>
                    <a:pt x="21413" y="8849"/>
                    <a:pt x="21248" y="9224"/>
                  </a:cubicBezTo>
                  <a:cubicBezTo>
                    <a:pt x="21134" y="9462"/>
                    <a:pt x="21039" y="9581"/>
                    <a:pt x="20963" y="9581"/>
                  </a:cubicBezTo>
                  <a:cubicBezTo>
                    <a:pt x="20963" y="9681"/>
                    <a:pt x="21053" y="9806"/>
                    <a:pt x="21234" y="9956"/>
                  </a:cubicBezTo>
                  <a:lnTo>
                    <a:pt x="21412" y="10012"/>
                  </a:lnTo>
                  <a:lnTo>
                    <a:pt x="21457" y="10012"/>
                  </a:lnTo>
                  <a:lnTo>
                    <a:pt x="21593" y="9956"/>
                  </a:lnTo>
                  <a:lnTo>
                    <a:pt x="21599" y="9974"/>
                  </a:lnTo>
                  <a:lnTo>
                    <a:pt x="21599" y="10012"/>
                  </a:lnTo>
                  <a:cubicBezTo>
                    <a:pt x="21432" y="10925"/>
                    <a:pt x="21201" y="11381"/>
                    <a:pt x="20904" y="11381"/>
                  </a:cubicBezTo>
                  <a:lnTo>
                    <a:pt x="20904" y="11418"/>
                  </a:lnTo>
                  <a:cubicBezTo>
                    <a:pt x="20827" y="13156"/>
                    <a:pt x="20669" y="14755"/>
                    <a:pt x="20431" y="16218"/>
                  </a:cubicBezTo>
                  <a:cubicBezTo>
                    <a:pt x="20301" y="17031"/>
                    <a:pt x="20187" y="17625"/>
                    <a:pt x="20090" y="18000"/>
                  </a:cubicBezTo>
                  <a:cubicBezTo>
                    <a:pt x="19930" y="18674"/>
                    <a:pt x="19758" y="19262"/>
                    <a:pt x="19575" y="19762"/>
                  </a:cubicBezTo>
                  <a:cubicBezTo>
                    <a:pt x="19102" y="20987"/>
                    <a:pt x="18636" y="21600"/>
                    <a:pt x="18176" y="21600"/>
                  </a:cubicBezTo>
                  <a:lnTo>
                    <a:pt x="18041" y="21600"/>
                  </a:lnTo>
                  <a:cubicBezTo>
                    <a:pt x="17498" y="21600"/>
                    <a:pt x="16974" y="20725"/>
                    <a:pt x="16468" y="18975"/>
                  </a:cubicBezTo>
                  <a:cubicBezTo>
                    <a:pt x="16362" y="18625"/>
                    <a:pt x="16200" y="17868"/>
                    <a:pt x="15985" y="16706"/>
                  </a:cubicBezTo>
                  <a:cubicBezTo>
                    <a:pt x="15855" y="15893"/>
                    <a:pt x="15790" y="15449"/>
                    <a:pt x="15790" y="15375"/>
                  </a:cubicBezTo>
                  <a:cubicBezTo>
                    <a:pt x="16094" y="16837"/>
                    <a:pt x="16447" y="17568"/>
                    <a:pt x="16851" y="17568"/>
                  </a:cubicBezTo>
                  <a:cubicBezTo>
                    <a:pt x="17234" y="17568"/>
                    <a:pt x="17578" y="16831"/>
                    <a:pt x="17884" y="15356"/>
                  </a:cubicBezTo>
                  <a:cubicBezTo>
                    <a:pt x="17907" y="15181"/>
                    <a:pt x="17925" y="15093"/>
                    <a:pt x="17936" y="15093"/>
                  </a:cubicBezTo>
                  <a:lnTo>
                    <a:pt x="17936" y="15074"/>
                  </a:lnTo>
                  <a:lnTo>
                    <a:pt x="17898" y="15093"/>
                  </a:lnTo>
                  <a:lnTo>
                    <a:pt x="17846" y="15093"/>
                  </a:lnTo>
                  <a:cubicBezTo>
                    <a:pt x="17732" y="15093"/>
                    <a:pt x="17637" y="14844"/>
                    <a:pt x="17561" y="14343"/>
                  </a:cubicBezTo>
                  <a:cubicBezTo>
                    <a:pt x="17535" y="14131"/>
                    <a:pt x="17522" y="13931"/>
                    <a:pt x="17522" y="13743"/>
                  </a:cubicBezTo>
                  <a:cubicBezTo>
                    <a:pt x="17522" y="13255"/>
                    <a:pt x="17592" y="12824"/>
                    <a:pt x="17731" y="12449"/>
                  </a:cubicBezTo>
                  <a:lnTo>
                    <a:pt x="17731" y="12431"/>
                  </a:lnTo>
                  <a:lnTo>
                    <a:pt x="17648" y="12431"/>
                  </a:lnTo>
                  <a:cubicBezTo>
                    <a:pt x="17374" y="12431"/>
                    <a:pt x="17172" y="11781"/>
                    <a:pt x="17042" y="10481"/>
                  </a:cubicBezTo>
                  <a:cubicBezTo>
                    <a:pt x="17137" y="9993"/>
                    <a:pt x="17234" y="9731"/>
                    <a:pt x="17331" y="9693"/>
                  </a:cubicBezTo>
                  <a:lnTo>
                    <a:pt x="17418" y="9637"/>
                  </a:lnTo>
                  <a:lnTo>
                    <a:pt x="17418" y="9618"/>
                  </a:lnTo>
                  <a:cubicBezTo>
                    <a:pt x="17181" y="9293"/>
                    <a:pt x="17013" y="8787"/>
                    <a:pt x="16914" y="8099"/>
                  </a:cubicBezTo>
                  <a:cubicBezTo>
                    <a:pt x="16839" y="7499"/>
                    <a:pt x="16799" y="6974"/>
                    <a:pt x="16792" y="6524"/>
                  </a:cubicBezTo>
                  <a:cubicBezTo>
                    <a:pt x="16915" y="6350"/>
                    <a:pt x="17028" y="6262"/>
                    <a:pt x="17133" y="6262"/>
                  </a:cubicBezTo>
                  <a:lnTo>
                    <a:pt x="17133" y="6243"/>
                  </a:lnTo>
                  <a:cubicBezTo>
                    <a:pt x="17052" y="6093"/>
                    <a:pt x="16940" y="5612"/>
                    <a:pt x="16799" y="4799"/>
                  </a:cubicBezTo>
                  <a:cubicBezTo>
                    <a:pt x="16701" y="4049"/>
                    <a:pt x="16653" y="3368"/>
                    <a:pt x="16653" y="2756"/>
                  </a:cubicBezTo>
                  <a:lnTo>
                    <a:pt x="16653" y="2362"/>
                  </a:lnTo>
                  <a:cubicBezTo>
                    <a:pt x="16829" y="2674"/>
                    <a:pt x="17094" y="3237"/>
                    <a:pt x="17449" y="4049"/>
                  </a:cubicBezTo>
                  <a:cubicBezTo>
                    <a:pt x="17860" y="5037"/>
                    <a:pt x="18138" y="5806"/>
                    <a:pt x="18284" y="6356"/>
                  </a:cubicBezTo>
                  <a:cubicBezTo>
                    <a:pt x="18389" y="6805"/>
                    <a:pt x="18488" y="7274"/>
                    <a:pt x="18583" y="7762"/>
                  </a:cubicBezTo>
                  <a:lnTo>
                    <a:pt x="18587" y="7762"/>
                  </a:lnTo>
                  <a:cubicBezTo>
                    <a:pt x="18710" y="5924"/>
                    <a:pt x="18848" y="4337"/>
                    <a:pt x="19001" y="2999"/>
                  </a:cubicBezTo>
                  <a:cubicBezTo>
                    <a:pt x="19066" y="2387"/>
                    <a:pt x="19180" y="1656"/>
                    <a:pt x="19345" y="806"/>
                  </a:cubicBezTo>
                  <a:lnTo>
                    <a:pt x="19491" y="224"/>
                  </a:lnTo>
                  <a:lnTo>
                    <a:pt x="19495" y="243"/>
                  </a:lnTo>
                  <a:lnTo>
                    <a:pt x="19495" y="281"/>
                  </a:lnTo>
                  <a:cubicBezTo>
                    <a:pt x="19488" y="505"/>
                    <a:pt x="19473" y="712"/>
                    <a:pt x="19450" y="899"/>
                  </a:cubicBezTo>
                  <a:lnTo>
                    <a:pt x="19450" y="918"/>
                  </a:lnTo>
                  <a:lnTo>
                    <a:pt x="19453" y="918"/>
                  </a:lnTo>
                  <a:cubicBezTo>
                    <a:pt x="19620" y="305"/>
                    <a:pt x="19756" y="0"/>
                    <a:pt x="19860" y="0"/>
                  </a:cubicBezTo>
                  <a:close/>
                  <a:moveTo>
                    <a:pt x="15421" y="7781"/>
                  </a:moveTo>
                  <a:lnTo>
                    <a:pt x="15873" y="7781"/>
                  </a:lnTo>
                  <a:cubicBezTo>
                    <a:pt x="16054" y="7781"/>
                    <a:pt x="16176" y="8262"/>
                    <a:pt x="16239" y="9224"/>
                  </a:cubicBezTo>
                  <a:cubicBezTo>
                    <a:pt x="16250" y="9350"/>
                    <a:pt x="16256" y="9537"/>
                    <a:pt x="16256" y="9787"/>
                  </a:cubicBezTo>
                  <a:cubicBezTo>
                    <a:pt x="16256" y="10662"/>
                    <a:pt x="16170" y="11287"/>
                    <a:pt x="15999" y="11662"/>
                  </a:cubicBezTo>
                  <a:cubicBezTo>
                    <a:pt x="15975" y="11725"/>
                    <a:pt x="15941" y="11756"/>
                    <a:pt x="15894" y="11756"/>
                  </a:cubicBezTo>
                  <a:lnTo>
                    <a:pt x="15411" y="11756"/>
                  </a:lnTo>
                  <a:cubicBezTo>
                    <a:pt x="15230" y="11756"/>
                    <a:pt x="15108" y="12043"/>
                    <a:pt x="15045" y="12618"/>
                  </a:cubicBezTo>
                  <a:cubicBezTo>
                    <a:pt x="15004" y="12918"/>
                    <a:pt x="14983" y="13293"/>
                    <a:pt x="14983" y="13743"/>
                  </a:cubicBezTo>
                  <a:lnTo>
                    <a:pt x="14983" y="17662"/>
                  </a:lnTo>
                  <a:cubicBezTo>
                    <a:pt x="14983" y="18524"/>
                    <a:pt x="14899" y="19143"/>
                    <a:pt x="14732" y="19518"/>
                  </a:cubicBezTo>
                  <a:cubicBezTo>
                    <a:pt x="14697" y="19593"/>
                    <a:pt x="14657" y="19631"/>
                    <a:pt x="14611" y="19631"/>
                  </a:cubicBezTo>
                  <a:cubicBezTo>
                    <a:pt x="14455" y="19631"/>
                    <a:pt x="14339" y="19181"/>
                    <a:pt x="14263" y="18281"/>
                  </a:cubicBezTo>
                  <a:cubicBezTo>
                    <a:pt x="14249" y="18069"/>
                    <a:pt x="14242" y="17718"/>
                    <a:pt x="14242" y="17230"/>
                  </a:cubicBezTo>
                  <a:lnTo>
                    <a:pt x="14242" y="14474"/>
                  </a:lnTo>
                  <a:cubicBezTo>
                    <a:pt x="14242" y="12862"/>
                    <a:pt x="14280" y="11718"/>
                    <a:pt x="14357" y="11043"/>
                  </a:cubicBezTo>
                  <a:cubicBezTo>
                    <a:pt x="14484" y="9681"/>
                    <a:pt x="14696" y="8687"/>
                    <a:pt x="14993" y="8062"/>
                  </a:cubicBezTo>
                  <a:cubicBezTo>
                    <a:pt x="15100" y="7874"/>
                    <a:pt x="15243" y="7781"/>
                    <a:pt x="15421" y="7781"/>
                  </a:cubicBezTo>
                  <a:close/>
                  <a:moveTo>
                    <a:pt x="12450" y="11868"/>
                  </a:moveTo>
                  <a:lnTo>
                    <a:pt x="12450" y="11981"/>
                  </a:lnTo>
                  <a:lnTo>
                    <a:pt x="13233" y="11981"/>
                  </a:lnTo>
                  <a:cubicBezTo>
                    <a:pt x="13233" y="11206"/>
                    <a:pt x="13113" y="10743"/>
                    <a:pt x="12875" y="10593"/>
                  </a:cubicBezTo>
                  <a:lnTo>
                    <a:pt x="12836" y="10593"/>
                  </a:lnTo>
                  <a:cubicBezTo>
                    <a:pt x="12625" y="10668"/>
                    <a:pt x="12500" y="11006"/>
                    <a:pt x="12461" y="11606"/>
                  </a:cubicBezTo>
                  <a:cubicBezTo>
                    <a:pt x="12461" y="11606"/>
                    <a:pt x="12450" y="11868"/>
                    <a:pt x="12450" y="11868"/>
                  </a:cubicBezTo>
                  <a:close/>
                  <a:moveTo>
                    <a:pt x="12805" y="7481"/>
                  </a:moveTo>
                  <a:cubicBezTo>
                    <a:pt x="13271" y="7481"/>
                    <a:pt x="13621" y="8343"/>
                    <a:pt x="13856" y="10068"/>
                  </a:cubicBezTo>
                  <a:cubicBezTo>
                    <a:pt x="13974" y="11018"/>
                    <a:pt x="14033" y="11943"/>
                    <a:pt x="14033" y="12843"/>
                  </a:cubicBezTo>
                  <a:cubicBezTo>
                    <a:pt x="14033" y="13781"/>
                    <a:pt x="13968" y="14362"/>
                    <a:pt x="13838" y="14587"/>
                  </a:cubicBezTo>
                  <a:cubicBezTo>
                    <a:pt x="13783" y="14687"/>
                    <a:pt x="13671" y="14737"/>
                    <a:pt x="13504" y="14737"/>
                  </a:cubicBezTo>
                  <a:lnTo>
                    <a:pt x="12440" y="14737"/>
                  </a:lnTo>
                  <a:lnTo>
                    <a:pt x="12440" y="14755"/>
                  </a:lnTo>
                  <a:cubicBezTo>
                    <a:pt x="12440" y="15568"/>
                    <a:pt x="12582" y="16037"/>
                    <a:pt x="12868" y="16162"/>
                  </a:cubicBezTo>
                  <a:lnTo>
                    <a:pt x="13616" y="16162"/>
                  </a:lnTo>
                  <a:cubicBezTo>
                    <a:pt x="13778" y="16162"/>
                    <a:pt x="13886" y="16606"/>
                    <a:pt x="13939" y="17493"/>
                  </a:cubicBezTo>
                  <a:lnTo>
                    <a:pt x="13950" y="17906"/>
                  </a:lnTo>
                  <a:cubicBezTo>
                    <a:pt x="13950" y="18643"/>
                    <a:pt x="13878" y="19181"/>
                    <a:pt x="13734" y="19518"/>
                  </a:cubicBezTo>
                  <a:cubicBezTo>
                    <a:pt x="13704" y="19593"/>
                    <a:pt x="13661" y="19631"/>
                    <a:pt x="13605" y="19631"/>
                  </a:cubicBezTo>
                  <a:lnTo>
                    <a:pt x="12822" y="19631"/>
                  </a:lnTo>
                  <a:cubicBezTo>
                    <a:pt x="12338" y="19631"/>
                    <a:pt x="11974" y="18468"/>
                    <a:pt x="11730" y="16143"/>
                  </a:cubicBezTo>
                  <a:cubicBezTo>
                    <a:pt x="11658" y="15318"/>
                    <a:pt x="11622" y="14324"/>
                    <a:pt x="11622" y="13162"/>
                  </a:cubicBezTo>
                  <a:cubicBezTo>
                    <a:pt x="11622" y="12050"/>
                    <a:pt x="11689" y="10925"/>
                    <a:pt x="11824" y="9787"/>
                  </a:cubicBezTo>
                  <a:cubicBezTo>
                    <a:pt x="12037" y="8249"/>
                    <a:pt x="12364" y="7481"/>
                    <a:pt x="12805" y="7481"/>
                  </a:cubicBezTo>
                  <a:close/>
                  <a:moveTo>
                    <a:pt x="10029" y="2587"/>
                  </a:moveTo>
                  <a:cubicBezTo>
                    <a:pt x="10175" y="2587"/>
                    <a:pt x="10290" y="3037"/>
                    <a:pt x="10373" y="3937"/>
                  </a:cubicBezTo>
                  <a:cubicBezTo>
                    <a:pt x="10392" y="4174"/>
                    <a:pt x="10401" y="4443"/>
                    <a:pt x="10401" y="4743"/>
                  </a:cubicBezTo>
                  <a:lnTo>
                    <a:pt x="10401" y="7781"/>
                  </a:lnTo>
                  <a:lnTo>
                    <a:pt x="11083" y="7781"/>
                  </a:lnTo>
                  <a:cubicBezTo>
                    <a:pt x="11257" y="7781"/>
                    <a:pt x="11378" y="8268"/>
                    <a:pt x="11445" y="9243"/>
                  </a:cubicBezTo>
                  <a:lnTo>
                    <a:pt x="11455" y="9637"/>
                  </a:lnTo>
                  <a:lnTo>
                    <a:pt x="11455" y="9843"/>
                  </a:lnTo>
                  <a:cubicBezTo>
                    <a:pt x="11455" y="10681"/>
                    <a:pt x="11369" y="11287"/>
                    <a:pt x="11198" y="11662"/>
                  </a:cubicBezTo>
                  <a:cubicBezTo>
                    <a:pt x="11175" y="11725"/>
                    <a:pt x="11140" y="11756"/>
                    <a:pt x="11093" y="11756"/>
                  </a:cubicBezTo>
                  <a:lnTo>
                    <a:pt x="10401" y="11756"/>
                  </a:lnTo>
                  <a:lnTo>
                    <a:pt x="10401" y="13237"/>
                  </a:lnTo>
                  <a:cubicBezTo>
                    <a:pt x="10401" y="14174"/>
                    <a:pt x="10492" y="14844"/>
                    <a:pt x="10673" y="15243"/>
                  </a:cubicBezTo>
                  <a:cubicBezTo>
                    <a:pt x="10696" y="15293"/>
                    <a:pt x="10730" y="15318"/>
                    <a:pt x="10777" y="15318"/>
                  </a:cubicBezTo>
                  <a:lnTo>
                    <a:pt x="11059" y="15318"/>
                  </a:lnTo>
                  <a:cubicBezTo>
                    <a:pt x="11242" y="15318"/>
                    <a:pt x="11365" y="15537"/>
                    <a:pt x="11427" y="15975"/>
                  </a:cubicBezTo>
                  <a:cubicBezTo>
                    <a:pt x="11504" y="16387"/>
                    <a:pt x="11542" y="16875"/>
                    <a:pt x="11542" y="17437"/>
                  </a:cubicBezTo>
                  <a:lnTo>
                    <a:pt x="11542" y="17605"/>
                  </a:lnTo>
                  <a:cubicBezTo>
                    <a:pt x="11542" y="18431"/>
                    <a:pt x="11454" y="19068"/>
                    <a:pt x="11278" y="19518"/>
                  </a:cubicBezTo>
                  <a:cubicBezTo>
                    <a:pt x="11229" y="19593"/>
                    <a:pt x="11175" y="19631"/>
                    <a:pt x="11114" y="19631"/>
                  </a:cubicBezTo>
                  <a:lnTo>
                    <a:pt x="10822" y="19631"/>
                  </a:lnTo>
                  <a:cubicBezTo>
                    <a:pt x="10321" y="19631"/>
                    <a:pt x="9949" y="18393"/>
                    <a:pt x="9705" y="15918"/>
                  </a:cubicBezTo>
                  <a:cubicBezTo>
                    <a:pt x="9636" y="15106"/>
                    <a:pt x="9601" y="14156"/>
                    <a:pt x="9601" y="13068"/>
                  </a:cubicBezTo>
                  <a:lnTo>
                    <a:pt x="9601" y="4743"/>
                  </a:lnTo>
                  <a:cubicBezTo>
                    <a:pt x="9601" y="3618"/>
                    <a:pt x="9715" y="2899"/>
                    <a:pt x="9942" y="2587"/>
                  </a:cubicBezTo>
                  <a:cubicBezTo>
                    <a:pt x="9942" y="2587"/>
                    <a:pt x="10029" y="2587"/>
                    <a:pt x="10029" y="2587"/>
                  </a:cubicBezTo>
                  <a:close/>
                  <a:moveTo>
                    <a:pt x="7917" y="2587"/>
                  </a:moveTo>
                  <a:lnTo>
                    <a:pt x="7959" y="2587"/>
                  </a:lnTo>
                  <a:cubicBezTo>
                    <a:pt x="8105" y="2587"/>
                    <a:pt x="8220" y="3037"/>
                    <a:pt x="8303" y="3937"/>
                  </a:cubicBezTo>
                  <a:cubicBezTo>
                    <a:pt x="8320" y="4174"/>
                    <a:pt x="8328" y="4443"/>
                    <a:pt x="8328" y="4743"/>
                  </a:cubicBezTo>
                  <a:lnTo>
                    <a:pt x="8328" y="7781"/>
                  </a:lnTo>
                  <a:lnTo>
                    <a:pt x="9013" y="7781"/>
                  </a:lnTo>
                  <a:cubicBezTo>
                    <a:pt x="9187" y="7781"/>
                    <a:pt x="9306" y="8268"/>
                    <a:pt x="9371" y="9243"/>
                  </a:cubicBezTo>
                  <a:lnTo>
                    <a:pt x="9382" y="9637"/>
                  </a:lnTo>
                  <a:lnTo>
                    <a:pt x="9382" y="9918"/>
                  </a:lnTo>
                  <a:cubicBezTo>
                    <a:pt x="9382" y="10668"/>
                    <a:pt x="9298" y="11249"/>
                    <a:pt x="9131" y="11662"/>
                  </a:cubicBezTo>
                  <a:cubicBezTo>
                    <a:pt x="9097" y="11725"/>
                    <a:pt x="9061" y="11756"/>
                    <a:pt x="9024" y="11756"/>
                  </a:cubicBezTo>
                  <a:lnTo>
                    <a:pt x="8328" y="11756"/>
                  </a:lnTo>
                  <a:lnTo>
                    <a:pt x="8328" y="13237"/>
                  </a:lnTo>
                  <a:cubicBezTo>
                    <a:pt x="8328" y="14174"/>
                    <a:pt x="8418" y="14844"/>
                    <a:pt x="8599" y="15243"/>
                  </a:cubicBezTo>
                  <a:cubicBezTo>
                    <a:pt x="8625" y="15293"/>
                    <a:pt x="8659" y="15318"/>
                    <a:pt x="8704" y="15318"/>
                  </a:cubicBezTo>
                  <a:lnTo>
                    <a:pt x="8985" y="15318"/>
                  </a:lnTo>
                  <a:cubicBezTo>
                    <a:pt x="9171" y="15318"/>
                    <a:pt x="9295" y="15537"/>
                    <a:pt x="9358" y="15975"/>
                  </a:cubicBezTo>
                  <a:cubicBezTo>
                    <a:pt x="9434" y="16387"/>
                    <a:pt x="9472" y="16875"/>
                    <a:pt x="9472" y="17437"/>
                  </a:cubicBezTo>
                  <a:lnTo>
                    <a:pt x="9472" y="17605"/>
                  </a:lnTo>
                  <a:cubicBezTo>
                    <a:pt x="9472" y="18431"/>
                    <a:pt x="9383" y="19068"/>
                    <a:pt x="9204" y="19518"/>
                  </a:cubicBezTo>
                  <a:cubicBezTo>
                    <a:pt x="9156" y="19593"/>
                    <a:pt x="9102" y="19631"/>
                    <a:pt x="9044" y="19631"/>
                  </a:cubicBezTo>
                  <a:lnTo>
                    <a:pt x="8752" y="19631"/>
                  </a:lnTo>
                  <a:cubicBezTo>
                    <a:pt x="8251" y="19631"/>
                    <a:pt x="7879" y="18393"/>
                    <a:pt x="7635" y="15918"/>
                  </a:cubicBezTo>
                  <a:cubicBezTo>
                    <a:pt x="7566" y="15106"/>
                    <a:pt x="7531" y="14156"/>
                    <a:pt x="7531" y="13068"/>
                  </a:cubicBezTo>
                  <a:lnTo>
                    <a:pt x="7531" y="4837"/>
                  </a:lnTo>
                  <a:cubicBezTo>
                    <a:pt x="7531" y="4162"/>
                    <a:pt x="7566" y="3637"/>
                    <a:pt x="7635" y="3262"/>
                  </a:cubicBezTo>
                  <a:cubicBezTo>
                    <a:pt x="7714" y="2812"/>
                    <a:pt x="7808" y="2587"/>
                    <a:pt x="7917" y="2587"/>
                  </a:cubicBezTo>
                  <a:close/>
                  <a:moveTo>
                    <a:pt x="6842" y="7499"/>
                  </a:moveTo>
                  <a:lnTo>
                    <a:pt x="6877" y="7499"/>
                  </a:lnTo>
                  <a:cubicBezTo>
                    <a:pt x="7030" y="7499"/>
                    <a:pt x="7148" y="7949"/>
                    <a:pt x="7232" y="8849"/>
                  </a:cubicBezTo>
                  <a:cubicBezTo>
                    <a:pt x="7251" y="9112"/>
                    <a:pt x="7260" y="9393"/>
                    <a:pt x="7260" y="9693"/>
                  </a:cubicBezTo>
                  <a:lnTo>
                    <a:pt x="7260" y="17343"/>
                  </a:lnTo>
                  <a:cubicBezTo>
                    <a:pt x="7260" y="18493"/>
                    <a:pt x="7155" y="19237"/>
                    <a:pt x="6947" y="19575"/>
                  </a:cubicBezTo>
                  <a:lnTo>
                    <a:pt x="6856" y="19631"/>
                  </a:lnTo>
                  <a:cubicBezTo>
                    <a:pt x="6701" y="19631"/>
                    <a:pt x="6579" y="19200"/>
                    <a:pt x="6491" y="18337"/>
                  </a:cubicBezTo>
                  <a:cubicBezTo>
                    <a:pt x="6470" y="18049"/>
                    <a:pt x="6460" y="17750"/>
                    <a:pt x="6460" y="17437"/>
                  </a:cubicBezTo>
                  <a:lnTo>
                    <a:pt x="6460" y="9675"/>
                  </a:lnTo>
                  <a:cubicBezTo>
                    <a:pt x="6460" y="8600"/>
                    <a:pt x="6564" y="7887"/>
                    <a:pt x="6773" y="7537"/>
                  </a:cubicBezTo>
                  <a:cubicBezTo>
                    <a:pt x="6773" y="7537"/>
                    <a:pt x="6842" y="7499"/>
                    <a:pt x="6842" y="7499"/>
                  </a:cubicBezTo>
                  <a:close/>
                  <a:moveTo>
                    <a:pt x="6867" y="2100"/>
                  </a:moveTo>
                  <a:cubicBezTo>
                    <a:pt x="7031" y="2100"/>
                    <a:pt x="7155" y="2581"/>
                    <a:pt x="7239" y="3543"/>
                  </a:cubicBezTo>
                  <a:cubicBezTo>
                    <a:pt x="7253" y="3806"/>
                    <a:pt x="7260" y="4056"/>
                    <a:pt x="7260" y="4293"/>
                  </a:cubicBezTo>
                  <a:cubicBezTo>
                    <a:pt x="7260" y="5143"/>
                    <a:pt x="7176" y="5793"/>
                    <a:pt x="7009" y="6243"/>
                  </a:cubicBezTo>
                  <a:cubicBezTo>
                    <a:pt x="6970" y="6331"/>
                    <a:pt x="6925" y="6374"/>
                    <a:pt x="6874" y="6374"/>
                  </a:cubicBezTo>
                  <a:lnTo>
                    <a:pt x="6846" y="6374"/>
                  </a:lnTo>
                  <a:cubicBezTo>
                    <a:pt x="6672" y="6374"/>
                    <a:pt x="6549" y="5862"/>
                    <a:pt x="6477" y="4837"/>
                  </a:cubicBezTo>
                  <a:cubicBezTo>
                    <a:pt x="6465" y="4687"/>
                    <a:pt x="6460" y="4480"/>
                    <a:pt x="6460" y="4218"/>
                  </a:cubicBezTo>
                  <a:cubicBezTo>
                    <a:pt x="6460" y="3331"/>
                    <a:pt x="6549" y="2662"/>
                    <a:pt x="6728" y="2212"/>
                  </a:cubicBezTo>
                  <a:cubicBezTo>
                    <a:pt x="6776" y="2137"/>
                    <a:pt x="6823" y="2100"/>
                    <a:pt x="6867" y="2100"/>
                  </a:cubicBezTo>
                  <a:close/>
                  <a:moveTo>
                    <a:pt x="2870" y="7481"/>
                  </a:moveTo>
                  <a:cubicBezTo>
                    <a:pt x="3034" y="7481"/>
                    <a:pt x="3152" y="7937"/>
                    <a:pt x="3224" y="8849"/>
                  </a:cubicBezTo>
                  <a:cubicBezTo>
                    <a:pt x="3236" y="9037"/>
                    <a:pt x="3242" y="9206"/>
                    <a:pt x="3242" y="9356"/>
                  </a:cubicBezTo>
                  <a:lnTo>
                    <a:pt x="3242" y="13237"/>
                  </a:lnTo>
                  <a:cubicBezTo>
                    <a:pt x="3242" y="14099"/>
                    <a:pt x="3277" y="14693"/>
                    <a:pt x="3346" y="15018"/>
                  </a:cubicBezTo>
                  <a:cubicBezTo>
                    <a:pt x="3418" y="15406"/>
                    <a:pt x="3503" y="15600"/>
                    <a:pt x="3600" y="15600"/>
                  </a:cubicBezTo>
                  <a:lnTo>
                    <a:pt x="3611" y="15600"/>
                  </a:lnTo>
                  <a:cubicBezTo>
                    <a:pt x="3784" y="15600"/>
                    <a:pt x="3902" y="15074"/>
                    <a:pt x="3962" y="14025"/>
                  </a:cubicBezTo>
                  <a:lnTo>
                    <a:pt x="3965" y="13612"/>
                  </a:lnTo>
                  <a:lnTo>
                    <a:pt x="3965" y="9524"/>
                  </a:lnTo>
                  <a:cubicBezTo>
                    <a:pt x="3965" y="8575"/>
                    <a:pt x="4058" y="7918"/>
                    <a:pt x="4244" y="7555"/>
                  </a:cubicBezTo>
                  <a:lnTo>
                    <a:pt x="4317" y="7499"/>
                  </a:lnTo>
                  <a:lnTo>
                    <a:pt x="4372" y="7499"/>
                  </a:lnTo>
                  <a:cubicBezTo>
                    <a:pt x="4498" y="7499"/>
                    <a:pt x="4602" y="7887"/>
                    <a:pt x="4685" y="8662"/>
                  </a:cubicBezTo>
                  <a:cubicBezTo>
                    <a:pt x="4706" y="8925"/>
                    <a:pt x="4717" y="9193"/>
                    <a:pt x="4717" y="9468"/>
                  </a:cubicBezTo>
                  <a:lnTo>
                    <a:pt x="4717" y="13462"/>
                  </a:lnTo>
                  <a:cubicBezTo>
                    <a:pt x="4717" y="14537"/>
                    <a:pt x="4806" y="15231"/>
                    <a:pt x="4985" y="15543"/>
                  </a:cubicBezTo>
                  <a:lnTo>
                    <a:pt x="5061" y="15600"/>
                  </a:lnTo>
                  <a:lnTo>
                    <a:pt x="5082" y="15600"/>
                  </a:lnTo>
                  <a:cubicBezTo>
                    <a:pt x="5256" y="15600"/>
                    <a:pt x="5374" y="15074"/>
                    <a:pt x="5437" y="14025"/>
                  </a:cubicBezTo>
                  <a:lnTo>
                    <a:pt x="5444" y="13574"/>
                  </a:lnTo>
                  <a:lnTo>
                    <a:pt x="5444" y="9468"/>
                  </a:lnTo>
                  <a:cubicBezTo>
                    <a:pt x="5444" y="8531"/>
                    <a:pt x="5539" y="7887"/>
                    <a:pt x="5729" y="7537"/>
                  </a:cubicBezTo>
                  <a:lnTo>
                    <a:pt x="5788" y="7499"/>
                  </a:lnTo>
                  <a:lnTo>
                    <a:pt x="5844" y="7499"/>
                  </a:lnTo>
                  <a:cubicBezTo>
                    <a:pt x="5981" y="7499"/>
                    <a:pt x="6087" y="7924"/>
                    <a:pt x="6164" y="8774"/>
                  </a:cubicBezTo>
                  <a:cubicBezTo>
                    <a:pt x="6180" y="8962"/>
                    <a:pt x="6188" y="9250"/>
                    <a:pt x="6188" y="9637"/>
                  </a:cubicBezTo>
                  <a:lnTo>
                    <a:pt x="6188" y="13068"/>
                  </a:lnTo>
                  <a:cubicBezTo>
                    <a:pt x="6188" y="14631"/>
                    <a:pt x="6143" y="15787"/>
                    <a:pt x="6053" y="16537"/>
                  </a:cubicBezTo>
                  <a:cubicBezTo>
                    <a:pt x="5816" y="18600"/>
                    <a:pt x="5489" y="19631"/>
                    <a:pt x="5072" y="19631"/>
                  </a:cubicBezTo>
                  <a:cubicBezTo>
                    <a:pt x="4805" y="19631"/>
                    <a:pt x="4560" y="19124"/>
                    <a:pt x="4338" y="18112"/>
                  </a:cubicBezTo>
                  <a:cubicBezTo>
                    <a:pt x="4129" y="19124"/>
                    <a:pt x="3887" y="19631"/>
                    <a:pt x="3611" y="19631"/>
                  </a:cubicBezTo>
                  <a:cubicBezTo>
                    <a:pt x="3232" y="19631"/>
                    <a:pt x="2925" y="18756"/>
                    <a:pt x="2689" y="17006"/>
                  </a:cubicBezTo>
                  <a:cubicBezTo>
                    <a:pt x="2559" y="16131"/>
                    <a:pt x="2494" y="14818"/>
                    <a:pt x="2494" y="13068"/>
                  </a:cubicBezTo>
                  <a:lnTo>
                    <a:pt x="2494" y="9974"/>
                  </a:lnTo>
                  <a:cubicBezTo>
                    <a:pt x="2494" y="8950"/>
                    <a:pt x="2538" y="8287"/>
                    <a:pt x="2626" y="7987"/>
                  </a:cubicBezTo>
                  <a:cubicBezTo>
                    <a:pt x="2696" y="7649"/>
                    <a:pt x="2777" y="7481"/>
                    <a:pt x="2870" y="7481"/>
                  </a:cubicBezTo>
                  <a:close/>
                  <a:moveTo>
                    <a:pt x="382" y="2587"/>
                  </a:moveTo>
                  <a:lnTo>
                    <a:pt x="414" y="2587"/>
                  </a:lnTo>
                  <a:cubicBezTo>
                    <a:pt x="583" y="2587"/>
                    <a:pt x="706" y="3099"/>
                    <a:pt x="782" y="4124"/>
                  </a:cubicBezTo>
                  <a:lnTo>
                    <a:pt x="793" y="4575"/>
                  </a:lnTo>
                  <a:lnTo>
                    <a:pt x="793" y="7781"/>
                  </a:lnTo>
                  <a:lnTo>
                    <a:pt x="1899" y="7781"/>
                  </a:lnTo>
                  <a:cubicBezTo>
                    <a:pt x="2073" y="7781"/>
                    <a:pt x="2195" y="8249"/>
                    <a:pt x="2264" y="9187"/>
                  </a:cubicBezTo>
                  <a:lnTo>
                    <a:pt x="2282" y="9787"/>
                  </a:lnTo>
                  <a:cubicBezTo>
                    <a:pt x="2282" y="10650"/>
                    <a:pt x="2196" y="11274"/>
                    <a:pt x="2024" y="11662"/>
                  </a:cubicBezTo>
                  <a:cubicBezTo>
                    <a:pt x="1989" y="11725"/>
                    <a:pt x="1958" y="11756"/>
                    <a:pt x="1930" y="11756"/>
                  </a:cubicBezTo>
                  <a:lnTo>
                    <a:pt x="793" y="11756"/>
                  </a:lnTo>
                  <a:lnTo>
                    <a:pt x="793" y="12993"/>
                  </a:lnTo>
                  <a:cubicBezTo>
                    <a:pt x="793" y="14268"/>
                    <a:pt x="903" y="15043"/>
                    <a:pt x="1123" y="15318"/>
                  </a:cubicBezTo>
                  <a:lnTo>
                    <a:pt x="1878" y="15318"/>
                  </a:lnTo>
                  <a:cubicBezTo>
                    <a:pt x="2050" y="15318"/>
                    <a:pt x="2164" y="15487"/>
                    <a:pt x="2223" y="15824"/>
                  </a:cubicBezTo>
                  <a:cubicBezTo>
                    <a:pt x="2320" y="16274"/>
                    <a:pt x="2369" y="16831"/>
                    <a:pt x="2369" y="17493"/>
                  </a:cubicBezTo>
                  <a:cubicBezTo>
                    <a:pt x="2369" y="18431"/>
                    <a:pt x="2277" y="19106"/>
                    <a:pt x="2094" y="19518"/>
                  </a:cubicBezTo>
                  <a:cubicBezTo>
                    <a:pt x="2059" y="19593"/>
                    <a:pt x="2008" y="19631"/>
                    <a:pt x="1941" y="19631"/>
                  </a:cubicBezTo>
                  <a:lnTo>
                    <a:pt x="1221" y="19631"/>
                  </a:lnTo>
                  <a:cubicBezTo>
                    <a:pt x="717" y="19631"/>
                    <a:pt x="345" y="18400"/>
                    <a:pt x="104" y="15937"/>
                  </a:cubicBezTo>
                  <a:cubicBezTo>
                    <a:pt x="34" y="15100"/>
                    <a:pt x="0" y="14293"/>
                    <a:pt x="0" y="13518"/>
                  </a:cubicBezTo>
                  <a:lnTo>
                    <a:pt x="0" y="4556"/>
                  </a:lnTo>
                  <a:cubicBezTo>
                    <a:pt x="0" y="3768"/>
                    <a:pt x="82" y="3156"/>
                    <a:pt x="247" y="2718"/>
                  </a:cubicBezTo>
                  <a:cubicBezTo>
                    <a:pt x="284" y="2631"/>
                    <a:pt x="329" y="2587"/>
                    <a:pt x="382" y="258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1" name="Group 10"/>
          <p:cNvGrpSpPr/>
          <p:nvPr/>
        </p:nvGrpSpPr>
        <p:grpSpPr>
          <a:xfrm>
            <a:off x="4297859" y="5196186"/>
            <a:ext cx="684014" cy="655439"/>
            <a:chOff x="7640638" y="6951663"/>
            <a:chExt cx="1216025" cy="1165225"/>
          </a:xfrm>
        </p:grpSpPr>
        <p:sp>
          <p:nvSpPr>
            <p:cNvPr id="74773" name="AutoShape 21"/>
            <p:cNvSpPr>
              <a:spLocks/>
            </p:cNvSpPr>
            <p:nvPr/>
          </p:nvSpPr>
          <p:spPr bwMode="auto">
            <a:xfrm flipH="1">
              <a:off x="7640638" y="6951663"/>
              <a:ext cx="1216025" cy="11652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74" name="AutoShape 22"/>
            <p:cNvSpPr>
              <a:spLocks/>
            </p:cNvSpPr>
            <p:nvPr/>
          </p:nvSpPr>
          <p:spPr bwMode="auto">
            <a:xfrm>
              <a:off x="7800975" y="7386638"/>
              <a:ext cx="895350" cy="187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23" y="16049"/>
                  </a:moveTo>
                  <a:cubicBezTo>
                    <a:pt x="21245" y="16049"/>
                    <a:pt x="21419" y="16574"/>
                    <a:pt x="21545" y="17625"/>
                  </a:cubicBezTo>
                  <a:cubicBezTo>
                    <a:pt x="21581" y="18025"/>
                    <a:pt x="21599" y="18381"/>
                    <a:pt x="21599" y="18693"/>
                  </a:cubicBezTo>
                  <a:lnTo>
                    <a:pt x="21599" y="18918"/>
                  </a:lnTo>
                  <a:cubicBezTo>
                    <a:pt x="21599" y="19918"/>
                    <a:pt x="21497" y="20706"/>
                    <a:pt x="21293" y="21281"/>
                  </a:cubicBezTo>
                  <a:cubicBezTo>
                    <a:pt x="21215" y="21493"/>
                    <a:pt x="21130" y="21600"/>
                    <a:pt x="21038" y="21600"/>
                  </a:cubicBezTo>
                  <a:lnTo>
                    <a:pt x="20991" y="21600"/>
                  </a:lnTo>
                  <a:cubicBezTo>
                    <a:pt x="20816" y="21600"/>
                    <a:pt x="20665" y="21194"/>
                    <a:pt x="20540" y="20381"/>
                  </a:cubicBezTo>
                  <a:cubicBezTo>
                    <a:pt x="20472" y="19893"/>
                    <a:pt x="20438" y="19368"/>
                    <a:pt x="20438" y="18806"/>
                  </a:cubicBezTo>
                  <a:cubicBezTo>
                    <a:pt x="20438" y="17718"/>
                    <a:pt x="20552" y="16887"/>
                    <a:pt x="20779" y="16312"/>
                  </a:cubicBezTo>
                  <a:cubicBezTo>
                    <a:pt x="20858" y="16137"/>
                    <a:pt x="20939" y="16049"/>
                    <a:pt x="21023" y="16049"/>
                  </a:cubicBezTo>
                  <a:close/>
                  <a:moveTo>
                    <a:pt x="19445" y="6487"/>
                  </a:moveTo>
                  <a:lnTo>
                    <a:pt x="19457" y="6487"/>
                  </a:lnTo>
                  <a:lnTo>
                    <a:pt x="19472" y="6580"/>
                  </a:lnTo>
                  <a:lnTo>
                    <a:pt x="19472" y="8006"/>
                  </a:lnTo>
                  <a:cubicBezTo>
                    <a:pt x="19661" y="7018"/>
                    <a:pt x="19875" y="6524"/>
                    <a:pt x="20116" y="6524"/>
                  </a:cubicBezTo>
                  <a:cubicBezTo>
                    <a:pt x="20391" y="6524"/>
                    <a:pt x="20569" y="7180"/>
                    <a:pt x="20650" y="8493"/>
                  </a:cubicBezTo>
                  <a:lnTo>
                    <a:pt x="20662" y="9055"/>
                  </a:lnTo>
                  <a:cubicBezTo>
                    <a:pt x="20662" y="10118"/>
                    <a:pt x="20542" y="10906"/>
                    <a:pt x="20304" y="11418"/>
                  </a:cubicBezTo>
                  <a:cubicBezTo>
                    <a:pt x="20236" y="11493"/>
                    <a:pt x="20179" y="11530"/>
                    <a:pt x="20132" y="11530"/>
                  </a:cubicBezTo>
                  <a:cubicBezTo>
                    <a:pt x="20030" y="11530"/>
                    <a:pt x="19924" y="11362"/>
                    <a:pt x="19814" y="11025"/>
                  </a:cubicBezTo>
                  <a:lnTo>
                    <a:pt x="19743" y="10968"/>
                  </a:lnTo>
                  <a:lnTo>
                    <a:pt x="19704" y="10968"/>
                  </a:lnTo>
                  <a:cubicBezTo>
                    <a:pt x="19644" y="10968"/>
                    <a:pt x="19567" y="11118"/>
                    <a:pt x="19472" y="11418"/>
                  </a:cubicBezTo>
                  <a:lnTo>
                    <a:pt x="19472" y="17793"/>
                  </a:lnTo>
                  <a:cubicBezTo>
                    <a:pt x="19493" y="18268"/>
                    <a:pt x="19543" y="18506"/>
                    <a:pt x="19622" y="18506"/>
                  </a:cubicBezTo>
                  <a:lnTo>
                    <a:pt x="19826" y="18506"/>
                  </a:lnTo>
                  <a:lnTo>
                    <a:pt x="19837" y="18562"/>
                  </a:lnTo>
                  <a:lnTo>
                    <a:pt x="19837" y="21543"/>
                  </a:lnTo>
                  <a:lnTo>
                    <a:pt x="19826" y="21600"/>
                  </a:lnTo>
                  <a:lnTo>
                    <a:pt x="18154" y="21600"/>
                  </a:lnTo>
                  <a:lnTo>
                    <a:pt x="18142" y="21543"/>
                  </a:lnTo>
                  <a:lnTo>
                    <a:pt x="18142" y="18562"/>
                  </a:lnTo>
                  <a:lnTo>
                    <a:pt x="18154" y="18506"/>
                  </a:lnTo>
                  <a:lnTo>
                    <a:pt x="18362" y="18506"/>
                  </a:lnTo>
                  <a:cubicBezTo>
                    <a:pt x="18459" y="18406"/>
                    <a:pt x="18507" y="18131"/>
                    <a:pt x="18507" y="17681"/>
                  </a:cubicBezTo>
                  <a:lnTo>
                    <a:pt x="18507" y="10462"/>
                  </a:lnTo>
                  <a:lnTo>
                    <a:pt x="18107" y="10462"/>
                  </a:lnTo>
                  <a:lnTo>
                    <a:pt x="18095" y="10405"/>
                  </a:lnTo>
                  <a:lnTo>
                    <a:pt x="18095" y="7930"/>
                  </a:lnTo>
                  <a:cubicBezTo>
                    <a:pt x="18095" y="7893"/>
                    <a:pt x="18207" y="7787"/>
                    <a:pt x="18432" y="7612"/>
                  </a:cubicBezTo>
                  <a:cubicBezTo>
                    <a:pt x="18919" y="7187"/>
                    <a:pt x="19257" y="6812"/>
                    <a:pt x="19445" y="6487"/>
                  </a:cubicBezTo>
                  <a:close/>
                  <a:moveTo>
                    <a:pt x="17267" y="0"/>
                  </a:moveTo>
                  <a:lnTo>
                    <a:pt x="17279" y="0"/>
                  </a:lnTo>
                  <a:lnTo>
                    <a:pt x="17294" y="74"/>
                  </a:lnTo>
                  <a:lnTo>
                    <a:pt x="17294" y="17831"/>
                  </a:lnTo>
                  <a:cubicBezTo>
                    <a:pt x="17294" y="18181"/>
                    <a:pt x="17344" y="18406"/>
                    <a:pt x="17443" y="18506"/>
                  </a:cubicBezTo>
                  <a:lnTo>
                    <a:pt x="17648" y="18506"/>
                  </a:lnTo>
                  <a:lnTo>
                    <a:pt x="17659" y="18562"/>
                  </a:lnTo>
                  <a:lnTo>
                    <a:pt x="17659" y="21543"/>
                  </a:lnTo>
                  <a:lnTo>
                    <a:pt x="17648" y="21600"/>
                  </a:lnTo>
                  <a:lnTo>
                    <a:pt x="15976" y="21600"/>
                  </a:lnTo>
                  <a:lnTo>
                    <a:pt x="15964" y="21543"/>
                  </a:lnTo>
                  <a:lnTo>
                    <a:pt x="15964" y="18562"/>
                  </a:lnTo>
                  <a:lnTo>
                    <a:pt x="15976" y="18506"/>
                  </a:lnTo>
                  <a:lnTo>
                    <a:pt x="16164" y="18506"/>
                  </a:lnTo>
                  <a:cubicBezTo>
                    <a:pt x="16256" y="18506"/>
                    <a:pt x="16311" y="18262"/>
                    <a:pt x="16329" y="17774"/>
                  </a:cubicBezTo>
                  <a:lnTo>
                    <a:pt x="16329" y="3955"/>
                  </a:lnTo>
                  <a:lnTo>
                    <a:pt x="15929" y="3955"/>
                  </a:lnTo>
                  <a:lnTo>
                    <a:pt x="15917" y="3899"/>
                  </a:lnTo>
                  <a:lnTo>
                    <a:pt x="15917" y="1424"/>
                  </a:lnTo>
                  <a:cubicBezTo>
                    <a:pt x="15917" y="1387"/>
                    <a:pt x="16018" y="1293"/>
                    <a:pt x="16219" y="1143"/>
                  </a:cubicBezTo>
                  <a:cubicBezTo>
                    <a:pt x="16729" y="693"/>
                    <a:pt x="17079" y="312"/>
                    <a:pt x="17267" y="0"/>
                  </a:cubicBezTo>
                  <a:close/>
                  <a:moveTo>
                    <a:pt x="13711" y="11193"/>
                  </a:moveTo>
                  <a:lnTo>
                    <a:pt x="13711" y="17212"/>
                  </a:lnTo>
                  <a:cubicBezTo>
                    <a:pt x="13845" y="18075"/>
                    <a:pt x="13995" y="18506"/>
                    <a:pt x="14163" y="18506"/>
                  </a:cubicBezTo>
                  <a:cubicBezTo>
                    <a:pt x="14403" y="18506"/>
                    <a:pt x="14590" y="17737"/>
                    <a:pt x="14724" y="16199"/>
                  </a:cubicBezTo>
                  <a:cubicBezTo>
                    <a:pt x="14771" y="15574"/>
                    <a:pt x="14795" y="14974"/>
                    <a:pt x="14795" y="14399"/>
                  </a:cubicBezTo>
                  <a:lnTo>
                    <a:pt x="14795" y="14005"/>
                  </a:lnTo>
                  <a:cubicBezTo>
                    <a:pt x="14795" y="12768"/>
                    <a:pt x="14708" y="11668"/>
                    <a:pt x="14536" y="10706"/>
                  </a:cubicBezTo>
                  <a:cubicBezTo>
                    <a:pt x="14418" y="10169"/>
                    <a:pt x="14293" y="9900"/>
                    <a:pt x="14163" y="9900"/>
                  </a:cubicBezTo>
                  <a:cubicBezTo>
                    <a:pt x="13995" y="9900"/>
                    <a:pt x="13845" y="10331"/>
                    <a:pt x="13711" y="11193"/>
                  </a:cubicBezTo>
                  <a:close/>
                  <a:moveTo>
                    <a:pt x="13692" y="0"/>
                  </a:moveTo>
                  <a:lnTo>
                    <a:pt x="13700" y="0"/>
                  </a:lnTo>
                  <a:lnTo>
                    <a:pt x="13711" y="56"/>
                  </a:lnTo>
                  <a:lnTo>
                    <a:pt x="13711" y="7499"/>
                  </a:lnTo>
                  <a:cubicBezTo>
                    <a:pt x="13939" y="6825"/>
                    <a:pt x="14159" y="6487"/>
                    <a:pt x="14371" y="6487"/>
                  </a:cubicBezTo>
                  <a:lnTo>
                    <a:pt x="14453" y="6487"/>
                  </a:lnTo>
                  <a:cubicBezTo>
                    <a:pt x="14825" y="6487"/>
                    <a:pt x="15158" y="7325"/>
                    <a:pt x="15454" y="8999"/>
                  </a:cubicBezTo>
                  <a:cubicBezTo>
                    <a:pt x="15689" y="10474"/>
                    <a:pt x="15807" y="12124"/>
                    <a:pt x="15807" y="13949"/>
                  </a:cubicBezTo>
                  <a:lnTo>
                    <a:pt x="15807" y="14137"/>
                  </a:lnTo>
                  <a:cubicBezTo>
                    <a:pt x="15807" y="16487"/>
                    <a:pt x="15620" y="18487"/>
                    <a:pt x="15246" y="20137"/>
                  </a:cubicBezTo>
                  <a:cubicBezTo>
                    <a:pt x="14987" y="21112"/>
                    <a:pt x="14723" y="21600"/>
                    <a:pt x="14453" y="21600"/>
                  </a:cubicBezTo>
                  <a:lnTo>
                    <a:pt x="14375" y="21600"/>
                  </a:lnTo>
                  <a:cubicBezTo>
                    <a:pt x="14113" y="21600"/>
                    <a:pt x="13841" y="21093"/>
                    <a:pt x="13558" y="20080"/>
                  </a:cubicBezTo>
                  <a:cubicBezTo>
                    <a:pt x="13448" y="20981"/>
                    <a:pt x="13379" y="21487"/>
                    <a:pt x="13350" y="21600"/>
                  </a:cubicBezTo>
                  <a:lnTo>
                    <a:pt x="12758" y="21600"/>
                  </a:lnTo>
                  <a:lnTo>
                    <a:pt x="12746" y="21543"/>
                  </a:lnTo>
                  <a:lnTo>
                    <a:pt x="12746" y="3955"/>
                  </a:lnTo>
                  <a:lnTo>
                    <a:pt x="12346" y="3955"/>
                  </a:lnTo>
                  <a:lnTo>
                    <a:pt x="12334" y="3899"/>
                  </a:lnTo>
                  <a:lnTo>
                    <a:pt x="12334" y="1424"/>
                  </a:lnTo>
                  <a:cubicBezTo>
                    <a:pt x="12334" y="1387"/>
                    <a:pt x="12445" y="1287"/>
                    <a:pt x="12667" y="1124"/>
                  </a:cubicBezTo>
                  <a:cubicBezTo>
                    <a:pt x="13183" y="650"/>
                    <a:pt x="13524" y="275"/>
                    <a:pt x="13692" y="0"/>
                  </a:cubicBezTo>
                  <a:close/>
                  <a:moveTo>
                    <a:pt x="8111" y="6487"/>
                  </a:moveTo>
                  <a:lnTo>
                    <a:pt x="8119" y="6487"/>
                  </a:lnTo>
                  <a:lnTo>
                    <a:pt x="8131" y="6543"/>
                  </a:lnTo>
                  <a:lnTo>
                    <a:pt x="8131" y="8175"/>
                  </a:lnTo>
                  <a:lnTo>
                    <a:pt x="8135" y="8175"/>
                  </a:lnTo>
                  <a:cubicBezTo>
                    <a:pt x="8164" y="7900"/>
                    <a:pt x="8311" y="7525"/>
                    <a:pt x="8578" y="7049"/>
                  </a:cubicBezTo>
                  <a:cubicBezTo>
                    <a:pt x="8720" y="6812"/>
                    <a:pt x="8833" y="6643"/>
                    <a:pt x="8920" y="6543"/>
                  </a:cubicBezTo>
                  <a:lnTo>
                    <a:pt x="9194" y="6543"/>
                  </a:lnTo>
                  <a:cubicBezTo>
                    <a:pt x="9516" y="6543"/>
                    <a:pt x="9758" y="7193"/>
                    <a:pt x="9920" y="8493"/>
                  </a:cubicBezTo>
                  <a:lnTo>
                    <a:pt x="9944" y="8737"/>
                  </a:lnTo>
                  <a:lnTo>
                    <a:pt x="9956" y="8737"/>
                  </a:lnTo>
                  <a:cubicBezTo>
                    <a:pt x="10037" y="8012"/>
                    <a:pt x="10229" y="7425"/>
                    <a:pt x="10533" y="6974"/>
                  </a:cubicBezTo>
                  <a:cubicBezTo>
                    <a:pt x="10716" y="6687"/>
                    <a:pt x="10843" y="6543"/>
                    <a:pt x="10913" y="6543"/>
                  </a:cubicBezTo>
                  <a:lnTo>
                    <a:pt x="11196" y="6543"/>
                  </a:lnTo>
                  <a:cubicBezTo>
                    <a:pt x="11570" y="6543"/>
                    <a:pt x="11832" y="7418"/>
                    <a:pt x="11981" y="9168"/>
                  </a:cubicBezTo>
                  <a:lnTo>
                    <a:pt x="12032" y="10087"/>
                  </a:lnTo>
                  <a:lnTo>
                    <a:pt x="12032" y="17737"/>
                  </a:lnTo>
                  <a:cubicBezTo>
                    <a:pt x="12047" y="18250"/>
                    <a:pt x="12097" y="18506"/>
                    <a:pt x="12181" y="18506"/>
                  </a:cubicBezTo>
                  <a:lnTo>
                    <a:pt x="12385" y="18506"/>
                  </a:lnTo>
                  <a:lnTo>
                    <a:pt x="12397" y="18562"/>
                  </a:lnTo>
                  <a:lnTo>
                    <a:pt x="12397" y="21543"/>
                  </a:lnTo>
                  <a:lnTo>
                    <a:pt x="12385" y="21600"/>
                  </a:lnTo>
                  <a:lnTo>
                    <a:pt x="10713" y="21600"/>
                  </a:lnTo>
                  <a:lnTo>
                    <a:pt x="10701" y="21543"/>
                  </a:lnTo>
                  <a:lnTo>
                    <a:pt x="10701" y="18562"/>
                  </a:lnTo>
                  <a:lnTo>
                    <a:pt x="10713" y="18506"/>
                  </a:lnTo>
                  <a:lnTo>
                    <a:pt x="10902" y="18506"/>
                  </a:lnTo>
                  <a:cubicBezTo>
                    <a:pt x="10993" y="18506"/>
                    <a:pt x="11048" y="18262"/>
                    <a:pt x="11066" y="17774"/>
                  </a:cubicBezTo>
                  <a:lnTo>
                    <a:pt x="11066" y="10237"/>
                  </a:lnTo>
                  <a:cubicBezTo>
                    <a:pt x="11032" y="10162"/>
                    <a:pt x="10934" y="10106"/>
                    <a:pt x="10772" y="10068"/>
                  </a:cubicBezTo>
                  <a:cubicBezTo>
                    <a:pt x="10448" y="10068"/>
                    <a:pt x="10199" y="10612"/>
                    <a:pt x="10026" y="11699"/>
                  </a:cubicBezTo>
                  <a:lnTo>
                    <a:pt x="10026" y="17549"/>
                  </a:lnTo>
                  <a:cubicBezTo>
                    <a:pt x="10026" y="18000"/>
                    <a:pt x="10055" y="18287"/>
                    <a:pt x="10113" y="18412"/>
                  </a:cubicBezTo>
                  <a:lnTo>
                    <a:pt x="10179" y="18506"/>
                  </a:lnTo>
                  <a:lnTo>
                    <a:pt x="10380" y="18506"/>
                  </a:lnTo>
                  <a:lnTo>
                    <a:pt x="10391" y="18562"/>
                  </a:lnTo>
                  <a:lnTo>
                    <a:pt x="10391" y="21543"/>
                  </a:lnTo>
                  <a:lnTo>
                    <a:pt x="10380" y="21600"/>
                  </a:lnTo>
                  <a:lnTo>
                    <a:pt x="8712" y="21600"/>
                  </a:lnTo>
                  <a:lnTo>
                    <a:pt x="8700" y="21543"/>
                  </a:lnTo>
                  <a:lnTo>
                    <a:pt x="8700" y="18562"/>
                  </a:lnTo>
                  <a:lnTo>
                    <a:pt x="8712" y="18506"/>
                  </a:lnTo>
                  <a:lnTo>
                    <a:pt x="8912" y="18506"/>
                  </a:lnTo>
                  <a:cubicBezTo>
                    <a:pt x="9014" y="18506"/>
                    <a:pt x="9065" y="18156"/>
                    <a:pt x="9065" y="17456"/>
                  </a:cubicBezTo>
                  <a:lnTo>
                    <a:pt x="9065" y="10199"/>
                  </a:lnTo>
                  <a:cubicBezTo>
                    <a:pt x="8986" y="10124"/>
                    <a:pt x="8891" y="10081"/>
                    <a:pt x="8778" y="10068"/>
                  </a:cubicBezTo>
                  <a:cubicBezTo>
                    <a:pt x="8519" y="10068"/>
                    <a:pt x="8304" y="10431"/>
                    <a:pt x="8131" y="11155"/>
                  </a:cubicBezTo>
                  <a:lnTo>
                    <a:pt x="8131" y="17625"/>
                  </a:lnTo>
                  <a:cubicBezTo>
                    <a:pt x="8131" y="18025"/>
                    <a:pt x="8160" y="18287"/>
                    <a:pt x="8217" y="18412"/>
                  </a:cubicBezTo>
                  <a:cubicBezTo>
                    <a:pt x="8238" y="18474"/>
                    <a:pt x="8264" y="18506"/>
                    <a:pt x="8296" y="18506"/>
                  </a:cubicBezTo>
                  <a:lnTo>
                    <a:pt x="8484" y="18506"/>
                  </a:lnTo>
                  <a:lnTo>
                    <a:pt x="8496" y="18562"/>
                  </a:lnTo>
                  <a:lnTo>
                    <a:pt x="8496" y="21543"/>
                  </a:lnTo>
                  <a:lnTo>
                    <a:pt x="8484" y="21600"/>
                  </a:lnTo>
                  <a:lnTo>
                    <a:pt x="6812" y="21600"/>
                  </a:lnTo>
                  <a:lnTo>
                    <a:pt x="6800" y="21543"/>
                  </a:lnTo>
                  <a:lnTo>
                    <a:pt x="6800" y="18562"/>
                  </a:lnTo>
                  <a:lnTo>
                    <a:pt x="6812" y="18506"/>
                  </a:lnTo>
                  <a:lnTo>
                    <a:pt x="7016" y="18506"/>
                  </a:lnTo>
                  <a:cubicBezTo>
                    <a:pt x="7116" y="18406"/>
                    <a:pt x="7165" y="18181"/>
                    <a:pt x="7165" y="17831"/>
                  </a:cubicBezTo>
                  <a:lnTo>
                    <a:pt x="7165" y="10462"/>
                  </a:lnTo>
                  <a:lnTo>
                    <a:pt x="6765" y="10462"/>
                  </a:lnTo>
                  <a:lnTo>
                    <a:pt x="6753" y="10405"/>
                  </a:lnTo>
                  <a:lnTo>
                    <a:pt x="6753" y="7949"/>
                  </a:lnTo>
                  <a:cubicBezTo>
                    <a:pt x="6753" y="7874"/>
                    <a:pt x="6824" y="7800"/>
                    <a:pt x="6965" y="7724"/>
                  </a:cubicBezTo>
                  <a:cubicBezTo>
                    <a:pt x="7554" y="7199"/>
                    <a:pt x="7936" y="6787"/>
                    <a:pt x="8111" y="6487"/>
                  </a:cubicBezTo>
                  <a:close/>
                  <a:moveTo>
                    <a:pt x="2645" y="6805"/>
                  </a:moveTo>
                  <a:lnTo>
                    <a:pt x="4120" y="6805"/>
                  </a:lnTo>
                  <a:lnTo>
                    <a:pt x="4132" y="6862"/>
                  </a:lnTo>
                  <a:lnTo>
                    <a:pt x="4132" y="17437"/>
                  </a:lnTo>
                  <a:cubicBezTo>
                    <a:pt x="4195" y="17824"/>
                    <a:pt x="4281" y="18018"/>
                    <a:pt x="4391" y="18018"/>
                  </a:cubicBezTo>
                  <a:cubicBezTo>
                    <a:pt x="4530" y="18018"/>
                    <a:pt x="4730" y="17750"/>
                    <a:pt x="4991" y="17212"/>
                  </a:cubicBezTo>
                  <a:cubicBezTo>
                    <a:pt x="5036" y="17100"/>
                    <a:pt x="5058" y="17024"/>
                    <a:pt x="5058" y="16987"/>
                  </a:cubicBezTo>
                  <a:lnTo>
                    <a:pt x="5058" y="10593"/>
                  </a:lnTo>
                  <a:cubicBezTo>
                    <a:pt x="5058" y="10206"/>
                    <a:pt x="5011" y="9962"/>
                    <a:pt x="4917" y="9862"/>
                  </a:cubicBezTo>
                  <a:lnTo>
                    <a:pt x="4540" y="9862"/>
                  </a:lnTo>
                  <a:lnTo>
                    <a:pt x="4528" y="9806"/>
                  </a:lnTo>
                  <a:lnTo>
                    <a:pt x="4528" y="6862"/>
                  </a:lnTo>
                  <a:lnTo>
                    <a:pt x="4540" y="6805"/>
                  </a:lnTo>
                  <a:lnTo>
                    <a:pt x="6012" y="6805"/>
                  </a:lnTo>
                  <a:lnTo>
                    <a:pt x="6023" y="6862"/>
                  </a:lnTo>
                  <a:lnTo>
                    <a:pt x="6023" y="17625"/>
                  </a:lnTo>
                  <a:cubicBezTo>
                    <a:pt x="6023" y="18062"/>
                    <a:pt x="6060" y="18344"/>
                    <a:pt x="6133" y="18468"/>
                  </a:cubicBezTo>
                  <a:lnTo>
                    <a:pt x="6188" y="18506"/>
                  </a:lnTo>
                  <a:lnTo>
                    <a:pt x="6377" y="18506"/>
                  </a:lnTo>
                  <a:lnTo>
                    <a:pt x="6388" y="18562"/>
                  </a:lnTo>
                  <a:lnTo>
                    <a:pt x="6388" y="21543"/>
                  </a:lnTo>
                  <a:lnTo>
                    <a:pt x="6377" y="21600"/>
                  </a:lnTo>
                  <a:lnTo>
                    <a:pt x="5199" y="21600"/>
                  </a:lnTo>
                  <a:lnTo>
                    <a:pt x="5188" y="21543"/>
                  </a:lnTo>
                  <a:lnTo>
                    <a:pt x="5188" y="20080"/>
                  </a:lnTo>
                  <a:lnTo>
                    <a:pt x="5050" y="20080"/>
                  </a:lnTo>
                  <a:cubicBezTo>
                    <a:pt x="4843" y="21093"/>
                    <a:pt x="4565" y="21600"/>
                    <a:pt x="4214" y="21600"/>
                  </a:cubicBezTo>
                  <a:lnTo>
                    <a:pt x="4069" y="21600"/>
                  </a:lnTo>
                  <a:cubicBezTo>
                    <a:pt x="3734" y="21600"/>
                    <a:pt x="3475" y="21137"/>
                    <a:pt x="3292" y="20212"/>
                  </a:cubicBezTo>
                  <a:cubicBezTo>
                    <a:pt x="3208" y="19750"/>
                    <a:pt x="3166" y="19187"/>
                    <a:pt x="3166" y="18524"/>
                  </a:cubicBezTo>
                  <a:lnTo>
                    <a:pt x="3166" y="10574"/>
                  </a:lnTo>
                  <a:cubicBezTo>
                    <a:pt x="3166" y="10175"/>
                    <a:pt x="3114" y="9937"/>
                    <a:pt x="3009" y="9862"/>
                  </a:cubicBezTo>
                  <a:lnTo>
                    <a:pt x="2645" y="9862"/>
                  </a:lnTo>
                  <a:lnTo>
                    <a:pt x="2633" y="9806"/>
                  </a:lnTo>
                  <a:lnTo>
                    <a:pt x="2633" y="6862"/>
                  </a:lnTo>
                  <a:cubicBezTo>
                    <a:pt x="2633" y="6862"/>
                    <a:pt x="2645" y="6805"/>
                    <a:pt x="2645" y="6805"/>
                  </a:cubicBezTo>
                  <a:close/>
                  <a:moveTo>
                    <a:pt x="879" y="1931"/>
                  </a:moveTo>
                  <a:lnTo>
                    <a:pt x="1420" y="1931"/>
                  </a:lnTo>
                  <a:lnTo>
                    <a:pt x="1432" y="1987"/>
                  </a:lnTo>
                  <a:lnTo>
                    <a:pt x="1432" y="6805"/>
                  </a:lnTo>
                  <a:lnTo>
                    <a:pt x="2397" y="6805"/>
                  </a:lnTo>
                  <a:lnTo>
                    <a:pt x="2409" y="6862"/>
                  </a:lnTo>
                  <a:lnTo>
                    <a:pt x="2409" y="10012"/>
                  </a:lnTo>
                  <a:lnTo>
                    <a:pt x="2397" y="10068"/>
                  </a:lnTo>
                  <a:lnTo>
                    <a:pt x="1432" y="10068"/>
                  </a:lnTo>
                  <a:lnTo>
                    <a:pt x="1432" y="17437"/>
                  </a:lnTo>
                  <a:cubicBezTo>
                    <a:pt x="1432" y="17774"/>
                    <a:pt x="1563" y="18099"/>
                    <a:pt x="1824" y="18412"/>
                  </a:cubicBezTo>
                  <a:lnTo>
                    <a:pt x="1938" y="18468"/>
                  </a:lnTo>
                  <a:cubicBezTo>
                    <a:pt x="2111" y="18468"/>
                    <a:pt x="2307" y="18149"/>
                    <a:pt x="2527" y="17512"/>
                  </a:cubicBezTo>
                  <a:lnTo>
                    <a:pt x="2531" y="17549"/>
                  </a:lnTo>
                  <a:lnTo>
                    <a:pt x="2531" y="20943"/>
                  </a:lnTo>
                  <a:cubicBezTo>
                    <a:pt x="2434" y="21381"/>
                    <a:pt x="2189" y="21600"/>
                    <a:pt x="1797" y="21600"/>
                  </a:cubicBezTo>
                  <a:lnTo>
                    <a:pt x="1353" y="21600"/>
                  </a:lnTo>
                  <a:cubicBezTo>
                    <a:pt x="977" y="21600"/>
                    <a:pt x="708" y="20999"/>
                    <a:pt x="549" y="19799"/>
                  </a:cubicBezTo>
                  <a:cubicBezTo>
                    <a:pt x="494" y="19274"/>
                    <a:pt x="466" y="18656"/>
                    <a:pt x="466" y="17943"/>
                  </a:cubicBezTo>
                  <a:lnTo>
                    <a:pt x="466" y="10068"/>
                  </a:lnTo>
                  <a:lnTo>
                    <a:pt x="11" y="10068"/>
                  </a:lnTo>
                  <a:lnTo>
                    <a:pt x="0" y="10012"/>
                  </a:lnTo>
                  <a:lnTo>
                    <a:pt x="0" y="6862"/>
                  </a:lnTo>
                  <a:lnTo>
                    <a:pt x="11" y="6805"/>
                  </a:lnTo>
                  <a:lnTo>
                    <a:pt x="94" y="6805"/>
                  </a:lnTo>
                  <a:cubicBezTo>
                    <a:pt x="376" y="6805"/>
                    <a:pt x="604" y="5887"/>
                    <a:pt x="777" y="4049"/>
                  </a:cubicBezTo>
                  <a:cubicBezTo>
                    <a:pt x="813" y="3599"/>
                    <a:pt x="845" y="2906"/>
                    <a:pt x="871" y="1968"/>
                  </a:cubicBezTo>
                  <a:cubicBezTo>
                    <a:pt x="871" y="1968"/>
                    <a:pt x="879" y="1931"/>
                    <a:pt x="879" y="193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6" name="Group 5"/>
          <p:cNvGrpSpPr/>
          <p:nvPr/>
        </p:nvGrpSpPr>
        <p:grpSpPr>
          <a:xfrm>
            <a:off x="8417123" y="4971158"/>
            <a:ext cx="1000125" cy="958155"/>
            <a:chOff x="14963775" y="6551613"/>
            <a:chExt cx="1778000" cy="1703387"/>
          </a:xfrm>
        </p:grpSpPr>
        <p:sp>
          <p:nvSpPr>
            <p:cNvPr id="74775" name="AutoShape 23"/>
            <p:cNvSpPr>
              <a:spLocks/>
            </p:cNvSpPr>
            <p:nvPr/>
          </p:nvSpPr>
          <p:spPr bwMode="auto">
            <a:xfrm>
              <a:off x="14963775" y="6551613"/>
              <a:ext cx="1778000" cy="17033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76" name="AutoShape 24"/>
            <p:cNvSpPr>
              <a:spLocks/>
            </p:cNvSpPr>
            <p:nvPr/>
          </p:nvSpPr>
          <p:spPr bwMode="auto">
            <a:xfrm>
              <a:off x="15284450" y="7194550"/>
              <a:ext cx="1136650" cy="288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4" y="16762"/>
                  </a:moveTo>
                  <a:lnTo>
                    <a:pt x="21304" y="17118"/>
                  </a:lnTo>
                  <a:lnTo>
                    <a:pt x="21356" y="17118"/>
                  </a:lnTo>
                  <a:cubicBezTo>
                    <a:pt x="21394" y="17118"/>
                    <a:pt x="21418" y="17074"/>
                    <a:pt x="21428" y="16987"/>
                  </a:cubicBezTo>
                  <a:cubicBezTo>
                    <a:pt x="21428" y="16837"/>
                    <a:pt x="21386" y="16762"/>
                    <a:pt x="21304" y="16762"/>
                  </a:cubicBezTo>
                  <a:close/>
                  <a:moveTo>
                    <a:pt x="21247" y="16537"/>
                  </a:moveTo>
                  <a:lnTo>
                    <a:pt x="21385" y="16537"/>
                  </a:lnTo>
                  <a:cubicBezTo>
                    <a:pt x="21461" y="16574"/>
                    <a:pt x="21499" y="16706"/>
                    <a:pt x="21499" y="16931"/>
                  </a:cubicBezTo>
                  <a:cubicBezTo>
                    <a:pt x="21499" y="17156"/>
                    <a:pt x="21472" y="17293"/>
                    <a:pt x="21418" y="17343"/>
                  </a:cubicBezTo>
                  <a:lnTo>
                    <a:pt x="21499" y="17850"/>
                  </a:lnTo>
                  <a:lnTo>
                    <a:pt x="21499" y="17906"/>
                  </a:lnTo>
                  <a:lnTo>
                    <a:pt x="21433" y="17906"/>
                  </a:lnTo>
                  <a:lnTo>
                    <a:pt x="21342" y="17381"/>
                  </a:lnTo>
                  <a:lnTo>
                    <a:pt x="21304" y="17381"/>
                  </a:lnTo>
                  <a:lnTo>
                    <a:pt x="21304" y="17850"/>
                  </a:lnTo>
                  <a:lnTo>
                    <a:pt x="21290" y="17906"/>
                  </a:lnTo>
                  <a:lnTo>
                    <a:pt x="21247" y="17906"/>
                  </a:lnTo>
                  <a:lnTo>
                    <a:pt x="21233" y="17850"/>
                  </a:lnTo>
                  <a:lnTo>
                    <a:pt x="21233" y="16593"/>
                  </a:lnTo>
                  <a:cubicBezTo>
                    <a:pt x="21233" y="16593"/>
                    <a:pt x="21247" y="16537"/>
                    <a:pt x="21247" y="16537"/>
                  </a:cubicBezTo>
                  <a:close/>
                  <a:moveTo>
                    <a:pt x="21113" y="17343"/>
                  </a:moveTo>
                  <a:cubicBezTo>
                    <a:pt x="21113" y="17743"/>
                    <a:pt x="21182" y="18025"/>
                    <a:pt x="21318" y="18187"/>
                  </a:cubicBezTo>
                  <a:lnTo>
                    <a:pt x="21375" y="18187"/>
                  </a:lnTo>
                  <a:cubicBezTo>
                    <a:pt x="21458" y="18187"/>
                    <a:pt x="21525" y="17993"/>
                    <a:pt x="21576" y="17605"/>
                  </a:cubicBezTo>
                  <a:cubicBezTo>
                    <a:pt x="21592" y="17468"/>
                    <a:pt x="21600" y="17337"/>
                    <a:pt x="21600" y="17212"/>
                  </a:cubicBezTo>
                  <a:cubicBezTo>
                    <a:pt x="21600" y="16775"/>
                    <a:pt x="21533" y="16462"/>
                    <a:pt x="21399" y="16274"/>
                  </a:cubicBezTo>
                  <a:lnTo>
                    <a:pt x="21347" y="16274"/>
                  </a:lnTo>
                  <a:cubicBezTo>
                    <a:pt x="21233" y="16274"/>
                    <a:pt x="21155" y="16531"/>
                    <a:pt x="21113" y="17043"/>
                  </a:cubicBezTo>
                  <a:cubicBezTo>
                    <a:pt x="21113" y="17043"/>
                    <a:pt x="21113" y="17343"/>
                    <a:pt x="21113" y="17343"/>
                  </a:cubicBezTo>
                  <a:close/>
                  <a:moveTo>
                    <a:pt x="18211" y="9675"/>
                  </a:moveTo>
                  <a:lnTo>
                    <a:pt x="18201" y="9675"/>
                  </a:lnTo>
                  <a:lnTo>
                    <a:pt x="18201" y="8324"/>
                  </a:lnTo>
                  <a:lnTo>
                    <a:pt x="17386" y="8324"/>
                  </a:lnTo>
                  <a:lnTo>
                    <a:pt x="17386" y="18075"/>
                  </a:lnTo>
                  <a:lnTo>
                    <a:pt x="18201" y="18075"/>
                  </a:lnTo>
                  <a:lnTo>
                    <a:pt x="18201" y="13049"/>
                  </a:lnTo>
                  <a:cubicBezTo>
                    <a:pt x="18201" y="12087"/>
                    <a:pt x="18239" y="11506"/>
                    <a:pt x="18316" y="11306"/>
                  </a:cubicBezTo>
                  <a:cubicBezTo>
                    <a:pt x="18408" y="10868"/>
                    <a:pt x="18511" y="10650"/>
                    <a:pt x="18625" y="10650"/>
                  </a:cubicBezTo>
                  <a:lnTo>
                    <a:pt x="18683" y="10650"/>
                  </a:lnTo>
                  <a:cubicBezTo>
                    <a:pt x="18867" y="10650"/>
                    <a:pt x="18991" y="11081"/>
                    <a:pt x="19054" y="11943"/>
                  </a:cubicBezTo>
                  <a:cubicBezTo>
                    <a:pt x="19067" y="12280"/>
                    <a:pt x="19073" y="12581"/>
                    <a:pt x="19073" y="12843"/>
                  </a:cubicBezTo>
                  <a:lnTo>
                    <a:pt x="19073" y="18075"/>
                  </a:lnTo>
                  <a:lnTo>
                    <a:pt x="19898" y="18075"/>
                  </a:lnTo>
                  <a:lnTo>
                    <a:pt x="19898" y="12731"/>
                  </a:lnTo>
                  <a:cubicBezTo>
                    <a:pt x="19898" y="10368"/>
                    <a:pt x="19699" y="8899"/>
                    <a:pt x="19302" y="8324"/>
                  </a:cubicBezTo>
                  <a:cubicBezTo>
                    <a:pt x="19169" y="8175"/>
                    <a:pt x="19045" y="8099"/>
                    <a:pt x="18930" y="8099"/>
                  </a:cubicBezTo>
                  <a:cubicBezTo>
                    <a:pt x="18635" y="8099"/>
                    <a:pt x="18395" y="8624"/>
                    <a:pt x="18211" y="9675"/>
                  </a:cubicBezTo>
                  <a:close/>
                  <a:moveTo>
                    <a:pt x="16109" y="8324"/>
                  </a:moveTo>
                  <a:lnTo>
                    <a:pt x="16109" y="18075"/>
                  </a:lnTo>
                  <a:lnTo>
                    <a:pt x="16924" y="18075"/>
                  </a:lnTo>
                  <a:lnTo>
                    <a:pt x="16924" y="8324"/>
                  </a:lnTo>
                  <a:cubicBezTo>
                    <a:pt x="16924" y="8324"/>
                    <a:pt x="16109" y="8324"/>
                    <a:pt x="16109" y="8324"/>
                  </a:cubicBezTo>
                  <a:close/>
                  <a:moveTo>
                    <a:pt x="16057" y="5231"/>
                  </a:moveTo>
                  <a:lnTo>
                    <a:pt x="16057" y="5305"/>
                  </a:lnTo>
                  <a:cubicBezTo>
                    <a:pt x="16057" y="6093"/>
                    <a:pt x="16160" y="6631"/>
                    <a:pt x="16366" y="6918"/>
                  </a:cubicBezTo>
                  <a:lnTo>
                    <a:pt x="16471" y="6974"/>
                  </a:lnTo>
                  <a:lnTo>
                    <a:pt x="16557" y="6974"/>
                  </a:lnTo>
                  <a:cubicBezTo>
                    <a:pt x="16757" y="6974"/>
                    <a:pt x="16895" y="6543"/>
                    <a:pt x="16972" y="5680"/>
                  </a:cubicBezTo>
                  <a:lnTo>
                    <a:pt x="16981" y="5305"/>
                  </a:lnTo>
                  <a:cubicBezTo>
                    <a:pt x="16981" y="4506"/>
                    <a:pt x="16871" y="3962"/>
                    <a:pt x="16652" y="3674"/>
                  </a:cubicBezTo>
                  <a:lnTo>
                    <a:pt x="16509" y="3618"/>
                  </a:lnTo>
                  <a:cubicBezTo>
                    <a:pt x="16293" y="3618"/>
                    <a:pt x="16147" y="4024"/>
                    <a:pt x="16071" y="4837"/>
                  </a:cubicBezTo>
                  <a:cubicBezTo>
                    <a:pt x="16071" y="4837"/>
                    <a:pt x="16057" y="5231"/>
                    <a:pt x="16057" y="5231"/>
                  </a:cubicBezTo>
                  <a:close/>
                  <a:moveTo>
                    <a:pt x="15651" y="0"/>
                  </a:moveTo>
                  <a:lnTo>
                    <a:pt x="20360" y="0"/>
                  </a:lnTo>
                  <a:cubicBezTo>
                    <a:pt x="20519" y="0"/>
                    <a:pt x="20638" y="374"/>
                    <a:pt x="20718" y="1124"/>
                  </a:cubicBezTo>
                  <a:lnTo>
                    <a:pt x="20732" y="1630"/>
                  </a:lnTo>
                  <a:lnTo>
                    <a:pt x="20732" y="19968"/>
                  </a:lnTo>
                  <a:cubicBezTo>
                    <a:pt x="20732" y="20718"/>
                    <a:pt x="20645" y="21231"/>
                    <a:pt x="20470" y="21506"/>
                  </a:cubicBezTo>
                  <a:cubicBezTo>
                    <a:pt x="20432" y="21569"/>
                    <a:pt x="20395" y="21599"/>
                    <a:pt x="20360" y="21599"/>
                  </a:cubicBezTo>
                  <a:lnTo>
                    <a:pt x="15651" y="21599"/>
                  </a:lnTo>
                  <a:cubicBezTo>
                    <a:pt x="15483" y="21599"/>
                    <a:pt x="15359" y="21212"/>
                    <a:pt x="15280" y="20437"/>
                  </a:cubicBezTo>
                  <a:lnTo>
                    <a:pt x="15270" y="20100"/>
                  </a:lnTo>
                  <a:lnTo>
                    <a:pt x="15270" y="1480"/>
                  </a:lnTo>
                  <a:cubicBezTo>
                    <a:pt x="15270" y="793"/>
                    <a:pt x="15373" y="305"/>
                    <a:pt x="15580" y="18"/>
                  </a:cubicBezTo>
                  <a:cubicBezTo>
                    <a:pt x="15580" y="18"/>
                    <a:pt x="15651" y="0"/>
                    <a:pt x="15651" y="0"/>
                  </a:cubicBezTo>
                  <a:close/>
                  <a:moveTo>
                    <a:pt x="12563" y="12993"/>
                  </a:moveTo>
                  <a:lnTo>
                    <a:pt x="12563" y="13012"/>
                  </a:lnTo>
                  <a:cubicBezTo>
                    <a:pt x="12563" y="14324"/>
                    <a:pt x="12682" y="15199"/>
                    <a:pt x="12920" y="15637"/>
                  </a:cubicBezTo>
                  <a:cubicBezTo>
                    <a:pt x="12971" y="15724"/>
                    <a:pt x="13033" y="15768"/>
                    <a:pt x="13106" y="15768"/>
                  </a:cubicBezTo>
                  <a:lnTo>
                    <a:pt x="13154" y="15768"/>
                  </a:lnTo>
                  <a:cubicBezTo>
                    <a:pt x="13335" y="15768"/>
                    <a:pt x="13478" y="15356"/>
                    <a:pt x="13583" y="14531"/>
                  </a:cubicBezTo>
                  <a:cubicBezTo>
                    <a:pt x="13608" y="14231"/>
                    <a:pt x="13621" y="13687"/>
                    <a:pt x="13621" y="12900"/>
                  </a:cubicBezTo>
                  <a:lnTo>
                    <a:pt x="13621" y="12824"/>
                  </a:lnTo>
                  <a:cubicBezTo>
                    <a:pt x="13621" y="11787"/>
                    <a:pt x="13588" y="11155"/>
                    <a:pt x="13521" y="10931"/>
                  </a:cubicBezTo>
                  <a:cubicBezTo>
                    <a:pt x="13416" y="10405"/>
                    <a:pt x="13298" y="10143"/>
                    <a:pt x="13168" y="10143"/>
                  </a:cubicBezTo>
                  <a:lnTo>
                    <a:pt x="13106" y="10143"/>
                  </a:lnTo>
                  <a:cubicBezTo>
                    <a:pt x="12820" y="10143"/>
                    <a:pt x="12641" y="10906"/>
                    <a:pt x="12568" y="12431"/>
                  </a:cubicBezTo>
                  <a:cubicBezTo>
                    <a:pt x="12568" y="12431"/>
                    <a:pt x="12563" y="12993"/>
                    <a:pt x="12563" y="12993"/>
                  </a:cubicBezTo>
                  <a:close/>
                  <a:moveTo>
                    <a:pt x="13635" y="4218"/>
                  </a:moveTo>
                  <a:lnTo>
                    <a:pt x="14436" y="4218"/>
                  </a:lnTo>
                  <a:lnTo>
                    <a:pt x="14450" y="4274"/>
                  </a:lnTo>
                  <a:lnTo>
                    <a:pt x="14450" y="14924"/>
                  </a:lnTo>
                  <a:cubicBezTo>
                    <a:pt x="14450" y="16125"/>
                    <a:pt x="14457" y="17174"/>
                    <a:pt x="14469" y="18075"/>
                  </a:cubicBezTo>
                  <a:lnTo>
                    <a:pt x="14465" y="18112"/>
                  </a:lnTo>
                  <a:lnTo>
                    <a:pt x="13740" y="18112"/>
                  </a:lnTo>
                  <a:lnTo>
                    <a:pt x="13726" y="18056"/>
                  </a:lnTo>
                  <a:lnTo>
                    <a:pt x="13697" y="16612"/>
                  </a:lnTo>
                  <a:lnTo>
                    <a:pt x="13683" y="16612"/>
                  </a:lnTo>
                  <a:cubicBezTo>
                    <a:pt x="13607" y="17212"/>
                    <a:pt x="13464" y="17694"/>
                    <a:pt x="13254" y="18056"/>
                  </a:cubicBezTo>
                  <a:cubicBezTo>
                    <a:pt x="13117" y="18243"/>
                    <a:pt x="12982" y="18337"/>
                    <a:pt x="12849" y="18337"/>
                  </a:cubicBezTo>
                  <a:cubicBezTo>
                    <a:pt x="12468" y="18337"/>
                    <a:pt x="12159" y="17631"/>
                    <a:pt x="11924" y="16218"/>
                  </a:cubicBezTo>
                  <a:cubicBezTo>
                    <a:pt x="11788" y="15306"/>
                    <a:pt x="11719" y="14256"/>
                    <a:pt x="11719" y="13068"/>
                  </a:cubicBezTo>
                  <a:cubicBezTo>
                    <a:pt x="11719" y="10806"/>
                    <a:pt x="11943" y="9168"/>
                    <a:pt x="12391" y="8156"/>
                  </a:cubicBezTo>
                  <a:cubicBezTo>
                    <a:pt x="12557" y="7830"/>
                    <a:pt x="12730" y="7668"/>
                    <a:pt x="12911" y="7668"/>
                  </a:cubicBezTo>
                  <a:cubicBezTo>
                    <a:pt x="13225" y="7668"/>
                    <a:pt x="13462" y="8056"/>
                    <a:pt x="13621" y="8831"/>
                  </a:cubicBezTo>
                  <a:lnTo>
                    <a:pt x="13621" y="4274"/>
                  </a:lnTo>
                  <a:cubicBezTo>
                    <a:pt x="13621" y="4274"/>
                    <a:pt x="13635" y="4218"/>
                    <a:pt x="13635" y="4218"/>
                  </a:cubicBezTo>
                  <a:close/>
                  <a:moveTo>
                    <a:pt x="9851" y="11812"/>
                  </a:moveTo>
                  <a:lnTo>
                    <a:pt x="10819" y="11812"/>
                  </a:lnTo>
                  <a:cubicBezTo>
                    <a:pt x="10819" y="10837"/>
                    <a:pt x="10715" y="10187"/>
                    <a:pt x="10509" y="9862"/>
                  </a:cubicBezTo>
                  <a:cubicBezTo>
                    <a:pt x="10458" y="9812"/>
                    <a:pt x="10415" y="9787"/>
                    <a:pt x="10380" y="9787"/>
                  </a:cubicBezTo>
                  <a:lnTo>
                    <a:pt x="10361" y="9787"/>
                  </a:lnTo>
                  <a:cubicBezTo>
                    <a:pt x="10088" y="9787"/>
                    <a:pt x="9918" y="10462"/>
                    <a:pt x="9851" y="11812"/>
                  </a:cubicBezTo>
                  <a:close/>
                  <a:moveTo>
                    <a:pt x="10418" y="7649"/>
                  </a:moveTo>
                  <a:cubicBezTo>
                    <a:pt x="10965" y="7649"/>
                    <a:pt x="11332" y="8687"/>
                    <a:pt x="11519" y="10762"/>
                  </a:cubicBezTo>
                  <a:cubicBezTo>
                    <a:pt x="11567" y="11425"/>
                    <a:pt x="11591" y="12093"/>
                    <a:pt x="11591" y="12768"/>
                  </a:cubicBezTo>
                  <a:cubicBezTo>
                    <a:pt x="11584" y="13606"/>
                    <a:pt x="11570" y="14025"/>
                    <a:pt x="11548" y="14025"/>
                  </a:cubicBezTo>
                  <a:lnTo>
                    <a:pt x="10247" y="14025"/>
                  </a:lnTo>
                  <a:lnTo>
                    <a:pt x="9851" y="14005"/>
                  </a:lnTo>
                  <a:cubicBezTo>
                    <a:pt x="9851" y="14343"/>
                    <a:pt x="9902" y="14744"/>
                    <a:pt x="10004" y="15206"/>
                  </a:cubicBezTo>
                  <a:cubicBezTo>
                    <a:pt x="10169" y="15693"/>
                    <a:pt x="10366" y="15937"/>
                    <a:pt x="10595" y="15937"/>
                  </a:cubicBezTo>
                  <a:cubicBezTo>
                    <a:pt x="10852" y="15937"/>
                    <a:pt x="11098" y="15787"/>
                    <a:pt x="11333" y="15487"/>
                  </a:cubicBezTo>
                  <a:cubicBezTo>
                    <a:pt x="11403" y="16799"/>
                    <a:pt x="11438" y="17531"/>
                    <a:pt x="11438" y="17681"/>
                  </a:cubicBezTo>
                  <a:cubicBezTo>
                    <a:pt x="11152" y="18093"/>
                    <a:pt x="10841" y="18299"/>
                    <a:pt x="10504" y="18299"/>
                  </a:cubicBezTo>
                  <a:lnTo>
                    <a:pt x="10452" y="18299"/>
                  </a:lnTo>
                  <a:cubicBezTo>
                    <a:pt x="9886" y="18299"/>
                    <a:pt x="9479" y="17493"/>
                    <a:pt x="9231" y="15881"/>
                  </a:cubicBezTo>
                  <a:cubicBezTo>
                    <a:pt x="9117" y="15043"/>
                    <a:pt x="9060" y="14118"/>
                    <a:pt x="9060" y="13106"/>
                  </a:cubicBezTo>
                  <a:cubicBezTo>
                    <a:pt x="9060" y="11418"/>
                    <a:pt x="9222" y="9974"/>
                    <a:pt x="9546" y="8774"/>
                  </a:cubicBezTo>
                  <a:cubicBezTo>
                    <a:pt x="9787" y="8024"/>
                    <a:pt x="10078" y="7649"/>
                    <a:pt x="10418" y="7649"/>
                  </a:cubicBezTo>
                  <a:close/>
                  <a:moveTo>
                    <a:pt x="6677" y="4218"/>
                  </a:moveTo>
                  <a:lnTo>
                    <a:pt x="7478" y="4218"/>
                  </a:lnTo>
                  <a:lnTo>
                    <a:pt x="7492" y="4274"/>
                  </a:lnTo>
                  <a:lnTo>
                    <a:pt x="7492" y="11981"/>
                  </a:lnTo>
                  <a:lnTo>
                    <a:pt x="7501" y="11981"/>
                  </a:lnTo>
                  <a:cubicBezTo>
                    <a:pt x="7578" y="11456"/>
                    <a:pt x="7821" y="10093"/>
                    <a:pt x="8231" y="7893"/>
                  </a:cubicBezTo>
                  <a:lnTo>
                    <a:pt x="9208" y="7893"/>
                  </a:lnTo>
                  <a:lnTo>
                    <a:pt x="9222" y="7949"/>
                  </a:lnTo>
                  <a:lnTo>
                    <a:pt x="8278" y="12037"/>
                  </a:lnTo>
                  <a:lnTo>
                    <a:pt x="9360" y="18075"/>
                  </a:lnTo>
                  <a:lnTo>
                    <a:pt x="9351" y="18112"/>
                  </a:lnTo>
                  <a:lnTo>
                    <a:pt x="8350" y="18112"/>
                  </a:lnTo>
                  <a:cubicBezTo>
                    <a:pt x="8318" y="17975"/>
                    <a:pt x="8178" y="17081"/>
                    <a:pt x="7930" y="15431"/>
                  </a:cubicBezTo>
                  <a:lnTo>
                    <a:pt x="7702" y="13949"/>
                  </a:lnTo>
                  <a:cubicBezTo>
                    <a:pt x="7682" y="13999"/>
                    <a:pt x="7613" y="14337"/>
                    <a:pt x="7492" y="14962"/>
                  </a:cubicBezTo>
                  <a:lnTo>
                    <a:pt x="7492" y="18056"/>
                  </a:lnTo>
                  <a:lnTo>
                    <a:pt x="7478" y="18112"/>
                  </a:lnTo>
                  <a:lnTo>
                    <a:pt x="6677" y="18112"/>
                  </a:lnTo>
                  <a:lnTo>
                    <a:pt x="6662" y="18056"/>
                  </a:lnTo>
                  <a:lnTo>
                    <a:pt x="6662" y="4274"/>
                  </a:lnTo>
                  <a:cubicBezTo>
                    <a:pt x="6662" y="4274"/>
                    <a:pt x="6677" y="4218"/>
                    <a:pt x="6677" y="4218"/>
                  </a:cubicBezTo>
                  <a:close/>
                  <a:moveTo>
                    <a:pt x="5376" y="8099"/>
                  </a:moveTo>
                  <a:lnTo>
                    <a:pt x="5399" y="8099"/>
                  </a:lnTo>
                  <a:cubicBezTo>
                    <a:pt x="5838" y="8099"/>
                    <a:pt x="6130" y="8981"/>
                    <a:pt x="6276" y="10743"/>
                  </a:cubicBezTo>
                  <a:cubicBezTo>
                    <a:pt x="6315" y="11243"/>
                    <a:pt x="6334" y="12124"/>
                    <a:pt x="6334" y="13387"/>
                  </a:cubicBezTo>
                  <a:lnTo>
                    <a:pt x="6334" y="18056"/>
                  </a:lnTo>
                  <a:lnTo>
                    <a:pt x="6319" y="18112"/>
                  </a:lnTo>
                  <a:lnTo>
                    <a:pt x="5514" y="18112"/>
                  </a:lnTo>
                  <a:lnTo>
                    <a:pt x="5500" y="18056"/>
                  </a:lnTo>
                  <a:lnTo>
                    <a:pt x="5500" y="12656"/>
                  </a:lnTo>
                  <a:cubicBezTo>
                    <a:pt x="5500" y="11681"/>
                    <a:pt x="5409" y="11050"/>
                    <a:pt x="5228" y="10762"/>
                  </a:cubicBezTo>
                  <a:cubicBezTo>
                    <a:pt x="5193" y="10712"/>
                    <a:pt x="5145" y="10687"/>
                    <a:pt x="5085" y="10687"/>
                  </a:cubicBezTo>
                  <a:lnTo>
                    <a:pt x="5075" y="10687"/>
                  </a:lnTo>
                  <a:cubicBezTo>
                    <a:pt x="4882" y="10687"/>
                    <a:pt x="4742" y="11137"/>
                    <a:pt x="4656" y="12037"/>
                  </a:cubicBezTo>
                  <a:cubicBezTo>
                    <a:pt x="4647" y="12200"/>
                    <a:pt x="4642" y="12425"/>
                    <a:pt x="4642" y="12712"/>
                  </a:cubicBezTo>
                  <a:lnTo>
                    <a:pt x="4642" y="18056"/>
                  </a:lnTo>
                  <a:lnTo>
                    <a:pt x="4627" y="18112"/>
                  </a:lnTo>
                  <a:lnTo>
                    <a:pt x="3827" y="18112"/>
                  </a:lnTo>
                  <a:lnTo>
                    <a:pt x="3812" y="18056"/>
                  </a:lnTo>
                  <a:lnTo>
                    <a:pt x="3812" y="8381"/>
                  </a:lnTo>
                  <a:lnTo>
                    <a:pt x="3827" y="8324"/>
                  </a:lnTo>
                  <a:lnTo>
                    <a:pt x="4627" y="8324"/>
                  </a:lnTo>
                  <a:lnTo>
                    <a:pt x="4642" y="8381"/>
                  </a:lnTo>
                  <a:lnTo>
                    <a:pt x="4642" y="9637"/>
                  </a:lnTo>
                  <a:cubicBezTo>
                    <a:pt x="4813" y="8612"/>
                    <a:pt x="5058" y="8099"/>
                    <a:pt x="5376" y="8099"/>
                  </a:cubicBezTo>
                  <a:close/>
                  <a:moveTo>
                    <a:pt x="2616" y="8324"/>
                  </a:moveTo>
                  <a:lnTo>
                    <a:pt x="3417" y="8324"/>
                  </a:lnTo>
                  <a:lnTo>
                    <a:pt x="3431" y="8381"/>
                  </a:lnTo>
                  <a:lnTo>
                    <a:pt x="3431" y="18056"/>
                  </a:lnTo>
                  <a:lnTo>
                    <a:pt x="3417" y="18112"/>
                  </a:lnTo>
                  <a:lnTo>
                    <a:pt x="2616" y="18112"/>
                  </a:lnTo>
                  <a:lnTo>
                    <a:pt x="2602" y="18056"/>
                  </a:lnTo>
                  <a:lnTo>
                    <a:pt x="2602" y="8381"/>
                  </a:lnTo>
                  <a:cubicBezTo>
                    <a:pt x="2602" y="8381"/>
                    <a:pt x="2616" y="8324"/>
                    <a:pt x="2616" y="8324"/>
                  </a:cubicBezTo>
                  <a:close/>
                  <a:moveTo>
                    <a:pt x="3026" y="3618"/>
                  </a:moveTo>
                  <a:lnTo>
                    <a:pt x="3031" y="3618"/>
                  </a:lnTo>
                  <a:cubicBezTo>
                    <a:pt x="3256" y="3618"/>
                    <a:pt x="3404" y="4043"/>
                    <a:pt x="3474" y="4893"/>
                  </a:cubicBezTo>
                  <a:lnTo>
                    <a:pt x="3488" y="5362"/>
                  </a:lnTo>
                  <a:cubicBezTo>
                    <a:pt x="3488" y="6062"/>
                    <a:pt x="3396" y="6569"/>
                    <a:pt x="3212" y="6881"/>
                  </a:cubicBezTo>
                  <a:cubicBezTo>
                    <a:pt x="3139" y="6981"/>
                    <a:pt x="3074" y="7031"/>
                    <a:pt x="3016" y="7031"/>
                  </a:cubicBezTo>
                  <a:cubicBezTo>
                    <a:pt x="2797" y="7031"/>
                    <a:pt x="2649" y="6637"/>
                    <a:pt x="2573" y="5849"/>
                  </a:cubicBezTo>
                  <a:cubicBezTo>
                    <a:pt x="2561" y="5700"/>
                    <a:pt x="2554" y="5512"/>
                    <a:pt x="2554" y="5287"/>
                  </a:cubicBezTo>
                  <a:cubicBezTo>
                    <a:pt x="2554" y="4537"/>
                    <a:pt x="2661" y="4000"/>
                    <a:pt x="2873" y="3674"/>
                  </a:cubicBezTo>
                  <a:cubicBezTo>
                    <a:pt x="2873" y="3674"/>
                    <a:pt x="3026" y="3618"/>
                    <a:pt x="3026" y="3618"/>
                  </a:cubicBezTo>
                  <a:close/>
                  <a:moveTo>
                    <a:pt x="14" y="4218"/>
                  </a:moveTo>
                  <a:lnTo>
                    <a:pt x="815" y="4218"/>
                  </a:lnTo>
                  <a:lnTo>
                    <a:pt x="829" y="4274"/>
                  </a:lnTo>
                  <a:lnTo>
                    <a:pt x="829" y="15131"/>
                  </a:lnTo>
                  <a:lnTo>
                    <a:pt x="2268" y="15131"/>
                  </a:lnTo>
                  <a:lnTo>
                    <a:pt x="2283" y="15187"/>
                  </a:lnTo>
                  <a:lnTo>
                    <a:pt x="2283" y="18056"/>
                  </a:lnTo>
                  <a:lnTo>
                    <a:pt x="2268" y="18112"/>
                  </a:lnTo>
                  <a:lnTo>
                    <a:pt x="14" y="18112"/>
                  </a:lnTo>
                  <a:lnTo>
                    <a:pt x="0" y="18056"/>
                  </a:lnTo>
                  <a:lnTo>
                    <a:pt x="0" y="4274"/>
                  </a:lnTo>
                  <a:cubicBezTo>
                    <a:pt x="0" y="4274"/>
                    <a:pt x="14" y="4218"/>
                    <a:pt x="14" y="42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74777" name="AutoShape 25"/>
          <p:cNvSpPr>
            <a:spLocks/>
          </p:cNvSpPr>
          <p:nvPr/>
        </p:nvSpPr>
        <p:spPr bwMode="auto">
          <a:xfrm>
            <a:off x="8597504" y="4331792"/>
            <a:ext cx="480417" cy="46077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78" name="AutoShape 26"/>
          <p:cNvSpPr>
            <a:spLocks/>
          </p:cNvSpPr>
          <p:nvPr/>
        </p:nvSpPr>
        <p:spPr bwMode="auto">
          <a:xfrm flipH="1">
            <a:off x="4348758" y="4562177"/>
            <a:ext cx="480417" cy="45987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79" name="AutoShape 27"/>
          <p:cNvSpPr>
            <a:spLocks/>
          </p:cNvSpPr>
          <p:nvPr/>
        </p:nvSpPr>
        <p:spPr bwMode="auto">
          <a:xfrm>
            <a:off x="6268641" y="6298109"/>
            <a:ext cx="702767" cy="6741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80" name="AutoShape 28"/>
          <p:cNvSpPr>
            <a:spLocks/>
          </p:cNvSpPr>
          <p:nvPr/>
        </p:nvSpPr>
        <p:spPr bwMode="auto">
          <a:xfrm flipH="1">
            <a:off x="7016056" y="6263283"/>
            <a:ext cx="664369" cy="6366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81" name="AutoShape 29"/>
          <p:cNvSpPr>
            <a:spLocks/>
          </p:cNvSpPr>
          <p:nvPr/>
        </p:nvSpPr>
        <p:spPr bwMode="auto">
          <a:xfrm>
            <a:off x="6009680" y="6190953"/>
            <a:ext cx="291108" cy="278606"/>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82" name="AutoShape 30"/>
          <p:cNvSpPr>
            <a:spLocks/>
          </p:cNvSpPr>
          <p:nvPr/>
        </p:nvSpPr>
        <p:spPr bwMode="auto">
          <a:xfrm flipH="1">
            <a:off x="7523262" y="3251299"/>
            <a:ext cx="819745" cy="7858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83" name="AutoShape 31"/>
          <p:cNvSpPr>
            <a:spLocks/>
          </p:cNvSpPr>
          <p:nvPr/>
        </p:nvSpPr>
        <p:spPr bwMode="auto">
          <a:xfrm>
            <a:off x="7804547" y="6469559"/>
            <a:ext cx="345579" cy="3312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84" name="AutoShape 32"/>
          <p:cNvSpPr>
            <a:spLocks/>
          </p:cNvSpPr>
          <p:nvPr/>
        </p:nvSpPr>
        <p:spPr bwMode="auto">
          <a:xfrm flipH="1">
            <a:off x="5564982" y="6430269"/>
            <a:ext cx="505420" cy="48398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85" name="AutoShape 33"/>
          <p:cNvSpPr>
            <a:spLocks/>
          </p:cNvSpPr>
          <p:nvPr/>
        </p:nvSpPr>
        <p:spPr bwMode="auto">
          <a:xfrm>
            <a:off x="119300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words which don't look even slightly beration. by injected humour, words look even slightly. randomised which don't look even slightly beration.  by injectedds which don't look even slightly</a:t>
            </a:r>
            <a:endParaRPr lang="id-ID" sz="4275" dirty="0"/>
          </a:p>
        </p:txBody>
      </p:sp>
      <p:sp>
        <p:nvSpPr>
          <p:cNvPr id="74786" name="AutoShape 34"/>
          <p:cNvSpPr>
            <a:spLocks/>
          </p:cNvSpPr>
          <p:nvPr/>
        </p:nvSpPr>
        <p:spPr bwMode="auto">
          <a:xfrm>
            <a:off x="1193006" y="5104209"/>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Marketing</a:t>
            </a:r>
            <a:endParaRPr lang="id-ID" sz="4275"/>
          </a:p>
        </p:txBody>
      </p:sp>
      <p:sp>
        <p:nvSpPr>
          <p:cNvPr id="74787" name="AutoShape 35"/>
          <p:cNvSpPr>
            <a:spLocks/>
          </p:cNvSpPr>
          <p:nvPr/>
        </p:nvSpPr>
        <p:spPr bwMode="auto">
          <a:xfrm>
            <a:off x="1193006"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+ 8,230</a:t>
            </a:r>
            <a:endParaRPr lang="id-ID" sz="4275"/>
          </a:p>
        </p:txBody>
      </p:sp>
      <p:sp>
        <p:nvSpPr>
          <p:cNvPr id="74788" name="AutoShape 36"/>
          <p:cNvSpPr>
            <a:spLocks/>
          </p:cNvSpPr>
          <p:nvPr/>
        </p:nvSpPr>
        <p:spPr bwMode="auto">
          <a:xfrm>
            <a:off x="1035218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humour, words look even slightly. randomised which don't look even slightly beration.  by injectedds which don't look even slightly</a:t>
            </a:r>
            <a:endParaRPr lang="id-ID" sz="4275"/>
          </a:p>
        </p:txBody>
      </p:sp>
      <p:sp>
        <p:nvSpPr>
          <p:cNvPr id="74789" name="AutoShape 37"/>
          <p:cNvSpPr>
            <a:spLocks/>
          </p:cNvSpPr>
          <p:nvPr/>
        </p:nvSpPr>
        <p:spPr bwMode="auto">
          <a:xfrm>
            <a:off x="11557695" y="5104209"/>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Marketing</a:t>
            </a:r>
            <a:endParaRPr lang="id-ID" sz="4275"/>
          </a:p>
        </p:txBody>
      </p:sp>
      <p:sp>
        <p:nvSpPr>
          <p:cNvPr id="74790" name="AutoShape 38"/>
          <p:cNvSpPr>
            <a:spLocks/>
          </p:cNvSpPr>
          <p:nvPr/>
        </p:nvSpPr>
        <p:spPr bwMode="auto">
          <a:xfrm>
            <a:off x="10618292"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a:solidFill>
                  <a:srgbClr val="53585F"/>
                </a:solidFill>
              </a:rPr>
              <a:t>+ 8,230</a:t>
            </a:r>
            <a:endParaRPr lang="id-ID" sz="4275"/>
          </a:p>
        </p:txBody>
      </p:sp>
      <p:sp>
        <p:nvSpPr>
          <p:cNvPr id="2" name="Text Placeholder 1"/>
          <p:cNvSpPr>
            <a:spLocks noGrp="1"/>
          </p:cNvSpPr>
          <p:nvPr>
            <p:ph type="body" sz="quarter" idx="10"/>
          </p:nvPr>
        </p:nvSpPr>
        <p:spPr/>
        <p:txBody>
          <a:bodyPr/>
          <a:lstStyle/>
          <a:p>
            <a:endParaRPr lang="id-ID"/>
          </a:p>
        </p:txBody>
      </p:sp>
      <p:sp>
        <p:nvSpPr>
          <p:cNvPr id="14" name="Slide Number Placeholder 13"/>
          <p:cNvSpPr>
            <a:spLocks noGrp="1"/>
          </p:cNvSpPr>
          <p:nvPr>
            <p:ph type="sldNum" sz="quarter" idx="4"/>
          </p:nvPr>
        </p:nvSpPr>
        <p:spPr/>
        <p:txBody>
          <a:bodyPr/>
          <a:lstStyle/>
          <a:p>
            <a:fld id="{D919A921-2E83-415D-AFA6-9030E0D9D86D}" type="slidenum">
              <a:rPr lang="id-ID" smtClean="0"/>
              <a:pPr/>
              <a:t>69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3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3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0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1100"/>
                            </p:stCondLst>
                            <p:childTnLst>
                              <p:par>
                                <p:cTn id="46" presetID="22" presetClass="entr" presetSubtype="4" fill="hold" grpId="0" nodeType="afterEffect">
                                  <p:stCondLst>
                                    <p:cond delay="0"/>
                                  </p:stCondLst>
                                  <p:childTnLst>
                                    <p:set>
                                      <p:cBhvr>
                                        <p:cTn id="47" dur="1" fill="hold">
                                          <p:stCondLst>
                                            <p:cond delay="0"/>
                                          </p:stCondLst>
                                        </p:cTn>
                                        <p:tgtEl>
                                          <p:spTgt spid="74788"/>
                                        </p:tgtEl>
                                        <p:attrNameLst>
                                          <p:attrName>style.visibility</p:attrName>
                                        </p:attrNameLst>
                                      </p:cBhvr>
                                      <p:to>
                                        <p:strVal val="visible"/>
                                      </p:to>
                                    </p:set>
                                    <p:animEffect transition="in" filter="wipe(down)">
                                      <p:cBhvr>
                                        <p:cTn id="48" dur="500"/>
                                        <p:tgtEl>
                                          <p:spTgt spid="7478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74789"/>
                                        </p:tgtEl>
                                        <p:attrNameLst>
                                          <p:attrName>style.visibility</p:attrName>
                                        </p:attrNameLst>
                                      </p:cBhvr>
                                      <p:to>
                                        <p:strVal val="visible"/>
                                      </p:to>
                                    </p:set>
                                    <p:animEffect transition="in" filter="wipe(down)">
                                      <p:cBhvr>
                                        <p:cTn id="51" dur="500"/>
                                        <p:tgtEl>
                                          <p:spTgt spid="7478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4790"/>
                                        </p:tgtEl>
                                        <p:attrNameLst>
                                          <p:attrName>style.visibility</p:attrName>
                                        </p:attrNameLst>
                                      </p:cBhvr>
                                      <p:to>
                                        <p:strVal val="visible"/>
                                      </p:to>
                                    </p:set>
                                    <p:animEffect transition="in" filter="wipe(down)">
                                      <p:cBhvr>
                                        <p:cTn id="54" dur="500"/>
                                        <p:tgtEl>
                                          <p:spTgt spid="74790"/>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74785"/>
                                        </p:tgtEl>
                                        <p:attrNameLst>
                                          <p:attrName>style.visibility</p:attrName>
                                        </p:attrNameLst>
                                      </p:cBhvr>
                                      <p:to>
                                        <p:strVal val="visible"/>
                                      </p:to>
                                    </p:set>
                                    <p:animEffect transition="in" filter="wipe(down)">
                                      <p:cBhvr>
                                        <p:cTn id="57" dur="500"/>
                                        <p:tgtEl>
                                          <p:spTgt spid="74785"/>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74786"/>
                                        </p:tgtEl>
                                        <p:attrNameLst>
                                          <p:attrName>style.visibility</p:attrName>
                                        </p:attrNameLst>
                                      </p:cBhvr>
                                      <p:to>
                                        <p:strVal val="visible"/>
                                      </p:to>
                                    </p:set>
                                    <p:animEffect transition="in" filter="wipe(down)">
                                      <p:cBhvr>
                                        <p:cTn id="60" dur="500"/>
                                        <p:tgtEl>
                                          <p:spTgt spid="74786"/>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74787"/>
                                        </p:tgtEl>
                                        <p:attrNameLst>
                                          <p:attrName>style.visibility</p:attrName>
                                        </p:attrNameLst>
                                      </p:cBhvr>
                                      <p:to>
                                        <p:strVal val="visible"/>
                                      </p:to>
                                    </p:set>
                                    <p:animEffect transition="in" filter="wipe(down)">
                                      <p:cBhvr>
                                        <p:cTn id="63" dur="500"/>
                                        <p:tgtEl>
                                          <p:spTgt spid="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85" grpId="0"/>
      <p:bldP spid="74786" grpId="0"/>
      <p:bldP spid="74787" grpId="0"/>
      <p:bldP spid="74788" grpId="0"/>
      <p:bldP spid="74789" grpId="0"/>
      <p:bldP spid="747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p:cNvSpPr>
            <a:spLocks/>
          </p:cNvSpPr>
          <p:nvPr/>
        </p:nvSpPr>
        <p:spPr bwMode="auto">
          <a:xfrm>
            <a:off x="713482" y="4496098"/>
            <a:ext cx="12108656" cy="3492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sit amet, consectetur adipiscing elit. Donec mauris lorem, vestibulum ac rutrum id, suscipit in dui. Donec vitae dapibus tellus. Vestibulum nunc sem, finibus quis elementum ac, varius ac tellus. Nam faucibus faucibus venenatis. Donec nec arcu velit. Fusce viverra, dui vitae euismod mollis, tortor</a:t>
            </a:r>
          </a:p>
          <a:p>
            <a:pPr marL="0" indent="0" algn="l">
              <a:lnSpc>
                <a:spcPct val="120000"/>
              </a:lnSpc>
              <a:buSzTx/>
              <a:buNone/>
            </a:pPr>
            <a:r>
              <a:rPr lang="id-ID" sz="1350">
                <a:solidFill>
                  <a:srgbClr val="53585F"/>
                </a:solidFill>
              </a:rPr>
              <a:t> magna egestas nunc, et suscipit nunc ex quis nunc. Pellentesque habitant morbi tristique senectus et netus et malesuada fames ac turpis egestas. Integer eget auctor nunc. Maecenas tincidunt eleifend consequat.</a:t>
            </a:r>
          </a:p>
          <a:p>
            <a:pPr marL="0" indent="0" algn="l">
              <a:lnSpc>
                <a:spcPct val="120000"/>
              </a:lnSpc>
              <a:buSzTx/>
              <a:buNone/>
            </a:pPr>
            <a:endParaRPr lang="id-ID" sz="1350">
              <a:solidFill>
                <a:srgbClr val="53585F"/>
              </a:solidFill>
            </a:endParaRPr>
          </a:p>
          <a:p>
            <a:pPr marL="0" indent="0" algn="l">
              <a:lnSpc>
                <a:spcPct val="120000"/>
              </a:lnSpc>
              <a:buSzTx/>
              <a:buNone/>
            </a:pPr>
            <a:r>
              <a:rPr lang="id-ID" sz="1350">
                <a:solidFill>
                  <a:srgbClr val="53585F"/>
                </a:solidFill>
              </a:rPr>
              <a:t>Nulla efficitur urna et massa dapibus maximus. Maecenas sit amet risus pretium, sagittis dui ut, consectetur purus. Phasellus auctor consectetur arcu a consequat. Vestibulum congue sed orci efficitur finibus. Integer malesuada finibus ligula, aliquet lobortis nulla commodo vel.</a:t>
            </a:r>
          </a:p>
          <a:p>
            <a:pPr marL="0" indent="0" algn="l">
              <a:lnSpc>
                <a:spcPct val="120000"/>
              </a:lnSpc>
              <a:buSzTx/>
              <a:buNone/>
            </a:pPr>
            <a:endParaRPr lang="id-ID" sz="1350">
              <a:solidFill>
                <a:srgbClr val="53585F"/>
              </a:solidFill>
            </a:endParaRPr>
          </a:p>
          <a:p>
            <a:pPr marL="0" indent="0" algn="l">
              <a:lnSpc>
                <a:spcPct val="120000"/>
              </a:lnSpc>
              <a:buSzTx/>
              <a:buNone/>
            </a:pPr>
            <a:r>
              <a:rPr lang="id-ID" sz="1350">
                <a:solidFill>
                  <a:srgbClr val="53585F"/>
                </a:solidFill>
              </a:rPr>
              <a:t>Nulla 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 a eleifend</a:t>
            </a:r>
            <a:endParaRPr lang="id-ID" sz="4275"/>
          </a:p>
        </p:txBody>
      </p:sp>
      <p:sp>
        <p:nvSpPr>
          <p:cNvPr id="11267" name="AutoShape 3"/>
          <p:cNvSpPr>
            <a:spLocks/>
          </p:cNvSpPr>
          <p:nvPr/>
        </p:nvSpPr>
        <p:spPr bwMode="auto">
          <a:xfrm>
            <a:off x="713483" y="3391496"/>
            <a:ext cx="6894611" cy="91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There are many variations</a:t>
            </a:r>
          </a:p>
          <a:p>
            <a:pPr marL="0" indent="0" algn="l">
              <a:buSzTx/>
              <a:buNone/>
            </a:pPr>
            <a:r>
              <a:rPr lang="id-ID" sz="2025" b="1">
                <a:solidFill>
                  <a:srgbClr val="53585F"/>
                </a:solidFill>
              </a:rPr>
              <a:t>of passages of Lorem Ipsum available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AutoShape 2"/>
          <p:cNvSpPr>
            <a:spLocks/>
          </p:cNvSpPr>
          <p:nvPr/>
        </p:nvSpPr>
        <p:spPr bwMode="auto">
          <a:xfrm>
            <a:off x="998339" y="6668691"/>
            <a:ext cx="11260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192,000,000</a:t>
            </a:r>
            <a:endParaRPr lang="id-ID" sz="4275"/>
          </a:p>
        </p:txBody>
      </p:sp>
      <p:sp>
        <p:nvSpPr>
          <p:cNvPr id="75779" name="AutoShape 3"/>
          <p:cNvSpPr>
            <a:spLocks/>
          </p:cNvSpPr>
          <p:nvPr/>
        </p:nvSpPr>
        <p:spPr bwMode="auto">
          <a:xfrm>
            <a:off x="3172719" y="6668691"/>
            <a:ext cx="101977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36,125,000</a:t>
            </a:r>
            <a:endParaRPr lang="id-ID" sz="4275"/>
          </a:p>
        </p:txBody>
      </p:sp>
      <p:sp>
        <p:nvSpPr>
          <p:cNvPr id="75780" name="AutoShape 4"/>
          <p:cNvSpPr>
            <a:spLocks/>
          </p:cNvSpPr>
          <p:nvPr/>
        </p:nvSpPr>
        <p:spPr bwMode="auto">
          <a:xfrm>
            <a:off x="5467648"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192,512</a:t>
            </a:r>
            <a:endParaRPr lang="id-ID" sz="4275"/>
          </a:p>
        </p:txBody>
      </p:sp>
      <p:sp>
        <p:nvSpPr>
          <p:cNvPr id="75781" name="AutoShape 5"/>
          <p:cNvSpPr>
            <a:spLocks/>
          </p:cNvSpPr>
          <p:nvPr/>
        </p:nvSpPr>
        <p:spPr bwMode="auto">
          <a:xfrm>
            <a:off x="7607202"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459,245</a:t>
            </a:r>
            <a:endParaRPr lang="id-ID" sz="4275"/>
          </a:p>
        </p:txBody>
      </p:sp>
      <p:sp>
        <p:nvSpPr>
          <p:cNvPr id="75782" name="AutoShape 6"/>
          <p:cNvSpPr>
            <a:spLocks/>
          </p:cNvSpPr>
          <p:nvPr/>
        </p:nvSpPr>
        <p:spPr bwMode="auto">
          <a:xfrm>
            <a:off x="9694962"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368,245</a:t>
            </a:r>
            <a:endParaRPr lang="id-ID" sz="4275"/>
          </a:p>
        </p:txBody>
      </p:sp>
      <p:sp>
        <p:nvSpPr>
          <p:cNvPr id="75783" name="AutoShape 7"/>
          <p:cNvSpPr>
            <a:spLocks/>
          </p:cNvSpPr>
          <p:nvPr/>
        </p:nvSpPr>
        <p:spPr bwMode="auto">
          <a:xfrm>
            <a:off x="11782723"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254,587</a:t>
            </a:r>
            <a:endParaRPr lang="id-ID" sz="4275"/>
          </a:p>
        </p:txBody>
      </p:sp>
      <p:sp>
        <p:nvSpPr>
          <p:cNvPr id="75784" name="AutoShape 8"/>
          <p:cNvSpPr>
            <a:spLocks/>
          </p:cNvSpPr>
          <p:nvPr/>
        </p:nvSpPr>
        <p:spPr bwMode="auto">
          <a:xfrm>
            <a:off x="672406"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5" name="AutoShape 9"/>
          <p:cNvSpPr>
            <a:spLocks/>
          </p:cNvSpPr>
          <p:nvPr/>
        </p:nvSpPr>
        <p:spPr bwMode="auto">
          <a:xfrm>
            <a:off x="2794100"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6" name="AutoShape 10"/>
          <p:cNvSpPr>
            <a:spLocks/>
          </p:cNvSpPr>
          <p:nvPr/>
        </p:nvSpPr>
        <p:spPr bwMode="auto">
          <a:xfrm>
            <a:off x="4955977" y="7098209"/>
            <a:ext cx="1777901"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7" name="AutoShape 11"/>
          <p:cNvSpPr>
            <a:spLocks/>
          </p:cNvSpPr>
          <p:nvPr/>
        </p:nvSpPr>
        <p:spPr bwMode="auto">
          <a:xfrm>
            <a:off x="7096423"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8" name="AutoShape 12"/>
          <p:cNvSpPr>
            <a:spLocks/>
          </p:cNvSpPr>
          <p:nvPr/>
        </p:nvSpPr>
        <p:spPr bwMode="auto">
          <a:xfrm>
            <a:off x="9169003"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9" name="AutoShape 13"/>
          <p:cNvSpPr>
            <a:spLocks/>
          </p:cNvSpPr>
          <p:nvPr/>
        </p:nvSpPr>
        <p:spPr bwMode="auto">
          <a:xfrm>
            <a:off x="11256764"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90" name="AutoShape 14"/>
          <p:cNvSpPr>
            <a:spLocks/>
          </p:cNvSpPr>
          <p:nvPr/>
        </p:nvSpPr>
        <p:spPr bwMode="auto">
          <a:xfrm>
            <a:off x="11580019" y="3808512"/>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1" name="AutoShape 15"/>
          <p:cNvSpPr>
            <a:spLocks/>
          </p:cNvSpPr>
          <p:nvPr/>
        </p:nvSpPr>
        <p:spPr bwMode="auto">
          <a:xfrm>
            <a:off x="11583591" y="4388049"/>
            <a:ext cx="1156395" cy="20502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2" name="AutoShape 16"/>
          <p:cNvSpPr>
            <a:spLocks/>
          </p:cNvSpPr>
          <p:nvPr/>
        </p:nvSpPr>
        <p:spPr bwMode="auto">
          <a:xfrm>
            <a:off x="9492258" y="4388049"/>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3" name="AutoShape 17"/>
          <p:cNvSpPr>
            <a:spLocks/>
          </p:cNvSpPr>
          <p:nvPr/>
        </p:nvSpPr>
        <p:spPr bwMode="auto">
          <a:xfrm>
            <a:off x="9495830" y="4968478"/>
            <a:ext cx="1156395"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4" name="AutoShape 18"/>
          <p:cNvSpPr>
            <a:spLocks/>
          </p:cNvSpPr>
          <p:nvPr/>
        </p:nvSpPr>
        <p:spPr bwMode="auto">
          <a:xfrm>
            <a:off x="7404497" y="3957638"/>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5" name="AutoShape 19"/>
          <p:cNvSpPr>
            <a:spLocks/>
          </p:cNvSpPr>
          <p:nvPr/>
        </p:nvSpPr>
        <p:spPr bwMode="auto">
          <a:xfrm>
            <a:off x="7408069" y="4538067"/>
            <a:ext cx="1156395"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6" name="AutoShape 20"/>
          <p:cNvSpPr>
            <a:spLocks/>
          </p:cNvSpPr>
          <p:nvPr/>
        </p:nvSpPr>
        <p:spPr bwMode="auto">
          <a:xfrm>
            <a:off x="5264944" y="3388817"/>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7" name="AutoShape 21"/>
          <p:cNvSpPr>
            <a:spLocks/>
          </p:cNvSpPr>
          <p:nvPr/>
        </p:nvSpPr>
        <p:spPr bwMode="auto">
          <a:xfrm>
            <a:off x="5268516" y="3969247"/>
            <a:ext cx="1156395" cy="24690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8" name="AutoShape 22"/>
          <p:cNvSpPr>
            <a:spLocks/>
          </p:cNvSpPr>
          <p:nvPr/>
        </p:nvSpPr>
        <p:spPr bwMode="auto">
          <a:xfrm>
            <a:off x="3101281" y="4537175"/>
            <a:ext cx="1159966"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799" name="AutoShape 23"/>
          <p:cNvSpPr>
            <a:spLocks/>
          </p:cNvSpPr>
          <p:nvPr/>
        </p:nvSpPr>
        <p:spPr bwMode="auto">
          <a:xfrm>
            <a:off x="3104853" y="5143500"/>
            <a:ext cx="1156394" cy="1294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0" name="AutoShape 24"/>
          <p:cNvSpPr>
            <a:spLocks/>
          </p:cNvSpPr>
          <p:nvPr/>
        </p:nvSpPr>
        <p:spPr bwMode="auto">
          <a:xfrm>
            <a:off x="981373" y="4211241"/>
            <a:ext cx="1159966"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1" name="AutoShape 25"/>
          <p:cNvSpPr>
            <a:spLocks/>
          </p:cNvSpPr>
          <p:nvPr/>
        </p:nvSpPr>
        <p:spPr bwMode="auto">
          <a:xfrm>
            <a:off x="983159" y="4790778"/>
            <a:ext cx="1156394" cy="1647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2" name="AutoShape 26"/>
          <p:cNvSpPr>
            <a:spLocks/>
          </p:cNvSpPr>
          <p:nvPr/>
        </p:nvSpPr>
        <p:spPr bwMode="auto">
          <a:xfrm>
            <a:off x="3452217" y="4929187"/>
            <a:ext cx="460772"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799"/>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3" name="AutoShape 27"/>
          <p:cNvSpPr>
            <a:spLocks/>
          </p:cNvSpPr>
          <p:nvPr/>
        </p:nvSpPr>
        <p:spPr bwMode="auto">
          <a:xfrm>
            <a:off x="11974711" y="4203205"/>
            <a:ext cx="370582"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600"/>
                  <a:pt x="4129" y="21600"/>
                </a:cubicBezTo>
                <a:cubicBezTo>
                  <a:pt x="17364" y="21600"/>
                  <a:pt x="17364" y="21600"/>
                  <a:pt x="17364" y="21600"/>
                </a:cubicBezTo>
                <a:cubicBezTo>
                  <a:pt x="19694" y="21600"/>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75804" name="AutoShape 28"/>
          <p:cNvSpPr>
            <a:spLocks/>
          </p:cNvSpPr>
          <p:nvPr/>
        </p:nvSpPr>
        <p:spPr bwMode="auto">
          <a:xfrm>
            <a:off x="5626597" y="3747790"/>
            <a:ext cx="436661"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46" y="13090"/>
                </a:moveTo>
                <a:cubicBezTo>
                  <a:pt x="21156" y="12436"/>
                  <a:pt x="21267" y="11672"/>
                  <a:pt x="21267" y="10909"/>
                </a:cubicBezTo>
                <a:cubicBezTo>
                  <a:pt x="21267" y="5345"/>
                  <a:pt x="16615" y="763"/>
                  <a:pt x="10966" y="763"/>
                </a:cubicBezTo>
                <a:cubicBezTo>
                  <a:pt x="10301" y="763"/>
                  <a:pt x="9747" y="763"/>
                  <a:pt x="9193" y="872"/>
                </a:cubicBezTo>
                <a:cubicBezTo>
                  <a:pt x="8196" y="327"/>
                  <a:pt x="7089" y="0"/>
                  <a:pt x="5981" y="0"/>
                </a:cubicBezTo>
                <a:cubicBezTo>
                  <a:pt x="2658" y="0"/>
                  <a:pt x="0" y="2618"/>
                  <a:pt x="0" y="5890"/>
                </a:cubicBezTo>
                <a:cubicBezTo>
                  <a:pt x="0" y="6981"/>
                  <a:pt x="221" y="7963"/>
                  <a:pt x="775" y="8836"/>
                </a:cubicBezTo>
                <a:cubicBezTo>
                  <a:pt x="664" y="9490"/>
                  <a:pt x="553" y="10254"/>
                  <a:pt x="553" y="10909"/>
                </a:cubicBezTo>
                <a:cubicBezTo>
                  <a:pt x="553" y="16581"/>
                  <a:pt x="5206" y="21054"/>
                  <a:pt x="10966" y="21054"/>
                </a:cubicBezTo>
                <a:cubicBezTo>
                  <a:pt x="11519" y="21054"/>
                  <a:pt x="12184" y="21054"/>
                  <a:pt x="12849" y="20945"/>
                </a:cubicBezTo>
                <a:cubicBezTo>
                  <a:pt x="13624" y="21381"/>
                  <a:pt x="14621" y="21600"/>
                  <a:pt x="15618" y="21600"/>
                </a:cubicBezTo>
                <a:cubicBezTo>
                  <a:pt x="18941" y="21600"/>
                  <a:pt x="21600" y="18981"/>
                  <a:pt x="21600" y="15709"/>
                </a:cubicBezTo>
                <a:cubicBezTo>
                  <a:pt x="21600" y="14836"/>
                  <a:pt x="21378" y="13854"/>
                  <a:pt x="21046" y="13090"/>
                </a:cubicBezTo>
                <a:close/>
                <a:moveTo>
                  <a:pt x="16172" y="15818"/>
                </a:moveTo>
                <a:cubicBezTo>
                  <a:pt x="15729" y="16472"/>
                  <a:pt x="15064" y="17018"/>
                  <a:pt x="14067" y="17345"/>
                </a:cubicBezTo>
                <a:cubicBezTo>
                  <a:pt x="13181" y="17781"/>
                  <a:pt x="12073" y="17890"/>
                  <a:pt x="10855" y="17890"/>
                </a:cubicBezTo>
                <a:cubicBezTo>
                  <a:pt x="9415" y="17890"/>
                  <a:pt x="8196" y="17672"/>
                  <a:pt x="7199" y="17127"/>
                </a:cubicBezTo>
                <a:cubicBezTo>
                  <a:pt x="6535" y="16800"/>
                  <a:pt x="5870" y="16254"/>
                  <a:pt x="5427" y="15709"/>
                </a:cubicBezTo>
                <a:cubicBezTo>
                  <a:pt x="5095" y="15054"/>
                  <a:pt x="4873" y="14400"/>
                  <a:pt x="4873" y="13854"/>
                </a:cubicBezTo>
                <a:cubicBezTo>
                  <a:pt x="4873" y="13418"/>
                  <a:pt x="4984" y="13090"/>
                  <a:pt x="5206" y="12872"/>
                </a:cubicBezTo>
                <a:cubicBezTo>
                  <a:pt x="5538" y="12654"/>
                  <a:pt x="5870" y="12436"/>
                  <a:pt x="6313" y="12436"/>
                </a:cubicBezTo>
                <a:cubicBezTo>
                  <a:pt x="6646" y="12436"/>
                  <a:pt x="6978" y="12545"/>
                  <a:pt x="7199" y="12763"/>
                </a:cubicBezTo>
                <a:cubicBezTo>
                  <a:pt x="7532" y="12981"/>
                  <a:pt x="7643" y="13309"/>
                  <a:pt x="7864" y="13636"/>
                </a:cubicBezTo>
                <a:cubicBezTo>
                  <a:pt x="7975" y="14072"/>
                  <a:pt x="8196" y="14400"/>
                  <a:pt x="8418" y="14727"/>
                </a:cubicBezTo>
                <a:cubicBezTo>
                  <a:pt x="8640" y="14945"/>
                  <a:pt x="8972" y="15163"/>
                  <a:pt x="9304" y="15381"/>
                </a:cubicBezTo>
                <a:cubicBezTo>
                  <a:pt x="9636" y="15490"/>
                  <a:pt x="10190" y="15600"/>
                  <a:pt x="10855" y="15600"/>
                </a:cubicBezTo>
                <a:cubicBezTo>
                  <a:pt x="11630" y="15600"/>
                  <a:pt x="12406" y="15490"/>
                  <a:pt x="12849" y="15054"/>
                </a:cubicBezTo>
                <a:cubicBezTo>
                  <a:pt x="13403" y="14727"/>
                  <a:pt x="13624" y="14290"/>
                  <a:pt x="13624" y="13854"/>
                </a:cubicBezTo>
                <a:cubicBezTo>
                  <a:pt x="13624" y="13418"/>
                  <a:pt x="13513" y="13090"/>
                  <a:pt x="13292" y="12872"/>
                </a:cubicBezTo>
                <a:cubicBezTo>
                  <a:pt x="12959" y="12545"/>
                  <a:pt x="12627" y="12436"/>
                  <a:pt x="12184" y="12218"/>
                </a:cubicBezTo>
                <a:cubicBezTo>
                  <a:pt x="11630" y="12109"/>
                  <a:pt x="11076" y="12000"/>
                  <a:pt x="10301" y="11781"/>
                </a:cubicBezTo>
                <a:cubicBezTo>
                  <a:pt x="9193" y="11563"/>
                  <a:pt x="8307" y="11345"/>
                  <a:pt x="7532" y="11018"/>
                </a:cubicBezTo>
                <a:cubicBezTo>
                  <a:pt x="6756" y="10690"/>
                  <a:pt x="6203" y="10254"/>
                  <a:pt x="5759" y="9709"/>
                </a:cubicBezTo>
                <a:cubicBezTo>
                  <a:pt x="5316" y="9163"/>
                  <a:pt x="5095" y="8509"/>
                  <a:pt x="5095" y="7636"/>
                </a:cubicBezTo>
                <a:cubicBezTo>
                  <a:pt x="5095" y="6872"/>
                  <a:pt x="5316" y="6218"/>
                  <a:pt x="5759" y="5563"/>
                </a:cubicBezTo>
                <a:cubicBezTo>
                  <a:pt x="6313" y="5018"/>
                  <a:pt x="6978" y="4581"/>
                  <a:pt x="7864" y="4254"/>
                </a:cubicBezTo>
                <a:cubicBezTo>
                  <a:pt x="8640" y="3927"/>
                  <a:pt x="9636" y="3818"/>
                  <a:pt x="10855" y="3818"/>
                </a:cubicBezTo>
                <a:cubicBezTo>
                  <a:pt x="11741" y="3818"/>
                  <a:pt x="12627" y="3818"/>
                  <a:pt x="13292" y="4036"/>
                </a:cubicBezTo>
                <a:cubicBezTo>
                  <a:pt x="13956" y="4254"/>
                  <a:pt x="14510" y="4581"/>
                  <a:pt x="14953" y="4909"/>
                </a:cubicBezTo>
                <a:cubicBezTo>
                  <a:pt x="15396" y="5236"/>
                  <a:pt x="15729" y="5672"/>
                  <a:pt x="15950" y="6000"/>
                </a:cubicBezTo>
                <a:cubicBezTo>
                  <a:pt x="16172" y="6436"/>
                  <a:pt x="16283" y="6763"/>
                  <a:pt x="16283" y="7200"/>
                </a:cubicBezTo>
                <a:cubicBezTo>
                  <a:pt x="16283" y="7527"/>
                  <a:pt x="16172" y="7854"/>
                  <a:pt x="15839" y="8181"/>
                </a:cubicBezTo>
                <a:cubicBezTo>
                  <a:pt x="15618" y="8509"/>
                  <a:pt x="15175" y="8618"/>
                  <a:pt x="14843" y="8618"/>
                </a:cubicBezTo>
                <a:cubicBezTo>
                  <a:pt x="14400" y="8618"/>
                  <a:pt x="14178" y="8509"/>
                  <a:pt x="13956" y="8290"/>
                </a:cubicBezTo>
                <a:cubicBezTo>
                  <a:pt x="13735" y="8181"/>
                  <a:pt x="13513" y="7854"/>
                  <a:pt x="13292" y="7527"/>
                </a:cubicBezTo>
                <a:cubicBezTo>
                  <a:pt x="13070" y="7090"/>
                  <a:pt x="12738" y="6654"/>
                  <a:pt x="12406" y="6436"/>
                </a:cubicBezTo>
                <a:cubicBezTo>
                  <a:pt x="12073" y="6109"/>
                  <a:pt x="11409" y="6000"/>
                  <a:pt x="10633" y="6000"/>
                </a:cubicBezTo>
                <a:cubicBezTo>
                  <a:pt x="9858" y="6000"/>
                  <a:pt x="9304" y="6109"/>
                  <a:pt x="8861" y="6436"/>
                </a:cubicBezTo>
                <a:cubicBezTo>
                  <a:pt x="8418" y="6763"/>
                  <a:pt x="8196" y="7090"/>
                  <a:pt x="8196" y="7418"/>
                </a:cubicBezTo>
                <a:cubicBezTo>
                  <a:pt x="8196" y="7636"/>
                  <a:pt x="8307" y="7854"/>
                  <a:pt x="8418" y="7963"/>
                </a:cubicBezTo>
                <a:cubicBezTo>
                  <a:pt x="8529" y="8181"/>
                  <a:pt x="8750" y="8290"/>
                  <a:pt x="9083" y="8509"/>
                </a:cubicBezTo>
                <a:cubicBezTo>
                  <a:pt x="9304" y="8618"/>
                  <a:pt x="9636" y="8727"/>
                  <a:pt x="9858" y="8836"/>
                </a:cubicBezTo>
                <a:cubicBezTo>
                  <a:pt x="10190" y="8836"/>
                  <a:pt x="10633" y="8945"/>
                  <a:pt x="11298" y="9163"/>
                </a:cubicBezTo>
                <a:cubicBezTo>
                  <a:pt x="12184" y="9272"/>
                  <a:pt x="12959" y="9490"/>
                  <a:pt x="13624" y="9709"/>
                </a:cubicBezTo>
                <a:cubicBezTo>
                  <a:pt x="14289" y="9927"/>
                  <a:pt x="14843" y="10254"/>
                  <a:pt x="15396" y="10472"/>
                </a:cubicBezTo>
                <a:cubicBezTo>
                  <a:pt x="15839" y="10800"/>
                  <a:pt x="16283" y="11236"/>
                  <a:pt x="16504" y="11781"/>
                </a:cubicBezTo>
                <a:cubicBezTo>
                  <a:pt x="16836" y="12218"/>
                  <a:pt x="16947" y="12872"/>
                  <a:pt x="16947" y="13527"/>
                </a:cubicBezTo>
                <a:cubicBezTo>
                  <a:pt x="16947" y="14400"/>
                  <a:pt x="16726" y="15163"/>
                  <a:pt x="16172" y="158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805" name="AutoShape 29"/>
          <p:cNvSpPr>
            <a:spLocks/>
          </p:cNvSpPr>
          <p:nvPr/>
        </p:nvSpPr>
        <p:spPr bwMode="auto">
          <a:xfrm>
            <a:off x="9889629" y="4794350"/>
            <a:ext cx="365224" cy="348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3181"/>
                </a:moveTo>
                <a:cubicBezTo>
                  <a:pt x="21599" y="21599"/>
                  <a:pt x="21599" y="21599"/>
                  <a:pt x="21599"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599" y="8837"/>
                  <a:pt x="21599"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806" name="AutoShape 30"/>
          <p:cNvSpPr>
            <a:spLocks/>
          </p:cNvSpPr>
          <p:nvPr/>
        </p:nvSpPr>
        <p:spPr bwMode="auto">
          <a:xfrm>
            <a:off x="7833122" y="4315719"/>
            <a:ext cx="3080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600"/>
                  <a:pt x="9437" y="21600"/>
                </a:cubicBezTo>
                <a:cubicBezTo>
                  <a:pt x="7751" y="21600"/>
                  <a:pt x="6389" y="21600"/>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75807" name="AutoShape 31"/>
          <p:cNvSpPr>
            <a:spLocks/>
          </p:cNvSpPr>
          <p:nvPr/>
        </p:nvSpPr>
        <p:spPr bwMode="auto">
          <a:xfrm>
            <a:off x="1435894" y="4546104"/>
            <a:ext cx="250925"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u"/>
      </p:transition>
    </mc:Choice>
    <mc:Fallback xmlns="">
      <p:transition spd="slow">
        <p:cover dir="u"/>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510385" y="4484490"/>
            <a:ext cx="4261247" cy="2130623"/>
            <a:chOff x="8018463" y="5686425"/>
            <a:chExt cx="7575550" cy="3787775"/>
          </a:xfrm>
        </p:grpSpPr>
        <p:sp>
          <p:nvSpPr>
            <p:cNvPr id="76802" name="AutoShape 2"/>
            <p:cNvSpPr>
              <a:spLocks/>
            </p:cNvSpPr>
            <p:nvPr/>
          </p:nvSpPr>
          <p:spPr bwMode="auto">
            <a:xfrm>
              <a:off x="8018463" y="5686425"/>
              <a:ext cx="7575550" cy="3787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6803" name="AutoShape 3"/>
            <p:cNvSpPr>
              <a:spLocks/>
            </p:cNvSpPr>
            <p:nvPr/>
          </p:nvSpPr>
          <p:spPr bwMode="auto">
            <a:xfrm>
              <a:off x="8942388" y="6610350"/>
              <a:ext cx="5727700" cy="286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7" name="Group 6"/>
          <p:cNvGrpSpPr/>
          <p:nvPr/>
        </p:nvGrpSpPr>
        <p:grpSpPr>
          <a:xfrm>
            <a:off x="7433072" y="5252443"/>
            <a:ext cx="2725341" cy="1362670"/>
            <a:chOff x="13214350" y="7051675"/>
            <a:chExt cx="4845050" cy="2422525"/>
          </a:xfrm>
        </p:grpSpPr>
        <p:sp>
          <p:nvSpPr>
            <p:cNvPr id="76804" name="AutoShape 4"/>
            <p:cNvSpPr>
              <a:spLocks/>
            </p:cNvSpPr>
            <p:nvPr/>
          </p:nvSpPr>
          <p:spPr bwMode="auto">
            <a:xfrm>
              <a:off x="13214350" y="7051675"/>
              <a:ext cx="4845050" cy="24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6806" name="AutoShape 6"/>
            <p:cNvSpPr>
              <a:spLocks/>
            </p:cNvSpPr>
            <p:nvPr/>
          </p:nvSpPr>
          <p:spPr bwMode="auto">
            <a:xfrm>
              <a:off x="13962063" y="7799388"/>
              <a:ext cx="3349625" cy="1674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8" name="Group 7"/>
          <p:cNvGrpSpPr/>
          <p:nvPr/>
        </p:nvGrpSpPr>
        <p:grpSpPr>
          <a:xfrm>
            <a:off x="9727109" y="5723037"/>
            <a:ext cx="1784152" cy="892076"/>
            <a:chOff x="17292638" y="7888288"/>
            <a:chExt cx="3171825" cy="1585912"/>
          </a:xfrm>
        </p:grpSpPr>
        <p:sp>
          <p:nvSpPr>
            <p:cNvPr id="76805" name="AutoShape 5"/>
            <p:cNvSpPr>
              <a:spLocks/>
            </p:cNvSpPr>
            <p:nvPr/>
          </p:nvSpPr>
          <p:spPr bwMode="auto">
            <a:xfrm>
              <a:off x="17292638" y="7888288"/>
              <a:ext cx="3171825" cy="1585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6807" name="AutoShape 7"/>
            <p:cNvSpPr>
              <a:spLocks/>
            </p:cNvSpPr>
            <p:nvPr/>
          </p:nvSpPr>
          <p:spPr bwMode="auto">
            <a:xfrm>
              <a:off x="17945100" y="8540750"/>
              <a:ext cx="18669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5" name="Group 4"/>
          <p:cNvGrpSpPr/>
          <p:nvPr/>
        </p:nvGrpSpPr>
        <p:grpSpPr>
          <a:xfrm>
            <a:off x="2937868" y="4872931"/>
            <a:ext cx="3485257" cy="1742182"/>
            <a:chOff x="5222875" y="6376988"/>
            <a:chExt cx="6196013" cy="3097212"/>
          </a:xfrm>
        </p:grpSpPr>
        <p:sp>
          <p:nvSpPr>
            <p:cNvPr id="76808" name="AutoShape 8"/>
            <p:cNvSpPr>
              <a:spLocks/>
            </p:cNvSpPr>
            <p:nvPr/>
          </p:nvSpPr>
          <p:spPr bwMode="auto">
            <a:xfrm flipH="1">
              <a:off x="5222875" y="6376988"/>
              <a:ext cx="6196013" cy="309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6809" name="AutoShape 9"/>
            <p:cNvSpPr>
              <a:spLocks/>
            </p:cNvSpPr>
            <p:nvPr/>
          </p:nvSpPr>
          <p:spPr bwMode="auto">
            <a:xfrm flipH="1">
              <a:off x="5978525" y="7132638"/>
              <a:ext cx="4684713" cy="234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4" name="Group 3"/>
          <p:cNvGrpSpPr/>
          <p:nvPr/>
        </p:nvGrpSpPr>
        <p:grpSpPr>
          <a:xfrm>
            <a:off x="2334220" y="5765900"/>
            <a:ext cx="1698427" cy="849213"/>
            <a:chOff x="4149725" y="7964488"/>
            <a:chExt cx="3019425" cy="1509712"/>
          </a:xfrm>
        </p:grpSpPr>
        <p:sp>
          <p:nvSpPr>
            <p:cNvPr id="76810" name="AutoShape 10"/>
            <p:cNvSpPr>
              <a:spLocks/>
            </p:cNvSpPr>
            <p:nvPr/>
          </p:nvSpPr>
          <p:spPr bwMode="auto">
            <a:xfrm flipH="1">
              <a:off x="4149725" y="7964488"/>
              <a:ext cx="3019425" cy="15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6811" name="AutoShape 11"/>
            <p:cNvSpPr>
              <a:spLocks/>
            </p:cNvSpPr>
            <p:nvPr/>
          </p:nvSpPr>
          <p:spPr bwMode="auto">
            <a:xfrm flipH="1">
              <a:off x="4614863" y="8429625"/>
              <a:ext cx="2089150" cy="1044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600" y="21599"/>
                  </a:lnTo>
                  <a:cubicBezTo>
                    <a:pt x="21599" y="16072"/>
                    <a:pt x="20545" y="10544"/>
                    <a:pt x="18436" y="6326"/>
                  </a:cubicBezTo>
                  <a:cubicBezTo>
                    <a:pt x="16327" y="2109"/>
                    <a:pt x="13563" y="0"/>
                    <a:pt x="108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9" name="Group 8"/>
          <p:cNvGrpSpPr/>
          <p:nvPr/>
        </p:nvGrpSpPr>
        <p:grpSpPr>
          <a:xfrm>
            <a:off x="1484114" y="6072188"/>
            <a:ext cx="1085850" cy="542925"/>
            <a:chOff x="2638425" y="8509000"/>
            <a:chExt cx="1930400" cy="965200"/>
          </a:xfrm>
        </p:grpSpPr>
        <p:sp>
          <p:nvSpPr>
            <p:cNvPr id="76812" name="AutoShape 12"/>
            <p:cNvSpPr>
              <a:spLocks/>
            </p:cNvSpPr>
            <p:nvPr/>
          </p:nvSpPr>
          <p:spPr bwMode="auto">
            <a:xfrm flipH="1">
              <a:off x="2638425" y="8509000"/>
              <a:ext cx="19304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6813" name="AutoShape 13"/>
            <p:cNvSpPr>
              <a:spLocks/>
            </p:cNvSpPr>
            <p:nvPr/>
          </p:nvSpPr>
          <p:spPr bwMode="auto">
            <a:xfrm flipH="1">
              <a:off x="3035300" y="8905875"/>
              <a:ext cx="113665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76814" name="AutoShape 14"/>
          <p:cNvSpPr>
            <a:spLocks/>
          </p:cNvSpPr>
          <p:nvPr/>
        </p:nvSpPr>
        <p:spPr bwMode="auto">
          <a:xfrm>
            <a:off x="1488579" y="745629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15" name="AutoShape 15"/>
          <p:cNvSpPr>
            <a:spLocks/>
          </p:cNvSpPr>
          <p:nvPr/>
        </p:nvSpPr>
        <p:spPr bwMode="auto">
          <a:xfrm>
            <a:off x="1484114"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6816" name="AutoShape 16"/>
          <p:cNvSpPr>
            <a:spLocks/>
          </p:cNvSpPr>
          <p:nvPr/>
        </p:nvSpPr>
        <p:spPr bwMode="auto">
          <a:xfrm>
            <a:off x="2351187" y="382547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76817" name="AutoShape 17"/>
          <p:cNvSpPr>
            <a:spLocks/>
          </p:cNvSpPr>
          <p:nvPr/>
        </p:nvSpPr>
        <p:spPr bwMode="auto">
          <a:xfrm>
            <a:off x="2346722" y="3512939"/>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76818" name="AutoShape 18"/>
          <p:cNvSpPr>
            <a:spLocks/>
          </p:cNvSpPr>
          <p:nvPr/>
        </p:nvSpPr>
        <p:spPr bwMode="auto">
          <a:xfrm>
            <a:off x="4074617" y="748575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19" name="AutoShape 19"/>
          <p:cNvSpPr>
            <a:spLocks/>
          </p:cNvSpPr>
          <p:nvPr/>
        </p:nvSpPr>
        <p:spPr bwMode="auto">
          <a:xfrm>
            <a:off x="4885433" y="717321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6820" name="AutoShape 20"/>
          <p:cNvSpPr>
            <a:spLocks/>
          </p:cNvSpPr>
          <p:nvPr/>
        </p:nvSpPr>
        <p:spPr bwMode="auto">
          <a:xfrm>
            <a:off x="7437537" y="745629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21" name="AutoShape 21"/>
          <p:cNvSpPr>
            <a:spLocks/>
          </p:cNvSpPr>
          <p:nvPr/>
        </p:nvSpPr>
        <p:spPr bwMode="auto">
          <a:xfrm>
            <a:off x="7433072"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6822" name="AutoShape 22"/>
          <p:cNvSpPr>
            <a:spLocks/>
          </p:cNvSpPr>
          <p:nvPr/>
        </p:nvSpPr>
        <p:spPr bwMode="auto">
          <a:xfrm>
            <a:off x="9742289" y="4350544"/>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23" name="AutoShape 23"/>
          <p:cNvSpPr>
            <a:spLocks/>
          </p:cNvSpPr>
          <p:nvPr/>
        </p:nvSpPr>
        <p:spPr bwMode="auto">
          <a:xfrm>
            <a:off x="9737825" y="4038005"/>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6824" name="Line 24"/>
          <p:cNvSpPr>
            <a:spLocks noChangeShapeType="1"/>
          </p:cNvSpPr>
          <p:nvPr/>
        </p:nvSpPr>
        <p:spPr bwMode="auto">
          <a:xfrm flipV="1">
            <a:off x="2027039" y="6493669"/>
            <a:ext cx="0" cy="5286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5" name="Line 25"/>
          <p:cNvSpPr>
            <a:spLocks noChangeShapeType="1"/>
          </p:cNvSpPr>
          <p:nvPr/>
        </p:nvSpPr>
        <p:spPr bwMode="auto">
          <a:xfrm flipV="1">
            <a:off x="6156127" y="6493669"/>
            <a:ext cx="0" cy="5286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6" name="Line 26"/>
          <p:cNvSpPr>
            <a:spLocks noChangeShapeType="1"/>
          </p:cNvSpPr>
          <p:nvPr/>
        </p:nvSpPr>
        <p:spPr bwMode="auto">
          <a:xfrm flipV="1">
            <a:off x="7620595" y="6493669"/>
            <a:ext cx="0" cy="5286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7" name="Line 27"/>
          <p:cNvSpPr>
            <a:spLocks noChangeShapeType="1"/>
          </p:cNvSpPr>
          <p:nvPr/>
        </p:nvSpPr>
        <p:spPr bwMode="auto">
          <a:xfrm>
            <a:off x="9916418" y="5272088"/>
            <a:ext cx="0" cy="1144786"/>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8" name="Line 28"/>
          <p:cNvSpPr>
            <a:spLocks noChangeShapeType="1"/>
          </p:cNvSpPr>
          <p:nvPr/>
        </p:nvSpPr>
        <p:spPr bwMode="auto">
          <a:xfrm flipH="1">
            <a:off x="2595860" y="4702373"/>
            <a:ext cx="0" cy="1526084"/>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9" name="AutoShape 29"/>
          <p:cNvSpPr>
            <a:spLocks/>
          </p:cNvSpPr>
          <p:nvPr/>
        </p:nvSpPr>
        <p:spPr bwMode="auto">
          <a:xfrm>
            <a:off x="5903417" y="34406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30" name="AutoShape 30"/>
          <p:cNvSpPr>
            <a:spLocks/>
          </p:cNvSpPr>
          <p:nvPr/>
        </p:nvSpPr>
        <p:spPr bwMode="auto">
          <a:xfrm>
            <a:off x="6714233" y="3128070"/>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6831" name="Line 31"/>
          <p:cNvSpPr>
            <a:spLocks noChangeShapeType="1"/>
          </p:cNvSpPr>
          <p:nvPr/>
        </p:nvSpPr>
        <p:spPr bwMode="auto">
          <a:xfrm>
            <a:off x="7925098" y="4348758"/>
            <a:ext cx="0" cy="86618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71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6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3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900" decel="100000" fill="hold"/>
                                        <p:tgtEl>
                                          <p:spTgt spid="7"/>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900" decel="100000" fill="hold"/>
                                        <p:tgtEl>
                                          <p:spTgt spid="8"/>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1" fill="hold">
                            <p:stCondLst>
                              <p:cond delay="1600"/>
                            </p:stCondLst>
                            <p:childTnLst>
                              <p:par>
                                <p:cTn id="42" presetID="22" presetClass="entr" presetSubtype="4" fill="hold" grpId="0" nodeType="afterEffect">
                                  <p:stCondLst>
                                    <p:cond delay="0"/>
                                  </p:stCondLst>
                                  <p:childTnLst>
                                    <p:set>
                                      <p:cBhvr>
                                        <p:cTn id="43" dur="1" fill="hold">
                                          <p:stCondLst>
                                            <p:cond delay="0"/>
                                          </p:stCondLst>
                                        </p:cTn>
                                        <p:tgtEl>
                                          <p:spTgt spid="76824"/>
                                        </p:tgtEl>
                                        <p:attrNameLst>
                                          <p:attrName>style.visibility</p:attrName>
                                        </p:attrNameLst>
                                      </p:cBhvr>
                                      <p:to>
                                        <p:strVal val="visible"/>
                                      </p:to>
                                    </p:set>
                                    <p:animEffect transition="in" filter="wipe(down)">
                                      <p:cBhvr>
                                        <p:cTn id="44" dur="500"/>
                                        <p:tgtEl>
                                          <p:spTgt spid="76824"/>
                                        </p:tgtEl>
                                      </p:cBhvr>
                                    </p:animEffect>
                                  </p:childTnLst>
                                </p:cTn>
                              </p:par>
                            </p:childTnLst>
                          </p:cTn>
                        </p:par>
                        <p:par>
                          <p:cTn id="45" fill="hold">
                            <p:stCondLst>
                              <p:cond delay="2100"/>
                            </p:stCondLst>
                            <p:childTnLst>
                              <p:par>
                                <p:cTn id="46" presetID="22" presetClass="entr" presetSubtype="1" fill="hold" grpId="0" nodeType="afterEffect">
                                  <p:stCondLst>
                                    <p:cond delay="0"/>
                                  </p:stCondLst>
                                  <p:childTnLst>
                                    <p:set>
                                      <p:cBhvr>
                                        <p:cTn id="47" dur="1" fill="hold">
                                          <p:stCondLst>
                                            <p:cond delay="0"/>
                                          </p:stCondLst>
                                        </p:cTn>
                                        <p:tgtEl>
                                          <p:spTgt spid="76828"/>
                                        </p:tgtEl>
                                        <p:attrNameLst>
                                          <p:attrName>style.visibility</p:attrName>
                                        </p:attrNameLst>
                                      </p:cBhvr>
                                      <p:to>
                                        <p:strVal val="visible"/>
                                      </p:to>
                                    </p:set>
                                    <p:animEffect transition="in" filter="wipe(up)">
                                      <p:cBhvr>
                                        <p:cTn id="48" dur="500"/>
                                        <p:tgtEl>
                                          <p:spTgt spid="76828"/>
                                        </p:tgtEl>
                                      </p:cBhvr>
                                    </p:animEffect>
                                  </p:childTnLst>
                                </p:cTn>
                              </p:par>
                            </p:childTnLst>
                          </p:cTn>
                        </p:par>
                        <p:par>
                          <p:cTn id="49" fill="hold">
                            <p:stCondLst>
                              <p:cond delay="2600"/>
                            </p:stCondLst>
                            <p:childTnLst>
                              <p:par>
                                <p:cTn id="50" presetID="22" presetClass="entr" presetSubtype="4" fill="hold" grpId="0" nodeType="afterEffect">
                                  <p:stCondLst>
                                    <p:cond delay="0"/>
                                  </p:stCondLst>
                                  <p:childTnLst>
                                    <p:set>
                                      <p:cBhvr>
                                        <p:cTn id="51" dur="1" fill="hold">
                                          <p:stCondLst>
                                            <p:cond delay="0"/>
                                          </p:stCondLst>
                                        </p:cTn>
                                        <p:tgtEl>
                                          <p:spTgt spid="76825"/>
                                        </p:tgtEl>
                                        <p:attrNameLst>
                                          <p:attrName>style.visibility</p:attrName>
                                        </p:attrNameLst>
                                      </p:cBhvr>
                                      <p:to>
                                        <p:strVal val="visible"/>
                                      </p:to>
                                    </p:set>
                                    <p:animEffect transition="in" filter="wipe(down)">
                                      <p:cBhvr>
                                        <p:cTn id="52" dur="500"/>
                                        <p:tgtEl>
                                          <p:spTgt spid="76825"/>
                                        </p:tgtEl>
                                      </p:cBhvr>
                                    </p:animEffect>
                                  </p:childTnLst>
                                </p:cTn>
                              </p:par>
                            </p:childTnLst>
                          </p:cTn>
                        </p:par>
                        <p:par>
                          <p:cTn id="53" fill="hold">
                            <p:stCondLst>
                              <p:cond delay="3100"/>
                            </p:stCondLst>
                            <p:childTnLst>
                              <p:par>
                                <p:cTn id="54" presetID="22" presetClass="entr" presetSubtype="1" fill="hold" grpId="0" nodeType="afterEffect">
                                  <p:stCondLst>
                                    <p:cond delay="0"/>
                                  </p:stCondLst>
                                  <p:childTnLst>
                                    <p:set>
                                      <p:cBhvr>
                                        <p:cTn id="55" dur="1" fill="hold">
                                          <p:stCondLst>
                                            <p:cond delay="0"/>
                                          </p:stCondLst>
                                        </p:cTn>
                                        <p:tgtEl>
                                          <p:spTgt spid="76831"/>
                                        </p:tgtEl>
                                        <p:attrNameLst>
                                          <p:attrName>style.visibility</p:attrName>
                                        </p:attrNameLst>
                                      </p:cBhvr>
                                      <p:to>
                                        <p:strVal val="visible"/>
                                      </p:to>
                                    </p:set>
                                    <p:animEffect transition="in" filter="wipe(up)">
                                      <p:cBhvr>
                                        <p:cTn id="56" dur="500"/>
                                        <p:tgtEl>
                                          <p:spTgt spid="76831"/>
                                        </p:tgtEl>
                                      </p:cBhvr>
                                    </p:animEffect>
                                  </p:childTnLst>
                                </p:cTn>
                              </p:par>
                            </p:childTnLst>
                          </p:cTn>
                        </p:par>
                        <p:par>
                          <p:cTn id="57" fill="hold">
                            <p:stCondLst>
                              <p:cond delay="3600"/>
                            </p:stCondLst>
                            <p:childTnLst>
                              <p:par>
                                <p:cTn id="58" presetID="22" presetClass="entr" presetSubtype="4" fill="hold" grpId="0" nodeType="afterEffect">
                                  <p:stCondLst>
                                    <p:cond delay="0"/>
                                  </p:stCondLst>
                                  <p:childTnLst>
                                    <p:set>
                                      <p:cBhvr>
                                        <p:cTn id="59" dur="1" fill="hold">
                                          <p:stCondLst>
                                            <p:cond delay="0"/>
                                          </p:stCondLst>
                                        </p:cTn>
                                        <p:tgtEl>
                                          <p:spTgt spid="76826"/>
                                        </p:tgtEl>
                                        <p:attrNameLst>
                                          <p:attrName>style.visibility</p:attrName>
                                        </p:attrNameLst>
                                      </p:cBhvr>
                                      <p:to>
                                        <p:strVal val="visible"/>
                                      </p:to>
                                    </p:set>
                                    <p:animEffect transition="in" filter="wipe(down)">
                                      <p:cBhvr>
                                        <p:cTn id="60" dur="500"/>
                                        <p:tgtEl>
                                          <p:spTgt spid="76826"/>
                                        </p:tgtEl>
                                      </p:cBhvr>
                                    </p:animEffect>
                                  </p:childTnLst>
                                </p:cTn>
                              </p:par>
                            </p:childTnLst>
                          </p:cTn>
                        </p:par>
                        <p:par>
                          <p:cTn id="61" fill="hold">
                            <p:stCondLst>
                              <p:cond delay="4100"/>
                            </p:stCondLst>
                            <p:childTnLst>
                              <p:par>
                                <p:cTn id="62" presetID="22" presetClass="entr" presetSubtype="1" fill="hold" grpId="0" nodeType="afterEffect">
                                  <p:stCondLst>
                                    <p:cond delay="0"/>
                                  </p:stCondLst>
                                  <p:childTnLst>
                                    <p:set>
                                      <p:cBhvr>
                                        <p:cTn id="63" dur="1" fill="hold">
                                          <p:stCondLst>
                                            <p:cond delay="0"/>
                                          </p:stCondLst>
                                        </p:cTn>
                                        <p:tgtEl>
                                          <p:spTgt spid="76827"/>
                                        </p:tgtEl>
                                        <p:attrNameLst>
                                          <p:attrName>style.visibility</p:attrName>
                                        </p:attrNameLst>
                                      </p:cBhvr>
                                      <p:to>
                                        <p:strVal val="visible"/>
                                      </p:to>
                                    </p:set>
                                    <p:animEffect transition="in" filter="wipe(up)">
                                      <p:cBhvr>
                                        <p:cTn id="64" dur="500"/>
                                        <p:tgtEl>
                                          <p:spTgt spid="76827"/>
                                        </p:tgtEl>
                                      </p:cBhvr>
                                    </p:animEffect>
                                  </p:childTnLst>
                                </p:cTn>
                              </p:par>
                            </p:childTnLst>
                          </p:cTn>
                        </p:par>
                        <p:par>
                          <p:cTn id="65" fill="hold">
                            <p:stCondLst>
                              <p:cond delay="4600"/>
                            </p:stCondLst>
                            <p:childTnLst>
                              <p:par>
                                <p:cTn id="66" presetID="22" presetClass="entr" presetSubtype="4" fill="hold" grpId="0" nodeType="afterEffect">
                                  <p:stCondLst>
                                    <p:cond delay="0"/>
                                  </p:stCondLst>
                                  <p:childTnLst>
                                    <p:set>
                                      <p:cBhvr>
                                        <p:cTn id="67" dur="1" fill="hold">
                                          <p:stCondLst>
                                            <p:cond delay="0"/>
                                          </p:stCondLst>
                                        </p:cTn>
                                        <p:tgtEl>
                                          <p:spTgt spid="76816"/>
                                        </p:tgtEl>
                                        <p:attrNameLst>
                                          <p:attrName>style.visibility</p:attrName>
                                        </p:attrNameLst>
                                      </p:cBhvr>
                                      <p:to>
                                        <p:strVal val="visible"/>
                                      </p:to>
                                    </p:set>
                                    <p:animEffect transition="in" filter="wipe(down)">
                                      <p:cBhvr>
                                        <p:cTn id="68" dur="500"/>
                                        <p:tgtEl>
                                          <p:spTgt spid="76816"/>
                                        </p:tgtEl>
                                      </p:cBhvr>
                                    </p:animEffect>
                                  </p:childTnLst>
                                </p:cTn>
                              </p:par>
                            </p:childTnLst>
                          </p:cTn>
                        </p:par>
                        <p:par>
                          <p:cTn id="69" fill="hold">
                            <p:stCondLst>
                              <p:cond delay="5100"/>
                            </p:stCondLst>
                            <p:childTnLst>
                              <p:par>
                                <p:cTn id="70" presetID="22" presetClass="entr" presetSubtype="4" fill="hold" grpId="0" nodeType="afterEffect">
                                  <p:stCondLst>
                                    <p:cond delay="0"/>
                                  </p:stCondLst>
                                  <p:childTnLst>
                                    <p:set>
                                      <p:cBhvr>
                                        <p:cTn id="71" dur="1" fill="hold">
                                          <p:stCondLst>
                                            <p:cond delay="0"/>
                                          </p:stCondLst>
                                        </p:cTn>
                                        <p:tgtEl>
                                          <p:spTgt spid="76817"/>
                                        </p:tgtEl>
                                        <p:attrNameLst>
                                          <p:attrName>style.visibility</p:attrName>
                                        </p:attrNameLst>
                                      </p:cBhvr>
                                      <p:to>
                                        <p:strVal val="visible"/>
                                      </p:to>
                                    </p:set>
                                    <p:animEffect transition="in" filter="wipe(down)">
                                      <p:cBhvr>
                                        <p:cTn id="72" dur="500"/>
                                        <p:tgtEl>
                                          <p:spTgt spid="7681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76822"/>
                                        </p:tgtEl>
                                        <p:attrNameLst>
                                          <p:attrName>style.visibility</p:attrName>
                                        </p:attrNameLst>
                                      </p:cBhvr>
                                      <p:to>
                                        <p:strVal val="visible"/>
                                      </p:to>
                                    </p:set>
                                    <p:animEffect transition="in" filter="wipe(down)">
                                      <p:cBhvr>
                                        <p:cTn id="75" dur="500"/>
                                        <p:tgtEl>
                                          <p:spTgt spid="7682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76823"/>
                                        </p:tgtEl>
                                        <p:attrNameLst>
                                          <p:attrName>style.visibility</p:attrName>
                                        </p:attrNameLst>
                                      </p:cBhvr>
                                      <p:to>
                                        <p:strVal val="visible"/>
                                      </p:to>
                                    </p:set>
                                    <p:animEffect transition="in" filter="wipe(down)">
                                      <p:cBhvr>
                                        <p:cTn id="78" dur="500"/>
                                        <p:tgtEl>
                                          <p:spTgt spid="7682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6829"/>
                                        </p:tgtEl>
                                        <p:attrNameLst>
                                          <p:attrName>style.visibility</p:attrName>
                                        </p:attrNameLst>
                                      </p:cBhvr>
                                      <p:to>
                                        <p:strVal val="visible"/>
                                      </p:to>
                                    </p:set>
                                    <p:animEffect transition="in" filter="wipe(down)">
                                      <p:cBhvr>
                                        <p:cTn id="81" dur="500"/>
                                        <p:tgtEl>
                                          <p:spTgt spid="76829"/>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6830"/>
                                        </p:tgtEl>
                                        <p:attrNameLst>
                                          <p:attrName>style.visibility</p:attrName>
                                        </p:attrNameLst>
                                      </p:cBhvr>
                                      <p:to>
                                        <p:strVal val="visible"/>
                                      </p:to>
                                    </p:set>
                                    <p:animEffect transition="in" filter="wipe(down)">
                                      <p:cBhvr>
                                        <p:cTn id="84" dur="500"/>
                                        <p:tgtEl>
                                          <p:spTgt spid="76830"/>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76820"/>
                                        </p:tgtEl>
                                        <p:attrNameLst>
                                          <p:attrName>style.visibility</p:attrName>
                                        </p:attrNameLst>
                                      </p:cBhvr>
                                      <p:to>
                                        <p:strVal val="visible"/>
                                      </p:to>
                                    </p:set>
                                    <p:animEffect transition="in" filter="wipe(down)">
                                      <p:cBhvr>
                                        <p:cTn id="87" dur="500"/>
                                        <p:tgtEl>
                                          <p:spTgt spid="76820"/>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76821"/>
                                        </p:tgtEl>
                                        <p:attrNameLst>
                                          <p:attrName>style.visibility</p:attrName>
                                        </p:attrNameLst>
                                      </p:cBhvr>
                                      <p:to>
                                        <p:strVal val="visible"/>
                                      </p:to>
                                    </p:set>
                                    <p:animEffect transition="in" filter="wipe(down)">
                                      <p:cBhvr>
                                        <p:cTn id="90" dur="500"/>
                                        <p:tgtEl>
                                          <p:spTgt spid="76821"/>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6818"/>
                                        </p:tgtEl>
                                        <p:attrNameLst>
                                          <p:attrName>style.visibility</p:attrName>
                                        </p:attrNameLst>
                                      </p:cBhvr>
                                      <p:to>
                                        <p:strVal val="visible"/>
                                      </p:to>
                                    </p:set>
                                    <p:animEffect transition="in" filter="wipe(down)">
                                      <p:cBhvr>
                                        <p:cTn id="93" dur="500"/>
                                        <p:tgtEl>
                                          <p:spTgt spid="7681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76819"/>
                                        </p:tgtEl>
                                        <p:attrNameLst>
                                          <p:attrName>style.visibility</p:attrName>
                                        </p:attrNameLst>
                                      </p:cBhvr>
                                      <p:to>
                                        <p:strVal val="visible"/>
                                      </p:to>
                                    </p:set>
                                    <p:animEffect transition="in" filter="wipe(down)">
                                      <p:cBhvr>
                                        <p:cTn id="96" dur="500"/>
                                        <p:tgtEl>
                                          <p:spTgt spid="76819"/>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76814"/>
                                        </p:tgtEl>
                                        <p:attrNameLst>
                                          <p:attrName>style.visibility</p:attrName>
                                        </p:attrNameLst>
                                      </p:cBhvr>
                                      <p:to>
                                        <p:strVal val="visible"/>
                                      </p:to>
                                    </p:set>
                                    <p:animEffect transition="in" filter="wipe(down)">
                                      <p:cBhvr>
                                        <p:cTn id="99" dur="500"/>
                                        <p:tgtEl>
                                          <p:spTgt spid="76814"/>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76815"/>
                                        </p:tgtEl>
                                        <p:attrNameLst>
                                          <p:attrName>style.visibility</p:attrName>
                                        </p:attrNameLst>
                                      </p:cBhvr>
                                      <p:to>
                                        <p:strVal val="visible"/>
                                      </p:to>
                                    </p:set>
                                    <p:animEffect transition="in" filter="wipe(down)">
                                      <p:cBhvr>
                                        <p:cTn id="102" dur="500"/>
                                        <p:tgtEl>
                                          <p:spTgt spid="768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14" grpId="0"/>
      <p:bldP spid="76815" grpId="0"/>
      <p:bldP spid="76816" grpId="0"/>
      <p:bldP spid="76817" grpId="0"/>
      <p:bldP spid="76818" grpId="0"/>
      <p:bldP spid="76819" grpId="0"/>
      <p:bldP spid="76820" grpId="0"/>
      <p:bldP spid="76821" grpId="0"/>
      <p:bldP spid="76822" grpId="0"/>
      <p:bldP spid="76823" grpId="0"/>
      <p:bldP spid="76824" grpId="0" animBg="1"/>
      <p:bldP spid="76825" grpId="0" animBg="1"/>
      <p:bldP spid="76826" grpId="0" animBg="1"/>
      <p:bldP spid="76827" grpId="0" animBg="1"/>
      <p:bldP spid="76828" grpId="0" animBg="1"/>
      <p:bldP spid="76829" grpId="0"/>
      <p:bldP spid="76830" grpId="0"/>
      <p:bldP spid="7683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AutoShape 1"/>
          <p:cNvSpPr>
            <a:spLocks/>
          </p:cNvSpPr>
          <p:nvPr/>
        </p:nvSpPr>
        <p:spPr bwMode="auto">
          <a:xfrm rot="10800000">
            <a:off x="6330255" y="6251675"/>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7826" name="AutoShape 2"/>
          <p:cNvSpPr>
            <a:spLocks/>
          </p:cNvSpPr>
          <p:nvPr/>
        </p:nvSpPr>
        <p:spPr bwMode="auto">
          <a:xfrm rot="10800000">
            <a:off x="5376565"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7827" name="AutoShape 3"/>
          <p:cNvSpPr>
            <a:spLocks/>
          </p:cNvSpPr>
          <p:nvPr/>
        </p:nvSpPr>
        <p:spPr bwMode="auto">
          <a:xfrm rot="10800000">
            <a:off x="7335738"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7828" name="AutoShape 4"/>
          <p:cNvSpPr>
            <a:spLocks/>
          </p:cNvSpPr>
          <p:nvPr/>
        </p:nvSpPr>
        <p:spPr bwMode="auto">
          <a:xfrm rot="10800000">
            <a:off x="4762202" y="5153323"/>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7829" name="AutoShape 5"/>
          <p:cNvSpPr>
            <a:spLocks/>
          </p:cNvSpPr>
          <p:nvPr/>
        </p:nvSpPr>
        <p:spPr bwMode="auto">
          <a:xfrm rot="10800000">
            <a:off x="7898309" y="5153323"/>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7830" name="AutoShape 6"/>
          <p:cNvSpPr>
            <a:spLocks/>
          </p:cNvSpPr>
          <p:nvPr/>
        </p:nvSpPr>
        <p:spPr bwMode="auto">
          <a:xfrm rot="10737866">
            <a:off x="5574804" y="6259711"/>
            <a:ext cx="611684" cy="48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1" name="AutoShape 7"/>
          <p:cNvSpPr>
            <a:spLocks/>
          </p:cNvSpPr>
          <p:nvPr/>
        </p:nvSpPr>
        <p:spPr bwMode="auto">
          <a:xfrm rot="15128225">
            <a:off x="5066258" y="4473327"/>
            <a:ext cx="592931"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60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2" name="AutoShape 8"/>
          <p:cNvSpPr>
            <a:spLocks/>
          </p:cNvSpPr>
          <p:nvPr/>
        </p:nvSpPr>
        <p:spPr bwMode="auto">
          <a:xfrm rot="19441952">
            <a:off x="6589216" y="3408463"/>
            <a:ext cx="597396" cy="4652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3" name="AutoShape 9"/>
          <p:cNvSpPr>
            <a:spLocks/>
          </p:cNvSpPr>
          <p:nvPr/>
        </p:nvSpPr>
        <p:spPr bwMode="auto">
          <a:xfrm rot="2135843">
            <a:off x="8084939" y="4445198"/>
            <a:ext cx="6000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60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4" name="AutoShape 10"/>
          <p:cNvSpPr>
            <a:spLocks/>
          </p:cNvSpPr>
          <p:nvPr/>
        </p:nvSpPr>
        <p:spPr bwMode="auto">
          <a:xfrm rot="6292346">
            <a:off x="7525494" y="6244084"/>
            <a:ext cx="62775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6" name="AutoShape 12"/>
          <p:cNvSpPr>
            <a:spLocks/>
          </p:cNvSpPr>
          <p:nvPr/>
        </p:nvSpPr>
        <p:spPr bwMode="auto">
          <a:xfrm>
            <a:off x="6079331" y="4385370"/>
            <a:ext cx="1557338" cy="1557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7837" name="AutoShape 13"/>
          <p:cNvSpPr>
            <a:spLocks/>
          </p:cNvSpPr>
          <p:nvPr/>
        </p:nvSpPr>
        <p:spPr bwMode="auto">
          <a:xfrm>
            <a:off x="5711429" y="3670995"/>
            <a:ext cx="38665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One</a:t>
            </a:r>
            <a:endParaRPr lang="id-ID" sz="4275"/>
          </a:p>
        </p:txBody>
      </p:sp>
      <p:sp>
        <p:nvSpPr>
          <p:cNvPr id="77838" name="AutoShape 14"/>
          <p:cNvSpPr>
            <a:spLocks/>
          </p:cNvSpPr>
          <p:nvPr/>
        </p:nvSpPr>
        <p:spPr bwMode="auto">
          <a:xfrm>
            <a:off x="7674174" y="3671888"/>
            <a:ext cx="384869"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Two</a:t>
            </a:r>
            <a:endParaRPr lang="id-ID" sz="4275"/>
          </a:p>
        </p:txBody>
      </p:sp>
      <p:sp>
        <p:nvSpPr>
          <p:cNvPr id="77839" name="AutoShape 15"/>
          <p:cNvSpPr>
            <a:spLocks/>
          </p:cNvSpPr>
          <p:nvPr/>
        </p:nvSpPr>
        <p:spPr bwMode="auto">
          <a:xfrm>
            <a:off x="8157269" y="5549801"/>
            <a:ext cx="53667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Three</a:t>
            </a:r>
            <a:endParaRPr lang="id-ID" sz="4275"/>
          </a:p>
        </p:txBody>
      </p:sp>
      <p:sp>
        <p:nvSpPr>
          <p:cNvPr id="77840" name="AutoShape 16"/>
          <p:cNvSpPr>
            <a:spLocks/>
          </p:cNvSpPr>
          <p:nvPr/>
        </p:nvSpPr>
        <p:spPr bwMode="auto">
          <a:xfrm>
            <a:off x="6642795" y="6656189"/>
            <a:ext cx="43041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Four</a:t>
            </a:r>
            <a:endParaRPr lang="id-ID" sz="4275"/>
          </a:p>
        </p:txBody>
      </p:sp>
      <p:sp>
        <p:nvSpPr>
          <p:cNvPr id="77841" name="AutoShape 17"/>
          <p:cNvSpPr>
            <a:spLocks/>
          </p:cNvSpPr>
          <p:nvPr/>
        </p:nvSpPr>
        <p:spPr bwMode="auto">
          <a:xfrm>
            <a:off x="5099744" y="5551587"/>
            <a:ext cx="3804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Five</a:t>
            </a:r>
            <a:endParaRPr lang="id-ID" sz="4275"/>
          </a:p>
        </p:txBody>
      </p:sp>
      <p:sp>
        <p:nvSpPr>
          <p:cNvPr id="77842" name="AutoShape 18"/>
          <p:cNvSpPr>
            <a:spLocks/>
          </p:cNvSpPr>
          <p:nvPr/>
        </p:nvSpPr>
        <p:spPr bwMode="auto">
          <a:xfrm>
            <a:off x="6238280" y="4960442"/>
            <a:ext cx="12394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 Step</a:t>
            </a:r>
            <a:endParaRPr lang="id-ID" sz="4275"/>
          </a:p>
        </p:txBody>
      </p:sp>
      <p:sp>
        <p:nvSpPr>
          <p:cNvPr id="77843" name="AutoShape 19"/>
          <p:cNvSpPr>
            <a:spLocks/>
          </p:cNvSpPr>
          <p:nvPr/>
        </p:nvSpPr>
        <p:spPr bwMode="auto">
          <a:xfrm>
            <a:off x="8886825" y="3440609"/>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44" name="AutoShape 20"/>
          <p:cNvSpPr>
            <a:spLocks/>
          </p:cNvSpPr>
          <p:nvPr/>
        </p:nvSpPr>
        <p:spPr bwMode="auto">
          <a:xfrm>
            <a:off x="8882360" y="3128070"/>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77845" name="AutoShape 21"/>
          <p:cNvSpPr>
            <a:spLocks/>
          </p:cNvSpPr>
          <p:nvPr/>
        </p:nvSpPr>
        <p:spPr bwMode="auto">
          <a:xfrm>
            <a:off x="2549426" y="34406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46" name="AutoShape 22"/>
          <p:cNvSpPr>
            <a:spLocks/>
          </p:cNvSpPr>
          <p:nvPr/>
        </p:nvSpPr>
        <p:spPr bwMode="auto">
          <a:xfrm>
            <a:off x="3360242" y="3128070"/>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77847" name="AutoShape 23"/>
          <p:cNvSpPr>
            <a:spLocks/>
          </p:cNvSpPr>
          <p:nvPr/>
        </p:nvSpPr>
        <p:spPr bwMode="auto">
          <a:xfrm>
            <a:off x="9083278" y="63704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48" name="AutoShape 24"/>
          <p:cNvSpPr>
            <a:spLocks/>
          </p:cNvSpPr>
          <p:nvPr/>
        </p:nvSpPr>
        <p:spPr bwMode="auto">
          <a:xfrm>
            <a:off x="9079707" y="60579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7849" name="AutoShape 25"/>
          <p:cNvSpPr>
            <a:spLocks/>
          </p:cNvSpPr>
          <p:nvPr/>
        </p:nvSpPr>
        <p:spPr bwMode="auto">
          <a:xfrm>
            <a:off x="2144018" y="637044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50" name="AutoShape 26"/>
          <p:cNvSpPr>
            <a:spLocks/>
          </p:cNvSpPr>
          <p:nvPr/>
        </p:nvSpPr>
        <p:spPr bwMode="auto">
          <a:xfrm>
            <a:off x="2954834" y="605790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77851" name="AutoShape 27"/>
          <p:cNvSpPr>
            <a:spLocks/>
          </p:cNvSpPr>
          <p:nvPr/>
        </p:nvSpPr>
        <p:spPr bwMode="auto">
          <a:xfrm>
            <a:off x="5639991" y="774204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52" name="AutoShape 28"/>
          <p:cNvSpPr>
            <a:spLocks/>
          </p:cNvSpPr>
          <p:nvPr/>
        </p:nvSpPr>
        <p:spPr bwMode="auto">
          <a:xfrm>
            <a:off x="6091833" y="742950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7846"/>
                                        </p:tgtEl>
                                        <p:attrNameLst>
                                          <p:attrName>style.visibility</p:attrName>
                                        </p:attrNameLst>
                                      </p:cBhvr>
                                      <p:to>
                                        <p:strVal val="visible"/>
                                      </p:to>
                                    </p:set>
                                    <p:animEffect transition="in" filter="wipe(down)">
                                      <p:cBhvr>
                                        <p:cTn id="7" dur="500"/>
                                        <p:tgtEl>
                                          <p:spTgt spid="778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7845"/>
                                        </p:tgtEl>
                                        <p:attrNameLst>
                                          <p:attrName>style.visibility</p:attrName>
                                        </p:attrNameLst>
                                      </p:cBhvr>
                                      <p:to>
                                        <p:strVal val="visible"/>
                                      </p:to>
                                    </p:set>
                                    <p:animEffect transition="in" filter="wipe(down)">
                                      <p:cBhvr>
                                        <p:cTn id="10" dur="500"/>
                                        <p:tgtEl>
                                          <p:spTgt spid="778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850"/>
                                        </p:tgtEl>
                                        <p:attrNameLst>
                                          <p:attrName>style.visibility</p:attrName>
                                        </p:attrNameLst>
                                      </p:cBhvr>
                                      <p:to>
                                        <p:strVal val="visible"/>
                                      </p:to>
                                    </p:set>
                                    <p:animEffect transition="in" filter="wipe(down)">
                                      <p:cBhvr>
                                        <p:cTn id="13" dur="500"/>
                                        <p:tgtEl>
                                          <p:spTgt spid="778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7849"/>
                                        </p:tgtEl>
                                        <p:attrNameLst>
                                          <p:attrName>style.visibility</p:attrName>
                                        </p:attrNameLst>
                                      </p:cBhvr>
                                      <p:to>
                                        <p:strVal val="visible"/>
                                      </p:to>
                                    </p:set>
                                    <p:animEffect transition="in" filter="wipe(down)">
                                      <p:cBhvr>
                                        <p:cTn id="16" dur="500"/>
                                        <p:tgtEl>
                                          <p:spTgt spid="778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7851"/>
                                        </p:tgtEl>
                                        <p:attrNameLst>
                                          <p:attrName>style.visibility</p:attrName>
                                        </p:attrNameLst>
                                      </p:cBhvr>
                                      <p:to>
                                        <p:strVal val="visible"/>
                                      </p:to>
                                    </p:set>
                                    <p:animEffect transition="in" filter="wipe(down)">
                                      <p:cBhvr>
                                        <p:cTn id="19" dur="500"/>
                                        <p:tgtEl>
                                          <p:spTgt spid="778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7852"/>
                                        </p:tgtEl>
                                        <p:attrNameLst>
                                          <p:attrName>style.visibility</p:attrName>
                                        </p:attrNameLst>
                                      </p:cBhvr>
                                      <p:to>
                                        <p:strVal val="visible"/>
                                      </p:to>
                                    </p:set>
                                    <p:animEffect transition="in" filter="wipe(down)">
                                      <p:cBhvr>
                                        <p:cTn id="22" dur="500"/>
                                        <p:tgtEl>
                                          <p:spTgt spid="778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847"/>
                                        </p:tgtEl>
                                        <p:attrNameLst>
                                          <p:attrName>style.visibility</p:attrName>
                                        </p:attrNameLst>
                                      </p:cBhvr>
                                      <p:to>
                                        <p:strVal val="visible"/>
                                      </p:to>
                                    </p:set>
                                    <p:animEffect transition="in" filter="wipe(down)">
                                      <p:cBhvr>
                                        <p:cTn id="25" dur="500"/>
                                        <p:tgtEl>
                                          <p:spTgt spid="778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7848"/>
                                        </p:tgtEl>
                                        <p:attrNameLst>
                                          <p:attrName>style.visibility</p:attrName>
                                        </p:attrNameLst>
                                      </p:cBhvr>
                                      <p:to>
                                        <p:strVal val="visible"/>
                                      </p:to>
                                    </p:set>
                                    <p:animEffect transition="in" filter="wipe(down)">
                                      <p:cBhvr>
                                        <p:cTn id="28" dur="500"/>
                                        <p:tgtEl>
                                          <p:spTgt spid="7784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7843"/>
                                        </p:tgtEl>
                                        <p:attrNameLst>
                                          <p:attrName>style.visibility</p:attrName>
                                        </p:attrNameLst>
                                      </p:cBhvr>
                                      <p:to>
                                        <p:strVal val="visible"/>
                                      </p:to>
                                    </p:set>
                                    <p:animEffect transition="in" filter="wipe(down)">
                                      <p:cBhvr>
                                        <p:cTn id="31" dur="500"/>
                                        <p:tgtEl>
                                          <p:spTgt spid="7784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7844"/>
                                        </p:tgtEl>
                                        <p:attrNameLst>
                                          <p:attrName>style.visibility</p:attrName>
                                        </p:attrNameLst>
                                      </p:cBhvr>
                                      <p:to>
                                        <p:strVal val="visible"/>
                                      </p:to>
                                    </p:set>
                                    <p:animEffect transition="in" filter="wipe(down)">
                                      <p:cBhvr>
                                        <p:cTn id="34" dur="500"/>
                                        <p:tgtEl>
                                          <p:spTgt spid="7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3" grpId="0"/>
      <p:bldP spid="77844" grpId="0"/>
      <p:bldP spid="77845" grpId="0"/>
      <p:bldP spid="77846" grpId="0"/>
      <p:bldP spid="77847" grpId="0"/>
      <p:bldP spid="77848" grpId="0"/>
      <p:bldP spid="77849" grpId="0"/>
      <p:bldP spid="77850" grpId="0"/>
      <p:bldP spid="77851" grpId="0"/>
      <p:bldP spid="7785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73</a:t>
            </a:fld>
            <a:endParaRPr lang="id-ID" dirty="0"/>
          </a:p>
        </p:txBody>
      </p:sp>
      <p:sp>
        <p:nvSpPr>
          <p:cNvPr id="17" name="Picture Placeholder 16"/>
          <p:cNvSpPr>
            <a:spLocks noGrp="1"/>
          </p:cNvSpPr>
          <p:nvPr>
            <p:ph type="pic" sz="quarter" idx="14"/>
          </p:nvPr>
        </p:nvSpPr>
        <p:spPr/>
      </p:sp>
      <p:sp>
        <p:nvSpPr>
          <p:cNvPr id="18" name="Picture Placeholder 17"/>
          <p:cNvSpPr>
            <a:spLocks noGrp="1"/>
          </p:cNvSpPr>
          <p:nvPr>
            <p:ph type="pic" sz="quarter" idx="15"/>
          </p:nvPr>
        </p:nvSpPr>
        <p:spPr/>
      </p:sp>
      <p:sp>
        <p:nvSpPr>
          <p:cNvPr id="16" name="Text Placeholder 15"/>
          <p:cNvSpPr>
            <a:spLocks noGrp="1"/>
          </p:cNvSpPr>
          <p:nvPr>
            <p:ph type="body" sz="quarter" idx="11"/>
          </p:nvPr>
        </p:nvSpPr>
        <p:spPr/>
        <p:txBody>
          <a:bodyPr/>
          <a:lstStyle/>
          <a:p>
            <a:endParaRPr lang="id-ID"/>
          </a:p>
        </p:txBody>
      </p:sp>
      <p:sp>
        <p:nvSpPr>
          <p:cNvPr id="78852" name="AutoShape 4"/>
          <p:cNvSpPr>
            <a:spLocks/>
          </p:cNvSpPr>
          <p:nvPr/>
        </p:nvSpPr>
        <p:spPr bwMode="auto">
          <a:xfrm>
            <a:off x="5034558" y="3198614"/>
            <a:ext cx="3587948" cy="358705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8853" name="AutoShape 5"/>
          <p:cNvSpPr>
            <a:spLocks/>
          </p:cNvSpPr>
          <p:nvPr/>
        </p:nvSpPr>
        <p:spPr bwMode="auto">
          <a:xfrm>
            <a:off x="1600200"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8854" name="AutoShape 6"/>
          <p:cNvSpPr>
            <a:spLocks/>
          </p:cNvSpPr>
          <p:nvPr/>
        </p:nvSpPr>
        <p:spPr bwMode="auto">
          <a:xfrm>
            <a:off x="11065669"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8855" name="AutoShape 7"/>
          <p:cNvSpPr>
            <a:spLocks/>
          </p:cNvSpPr>
          <p:nvPr/>
        </p:nvSpPr>
        <p:spPr bwMode="auto">
          <a:xfrm>
            <a:off x="3158431" y="6931224"/>
            <a:ext cx="1497508"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Add Title Here</a:t>
            </a:r>
            <a:endParaRPr lang="id-ID" sz="4275" dirty="0"/>
          </a:p>
        </p:txBody>
      </p:sp>
      <p:sp>
        <p:nvSpPr>
          <p:cNvPr id="78856" name="AutoShape 8"/>
          <p:cNvSpPr>
            <a:spLocks/>
          </p:cNvSpPr>
          <p:nvPr/>
        </p:nvSpPr>
        <p:spPr bwMode="auto">
          <a:xfrm>
            <a:off x="2113658" y="7325916"/>
            <a:ext cx="3587055"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slightly which don't look even slightly htly. or randomised words which</a:t>
            </a:r>
            <a:endParaRPr lang="id-ID" sz="4275"/>
          </a:p>
        </p:txBody>
      </p:sp>
      <p:sp>
        <p:nvSpPr>
          <p:cNvPr id="78857" name="AutoShape 9"/>
          <p:cNvSpPr>
            <a:spLocks/>
          </p:cNvSpPr>
          <p:nvPr/>
        </p:nvSpPr>
        <p:spPr bwMode="auto">
          <a:xfrm>
            <a:off x="789384"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43%</a:t>
            </a:r>
            <a:endParaRPr lang="id-ID" sz="4275" dirty="0">
              <a:solidFill>
                <a:schemeClr val="accent1"/>
              </a:solidFill>
            </a:endParaRPr>
          </a:p>
        </p:txBody>
      </p:sp>
      <p:sp>
        <p:nvSpPr>
          <p:cNvPr id="78858" name="AutoShape 10"/>
          <p:cNvSpPr>
            <a:spLocks/>
          </p:cNvSpPr>
          <p:nvPr/>
        </p:nvSpPr>
        <p:spPr bwMode="auto">
          <a:xfrm>
            <a:off x="12268498"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63%</a:t>
            </a:r>
            <a:endParaRPr lang="id-ID" sz="4275" dirty="0">
              <a:solidFill>
                <a:schemeClr val="accent2"/>
              </a:solidFill>
            </a:endParaRPr>
          </a:p>
        </p:txBody>
      </p:sp>
      <p:sp>
        <p:nvSpPr>
          <p:cNvPr id="78859" name="AutoShape 11"/>
          <p:cNvSpPr>
            <a:spLocks/>
          </p:cNvSpPr>
          <p:nvPr/>
        </p:nvSpPr>
        <p:spPr bwMode="auto">
          <a:xfrm>
            <a:off x="9047559" y="6931224"/>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Add Title Here</a:t>
            </a:r>
            <a:endParaRPr lang="id-ID" sz="4275" dirty="0"/>
          </a:p>
        </p:txBody>
      </p:sp>
      <p:sp>
        <p:nvSpPr>
          <p:cNvPr id="78860" name="AutoShape 12"/>
          <p:cNvSpPr>
            <a:spLocks/>
          </p:cNvSpPr>
          <p:nvPr/>
        </p:nvSpPr>
        <p:spPr bwMode="auto">
          <a:xfrm>
            <a:off x="8002786" y="7325916"/>
            <a:ext cx="3587948"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slightly which don't look even slightly htly. or randomised words which</a:t>
            </a:r>
            <a:endParaRPr lang="id-ID" sz="4275"/>
          </a:p>
        </p:txBody>
      </p:sp>
      <p:sp>
        <p:nvSpPr>
          <p:cNvPr id="78861" name="AutoShape 13"/>
          <p:cNvSpPr>
            <a:spLocks/>
          </p:cNvSpPr>
          <p:nvPr/>
        </p:nvSpPr>
        <p:spPr bwMode="auto">
          <a:xfrm>
            <a:off x="5613202" y="472469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FFFFFF"/>
                </a:solidFill>
              </a:rPr>
              <a:t>Lorem of for ipsum randomised words our, don't look even night offer slightly beration</a:t>
            </a:r>
            <a:endParaRPr lang="id-ID" sz="4275" dirty="0"/>
          </a:p>
        </p:txBody>
      </p:sp>
      <p:sp>
        <p:nvSpPr>
          <p:cNvPr id="78862" name="AutoShape 14"/>
          <p:cNvSpPr>
            <a:spLocks/>
          </p:cNvSpPr>
          <p:nvPr/>
        </p:nvSpPr>
        <p:spPr bwMode="auto">
          <a:xfrm>
            <a:off x="5853411" y="4372868"/>
            <a:ext cx="2008286"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Add Title Here</a:t>
            </a:r>
            <a:endParaRPr lang="id-ID" sz="4275"/>
          </a:p>
        </p:txBody>
      </p:sp>
      <p:sp>
        <p:nvSpPr>
          <p:cNvPr id="78863" name="AutoShape 15"/>
          <p:cNvSpPr>
            <a:spLocks/>
          </p:cNvSpPr>
          <p:nvPr/>
        </p:nvSpPr>
        <p:spPr bwMode="auto">
          <a:xfrm>
            <a:off x="1981498" y="4835426"/>
            <a:ext cx="286643"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8864" name="AutoShape 16"/>
          <p:cNvSpPr>
            <a:spLocks/>
          </p:cNvSpPr>
          <p:nvPr/>
        </p:nvSpPr>
        <p:spPr bwMode="auto">
          <a:xfrm>
            <a:off x="11435358" y="4837212"/>
            <a:ext cx="30986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8855"/>
                                        </p:tgtEl>
                                        <p:attrNameLst>
                                          <p:attrName>style.visibility</p:attrName>
                                        </p:attrNameLst>
                                      </p:cBhvr>
                                      <p:to>
                                        <p:strVal val="visible"/>
                                      </p:to>
                                    </p:set>
                                    <p:animEffect transition="in" filter="wipe(down)">
                                      <p:cBhvr>
                                        <p:cTn id="7" dur="500"/>
                                        <p:tgtEl>
                                          <p:spTgt spid="7885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856"/>
                                        </p:tgtEl>
                                        <p:attrNameLst>
                                          <p:attrName>style.visibility</p:attrName>
                                        </p:attrNameLst>
                                      </p:cBhvr>
                                      <p:to>
                                        <p:strVal val="visible"/>
                                      </p:to>
                                    </p:set>
                                    <p:animEffect transition="in" filter="wipe(down)">
                                      <p:cBhvr>
                                        <p:cTn id="10" dur="500"/>
                                        <p:tgtEl>
                                          <p:spTgt spid="78856"/>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8859"/>
                                        </p:tgtEl>
                                        <p:attrNameLst>
                                          <p:attrName>style.visibility</p:attrName>
                                        </p:attrNameLst>
                                      </p:cBhvr>
                                      <p:to>
                                        <p:strVal val="visible"/>
                                      </p:to>
                                    </p:set>
                                    <p:animEffect transition="in" filter="wipe(down)">
                                      <p:cBhvr>
                                        <p:cTn id="14" dur="500"/>
                                        <p:tgtEl>
                                          <p:spTgt spid="7885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8860"/>
                                        </p:tgtEl>
                                        <p:attrNameLst>
                                          <p:attrName>style.visibility</p:attrName>
                                        </p:attrNameLst>
                                      </p:cBhvr>
                                      <p:to>
                                        <p:strVal val="visible"/>
                                      </p:to>
                                    </p:set>
                                    <p:animEffect transition="in" filter="wipe(down)">
                                      <p:cBhvr>
                                        <p:cTn id="17" dur="500"/>
                                        <p:tgtEl>
                                          <p:spTgt spid="78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p:bldP spid="78856" grpId="0"/>
      <p:bldP spid="78859" grpId="0"/>
      <p:bldP spid="7886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AutoShape 2"/>
          <p:cNvSpPr>
            <a:spLocks/>
          </p:cNvSpPr>
          <p:nvPr/>
        </p:nvSpPr>
        <p:spPr bwMode="auto">
          <a:xfrm rot="10800000">
            <a:off x="6124873" y="5719465"/>
            <a:ext cx="1475184" cy="1475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1"/>
                </a:moveTo>
                <a:cubicBezTo>
                  <a:pt x="21600" y="4836"/>
                  <a:pt x="16765" y="0"/>
                  <a:pt x="10799" y="0"/>
                </a:cubicBezTo>
                <a:cubicBezTo>
                  <a:pt x="4834" y="0"/>
                  <a:pt x="0" y="4836"/>
                  <a:pt x="0" y="10801"/>
                </a:cubicBezTo>
                <a:lnTo>
                  <a:pt x="10799" y="21600"/>
                </a:lnTo>
                <a:cubicBezTo>
                  <a:pt x="10799" y="21600"/>
                  <a:pt x="21600" y="10801"/>
                  <a:pt x="21600" y="1080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9875" name="AutoShape 3"/>
          <p:cNvSpPr>
            <a:spLocks/>
          </p:cNvSpPr>
          <p:nvPr/>
        </p:nvSpPr>
        <p:spPr bwMode="auto">
          <a:xfrm rot="10800000">
            <a:off x="5034558" y="4965799"/>
            <a:ext cx="1455539" cy="1456432"/>
          </a:xfrm>
          <a:custGeom>
            <a:avLst/>
            <a:gdLst>
              <a:gd name="T0" fmla="*/ 10167 w 20334"/>
              <a:gd name="T1" fmla="+- 0 11433 1266"/>
              <a:gd name="T2" fmla="*/ 11433 h 20334"/>
              <a:gd name="T3" fmla="*/ 10167 w 20334"/>
              <a:gd name="T4" fmla="+- 0 11433 1266"/>
              <a:gd name="T5" fmla="*/ 11433 h 20334"/>
              <a:gd name="T6" fmla="*/ 10167 w 20334"/>
              <a:gd name="T7" fmla="+- 0 11433 1266"/>
              <a:gd name="T8" fmla="*/ 11433 h 20334"/>
              <a:gd name="T9" fmla="*/ 10167 w 20334"/>
              <a:gd name="T10" fmla="+- 0 11433 1266"/>
              <a:gd name="T11" fmla="*/ 11433 h 20334"/>
            </a:gdLst>
            <a:ahLst/>
            <a:cxnLst>
              <a:cxn ang="0">
                <a:pos x="T0" y="T2"/>
              </a:cxn>
              <a:cxn ang="0">
                <a:pos x="T3" y="T5"/>
              </a:cxn>
              <a:cxn ang="0">
                <a:pos x="T6" y="T8"/>
              </a:cxn>
              <a:cxn ang="0">
                <a:pos x="T9" y="T11"/>
              </a:cxn>
            </a:cxnLst>
            <a:rect l="0" t="0" r="r" b="b"/>
            <a:pathLst>
              <a:path w="20334" h="20334">
                <a:moveTo>
                  <a:pt x="13129" y="20333"/>
                </a:moveTo>
                <a:cubicBezTo>
                  <a:pt x="18604" y="18555"/>
                  <a:pt x="21600" y="12677"/>
                  <a:pt x="19821" y="7203"/>
                </a:cubicBezTo>
                <a:cubicBezTo>
                  <a:pt x="18042" y="1729"/>
                  <a:pt x="12162" y="-1266"/>
                  <a:pt x="6688" y="512"/>
                </a:cubicBezTo>
                <a:lnTo>
                  <a:pt x="0" y="13641"/>
                </a:lnTo>
                <a:cubicBezTo>
                  <a:pt x="0" y="13641"/>
                  <a:pt x="13129" y="20333"/>
                  <a:pt x="13129" y="20333"/>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9876" name="AutoShape 4"/>
          <p:cNvSpPr>
            <a:spLocks/>
          </p:cNvSpPr>
          <p:nvPr/>
        </p:nvSpPr>
        <p:spPr bwMode="auto">
          <a:xfrm rot="10800000">
            <a:off x="7233940" y="4971158"/>
            <a:ext cx="1446609" cy="1446609"/>
          </a:xfrm>
          <a:custGeom>
            <a:avLst/>
            <a:gdLst>
              <a:gd name="T0" fmla="+- 0 11433 1266"/>
              <a:gd name="T1" fmla="*/ T0 w 20334"/>
              <a:gd name="T2" fmla="+- 0 11432 1265"/>
              <a:gd name="T3" fmla="*/ 11432 h 20335"/>
              <a:gd name="T4" fmla="+- 0 11433 1266"/>
              <a:gd name="T5" fmla="*/ T4 w 20334"/>
              <a:gd name="T6" fmla="+- 0 11432 1265"/>
              <a:gd name="T7" fmla="*/ 11432 h 20335"/>
              <a:gd name="T8" fmla="+- 0 11433 1266"/>
              <a:gd name="T9" fmla="*/ T8 w 20334"/>
              <a:gd name="T10" fmla="+- 0 11432 1265"/>
              <a:gd name="T11" fmla="*/ 11432 h 20335"/>
              <a:gd name="T12" fmla="+- 0 11433 1266"/>
              <a:gd name="T13" fmla="*/ T12 w 20334"/>
              <a:gd name="T14" fmla="+- 0 11432 1265"/>
              <a:gd name="T15" fmla="*/ 11432 h 20335"/>
            </a:gdLst>
            <a:ahLst/>
            <a:cxnLst>
              <a:cxn ang="0">
                <a:pos x="T1" y="T3"/>
              </a:cxn>
              <a:cxn ang="0">
                <a:pos x="T5" y="T7"/>
              </a:cxn>
              <a:cxn ang="0">
                <a:pos x="T9" y="T11"/>
              </a:cxn>
              <a:cxn ang="0">
                <a:pos x="T13" y="T15"/>
              </a:cxn>
            </a:cxnLst>
            <a:rect l="0" t="0" r="r" b="b"/>
            <a:pathLst>
              <a:path w="20334" h="20335">
                <a:moveTo>
                  <a:pt x="13646" y="513"/>
                </a:moveTo>
                <a:cubicBezTo>
                  <a:pt x="8171" y="-1265"/>
                  <a:pt x="2291" y="1729"/>
                  <a:pt x="513" y="7203"/>
                </a:cubicBezTo>
                <a:cubicBezTo>
                  <a:pt x="-1266" y="12677"/>
                  <a:pt x="1730" y="18556"/>
                  <a:pt x="7204" y="20334"/>
                </a:cubicBezTo>
                <a:lnTo>
                  <a:pt x="20333" y="13644"/>
                </a:lnTo>
                <a:cubicBezTo>
                  <a:pt x="20333" y="13644"/>
                  <a:pt x="13646" y="513"/>
                  <a:pt x="13646" y="51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9877" name="AutoShape 5"/>
          <p:cNvSpPr>
            <a:spLocks/>
          </p:cNvSpPr>
          <p:nvPr/>
        </p:nvSpPr>
        <p:spPr bwMode="auto">
          <a:xfrm rot="10800000">
            <a:off x="5463183" y="3655814"/>
            <a:ext cx="1334989" cy="1335881"/>
          </a:xfrm>
          <a:custGeom>
            <a:avLst/>
            <a:gdLst>
              <a:gd name="T0" fmla="*/ 10057 w 20115"/>
              <a:gd name="T1" fmla="*/ 10057 h 20114"/>
              <a:gd name="T2" fmla="*/ 10057 w 20115"/>
              <a:gd name="T3" fmla="*/ 10057 h 20114"/>
              <a:gd name="T4" fmla="*/ 10057 w 20115"/>
              <a:gd name="T5" fmla="*/ 10057 h 20114"/>
              <a:gd name="T6" fmla="*/ 10057 w 20115"/>
              <a:gd name="T7" fmla="*/ 10057 h 20114"/>
            </a:gdLst>
            <a:ahLst/>
            <a:cxnLst>
              <a:cxn ang="0">
                <a:pos x="T0" y="T1"/>
              </a:cxn>
              <a:cxn ang="0">
                <a:pos x="T2" y="T3"/>
              </a:cxn>
              <a:cxn ang="0">
                <a:pos x="T4" y="T5"/>
              </a:cxn>
              <a:cxn ang="0">
                <a:pos x="T6" y="T7"/>
              </a:cxn>
            </a:cxnLst>
            <a:rect l="0" t="0" r="r" b="b"/>
            <a:pathLst>
              <a:path w="20115" h="20114">
                <a:moveTo>
                  <a:pt x="0" y="15529"/>
                </a:moveTo>
                <a:cubicBezTo>
                  <a:pt x="3609" y="20497"/>
                  <a:pt x="10562" y="21600"/>
                  <a:pt x="15530" y="17989"/>
                </a:cubicBezTo>
                <a:cubicBezTo>
                  <a:pt x="20499" y="14379"/>
                  <a:pt x="21599" y="7425"/>
                  <a:pt x="17990" y="2457"/>
                </a:cubicBezTo>
                <a:lnTo>
                  <a:pt x="2462" y="0"/>
                </a:lnTo>
                <a:cubicBezTo>
                  <a:pt x="2462" y="0"/>
                  <a:pt x="0" y="15529"/>
                  <a:pt x="0" y="1552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9878" name="AutoShape 6"/>
          <p:cNvSpPr>
            <a:spLocks/>
          </p:cNvSpPr>
          <p:nvPr/>
        </p:nvSpPr>
        <p:spPr bwMode="auto">
          <a:xfrm rot="10800000">
            <a:off x="6941046" y="3660279"/>
            <a:ext cx="1339453" cy="1339453"/>
          </a:xfrm>
          <a:custGeom>
            <a:avLst/>
            <a:gdLst>
              <a:gd name="T0" fmla="+- 0 11542 1485"/>
              <a:gd name="T1" fmla="*/ T0 w 20115"/>
              <a:gd name="T2" fmla="*/ 10057 h 20114"/>
              <a:gd name="T3" fmla="+- 0 11542 1485"/>
              <a:gd name="T4" fmla="*/ T3 w 20115"/>
              <a:gd name="T5" fmla="*/ 10057 h 20114"/>
              <a:gd name="T6" fmla="+- 0 11542 1485"/>
              <a:gd name="T7" fmla="*/ T6 w 20115"/>
              <a:gd name="T8" fmla="*/ 10057 h 20114"/>
              <a:gd name="T9" fmla="+- 0 11542 1485"/>
              <a:gd name="T10" fmla="*/ T9 w 20115"/>
              <a:gd name="T11" fmla="*/ 10057 h 20114"/>
            </a:gdLst>
            <a:ahLst/>
            <a:cxnLst>
              <a:cxn ang="0">
                <a:pos x="T1" y="T2"/>
              </a:cxn>
              <a:cxn ang="0">
                <a:pos x="T4" y="T5"/>
              </a:cxn>
              <a:cxn ang="0">
                <a:pos x="T7" y="T8"/>
              </a:cxn>
              <a:cxn ang="0">
                <a:pos x="T10" y="T11"/>
              </a:cxn>
            </a:cxnLst>
            <a:rect l="0" t="0" r="r" b="b"/>
            <a:pathLst>
              <a:path w="20115" h="20114">
                <a:moveTo>
                  <a:pt x="2124" y="2456"/>
                </a:moveTo>
                <a:cubicBezTo>
                  <a:pt x="-1485" y="7425"/>
                  <a:pt x="-385" y="14379"/>
                  <a:pt x="4584" y="17988"/>
                </a:cubicBezTo>
                <a:cubicBezTo>
                  <a:pt x="9552" y="21600"/>
                  <a:pt x="16505" y="20497"/>
                  <a:pt x="20115" y="15529"/>
                </a:cubicBezTo>
                <a:lnTo>
                  <a:pt x="17653" y="0"/>
                </a:lnTo>
                <a:cubicBezTo>
                  <a:pt x="17653" y="0"/>
                  <a:pt x="2124" y="2456"/>
                  <a:pt x="2124" y="245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9879" name="AutoShape 7"/>
          <p:cNvSpPr>
            <a:spLocks/>
          </p:cNvSpPr>
          <p:nvPr/>
        </p:nvSpPr>
        <p:spPr bwMode="auto">
          <a:xfrm>
            <a:off x="8887718" y="367813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0" name="AutoShape 8"/>
          <p:cNvSpPr>
            <a:spLocks/>
          </p:cNvSpPr>
          <p:nvPr/>
        </p:nvSpPr>
        <p:spPr bwMode="auto">
          <a:xfrm>
            <a:off x="8884147" y="3365600"/>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9881" name="AutoShape 9"/>
          <p:cNvSpPr>
            <a:spLocks/>
          </p:cNvSpPr>
          <p:nvPr/>
        </p:nvSpPr>
        <p:spPr bwMode="auto">
          <a:xfrm>
            <a:off x="2548533" y="370671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2" name="AutoShape 10"/>
          <p:cNvSpPr>
            <a:spLocks/>
          </p:cNvSpPr>
          <p:nvPr/>
        </p:nvSpPr>
        <p:spPr bwMode="auto">
          <a:xfrm>
            <a:off x="3359349" y="3394175"/>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9883" name="AutoShape 11"/>
          <p:cNvSpPr>
            <a:spLocks/>
          </p:cNvSpPr>
          <p:nvPr/>
        </p:nvSpPr>
        <p:spPr bwMode="auto">
          <a:xfrm>
            <a:off x="9231511" y="57641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4" name="AutoShape 12"/>
          <p:cNvSpPr>
            <a:spLocks/>
          </p:cNvSpPr>
          <p:nvPr/>
        </p:nvSpPr>
        <p:spPr bwMode="auto">
          <a:xfrm>
            <a:off x="9227046" y="5451575"/>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9885" name="AutoShape 13"/>
          <p:cNvSpPr>
            <a:spLocks/>
          </p:cNvSpPr>
          <p:nvPr/>
        </p:nvSpPr>
        <p:spPr bwMode="auto">
          <a:xfrm>
            <a:off x="2144018" y="576411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6" name="AutoShape 14"/>
          <p:cNvSpPr>
            <a:spLocks/>
          </p:cNvSpPr>
          <p:nvPr/>
        </p:nvSpPr>
        <p:spPr bwMode="auto">
          <a:xfrm>
            <a:off x="2953941" y="545157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9887" name="AutoShape 15"/>
          <p:cNvSpPr>
            <a:spLocks/>
          </p:cNvSpPr>
          <p:nvPr/>
        </p:nvSpPr>
        <p:spPr bwMode="auto">
          <a:xfrm>
            <a:off x="5614988" y="77420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8" name="AutoShape 16"/>
          <p:cNvSpPr>
            <a:spLocks/>
          </p:cNvSpPr>
          <p:nvPr/>
        </p:nvSpPr>
        <p:spPr bwMode="auto">
          <a:xfrm>
            <a:off x="6067723" y="74295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79889" name="AutoShape 17"/>
          <p:cNvSpPr>
            <a:spLocks/>
          </p:cNvSpPr>
          <p:nvPr/>
        </p:nvSpPr>
        <p:spPr bwMode="auto">
          <a:xfrm>
            <a:off x="5522119" y="3919241"/>
            <a:ext cx="2713732" cy="2734270"/>
          </a:xfrm>
          <a:custGeom>
            <a:avLst/>
            <a:gdLst>
              <a:gd name="T0" fmla="+- 0 10739 398"/>
              <a:gd name="T1" fmla="*/ T0 w 20682"/>
              <a:gd name="T2" fmla="*/ 10648 h 21297"/>
              <a:gd name="T3" fmla="+- 0 10739 398"/>
              <a:gd name="T4" fmla="*/ T3 w 20682"/>
              <a:gd name="T5" fmla="*/ 10648 h 21297"/>
              <a:gd name="T6" fmla="+- 0 10739 398"/>
              <a:gd name="T7" fmla="*/ T6 w 20682"/>
              <a:gd name="T8" fmla="*/ 10648 h 21297"/>
              <a:gd name="T9" fmla="+- 0 10739 398"/>
              <a:gd name="T10" fmla="*/ T9 w 20682"/>
              <a:gd name="T11" fmla="*/ 10648 h 21297"/>
            </a:gdLst>
            <a:ahLst/>
            <a:cxnLst>
              <a:cxn ang="0">
                <a:pos x="T1" y="T2"/>
              </a:cxn>
              <a:cxn ang="0">
                <a:pos x="T4" y="T5"/>
              </a:cxn>
              <a:cxn ang="0">
                <a:pos x="T7" y="T8"/>
              </a:cxn>
              <a:cxn ang="0">
                <a:pos x="T10" y="T11"/>
              </a:cxn>
            </a:cxnLst>
            <a:rect l="0" t="0" r="r" b="b"/>
            <a:pathLst>
              <a:path w="20682" h="21297">
                <a:moveTo>
                  <a:pt x="10215" y="0"/>
                </a:moveTo>
                <a:cubicBezTo>
                  <a:pt x="7681" y="0"/>
                  <a:pt x="5539" y="1714"/>
                  <a:pt x="4836" y="4067"/>
                </a:cubicBezTo>
                <a:cubicBezTo>
                  <a:pt x="2637" y="4387"/>
                  <a:pt x="740" y="6025"/>
                  <a:pt x="168" y="8362"/>
                </a:cubicBezTo>
                <a:cubicBezTo>
                  <a:pt x="-398" y="10678"/>
                  <a:pt x="501" y="13016"/>
                  <a:pt x="2264" y="14360"/>
                </a:cubicBezTo>
                <a:cubicBezTo>
                  <a:pt x="1787" y="16656"/>
                  <a:pt x="2719" y="19112"/>
                  <a:pt x="4781" y="20426"/>
                </a:cubicBezTo>
                <a:cubicBezTo>
                  <a:pt x="6529" y="21541"/>
                  <a:pt x="8640" y="21549"/>
                  <a:pt x="10346" y="20647"/>
                </a:cubicBezTo>
                <a:cubicBezTo>
                  <a:pt x="12143" y="21599"/>
                  <a:pt x="14382" y="21530"/>
                  <a:pt x="16157" y="20265"/>
                </a:cubicBezTo>
                <a:cubicBezTo>
                  <a:pt x="18071" y="18900"/>
                  <a:pt x="18898" y="16539"/>
                  <a:pt x="18438" y="14346"/>
                </a:cubicBezTo>
                <a:cubicBezTo>
                  <a:pt x="20356" y="12873"/>
                  <a:pt x="21202" y="10246"/>
                  <a:pt x="20350" y="7817"/>
                </a:cubicBezTo>
                <a:cubicBezTo>
                  <a:pt x="19591" y="5651"/>
                  <a:pt x="17688" y="4245"/>
                  <a:pt x="15585" y="4040"/>
                </a:cubicBezTo>
                <a:cubicBezTo>
                  <a:pt x="14874" y="1700"/>
                  <a:pt x="12739" y="0"/>
                  <a:pt x="10215" y="0"/>
                </a:cubicBezTo>
                <a:close/>
              </a:path>
            </a:pathLst>
          </a:custGeom>
          <a:solidFill>
            <a:srgbClr val="FFFFFF">
              <a:alpha val="1858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AutoShape 2"/>
          <p:cNvSpPr>
            <a:spLocks/>
          </p:cNvSpPr>
          <p:nvPr/>
        </p:nvSpPr>
        <p:spPr bwMode="auto">
          <a:xfrm>
            <a:off x="5179219" y="5529262"/>
            <a:ext cx="3621881" cy="4757738"/>
          </a:xfrm>
          <a:custGeom>
            <a:avLst/>
            <a:gdLst>
              <a:gd name="T0" fmla="+- 0 10880 161"/>
              <a:gd name="T1" fmla="*/ T0 w 21439"/>
              <a:gd name="T2" fmla="+- 0 10914 228"/>
              <a:gd name="T3" fmla="*/ 10914 h 21372"/>
              <a:gd name="T4" fmla="+- 0 10880 161"/>
              <a:gd name="T5" fmla="*/ T4 w 21439"/>
              <a:gd name="T6" fmla="+- 0 10914 228"/>
              <a:gd name="T7" fmla="*/ 10914 h 21372"/>
              <a:gd name="T8" fmla="+- 0 10880 161"/>
              <a:gd name="T9" fmla="*/ T8 w 21439"/>
              <a:gd name="T10" fmla="+- 0 10914 228"/>
              <a:gd name="T11" fmla="*/ 10914 h 21372"/>
              <a:gd name="T12" fmla="+- 0 10880 161"/>
              <a:gd name="T13" fmla="*/ T12 w 21439"/>
              <a:gd name="T14" fmla="+- 0 10914 228"/>
              <a:gd name="T15" fmla="*/ 10914 h 21372"/>
            </a:gdLst>
            <a:ahLst/>
            <a:cxnLst>
              <a:cxn ang="0">
                <a:pos x="T1" y="T3"/>
              </a:cxn>
              <a:cxn ang="0">
                <a:pos x="T5" y="T7"/>
              </a:cxn>
              <a:cxn ang="0">
                <a:pos x="T9" y="T11"/>
              </a:cxn>
              <a:cxn ang="0">
                <a:pos x="T13" y="T15"/>
              </a:cxn>
            </a:cxnLst>
            <a:rect l="0" t="0" r="r" b="b"/>
            <a:pathLst>
              <a:path w="21439" h="21372">
                <a:moveTo>
                  <a:pt x="1906" y="8066"/>
                </a:moveTo>
                <a:cubicBezTo>
                  <a:pt x="1906" y="8055"/>
                  <a:pt x="1990" y="7671"/>
                  <a:pt x="1906" y="7117"/>
                </a:cubicBezTo>
                <a:cubicBezTo>
                  <a:pt x="1731" y="5958"/>
                  <a:pt x="1913" y="4631"/>
                  <a:pt x="2622" y="3501"/>
                </a:cubicBezTo>
                <a:cubicBezTo>
                  <a:pt x="3884" y="1491"/>
                  <a:pt x="6512" y="516"/>
                  <a:pt x="9159" y="157"/>
                </a:cubicBezTo>
                <a:cubicBezTo>
                  <a:pt x="11999" y="-228"/>
                  <a:pt x="15210" y="25"/>
                  <a:pt x="17608" y="1694"/>
                </a:cubicBezTo>
                <a:cubicBezTo>
                  <a:pt x="19810" y="3226"/>
                  <a:pt x="20470" y="5556"/>
                  <a:pt x="19818" y="7795"/>
                </a:cubicBezTo>
                <a:cubicBezTo>
                  <a:pt x="19170" y="10015"/>
                  <a:pt x="17031" y="10414"/>
                  <a:pt x="17011" y="12675"/>
                </a:cubicBezTo>
                <a:cubicBezTo>
                  <a:pt x="16987" y="15587"/>
                  <a:pt x="20993" y="21110"/>
                  <a:pt x="21438" y="21310"/>
                </a:cubicBezTo>
                <a:lnTo>
                  <a:pt x="6765" y="21372"/>
                </a:lnTo>
                <a:cubicBezTo>
                  <a:pt x="7913" y="20831"/>
                  <a:pt x="8689" y="19934"/>
                  <a:pt x="8888" y="18920"/>
                </a:cubicBezTo>
                <a:cubicBezTo>
                  <a:pt x="9008" y="18306"/>
                  <a:pt x="8906" y="17678"/>
                  <a:pt x="8593" y="17104"/>
                </a:cubicBezTo>
                <a:cubicBezTo>
                  <a:pt x="8593" y="17104"/>
                  <a:pt x="7630" y="15460"/>
                  <a:pt x="6891" y="15494"/>
                </a:cubicBezTo>
                <a:cubicBezTo>
                  <a:pt x="6152" y="15528"/>
                  <a:pt x="3913" y="15714"/>
                  <a:pt x="3309" y="15646"/>
                </a:cubicBezTo>
                <a:cubicBezTo>
                  <a:pt x="2704" y="15579"/>
                  <a:pt x="2122" y="15426"/>
                  <a:pt x="2167" y="14630"/>
                </a:cubicBezTo>
                <a:cubicBezTo>
                  <a:pt x="2212" y="13833"/>
                  <a:pt x="2145" y="13698"/>
                  <a:pt x="1809" y="13528"/>
                </a:cubicBezTo>
                <a:cubicBezTo>
                  <a:pt x="1473" y="13359"/>
                  <a:pt x="1339" y="13037"/>
                  <a:pt x="1607" y="12867"/>
                </a:cubicBezTo>
                <a:cubicBezTo>
                  <a:pt x="1876" y="12698"/>
                  <a:pt x="1876" y="12698"/>
                  <a:pt x="1876" y="12698"/>
                </a:cubicBezTo>
                <a:cubicBezTo>
                  <a:pt x="1876" y="12698"/>
                  <a:pt x="1674" y="12596"/>
                  <a:pt x="1361" y="12444"/>
                </a:cubicBezTo>
                <a:cubicBezTo>
                  <a:pt x="1048" y="12291"/>
                  <a:pt x="1115" y="12071"/>
                  <a:pt x="1204" y="11901"/>
                </a:cubicBezTo>
                <a:cubicBezTo>
                  <a:pt x="1294" y="11732"/>
                  <a:pt x="1473" y="11342"/>
                  <a:pt x="1271" y="11274"/>
                </a:cubicBezTo>
                <a:cubicBezTo>
                  <a:pt x="1070" y="11206"/>
                  <a:pt x="712" y="11037"/>
                  <a:pt x="398" y="10901"/>
                </a:cubicBezTo>
                <a:cubicBezTo>
                  <a:pt x="85" y="10766"/>
                  <a:pt x="-161" y="10529"/>
                  <a:pt x="130" y="10139"/>
                </a:cubicBezTo>
                <a:cubicBezTo>
                  <a:pt x="421" y="9749"/>
                  <a:pt x="1906" y="8066"/>
                  <a:pt x="1906" y="80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80899" name="AutoShape 3"/>
          <p:cNvSpPr>
            <a:spLocks/>
          </p:cNvSpPr>
          <p:nvPr/>
        </p:nvSpPr>
        <p:spPr bwMode="auto">
          <a:xfrm>
            <a:off x="6495455" y="6482953"/>
            <a:ext cx="1156395" cy="741164"/>
          </a:xfrm>
          <a:custGeom>
            <a:avLst/>
            <a:gdLst>
              <a:gd name="T0" fmla="+- 0 10894 271"/>
              <a:gd name="T1" fmla="*/ T0 w 21246"/>
              <a:gd name="T2" fmla="+- 0 10704 55"/>
              <a:gd name="T3" fmla="*/ 10704 h 21298"/>
              <a:gd name="T4" fmla="+- 0 10894 271"/>
              <a:gd name="T5" fmla="*/ T4 w 21246"/>
              <a:gd name="T6" fmla="+- 0 10704 55"/>
              <a:gd name="T7" fmla="*/ 10704 h 21298"/>
              <a:gd name="T8" fmla="+- 0 10894 271"/>
              <a:gd name="T9" fmla="*/ T8 w 21246"/>
              <a:gd name="T10" fmla="+- 0 10704 55"/>
              <a:gd name="T11" fmla="*/ 10704 h 21298"/>
              <a:gd name="T12" fmla="+- 0 10894 271"/>
              <a:gd name="T13" fmla="*/ T12 w 21246"/>
              <a:gd name="T14" fmla="+- 0 10704 55"/>
              <a:gd name="T15" fmla="*/ 10704 h 21298"/>
            </a:gdLst>
            <a:ahLst/>
            <a:cxnLst>
              <a:cxn ang="0">
                <a:pos x="T1" y="T3"/>
              </a:cxn>
              <a:cxn ang="0">
                <a:pos x="T5" y="T7"/>
              </a:cxn>
              <a:cxn ang="0">
                <a:pos x="T9" y="T11"/>
              </a:cxn>
              <a:cxn ang="0">
                <a:pos x="T13" y="T15"/>
              </a:cxn>
            </a:cxnLst>
            <a:rect l="0" t="0" r="r" b="b"/>
            <a:pathLst>
              <a:path w="21246" h="21298">
                <a:moveTo>
                  <a:pt x="15106" y="9030"/>
                </a:moveTo>
                <a:cubicBezTo>
                  <a:pt x="16061" y="8384"/>
                  <a:pt x="17030" y="7867"/>
                  <a:pt x="18016" y="7460"/>
                </a:cubicBezTo>
                <a:cubicBezTo>
                  <a:pt x="19487" y="6853"/>
                  <a:pt x="21162" y="6019"/>
                  <a:pt x="21243" y="3653"/>
                </a:cubicBezTo>
                <a:cubicBezTo>
                  <a:pt x="21329" y="1136"/>
                  <a:pt x="19661" y="97"/>
                  <a:pt x="17802" y="16"/>
                </a:cubicBezTo>
                <a:cubicBezTo>
                  <a:pt x="16171" y="-55"/>
                  <a:pt x="14389" y="116"/>
                  <a:pt x="12588" y="416"/>
                </a:cubicBezTo>
                <a:cubicBezTo>
                  <a:pt x="10884" y="700"/>
                  <a:pt x="9118" y="1072"/>
                  <a:pt x="7462" y="2487"/>
                </a:cubicBezTo>
                <a:cubicBezTo>
                  <a:pt x="6454" y="3349"/>
                  <a:pt x="5524" y="4412"/>
                  <a:pt x="4737" y="5721"/>
                </a:cubicBezTo>
                <a:cubicBezTo>
                  <a:pt x="4065" y="7497"/>
                  <a:pt x="3151" y="8974"/>
                  <a:pt x="2075" y="10078"/>
                </a:cubicBezTo>
                <a:cubicBezTo>
                  <a:pt x="1314" y="10859"/>
                  <a:pt x="402" y="11539"/>
                  <a:pt x="96" y="12959"/>
                </a:cubicBezTo>
                <a:cubicBezTo>
                  <a:pt x="-271" y="14667"/>
                  <a:pt x="451" y="16481"/>
                  <a:pt x="1593" y="16722"/>
                </a:cubicBezTo>
                <a:cubicBezTo>
                  <a:pt x="2571" y="19176"/>
                  <a:pt x="4199" y="20821"/>
                  <a:pt x="6031" y="21206"/>
                </a:cubicBezTo>
                <a:cubicBezTo>
                  <a:pt x="7645" y="21545"/>
                  <a:pt x="9226" y="20899"/>
                  <a:pt x="10698" y="20004"/>
                </a:cubicBezTo>
                <a:cubicBezTo>
                  <a:pt x="11898" y="19274"/>
                  <a:pt x="13062" y="18356"/>
                  <a:pt x="14173" y="17250"/>
                </a:cubicBezTo>
                <a:cubicBezTo>
                  <a:pt x="15113" y="17010"/>
                  <a:pt x="16079" y="17126"/>
                  <a:pt x="16987" y="17573"/>
                </a:cubicBezTo>
                <a:cubicBezTo>
                  <a:pt x="18001" y="18071"/>
                  <a:pt x="19178" y="18293"/>
                  <a:pt x="19409" y="16919"/>
                </a:cubicBezTo>
                <a:cubicBezTo>
                  <a:pt x="19510" y="16319"/>
                  <a:pt x="19351" y="15763"/>
                  <a:pt x="19128" y="15318"/>
                </a:cubicBezTo>
                <a:cubicBezTo>
                  <a:pt x="18729" y="14521"/>
                  <a:pt x="18140" y="14005"/>
                  <a:pt x="17450" y="13941"/>
                </a:cubicBezTo>
                <a:cubicBezTo>
                  <a:pt x="17451" y="13238"/>
                  <a:pt x="17358" y="12543"/>
                  <a:pt x="17177" y="11899"/>
                </a:cubicBezTo>
                <a:cubicBezTo>
                  <a:pt x="16788" y="10515"/>
                  <a:pt x="16031" y="9467"/>
                  <a:pt x="15106" y="903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0900" name="AutoShape 4"/>
          <p:cNvSpPr>
            <a:spLocks/>
          </p:cNvSpPr>
          <p:nvPr/>
        </p:nvSpPr>
        <p:spPr bwMode="auto">
          <a:xfrm>
            <a:off x="5764114" y="5759648"/>
            <a:ext cx="1126033" cy="1143000"/>
          </a:xfrm>
          <a:custGeom>
            <a:avLst/>
            <a:gdLst>
              <a:gd name="T0" fmla="+- 0 10778 133"/>
              <a:gd name="T1" fmla="*/ T0 w 21290"/>
              <a:gd name="T2" fmla="+- 0 10958 367"/>
              <a:gd name="T3" fmla="*/ 10958 h 21182"/>
              <a:gd name="T4" fmla="+- 0 10778 133"/>
              <a:gd name="T5" fmla="*/ T4 w 21290"/>
              <a:gd name="T6" fmla="+- 0 10958 367"/>
              <a:gd name="T7" fmla="*/ 10958 h 21182"/>
              <a:gd name="T8" fmla="+- 0 10778 133"/>
              <a:gd name="T9" fmla="*/ T8 w 21290"/>
              <a:gd name="T10" fmla="+- 0 10958 367"/>
              <a:gd name="T11" fmla="*/ 10958 h 21182"/>
              <a:gd name="T12" fmla="+- 0 10778 133"/>
              <a:gd name="T13" fmla="*/ T12 w 21290"/>
              <a:gd name="T14" fmla="+- 0 10958 367"/>
              <a:gd name="T15" fmla="*/ 10958 h 21182"/>
            </a:gdLst>
            <a:ahLst/>
            <a:cxnLst>
              <a:cxn ang="0">
                <a:pos x="T1" y="T3"/>
              </a:cxn>
              <a:cxn ang="0">
                <a:pos x="T5" y="T7"/>
              </a:cxn>
              <a:cxn ang="0">
                <a:pos x="T9" y="T11"/>
              </a:cxn>
              <a:cxn ang="0">
                <a:pos x="T13" y="T15"/>
              </a:cxn>
            </a:cxnLst>
            <a:rect l="0" t="0" r="r" b="b"/>
            <a:pathLst>
              <a:path w="21290" h="21182">
                <a:moveTo>
                  <a:pt x="20614" y="3392"/>
                </a:moveTo>
                <a:cubicBezTo>
                  <a:pt x="19620" y="3624"/>
                  <a:pt x="18679" y="3990"/>
                  <a:pt x="17814" y="4468"/>
                </a:cubicBezTo>
                <a:cubicBezTo>
                  <a:pt x="17038" y="4898"/>
                  <a:pt x="16298" y="5431"/>
                  <a:pt x="15766" y="6166"/>
                </a:cubicBezTo>
                <a:cubicBezTo>
                  <a:pt x="15095" y="7094"/>
                  <a:pt x="14840" y="8250"/>
                  <a:pt x="15058" y="9367"/>
                </a:cubicBezTo>
                <a:cubicBezTo>
                  <a:pt x="15142" y="10336"/>
                  <a:pt x="15437" y="11276"/>
                  <a:pt x="15922" y="12125"/>
                </a:cubicBezTo>
                <a:cubicBezTo>
                  <a:pt x="16558" y="13238"/>
                  <a:pt x="17498" y="14156"/>
                  <a:pt x="18637" y="14775"/>
                </a:cubicBezTo>
                <a:cubicBezTo>
                  <a:pt x="17770" y="17172"/>
                  <a:pt x="15943" y="19118"/>
                  <a:pt x="13578" y="20164"/>
                </a:cubicBezTo>
                <a:cubicBezTo>
                  <a:pt x="12498" y="20641"/>
                  <a:pt x="11336" y="20913"/>
                  <a:pt x="10153" y="20964"/>
                </a:cubicBezTo>
                <a:cubicBezTo>
                  <a:pt x="8578" y="21182"/>
                  <a:pt x="7031" y="21233"/>
                  <a:pt x="5519" y="21134"/>
                </a:cubicBezTo>
                <a:cubicBezTo>
                  <a:pt x="3826" y="21023"/>
                  <a:pt x="2012" y="20680"/>
                  <a:pt x="922" y="19310"/>
                </a:cubicBezTo>
                <a:cubicBezTo>
                  <a:pt x="-101" y="18026"/>
                  <a:pt x="-133" y="16422"/>
                  <a:pt x="157" y="14981"/>
                </a:cubicBezTo>
                <a:cubicBezTo>
                  <a:pt x="642" y="12581"/>
                  <a:pt x="2048" y="10374"/>
                  <a:pt x="4328" y="8907"/>
                </a:cubicBezTo>
                <a:cubicBezTo>
                  <a:pt x="4107" y="7239"/>
                  <a:pt x="4685" y="5565"/>
                  <a:pt x="5894" y="4372"/>
                </a:cubicBezTo>
                <a:cubicBezTo>
                  <a:pt x="7158" y="3124"/>
                  <a:pt x="8957" y="2548"/>
                  <a:pt x="10729" y="2824"/>
                </a:cubicBezTo>
                <a:cubicBezTo>
                  <a:pt x="12839" y="645"/>
                  <a:pt x="15914" y="-367"/>
                  <a:pt x="18940" y="120"/>
                </a:cubicBezTo>
                <a:cubicBezTo>
                  <a:pt x="19840" y="265"/>
                  <a:pt x="20757" y="597"/>
                  <a:pt x="21135" y="1397"/>
                </a:cubicBezTo>
                <a:cubicBezTo>
                  <a:pt x="21467" y="2099"/>
                  <a:pt x="21249" y="2932"/>
                  <a:pt x="20614" y="33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0901" name="AutoShape 5"/>
          <p:cNvSpPr>
            <a:spLocks/>
          </p:cNvSpPr>
          <p:nvPr/>
        </p:nvSpPr>
        <p:spPr bwMode="auto">
          <a:xfrm>
            <a:off x="6632972" y="5786437"/>
            <a:ext cx="1332309" cy="799207"/>
          </a:xfrm>
          <a:custGeom>
            <a:avLst/>
            <a:gdLst>
              <a:gd name="T0" fmla="+- 0 10489 388"/>
              <a:gd name="T1" fmla="*/ T0 w 20203"/>
              <a:gd name="T2" fmla="+- 0 11114 629"/>
              <a:gd name="T3" fmla="*/ 11114 h 20971"/>
              <a:gd name="T4" fmla="+- 0 10489 388"/>
              <a:gd name="T5" fmla="*/ T4 w 20203"/>
              <a:gd name="T6" fmla="+- 0 11114 629"/>
              <a:gd name="T7" fmla="*/ 11114 h 20971"/>
              <a:gd name="T8" fmla="+- 0 10489 388"/>
              <a:gd name="T9" fmla="*/ T8 w 20203"/>
              <a:gd name="T10" fmla="+- 0 11114 629"/>
              <a:gd name="T11" fmla="*/ 11114 h 20971"/>
              <a:gd name="T12" fmla="+- 0 10489 388"/>
              <a:gd name="T13" fmla="*/ T12 w 20203"/>
              <a:gd name="T14" fmla="+- 0 11114 629"/>
              <a:gd name="T15" fmla="*/ 11114 h 20971"/>
            </a:gdLst>
            <a:ahLst/>
            <a:cxnLst>
              <a:cxn ang="0">
                <a:pos x="T1" y="T3"/>
              </a:cxn>
              <a:cxn ang="0">
                <a:pos x="T5" y="T7"/>
              </a:cxn>
              <a:cxn ang="0">
                <a:pos x="T9" y="T11"/>
              </a:cxn>
              <a:cxn ang="0">
                <a:pos x="T13" y="T15"/>
              </a:cxn>
            </a:cxnLst>
            <a:rect l="0" t="0" r="r" b="b"/>
            <a:pathLst>
              <a:path w="20203" h="20971">
                <a:moveTo>
                  <a:pt x="16815" y="20971"/>
                </a:moveTo>
                <a:cubicBezTo>
                  <a:pt x="16370" y="19282"/>
                  <a:pt x="15551" y="17974"/>
                  <a:pt x="14543" y="17341"/>
                </a:cubicBezTo>
                <a:cubicBezTo>
                  <a:pt x="13316" y="16570"/>
                  <a:pt x="11999" y="16875"/>
                  <a:pt x="10731" y="17158"/>
                </a:cubicBezTo>
                <a:cubicBezTo>
                  <a:pt x="9601" y="17410"/>
                  <a:pt x="8421" y="17627"/>
                  <a:pt x="7398" y="16749"/>
                </a:cubicBezTo>
                <a:cubicBezTo>
                  <a:pt x="7017" y="16421"/>
                  <a:pt x="6681" y="15952"/>
                  <a:pt x="6416" y="15375"/>
                </a:cubicBezTo>
                <a:cubicBezTo>
                  <a:pt x="6270" y="16676"/>
                  <a:pt x="5858" y="17843"/>
                  <a:pt x="5255" y="18661"/>
                </a:cubicBezTo>
                <a:cubicBezTo>
                  <a:pt x="4723" y="19384"/>
                  <a:pt x="4071" y="19794"/>
                  <a:pt x="3395" y="19831"/>
                </a:cubicBezTo>
                <a:cubicBezTo>
                  <a:pt x="1104" y="19095"/>
                  <a:pt x="-388" y="15241"/>
                  <a:pt x="89" y="11293"/>
                </a:cubicBezTo>
                <a:cubicBezTo>
                  <a:pt x="572" y="7293"/>
                  <a:pt x="2880" y="4790"/>
                  <a:pt x="5171" y="5781"/>
                </a:cubicBezTo>
                <a:cubicBezTo>
                  <a:pt x="4747" y="4879"/>
                  <a:pt x="4662" y="3638"/>
                  <a:pt x="4949" y="2592"/>
                </a:cubicBezTo>
                <a:cubicBezTo>
                  <a:pt x="5294" y="1334"/>
                  <a:pt x="6064" y="675"/>
                  <a:pt x="6858" y="334"/>
                </a:cubicBezTo>
                <a:cubicBezTo>
                  <a:pt x="9098" y="-629"/>
                  <a:pt x="11465" y="519"/>
                  <a:pt x="13089" y="3356"/>
                </a:cubicBezTo>
                <a:cubicBezTo>
                  <a:pt x="15340" y="1896"/>
                  <a:pt x="17877" y="3284"/>
                  <a:pt x="19234" y="6719"/>
                </a:cubicBezTo>
                <a:cubicBezTo>
                  <a:pt x="21212" y="11725"/>
                  <a:pt x="20043" y="18611"/>
                  <a:pt x="16815" y="2097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0902" name="AutoShape 6"/>
          <p:cNvSpPr>
            <a:spLocks/>
          </p:cNvSpPr>
          <p:nvPr/>
        </p:nvSpPr>
        <p:spPr bwMode="auto">
          <a:xfrm>
            <a:off x="7486650" y="6206132"/>
            <a:ext cx="830461" cy="799207"/>
          </a:xfrm>
          <a:custGeom>
            <a:avLst/>
            <a:gdLst>
              <a:gd name="T0" fmla="*/ 10739 w 21478"/>
              <a:gd name="T1" fmla="*/ 10691 h 21382"/>
              <a:gd name="T2" fmla="*/ 10739 w 21478"/>
              <a:gd name="T3" fmla="*/ 10691 h 21382"/>
              <a:gd name="T4" fmla="*/ 10739 w 21478"/>
              <a:gd name="T5" fmla="*/ 10691 h 21382"/>
              <a:gd name="T6" fmla="*/ 10739 w 21478"/>
              <a:gd name="T7" fmla="*/ 10691 h 21382"/>
            </a:gdLst>
            <a:ahLst/>
            <a:cxnLst>
              <a:cxn ang="0">
                <a:pos x="T0" y="T1"/>
              </a:cxn>
              <a:cxn ang="0">
                <a:pos x="T2" y="T3"/>
              </a:cxn>
              <a:cxn ang="0">
                <a:pos x="T4" y="T5"/>
              </a:cxn>
              <a:cxn ang="0">
                <a:pos x="T6" y="T7"/>
              </a:cxn>
            </a:cxnLst>
            <a:rect l="0" t="0" r="r" b="b"/>
            <a:pathLst>
              <a:path w="21478" h="21382">
                <a:moveTo>
                  <a:pt x="9770" y="21323"/>
                </a:moveTo>
                <a:cubicBezTo>
                  <a:pt x="7293" y="21600"/>
                  <a:pt x="4805" y="20895"/>
                  <a:pt x="2843" y="19363"/>
                </a:cubicBezTo>
                <a:cubicBezTo>
                  <a:pt x="1596" y="18388"/>
                  <a:pt x="617" y="17114"/>
                  <a:pt x="0" y="15660"/>
                </a:cubicBezTo>
                <a:cubicBezTo>
                  <a:pt x="2838" y="14905"/>
                  <a:pt x="5471" y="13570"/>
                  <a:pt x="7738" y="11755"/>
                </a:cubicBezTo>
                <a:cubicBezTo>
                  <a:pt x="8663" y="11015"/>
                  <a:pt x="9527" y="10193"/>
                  <a:pt x="10300" y="9282"/>
                </a:cubicBezTo>
                <a:cubicBezTo>
                  <a:pt x="12523" y="6660"/>
                  <a:pt x="13879" y="3418"/>
                  <a:pt x="14183" y="0"/>
                </a:cubicBezTo>
                <a:cubicBezTo>
                  <a:pt x="17208" y="1879"/>
                  <a:pt x="19491" y="4738"/>
                  <a:pt x="20648" y="8096"/>
                </a:cubicBezTo>
                <a:cubicBezTo>
                  <a:pt x="21335" y="10090"/>
                  <a:pt x="21600" y="12204"/>
                  <a:pt x="21425" y="14305"/>
                </a:cubicBezTo>
                <a:cubicBezTo>
                  <a:pt x="21413" y="16666"/>
                  <a:pt x="19493" y="18575"/>
                  <a:pt x="17123" y="18586"/>
                </a:cubicBezTo>
                <a:cubicBezTo>
                  <a:pt x="16544" y="18589"/>
                  <a:pt x="15971" y="18464"/>
                  <a:pt x="15446" y="18220"/>
                </a:cubicBezTo>
                <a:cubicBezTo>
                  <a:pt x="14860" y="18908"/>
                  <a:pt x="14174" y="19505"/>
                  <a:pt x="13410" y="19989"/>
                </a:cubicBezTo>
                <a:cubicBezTo>
                  <a:pt x="12308" y="20690"/>
                  <a:pt x="11066" y="21145"/>
                  <a:pt x="9770" y="213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0903" name="AutoShape 7"/>
          <p:cNvSpPr>
            <a:spLocks/>
          </p:cNvSpPr>
          <p:nvPr/>
        </p:nvSpPr>
        <p:spPr bwMode="auto">
          <a:xfrm>
            <a:off x="7288411" y="6969621"/>
            <a:ext cx="830461" cy="456307"/>
          </a:xfrm>
          <a:custGeom>
            <a:avLst/>
            <a:gdLst>
              <a:gd name="T0" fmla="*/ 10561 w 21122"/>
              <a:gd name="T1" fmla="*/ 10537 h 21074"/>
              <a:gd name="T2" fmla="*/ 10561 w 21122"/>
              <a:gd name="T3" fmla="*/ 10537 h 21074"/>
              <a:gd name="T4" fmla="*/ 10561 w 21122"/>
              <a:gd name="T5" fmla="*/ 10537 h 21074"/>
              <a:gd name="T6" fmla="*/ 10561 w 21122"/>
              <a:gd name="T7" fmla="*/ 10537 h 21074"/>
            </a:gdLst>
            <a:ahLst/>
            <a:cxnLst>
              <a:cxn ang="0">
                <a:pos x="T0" y="T1"/>
              </a:cxn>
              <a:cxn ang="0">
                <a:pos x="T2" y="T3"/>
              </a:cxn>
              <a:cxn ang="0">
                <a:pos x="T4" y="T5"/>
              </a:cxn>
              <a:cxn ang="0">
                <a:pos x="T6" y="T7"/>
              </a:cxn>
            </a:cxnLst>
            <a:rect l="0" t="0" r="r" b="b"/>
            <a:pathLst>
              <a:path w="21122" h="21074">
                <a:moveTo>
                  <a:pt x="0" y="9758"/>
                </a:moveTo>
                <a:cubicBezTo>
                  <a:pt x="643" y="9223"/>
                  <a:pt x="1343" y="8951"/>
                  <a:pt x="2051" y="8959"/>
                </a:cubicBezTo>
                <a:cubicBezTo>
                  <a:pt x="3218" y="8974"/>
                  <a:pt x="4354" y="9754"/>
                  <a:pt x="5520" y="9598"/>
                </a:cubicBezTo>
                <a:cubicBezTo>
                  <a:pt x="7258" y="9366"/>
                  <a:pt x="8735" y="7203"/>
                  <a:pt x="9230" y="4167"/>
                </a:cubicBezTo>
                <a:cubicBezTo>
                  <a:pt x="10695" y="4991"/>
                  <a:pt x="12240" y="5234"/>
                  <a:pt x="13761" y="4879"/>
                </a:cubicBezTo>
                <a:cubicBezTo>
                  <a:pt x="15939" y="4371"/>
                  <a:pt x="17980" y="2669"/>
                  <a:pt x="19611" y="0"/>
                </a:cubicBezTo>
                <a:cubicBezTo>
                  <a:pt x="21429" y="3854"/>
                  <a:pt x="21600" y="9321"/>
                  <a:pt x="20160" y="13485"/>
                </a:cubicBezTo>
                <a:cubicBezTo>
                  <a:pt x="18948" y="16991"/>
                  <a:pt x="16790" y="18955"/>
                  <a:pt x="14494" y="20055"/>
                </a:cubicBezTo>
                <a:cubicBezTo>
                  <a:pt x="11269" y="21599"/>
                  <a:pt x="7904" y="21503"/>
                  <a:pt x="5017" y="18967"/>
                </a:cubicBezTo>
                <a:cubicBezTo>
                  <a:pt x="2848" y="17063"/>
                  <a:pt x="1061" y="13851"/>
                  <a:pt x="0" y="97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0904" name="AutoShape 8"/>
          <p:cNvSpPr>
            <a:spLocks/>
          </p:cNvSpPr>
          <p:nvPr/>
        </p:nvSpPr>
        <p:spPr bwMode="auto">
          <a:xfrm>
            <a:off x="8804671" y="44260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80905" name="AutoShape 9"/>
          <p:cNvSpPr>
            <a:spLocks/>
          </p:cNvSpPr>
          <p:nvPr/>
        </p:nvSpPr>
        <p:spPr bwMode="auto">
          <a:xfrm>
            <a:off x="8801100" y="4113553"/>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0906" name="AutoShape 10"/>
          <p:cNvSpPr>
            <a:spLocks/>
          </p:cNvSpPr>
          <p:nvPr/>
        </p:nvSpPr>
        <p:spPr bwMode="auto">
          <a:xfrm>
            <a:off x="9277052" y="651206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0907" name="AutoShape 11"/>
          <p:cNvSpPr>
            <a:spLocks/>
          </p:cNvSpPr>
          <p:nvPr/>
        </p:nvSpPr>
        <p:spPr bwMode="auto">
          <a:xfrm>
            <a:off x="9272587" y="619952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0908" name="AutoShape 12"/>
          <p:cNvSpPr>
            <a:spLocks/>
          </p:cNvSpPr>
          <p:nvPr/>
        </p:nvSpPr>
        <p:spPr bwMode="auto">
          <a:xfrm>
            <a:off x="2751236" y="445466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0909" name="AutoShape 13"/>
          <p:cNvSpPr>
            <a:spLocks/>
          </p:cNvSpPr>
          <p:nvPr/>
        </p:nvSpPr>
        <p:spPr bwMode="auto">
          <a:xfrm>
            <a:off x="3562052" y="4142128"/>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0910" name="AutoShape 14"/>
          <p:cNvSpPr>
            <a:spLocks/>
          </p:cNvSpPr>
          <p:nvPr/>
        </p:nvSpPr>
        <p:spPr bwMode="auto">
          <a:xfrm>
            <a:off x="2346721" y="651206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0911" name="AutoShape 15"/>
          <p:cNvSpPr>
            <a:spLocks/>
          </p:cNvSpPr>
          <p:nvPr/>
        </p:nvSpPr>
        <p:spPr bwMode="auto">
          <a:xfrm>
            <a:off x="3156644" y="61995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Effect transition="in" filter="wipe(down)">
                                      <p:cBhvr>
                                        <p:cTn id="7" dur="500"/>
                                        <p:tgtEl>
                                          <p:spTgt spid="8090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905"/>
                                        </p:tgtEl>
                                        <p:attrNameLst>
                                          <p:attrName>style.visibility</p:attrName>
                                        </p:attrNameLst>
                                      </p:cBhvr>
                                      <p:to>
                                        <p:strVal val="visible"/>
                                      </p:to>
                                    </p:set>
                                    <p:animEffect transition="in" filter="wipe(down)">
                                      <p:cBhvr>
                                        <p:cTn id="10" dur="500"/>
                                        <p:tgtEl>
                                          <p:spTgt spid="8090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0907"/>
                                        </p:tgtEl>
                                        <p:attrNameLst>
                                          <p:attrName>style.visibility</p:attrName>
                                        </p:attrNameLst>
                                      </p:cBhvr>
                                      <p:to>
                                        <p:strVal val="visible"/>
                                      </p:to>
                                    </p:set>
                                    <p:animEffect transition="in" filter="wipe(down)">
                                      <p:cBhvr>
                                        <p:cTn id="13" dur="500"/>
                                        <p:tgtEl>
                                          <p:spTgt spid="80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0906"/>
                                        </p:tgtEl>
                                        <p:attrNameLst>
                                          <p:attrName>style.visibility</p:attrName>
                                        </p:attrNameLst>
                                      </p:cBhvr>
                                      <p:to>
                                        <p:strVal val="visible"/>
                                      </p:to>
                                    </p:set>
                                    <p:animEffect transition="in" filter="wipe(down)">
                                      <p:cBhvr>
                                        <p:cTn id="16" dur="500"/>
                                        <p:tgtEl>
                                          <p:spTgt spid="8090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0911"/>
                                        </p:tgtEl>
                                        <p:attrNameLst>
                                          <p:attrName>style.visibility</p:attrName>
                                        </p:attrNameLst>
                                      </p:cBhvr>
                                      <p:to>
                                        <p:strVal val="visible"/>
                                      </p:to>
                                    </p:set>
                                    <p:animEffect transition="in" filter="wipe(down)">
                                      <p:cBhvr>
                                        <p:cTn id="19" dur="500"/>
                                        <p:tgtEl>
                                          <p:spTgt spid="8091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0910"/>
                                        </p:tgtEl>
                                        <p:attrNameLst>
                                          <p:attrName>style.visibility</p:attrName>
                                        </p:attrNameLst>
                                      </p:cBhvr>
                                      <p:to>
                                        <p:strVal val="visible"/>
                                      </p:to>
                                    </p:set>
                                    <p:animEffect transition="in" filter="wipe(down)">
                                      <p:cBhvr>
                                        <p:cTn id="22" dur="500"/>
                                        <p:tgtEl>
                                          <p:spTgt spid="80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908"/>
                                        </p:tgtEl>
                                        <p:attrNameLst>
                                          <p:attrName>style.visibility</p:attrName>
                                        </p:attrNameLst>
                                      </p:cBhvr>
                                      <p:to>
                                        <p:strVal val="visible"/>
                                      </p:to>
                                    </p:set>
                                    <p:animEffect transition="in" filter="wipe(down)">
                                      <p:cBhvr>
                                        <p:cTn id="25" dur="500"/>
                                        <p:tgtEl>
                                          <p:spTgt spid="8090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909"/>
                                        </p:tgtEl>
                                        <p:attrNameLst>
                                          <p:attrName>style.visibility</p:attrName>
                                        </p:attrNameLst>
                                      </p:cBhvr>
                                      <p:to>
                                        <p:strVal val="visible"/>
                                      </p:to>
                                    </p:set>
                                    <p:animEffect transition="in" filter="wipe(down)">
                                      <p:cBhvr>
                                        <p:cTn id="28" dur="500"/>
                                        <p:tgtEl>
                                          <p:spTgt spid="80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4" grpId="0"/>
      <p:bldP spid="80905" grpId="0"/>
      <p:bldP spid="80906" grpId="0"/>
      <p:bldP spid="80907" grpId="0"/>
      <p:bldP spid="80908" grpId="0"/>
      <p:bldP spid="80909" grpId="0"/>
      <p:bldP spid="80910" grpId="0"/>
      <p:bldP spid="8091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4838998" y="3513833"/>
            <a:ext cx="4037111" cy="4076402"/>
            <a:chOff x="0" y="0"/>
            <a:chExt cx="7178648" cy="7247320"/>
          </a:xfrm>
        </p:grpSpPr>
        <p:sp>
          <p:nvSpPr>
            <p:cNvPr id="81923" name="AutoShape 3"/>
            <p:cNvSpPr>
              <a:spLocks/>
            </p:cNvSpPr>
            <p:nvPr/>
          </p:nvSpPr>
          <p:spPr bwMode="auto">
            <a:xfrm>
              <a:off x="4208042" y="3679130"/>
              <a:ext cx="2960831" cy="2960831"/>
            </a:xfrm>
            <a:custGeom>
              <a:avLst/>
              <a:gdLst>
                <a:gd name="T0" fmla="*/ 10525 w 21051"/>
                <a:gd name="T1" fmla="*/ 10525 h 21051"/>
                <a:gd name="T2" fmla="*/ 10525 w 21051"/>
                <a:gd name="T3" fmla="*/ 10525 h 21051"/>
                <a:gd name="T4" fmla="*/ 10525 w 21051"/>
                <a:gd name="T5" fmla="*/ 10525 h 21051"/>
                <a:gd name="T6" fmla="*/ 10525 w 21051"/>
                <a:gd name="T7" fmla="*/ 10525 h 21051"/>
              </a:gdLst>
              <a:ahLst/>
              <a:cxnLst>
                <a:cxn ang="0">
                  <a:pos x="T0" y="T1"/>
                </a:cxn>
                <a:cxn ang="0">
                  <a:pos x="T2" y="T3"/>
                </a:cxn>
                <a:cxn ang="0">
                  <a:pos x="T4" y="T5"/>
                </a:cxn>
                <a:cxn ang="0">
                  <a:pos x="T6" y="T7"/>
                </a:cxn>
              </a:cxnLst>
              <a:rect l="0" t="0" r="r" b="b"/>
              <a:pathLst>
                <a:path w="21051" h="21051">
                  <a:moveTo>
                    <a:pt x="19402" y="9679"/>
                  </a:moveTo>
                  <a:cubicBezTo>
                    <a:pt x="21599" y="7482"/>
                    <a:pt x="21600" y="3921"/>
                    <a:pt x="19402" y="1723"/>
                  </a:cubicBezTo>
                  <a:lnTo>
                    <a:pt x="17678" y="0"/>
                  </a:lnTo>
                  <a:lnTo>
                    <a:pt x="0" y="17678"/>
                  </a:lnTo>
                  <a:lnTo>
                    <a:pt x="1723" y="19402"/>
                  </a:lnTo>
                  <a:cubicBezTo>
                    <a:pt x="3921" y="21599"/>
                    <a:pt x="7482" y="21599"/>
                    <a:pt x="9679" y="19402"/>
                  </a:cubicBezTo>
                  <a:lnTo>
                    <a:pt x="19402" y="9679"/>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24" name="AutoShape 4"/>
            <p:cNvSpPr>
              <a:spLocks/>
            </p:cNvSpPr>
            <p:nvPr/>
          </p:nvSpPr>
          <p:spPr bwMode="auto">
            <a:xfrm>
              <a:off x="979666" y="3150558"/>
              <a:ext cx="4909584" cy="4043316"/>
            </a:xfrm>
            <a:custGeom>
              <a:avLst/>
              <a:gdLst>
                <a:gd name="T0" fmla="*/ 10800 w 21600"/>
                <a:gd name="T1" fmla="*/ 10377 h 20755"/>
                <a:gd name="T2" fmla="*/ 10800 w 21600"/>
                <a:gd name="T3" fmla="*/ 10377 h 20755"/>
                <a:gd name="T4" fmla="*/ 10800 w 21600"/>
                <a:gd name="T5" fmla="*/ 10377 h 20755"/>
                <a:gd name="T6" fmla="*/ 10800 w 21600"/>
                <a:gd name="T7" fmla="*/ 10377 h 20755"/>
              </a:gdLst>
              <a:ahLst/>
              <a:cxnLst>
                <a:cxn ang="0">
                  <a:pos x="T0" y="T1"/>
                </a:cxn>
                <a:cxn ang="0">
                  <a:pos x="T2" y="T3"/>
                </a:cxn>
                <a:cxn ang="0">
                  <a:pos x="T4" y="T5"/>
                </a:cxn>
                <a:cxn ang="0">
                  <a:pos x="T6" y="T7"/>
                </a:cxn>
              </a:cxnLst>
              <a:rect l="0" t="0" r="r" b="b"/>
              <a:pathLst>
                <a:path w="21600" h="20755">
                  <a:moveTo>
                    <a:pt x="10455" y="17683"/>
                  </a:moveTo>
                  <a:cubicBezTo>
                    <a:pt x="12918" y="20556"/>
                    <a:pt x="16015" y="21599"/>
                    <a:pt x="17375" y="20013"/>
                  </a:cubicBezTo>
                  <a:lnTo>
                    <a:pt x="21429" y="15283"/>
                  </a:lnTo>
                  <a:cubicBezTo>
                    <a:pt x="21492" y="15210"/>
                    <a:pt x="21546" y="15128"/>
                    <a:pt x="21600" y="15046"/>
                  </a:cubicBezTo>
                  <a:cubicBezTo>
                    <a:pt x="20069" y="15920"/>
                    <a:pt x="17397" y="14813"/>
                    <a:pt x="15219" y="12272"/>
                  </a:cubicBezTo>
                  <a:lnTo>
                    <a:pt x="4700" y="0"/>
                  </a:lnTo>
                  <a:lnTo>
                    <a:pt x="0" y="5484"/>
                  </a:lnTo>
                  <a:lnTo>
                    <a:pt x="10455" y="17683"/>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25" name="AutoShape 5"/>
            <p:cNvSpPr>
              <a:spLocks/>
            </p:cNvSpPr>
            <p:nvPr/>
          </p:nvSpPr>
          <p:spPr bwMode="auto">
            <a:xfrm>
              <a:off x="639853" y="4286489"/>
              <a:ext cx="2960831" cy="2960831"/>
            </a:xfrm>
            <a:custGeom>
              <a:avLst/>
              <a:gdLst>
                <a:gd name="T0" fmla="+- 0 11074 549"/>
                <a:gd name="T1" fmla="*/ T0 w 21051"/>
                <a:gd name="T2" fmla="*/ 10525 h 21051"/>
                <a:gd name="T3" fmla="+- 0 11074 549"/>
                <a:gd name="T4" fmla="*/ T3 w 21051"/>
                <a:gd name="T5" fmla="*/ 10525 h 21051"/>
                <a:gd name="T6" fmla="+- 0 11074 549"/>
                <a:gd name="T7" fmla="*/ T6 w 21051"/>
                <a:gd name="T8" fmla="*/ 10525 h 21051"/>
                <a:gd name="T9" fmla="+- 0 11074 549"/>
                <a:gd name="T10" fmla="*/ T9 w 21051"/>
                <a:gd name="T11" fmla="*/ 10525 h 21051"/>
              </a:gdLst>
              <a:ahLst/>
              <a:cxnLst>
                <a:cxn ang="0">
                  <a:pos x="T1" y="T2"/>
                </a:cxn>
                <a:cxn ang="0">
                  <a:pos x="T4" y="T5"/>
                </a:cxn>
                <a:cxn ang="0">
                  <a:pos x="T7" y="T8"/>
                </a:cxn>
                <a:cxn ang="0">
                  <a:pos x="T10" y="T11"/>
                </a:cxn>
              </a:cxnLst>
              <a:rect l="0" t="0" r="r" b="b"/>
              <a:pathLst>
                <a:path w="21051" h="21051">
                  <a:moveTo>
                    <a:pt x="11371" y="19402"/>
                  </a:moveTo>
                  <a:cubicBezTo>
                    <a:pt x="13568" y="21599"/>
                    <a:pt x="17129" y="21600"/>
                    <a:pt x="19327" y="19402"/>
                  </a:cubicBezTo>
                  <a:lnTo>
                    <a:pt x="21051" y="17678"/>
                  </a:lnTo>
                  <a:lnTo>
                    <a:pt x="3372" y="0"/>
                  </a:lnTo>
                  <a:lnTo>
                    <a:pt x="1648" y="1723"/>
                  </a:lnTo>
                  <a:cubicBezTo>
                    <a:pt x="-549" y="3921"/>
                    <a:pt x="-549" y="7482"/>
                    <a:pt x="1648" y="9679"/>
                  </a:cubicBezTo>
                  <a:lnTo>
                    <a:pt x="11371" y="19402"/>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1926" name="AutoShape 6"/>
            <p:cNvSpPr>
              <a:spLocks/>
            </p:cNvSpPr>
            <p:nvPr/>
          </p:nvSpPr>
          <p:spPr bwMode="auto">
            <a:xfrm>
              <a:off x="74113" y="1388291"/>
              <a:ext cx="3727043" cy="4580403"/>
            </a:xfrm>
            <a:custGeom>
              <a:avLst/>
              <a:gdLst>
                <a:gd name="T0" fmla="+- 0 11221 843"/>
                <a:gd name="T1" fmla="*/ T0 w 20757"/>
                <a:gd name="T2" fmla="*/ 10800 h 21600"/>
                <a:gd name="T3" fmla="+- 0 11221 843"/>
                <a:gd name="T4" fmla="*/ T3 w 20757"/>
                <a:gd name="T5" fmla="*/ 10800 h 21600"/>
                <a:gd name="T6" fmla="+- 0 11221 843"/>
                <a:gd name="T7" fmla="*/ T6 w 20757"/>
                <a:gd name="T8" fmla="*/ 10800 h 21600"/>
                <a:gd name="T9" fmla="+- 0 11221 843"/>
                <a:gd name="T10" fmla="*/ T9 w 20757"/>
                <a:gd name="T11" fmla="*/ 10800 h 21600"/>
              </a:gdLst>
              <a:ahLst/>
              <a:cxnLst>
                <a:cxn ang="0">
                  <a:pos x="T1" y="T2"/>
                </a:cxn>
                <a:cxn ang="0">
                  <a:pos x="T4" y="T5"/>
                </a:cxn>
                <a:cxn ang="0">
                  <a:pos x="T7" y="T8"/>
                </a:cxn>
                <a:cxn ang="0">
                  <a:pos x="T10" y="T11"/>
                </a:cxn>
              </a:cxnLst>
              <a:rect l="0" t="0" r="r" b="b"/>
              <a:pathLst>
                <a:path w="20757" h="21600">
                  <a:moveTo>
                    <a:pt x="2857" y="10117"/>
                  </a:moveTo>
                  <a:cubicBezTo>
                    <a:pt x="43" y="12500"/>
                    <a:pt x="-843" y="15612"/>
                    <a:pt x="878" y="17070"/>
                  </a:cubicBezTo>
                  <a:lnTo>
                    <a:pt x="6009" y="21415"/>
                  </a:lnTo>
                  <a:cubicBezTo>
                    <a:pt x="6089" y="21482"/>
                    <a:pt x="6177" y="21541"/>
                    <a:pt x="6265" y="21600"/>
                  </a:cubicBezTo>
                  <a:cubicBezTo>
                    <a:pt x="5269" y="20000"/>
                    <a:pt x="6247" y="17324"/>
                    <a:pt x="8736" y="15217"/>
                  </a:cubicBezTo>
                  <a:lnTo>
                    <a:pt x="20757" y="5038"/>
                  </a:lnTo>
                  <a:lnTo>
                    <a:pt x="14806" y="0"/>
                  </a:lnTo>
                  <a:lnTo>
                    <a:pt x="2857" y="101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1927" name="AutoShape 7"/>
            <p:cNvSpPr>
              <a:spLocks/>
            </p:cNvSpPr>
            <p:nvPr/>
          </p:nvSpPr>
          <p:spPr bwMode="auto">
            <a:xfrm>
              <a:off x="0" y="718611"/>
              <a:ext cx="2960831" cy="2960831"/>
            </a:xfrm>
            <a:custGeom>
              <a:avLst/>
              <a:gdLst>
                <a:gd name="T0" fmla="+- 0 11074 549"/>
                <a:gd name="T1" fmla="*/ T0 w 21051"/>
                <a:gd name="T2" fmla="+- 0 11074 549"/>
                <a:gd name="T3" fmla="*/ 11074 h 21051"/>
                <a:gd name="T4" fmla="+- 0 11074 549"/>
                <a:gd name="T5" fmla="*/ T4 w 21051"/>
                <a:gd name="T6" fmla="+- 0 11074 549"/>
                <a:gd name="T7" fmla="*/ 11074 h 21051"/>
                <a:gd name="T8" fmla="+- 0 11074 549"/>
                <a:gd name="T9" fmla="*/ T8 w 21051"/>
                <a:gd name="T10" fmla="+- 0 11074 549"/>
                <a:gd name="T11" fmla="*/ 11074 h 21051"/>
                <a:gd name="T12" fmla="+- 0 11074 549"/>
                <a:gd name="T13" fmla="*/ T12 w 21051"/>
                <a:gd name="T14" fmla="+- 0 11074 549"/>
                <a:gd name="T15" fmla="*/ 11074 h 21051"/>
              </a:gdLst>
              <a:ahLst/>
              <a:cxnLst>
                <a:cxn ang="0">
                  <a:pos x="T1" y="T3"/>
                </a:cxn>
                <a:cxn ang="0">
                  <a:pos x="T5" y="T7"/>
                </a:cxn>
                <a:cxn ang="0">
                  <a:pos x="T9" y="T11"/>
                </a:cxn>
                <a:cxn ang="0">
                  <a:pos x="T13" y="T15"/>
                </a:cxn>
              </a:cxnLst>
              <a:rect l="0" t="0" r="r" b="b"/>
              <a:pathLst>
                <a:path w="21051" h="21051">
                  <a:moveTo>
                    <a:pt x="1648" y="11371"/>
                  </a:moveTo>
                  <a:cubicBezTo>
                    <a:pt x="-549" y="13568"/>
                    <a:pt x="-549" y="17129"/>
                    <a:pt x="1648" y="19327"/>
                  </a:cubicBezTo>
                  <a:lnTo>
                    <a:pt x="3372" y="21050"/>
                  </a:lnTo>
                  <a:lnTo>
                    <a:pt x="21051" y="3372"/>
                  </a:lnTo>
                  <a:lnTo>
                    <a:pt x="19327" y="1648"/>
                  </a:lnTo>
                  <a:cubicBezTo>
                    <a:pt x="17129" y="-549"/>
                    <a:pt x="13568" y="-549"/>
                    <a:pt x="11371" y="1648"/>
                  </a:cubicBezTo>
                  <a:lnTo>
                    <a:pt x="1648" y="11371"/>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1928" name="AutoShape 8"/>
            <p:cNvSpPr>
              <a:spLocks/>
            </p:cNvSpPr>
            <p:nvPr/>
          </p:nvSpPr>
          <p:spPr bwMode="auto">
            <a:xfrm>
              <a:off x="1350089" y="105288"/>
              <a:ext cx="4909584" cy="4043316"/>
            </a:xfrm>
            <a:custGeom>
              <a:avLst/>
              <a:gdLst>
                <a:gd name="T0" fmla="*/ 10800 w 21600"/>
                <a:gd name="T1" fmla="+- 0 11222 845"/>
                <a:gd name="T2" fmla="*/ 11222 h 20755"/>
                <a:gd name="T3" fmla="*/ 10800 w 21600"/>
                <a:gd name="T4" fmla="+- 0 11222 845"/>
                <a:gd name="T5" fmla="*/ 11222 h 20755"/>
                <a:gd name="T6" fmla="*/ 10800 w 21600"/>
                <a:gd name="T7" fmla="+- 0 11222 845"/>
                <a:gd name="T8" fmla="*/ 11222 h 20755"/>
                <a:gd name="T9" fmla="*/ 10800 w 21600"/>
                <a:gd name="T10" fmla="+- 0 11222 845"/>
                <a:gd name="T11" fmla="*/ 11222 h 20755"/>
              </a:gdLst>
              <a:ahLst/>
              <a:cxnLst>
                <a:cxn ang="0">
                  <a:pos x="T0" y="T2"/>
                </a:cxn>
                <a:cxn ang="0">
                  <a:pos x="T3" y="T5"/>
                </a:cxn>
                <a:cxn ang="0">
                  <a:pos x="T6" y="T8"/>
                </a:cxn>
                <a:cxn ang="0">
                  <a:pos x="T9" y="T11"/>
                </a:cxn>
              </a:cxnLst>
              <a:rect l="0" t="0" r="r" b="b"/>
              <a:pathLst>
                <a:path w="21600" h="20755">
                  <a:moveTo>
                    <a:pt x="11144" y="3071"/>
                  </a:moveTo>
                  <a:cubicBezTo>
                    <a:pt x="8681" y="198"/>
                    <a:pt x="5584" y="-845"/>
                    <a:pt x="4224" y="741"/>
                  </a:cubicBezTo>
                  <a:lnTo>
                    <a:pt x="170" y="5471"/>
                  </a:lnTo>
                  <a:cubicBezTo>
                    <a:pt x="107" y="5544"/>
                    <a:pt x="53" y="5626"/>
                    <a:pt x="0" y="5708"/>
                  </a:cubicBezTo>
                  <a:cubicBezTo>
                    <a:pt x="1530" y="4834"/>
                    <a:pt x="4202" y="5941"/>
                    <a:pt x="6380" y="8482"/>
                  </a:cubicBezTo>
                  <a:lnTo>
                    <a:pt x="16899" y="20755"/>
                  </a:lnTo>
                  <a:lnTo>
                    <a:pt x="21600" y="15270"/>
                  </a:lnTo>
                  <a:lnTo>
                    <a:pt x="11144" y="3071"/>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1929" name="AutoShape 9"/>
            <p:cNvSpPr>
              <a:spLocks/>
            </p:cNvSpPr>
            <p:nvPr/>
          </p:nvSpPr>
          <p:spPr bwMode="auto">
            <a:xfrm>
              <a:off x="3646635" y="0"/>
              <a:ext cx="2960831" cy="2960830"/>
            </a:xfrm>
            <a:custGeom>
              <a:avLst/>
              <a:gdLst>
                <a:gd name="T0" fmla="*/ 10525 w 21051"/>
                <a:gd name="T1" fmla="+- 0 11074 549"/>
                <a:gd name="T2" fmla="*/ 11074 h 21051"/>
                <a:gd name="T3" fmla="*/ 10525 w 21051"/>
                <a:gd name="T4" fmla="+- 0 11074 549"/>
                <a:gd name="T5" fmla="*/ 11074 h 21051"/>
                <a:gd name="T6" fmla="*/ 10525 w 21051"/>
                <a:gd name="T7" fmla="+- 0 11074 549"/>
                <a:gd name="T8" fmla="*/ 11074 h 21051"/>
                <a:gd name="T9" fmla="*/ 10525 w 21051"/>
                <a:gd name="T10" fmla="+- 0 11074 549"/>
                <a:gd name="T11" fmla="*/ 11074 h 21051"/>
              </a:gdLst>
              <a:ahLst/>
              <a:cxnLst>
                <a:cxn ang="0">
                  <a:pos x="T0" y="T2"/>
                </a:cxn>
                <a:cxn ang="0">
                  <a:pos x="T3" y="T5"/>
                </a:cxn>
                <a:cxn ang="0">
                  <a:pos x="T6" y="T8"/>
                </a:cxn>
                <a:cxn ang="0">
                  <a:pos x="T9" y="T11"/>
                </a:cxn>
              </a:cxnLst>
              <a:rect l="0" t="0" r="r" b="b"/>
              <a:pathLst>
                <a:path w="21051" h="21051">
                  <a:moveTo>
                    <a:pt x="9679" y="1648"/>
                  </a:moveTo>
                  <a:cubicBezTo>
                    <a:pt x="7482" y="-549"/>
                    <a:pt x="3921" y="-549"/>
                    <a:pt x="1723" y="1648"/>
                  </a:cubicBezTo>
                  <a:lnTo>
                    <a:pt x="0" y="3372"/>
                  </a:lnTo>
                  <a:lnTo>
                    <a:pt x="17678" y="21051"/>
                  </a:lnTo>
                  <a:lnTo>
                    <a:pt x="19402" y="19327"/>
                  </a:lnTo>
                  <a:cubicBezTo>
                    <a:pt x="21600" y="17129"/>
                    <a:pt x="21600" y="13568"/>
                    <a:pt x="19402" y="11371"/>
                  </a:cubicBezTo>
                  <a:lnTo>
                    <a:pt x="9679" y="1648"/>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30" name="AutoShape 10"/>
            <p:cNvSpPr>
              <a:spLocks/>
            </p:cNvSpPr>
            <p:nvPr/>
          </p:nvSpPr>
          <p:spPr bwMode="auto">
            <a:xfrm>
              <a:off x="3566031" y="1278528"/>
              <a:ext cx="3612617" cy="4460702"/>
            </a:xfrm>
            <a:custGeom>
              <a:avLst/>
              <a:gdLst>
                <a:gd name="T0" fmla="*/ 10380 w 20761"/>
                <a:gd name="T1" fmla="*/ 10800 h 21600"/>
                <a:gd name="T2" fmla="*/ 10380 w 20761"/>
                <a:gd name="T3" fmla="*/ 10800 h 21600"/>
                <a:gd name="T4" fmla="*/ 10380 w 20761"/>
                <a:gd name="T5" fmla="*/ 10800 h 21600"/>
                <a:gd name="T6" fmla="*/ 10380 w 20761"/>
                <a:gd name="T7" fmla="*/ 10800 h 21600"/>
              </a:gdLst>
              <a:ahLst/>
              <a:cxnLst>
                <a:cxn ang="0">
                  <a:pos x="T0" y="T1"/>
                </a:cxn>
                <a:cxn ang="0">
                  <a:pos x="T2" y="T3"/>
                </a:cxn>
                <a:cxn ang="0">
                  <a:pos x="T4" y="T5"/>
                </a:cxn>
                <a:cxn ang="0">
                  <a:pos x="T6" y="T7"/>
                </a:cxn>
              </a:cxnLst>
              <a:rect l="0" t="0" r="r" b="b"/>
              <a:pathLst>
                <a:path w="20761" h="21600">
                  <a:moveTo>
                    <a:pt x="17987" y="11618"/>
                  </a:moveTo>
                  <a:cubicBezTo>
                    <a:pt x="20777" y="9266"/>
                    <a:pt x="21600" y="6148"/>
                    <a:pt x="19823" y="4652"/>
                  </a:cubicBezTo>
                  <a:lnTo>
                    <a:pt x="14528" y="190"/>
                  </a:lnTo>
                  <a:cubicBezTo>
                    <a:pt x="14446" y="121"/>
                    <a:pt x="14356" y="59"/>
                    <a:pt x="14265" y="0"/>
                  </a:cubicBezTo>
                  <a:cubicBezTo>
                    <a:pt x="15311" y="1627"/>
                    <a:pt x="14385" y="4304"/>
                    <a:pt x="11918" y="6383"/>
                  </a:cubicBezTo>
                  <a:lnTo>
                    <a:pt x="0" y="16426"/>
                  </a:lnTo>
                  <a:lnTo>
                    <a:pt x="6140" y="21600"/>
                  </a:lnTo>
                  <a:lnTo>
                    <a:pt x="17987" y="11618"/>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81931" name="AutoShape 11"/>
          <p:cNvSpPr>
            <a:spLocks/>
          </p:cNvSpPr>
          <p:nvPr/>
        </p:nvSpPr>
        <p:spPr bwMode="auto">
          <a:xfrm rot="2700000">
            <a:off x="6295430" y="443716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2" name="AutoShape 12"/>
          <p:cNvSpPr>
            <a:spLocks/>
          </p:cNvSpPr>
          <p:nvPr/>
        </p:nvSpPr>
        <p:spPr bwMode="auto">
          <a:xfrm rot="18900000">
            <a:off x="6995518" y="5644456"/>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3" name="AutoShape 13"/>
          <p:cNvSpPr>
            <a:spLocks/>
          </p:cNvSpPr>
          <p:nvPr/>
        </p:nvSpPr>
        <p:spPr bwMode="auto">
          <a:xfrm rot="18900000">
            <a:off x="5059561" y="5287268"/>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4" name="AutoShape 14"/>
          <p:cNvSpPr>
            <a:spLocks/>
          </p:cNvSpPr>
          <p:nvPr/>
        </p:nvSpPr>
        <p:spPr bwMode="auto">
          <a:xfrm rot="2700000">
            <a:off x="5810102" y="6386959"/>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5" name="AutoShape 15"/>
          <p:cNvSpPr>
            <a:spLocks/>
          </p:cNvSpPr>
          <p:nvPr/>
        </p:nvSpPr>
        <p:spPr bwMode="auto">
          <a:xfrm>
            <a:off x="9460111" y="676245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36" name="AutoShape 16"/>
          <p:cNvSpPr>
            <a:spLocks/>
          </p:cNvSpPr>
          <p:nvPr/>
        </p:nvSpPr>
        <p:spPr bwMode="auto">
          <a:xfrm>
            <a:off x="9455646" y="6449914"/>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1937" name="AutoShape 17"/>
          <p:cNvSpPr>
            <a:spLocks/>
          </p:cNvSpPr>
          <p:nvPr/>
        </p:nvSpPr>
        <p:spPr bwMode="auto">
          <a:xfrm>
            <a:off x="1910953" y="679102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38" name="AutoShape 18"/>
          <p:cNvSpPr>
            <a:spLocks/>
          </p:cNvSpPr>
          <p:nvPr/>
        </p:nvSpPr>
        <p:spPr bwMode="auto">
          <a:xfrm>
            <a:off x="2721769" y="647848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1939" name="AutoShape 19"/>
          <p:cNvSpPr>
            <a:spLocks/>
          </p:cNvSpPr>
          <p:nvPr/>
        </p:nvSpPr>
        <p:spPr bwMode="auto">
          <a:xfrm>
            <a:off x="1910953" y="382994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40" name="AutoShape 20"/>
          <p:cNvSpPr>
            <a:spLocks/>
          </p:cNvSpPr>
          <p:nvPr/>
        </p:nvSpPr>
        <p:spPr bwMode="auto">
          <a:xfrm>
            <a:off x="2721769" y="3517404"/>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1941" name="AutoShape 21"/>
          <p:cNvSpPr>
            <a:spLocks/>
          </p:cNvSpPr>
          <p:nvPr/>
        </p:nvSpPr>
        <p:spPr bwMode="auto">
          <a:xfrm>
            <a:off x="9460111" y="38263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42" name="AutoShape 22"/>
          <p:cNvSpPr>
            <a:spLocks/>
          </p:cNvSpPr>
          <p:nvPr/>
        </p:nvSpPr>
        <p:spPr bwMode="auto">
          <a:xfrm>
            <a:off x="9455646" y="351383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AutoShape 2"/>
          <p:cNvSpPr>
            <a:spLocks/>
          </p:cNvSpPr>
          <p:nvPr/>
        </p:nvSpPr>
        <p:spPr bwMode="auto">
          <a:xfrm>
            <a:off x="1121569" y="3511153"/>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47" name="AutoShape 3"/>
          <p:cNvSpPr>
            <a:spLocks/>
          </p:cNvSpPr>
          <p:nvPr/>
        </p:nvSpPr>
        <p:spPr bwMode="auto">
          <a:xfrm>
            <a:off x="1244798" y="3642420"/>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48" name="AutoShape 4"/>
          <p:cNvSpPr>
            <a:spLocks/>
          </p:cNvSpPr>
          <p:nvPr/>
        </p:nvSpPr>
        <p:spPr bwMode="auto">
          <a:xfrm>
            <a:off x="2515493" y="3725465"/>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49" name="AutoShape 5"/>
          <p:cNvSpPr>
            <a:spLocks/>
          </p:cNvSpPr>
          <p:nvPr/>
        </p:nvSpPr>
        <p:spPr bwMode="auto">
          <a:xfrm>
            <a:off x="1135857" y="4954191"/>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50" name="AutoShape 6"/>
          <p:cNvSpPr>
            <a:spLocks/>
          </p:cNvSpPr>
          <p:nvPr/>
        </p:nvSpPr>
        <p:spPr bwMode="auto">
          <a:xfrm>
            <a:off x="1244798" y="5085458"/>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51" name="AutoShape 7"/>
          <p:cNvSpPr>
            <a:spLocks/>
          </p:cNvSpPr>
          <p:nvPr/>
        </p:nvSpPr>
        <p:spPr bwMode="auto">
          <a:xfrm>
            <a:off x="2515493" y="5168503"/>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2" name="AutoShape 8"/>
          <p:cNvSpPr>
            <a:spLocks/>
          </p:cNvSpPr>
          <p:nvPr/>
        </p:nvSpPr>
        <p:spPr bwMode="auto">
          <a:xfrm flipH="1">
            <a:off x="6750844" y="4118372"/>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953" name="AutoShape 9"/>
          <p:cNvSpPr>
            <a:spLocks/>
          </p:cNvSpPr>
          <p:nvPr/>
        </p:nvSpPr>
        <p:spPr bwMode="auto">
          <a:xfrm flipH="1">
            <a:off x="11079956" y="4249639"/>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954" name="AutoShape 10"/>
          <p:cNvSpPr>
            <a:spLocks/>
          </p:cNvSpPr>
          <p:nvPr/>
        </p:nvSpPr>
        <p:spPr bwMode="auto">
          <a:xfrm>
            <a:off x="7717929" y="4331791"/>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5" name="AutoShape 11"/>
          <p:cNvSpPr>
            <a:spLocks/>
          </p:cNvSpPr>
          <p:nvPr/>
        </p:nvSpPr>
        <p:spPr bwMode="auto">
          <a:xfrm flipH="1">
            <a:off x="6750844" y="5561410"/>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956" name="AutoShape 12"/>
          <p:cNvSpPr>
            <a:spLocks/>
          </p:cNvSpPr>
          <p:nvPr/>
        </p:nvSpPr>
        <p:spPr bwMode="auto">
          <a:xfrm flipH="1">
            <a:off x="11079956" y="5692677"/>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957" name="AutoShape 13"/>
          <p:cNvSpPr>
            <a:spLocks/>
          </p:cNvSpPr>
          <p:nvPr/>
        </p:nvSpPr>
        <p:spPr bwMode="auto">
          <a:xfrm>
            <a:off x="7717929" y="5774829"/>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8" name="AutoShape 14"/>
          <p:cNvSpPr>
            <a:spLocks/>
          </p:cNvSpPr>
          <p:nvPr/>
        </p:nvSpPr>
        <p:spPr bwMode="auto">
          <a:xfrm>
            <a:off x="1890415" y="73732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Lorem ipsum randomised words which </a:t>
            </a:r>
            <a:r>
              <a:rPr lang="id-ID" sz="1238">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p>
        </p:txBody>
      </p:sp>
      <p:sp>
        <p:nvSpPr>
          <p:cNvPr id="82959" name="AutoShape 15"/>
          <p:cNvSpPr>
            <a:spLocks/>
          </p:cNvSpPr>
          <p:nvPr/>
        </p:nvSpPr>
        <p:spPr bwMode="auto">
          <a:xfrm>
            <a:off x="1569839" y="3954959"/>
            <a:ext cx="300038" cy="326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0" name="AutoShape 16"/>
          <p:cNvSpPr>
            <a:spLocks/>
          </p:cNvSpPr>
          <p:nvPr/>
        </p:nvSpPr>
        <p:spPr bwMode="auto">
          <a:xfrm>
            <a:off x="1553765" y="5394425"/>
            <a:ext cx="333078"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1" name="AutoShape 17"/>
          <p:cNvSpPr>
            <a:spLocks/>
          </p:cNvSpPr>
          <p:nvPr/>
        </p:nvSpPr>
        <p:spPr bwMode="auto">
          <a:xfrm>
            <a:off x="11369278" y="5981105"/>
            <a:ext cx="371475" cy="373261"/>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4" y="3480"/>
                  <a:pt x="21234" y="4169"/>
                </a:cubicBezTo>
                <a:lnTo>
                  <a:pt x="21234" y="10032"/>
                </a:lnTo>
                <a:cubicBezTo>
                  <a:pt x="21234"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5"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2" name="AutoShape 18"/>
          <p:cNvSpPr>
            <a:spLocks/>
          </p:cNvSpPr>
          <p:nvPr/>
        </p:nvSpPr>
        <p:spPr bwMode="auto">
          <a:xfrm>
            <a:off x="11363028" y="4589859"/>
            <a:ext cx="383977"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AutoShape 2"/>
          <p:cNvSpPr>
            <a:spLocks/>
          </p:cNvSpPr>
          <p:nvPr/>
        </p:nvSpPr>
        <p:spPr bwMode="auto">
          <a:xfrm rot="10800000">
            <a:off x="4627364" y="5037237"/>
            <a:ext cx="3806726" cy="2059186"/>
          </a:xfrm>
          <a:custGeom>
            <a:avLst/>
            <a:gdLst>
              <a:gd name="T0" fmla="+- 0 10809 18"/>
              <a:gd name="T1" fmla="*/ T0 w 21582"/>
              <a:gd name="T2" fmla="*/ 10800 h 21600"/>
              <a:gd name="T3" fmla="+- 0 10809 18"/>
              <a:gd name="T4" fmla="*/ T3 w 21582"/>
              <a:gd name="T5" fmla="*/ 10800 h 21600"/>
              <a:gd name="T6" fmla="+- 0 10809 18"/>
              <a:gd name="T7" fmla="*/ T6 w 21582"/>
              <a:gd name="T8" fmla="*/ 10800 h 21600"/>
              <a:gd name="T9" fmla="+- 0 10809 18"/>
              <a:gd name="T10" fmla="*/ T9 w 21582"/>
              <a:gd name="T11" fmla="*/ 10800 h 21600"/>
            </a:gdLst>
            <a:ahLst/>
            <a:cxnLst>
              <a:cxn ang="0">
                <a:pos x="T1" y="T2"/>
              </a:cxn>
              <a:cxn ang="0">
                <a:pos x="T4" y="T5"/>
              </a:cxn>
              <a:cxn ang="0">
                <a:pos x="T7" y="T8"/>
              </a:cxn>
              <a:cxn ang="0">
                <a:pos x="T10" y="T11"/>
              </a:cxn>
            </a:cxnLst>
            <a:rect l="0" t="0" r="r" b="b"/>
            <a:pathLst>
              <a:path w="21582" h="21600">
                <a:moveTo>
                  <a:pt x="7011" y="21599"/>
                </a:moveTo>
                <a:cubicBezTo>
                  <a:pt x="5213" y="20709"/>
                  <a:pt x="3934" y="17574"/>
                  <a:pt x="4067" y="13985"/>
                </a:cubicBezTo>
                <a:cubicBezTo>
                  <a:pt x="4229" y="9604"/>
                  <a:pt x="6399" y="6432"/>
                  <a:pt x="8741" y="7147"/>
                </a:cubicBezTo>
                <a:lnTo>
                  <a:pt x="21582" y="6544"/>
                </a:lnTo>
                <a:lnTo>
                  <a:pt x="21582" y="0"/>
                </a:lnTo>
                <a:lnTo>
                  <a:pt x="9183" y="0"/>
                </a:lnTo>
                <a:cubicBezTo>
                  <a:pt x="4161" y="213"/>
                  <a:pt x="116" y="7692"/>
                  <a:pt x="1" y="16982"/>
                </a:cubicBezTo>
                <a:cubicBezTo>
                  <a:pt x="-18" y="18577"/>
                  <a:pt x="93" y="20119"/>
                  <a:pt x="295" y="21599"/>
                </a:cubicBezTo>
                <a:lnTo>
                  <a:pt x="7011"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3971" name="AutoShape 3"/>
          <p:cNvSpPr>
            <a:spLocks/>
          </p:cNvSpPr>
          <p:nvPr/>
        </p:nvSpPr>
        <p:spPr bwMode="auto">
          <a:xfrm rot="10800000">
            <a:off x="5267623" y="3934421"/>
            <a:ext cx="3805833" cy="2034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09" y="21600"/>
                </a:moveTo>
                <a:cubicBezTo>
                  <a:pt x="17484" y="21600"/>
                  <a:pt x="21600" y="13902"/>
                  <a:pt x="21600" y="4409"/>
                </a:cubicBezTo>
                <a:cubicBezTo>
                  <a:pt x="21600" y="2881"/>
                  <a:pt x="21481" y="1409"/>
                  <a:pt x="21280" y="0"/>
                </a:cubicBezTo>
                <a:lnTo>
                  <a:pt x="14394" y="0"/>
                </a:lnTo>
                <a:cubicBezTo>
                  <a:pt x="16258" y="587"/>
                  <a:pt x="17666" y="3739"/>
                  <a:pt x="17531" y="7442"/>
                </a:cubicBezTo>
                <a:cubicBezTo>
                  <a:pt x="17407" y="10835"/>
                  <a:pt x="15961" y="13539"/>
                  <a:pt x="14147" y="13771"/>
                </a:cubicBezTo>
                <a:lnTo>
                  <a:pt x="0" y="14975"/>
                </a:lnTo>
                <a:lnTo>
                  <a:pt x="0" y="21600"/>
                </a:lnTo>
                <a:lnTo>
                  <a:pt x="12409"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2" name="AutoShape 4"/>
          <p:cNvSpPr>
            <a:spLocks/>
          </p:cNvSpPr>
          <p:nvPr/>
        </p:nvSpPr>
        <p:spPr bwMode="auto">
          <a:xfrm rot="10800000">
            <a:off x="5887343" y="4550569"/>
            <a:ext cx="3188791" cy="1418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00" y="21599"/>
                </a:moveTo>
                <a:cubicBezTo>
                  <a:pt x="17040" y="21599"/>
                  <a:pt x="18615" y="20015"/>
                  <a:pt x="19755" y="17453"/>
                </a:cubicBezTo>
                <a:cubicBezTo>
                  <a:pt x="20895" y="14891"/>
                  <a:pt x="21599" y="11351"/>
                  <a:pt x="21599" y="7440"/>
                </a:cubicBezTo>
                <a:lnTo>
                  <a:pt x="21599" y="0"/>
                </a:lnTo>
                <a:lnTo>
                  <a:pt x="16082" y="0"/>
                </a:lnTo>
                <a:cubicBezTo>
                  <a:pt x="16617" y="514"/>
                  <a:pt x="17073" y="1368"/>
                  <a:pt x="17394" y="2442"/>
                </a:cubicBezTo>
                <a:cubicBezTo>
                  <a:pt x="17716" y="3516"/>
                  <a:pt x="17904" y="4809"/>
                  <a:pt x="17904" y="6200"/>
                </a:cubicBezTo>
                <a:lnTo>
                  <a:pt x="17904" y="6995"/>
                </a:lnTo>
                <a:cubicBezTo>
                  <a:pt x="17904" y="8855"/>
                  <a:pt x="17568" y="10539"/>
                  <a:pt x="17025" y="11757"/>
                </a:cubicBezTo>
                <a:cubicBezTo>
                  <a:pt x="16483" y="12975"/>
                  <a:pt x="15733" y="13728"/>
                  <a:pt x="14905" y="13728"/>
                </a:cubicBezTo>
                <a:lnTo>
                  <a:pt x="0" y="13728"/>
                </a:lnTo>
                <a:lnTo>
                  <a:pt x="0" y="21599"/>
                </a:lnTo>
                <a:lnTo>
                  <a:pt x="1530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3" name="AutoShape 5"/>
          <p:cNvSpPr>
            <a:spLocks/>
          </p:cNvSpPr>
          <p:nvPr/>
        </p:nvSpPr>
        <p:spPr bwMode="auto">
          <a:xfrm rot="10800000">
            <a:off x="4620221" y="5060455"/>
            <a:ext cx="3242370" cy="1418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95" y="0"/>
                </a:moveTo>
                <a:cubicBezTo>
                  <a:pt x="4484" y="0"/>
                  <a:pt x="2935" y="1584"/>
                  <a:pt x="1814" y="4146"/>
                </a:cubicBezTo>
                <a:cubicBezTo>
                  <a:pt x="693" y="6708"/>
                  <a:pt x="0" y="10248"/>
                  <a:pt x="0" y="14159"/>
                </a:cubicBezTo>
                <a:lnTo>
                  <a:pt x="0" y="21599"/>
                </a:lnTo>
                <a:lnTo>
                  <a:pt x="5426" y="21599"/>
                </a:lnTo>
                <a:cubicBezTo>
                  <a:pt x="4900" y="21085"/>
                  <a:pt x="4452" y="20231"/>
                  <a:pt x="4135" y="19157"/>
                </a:cubicBezTo>
                <a:cubicBezTo>
                  <a:pt x="3819" y="18083"/>
                  <a:pt x="3635" y="16790"/>
                  <a:pt x="3635" y="15399"/>
                </a:cubicBezTo>
                <a:lnTo>
                  <a:pt x="3635" y="14604"/>
                </a:lnTo>
                <a:cubicBezTo>
                  <a:pt x="3635" y="12744"/>
                  <a:pt x="3965" y="11060"/>
                  <a:pt x="4498" y="9842"/>
                </a:cubicBezTo>
                <a:cubicBezTo>
                  <a:pt x="5032" y="8624"/>
                  <a:pt x="5769" y="7871"/>
                  <a:pt x="6583" y="7871"/>
                </a:cubicBezTo>
                <a:lnTo>
                  <a:pt x="21600" y="7871"/>
                </a:lnTo>
                <a:lnTo>
                  <a:pt x="21600" y="0"/>
                </a:lnTo>
                <a:lnTo>
                  <a:pt x="6195"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3974" name="AutoShape 6"/>
          <p:cNvSpPr>
            <a:spLocks/>
          </p:cNvSpPr>
          <p:nvPr/>
        </p:nvSpPr>
        <p:spPr bwMode="auto">
          <a:xfrm rot="10800000">
            <a:off x="4167486" y="4603254"/>
            <a:ext cx="4111228" cy="2445841"/>
          </a:xfrm>
          <a:custGeom>
            <a:avLst/>
            <a:gdLst>
              <a:gd name="T0" fmla="*/ 10800 w 21600"/>
              <a:gd name="T1" fmla="+- 0 11435 1271"/>
              <a:gd name="T2" fmla="*/ 11435 h 20329"/>
              <a:gd name="T3" fmla="*/ 10800 w 21600"/>
              <a:gd name="T4" fmla="+- 0 11435 1271"/>
              <a:gd name="T5" fmla="*/ 11435 h 20329"/>
              <a:gd name="T6" fmla="*/ 10800 w 21600"/>
              <a:gd name="T7" fmla="+- 0 11435 1271"/>
              <a:gd name="T8" fmla="*/ 11435 h 20329"/>
              <a:gd name="T9" fmla="*/ 10800 w 21600"/>
              <a:gd name="T10" fmla="+- 0 11435 1271"/>
              <a:gd name="T11" fmla="*/ 11435 h 20329"/>
            </a:gdLst>
            <a:ahLst/>
            <a:cxnLst>
              <a:cxn ang="0">
                <a:pos x="T0" y="T2"/>
              </a:cxn>
              <a:cxn ang="0">
                <a:pos x="T3" y="T5"/>
              </a:cxn>
              <a:cxn ang="0">
                <a:pos x="T6" y="T8"/>
              </a:cxn>
              <a:cxn ang="0">
                <a:pos x="T9" y="T11"/>
              </a:cxn>
            </a:cxnLst>
            <a:rect l="0" t="0" r="r" b="b"/>
            <a:pathLst>
              <a:path w="21600" h="20329">
                <a:moveTo>
                  <a:pt x="4400" y="13665"/>
                </a:moveTo>
                <a:cubicBezTo>
                  <a:pt x="3537" y="11303"/>
                  <a:pt x="3810" y="8221"/>
                  <a:pt x="5168" y="6348"/>
                </a:cubicBezTo>
                <a:cubicBezTo>
                  <a:pt x="6826" y="4061"/>
                  <a:pt x="9372" y="4532"/>
                  <a:pt x="10654" y="7360"/>
                </a:cubicBezTo>
                <a:lnTo>
                  <a:pt x="19281" y="20328"/>
                </a:lnTo>
                <a:lnTo>
                  <a:pt x="21599" y="16662"/>
                </a:lnTo>
                <a:lnTo>
                  <a:pt x="13476" y="3814"/>
                </a:lnTo>
                <a:cubicBezTo>
                  <a:pt x="10109" y="-1271"/>
                  <a:pt x="4809" y="-1271"/>
                  <a:pt x="1443" y="3814"/>
                </a:cubicBezTo>
                <a:cubicBezTo>
                  <a:pt x="865" y="4687"/>
                  <a:pt x="391" y="5667"/>
                  <a:pt x="0" y="6706"/>
                </a:cubicBezTo>
                <a:lnTo>
                  <a:pt x="4400" y="13665"/>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3975" name="AutoShape 7"/>
          <p:cNvSpPr>
            <a:spLocks/>
          </p:cNvSpPr>
          <p:nvPr/>
        </p:nvSpPr>
        <p:spPr bwMode="auto">
          <a:xfrm rot="10800000">
            <a:off x="5457825" y="3930849"/>
            <a:ext cx="4089797" cy="2461915"/>
          </a:xfrm>
          <a:custGeom>
            <a:avLst/>
            <a:gdLst>
              <a:gd name="T0" fmla="*/ 10800 w 21600"/>
              <a:gd name="T1" fmla="*/ 10148 h 20297"/>
              <a:gd name="T2" fmla="*/ 10800 w 21600"/>
              <a:gd name="T3" fmla="*/ 10148 h 20297"/>
              <a:gd name="T4" fmla="*/ 10800 w 21600"/>
              <a:gd name="T5" fmla="*/ 10148 h 20297"/>
              <a:gd name="T6" fmla="*/ 10800 w 21600"/>
              <a:gd name="T7" fmla="*/ 10148 h 20297"/>
            </a:gdLst>
            <a:ahLst/>
            <a:cxnLst>
              <a:cxn ang="0">
                <a:pos x="T0" y="T1"/>
              </a:cxn>
              <a:cxn ang="0">
                <a:pos x="T2" y="T3"/>
              </a:cxn>
              <a:cxn ang="0">
                <a:pos x="T4" y="T5"/>
              </a:cxn>
              <a:cxn ang="0">
                <a:pos x="T6" y="T7"/>
              </a:cxn>
            </a:cxnLst>
            <a:rect l="0" t="0" r="r" b="b"/>
            <a:pathLst>
              <a:path w="21600" h="20297">
                <a:moveTo>
                  <a:pt x="8164" y="16386"/>
                </a:moveTo>
                <a:cubicBezTo>
                  <a:pt x="11504" y="21599"/>
                  <a:pt x="16919" y="21599"/>
                  <a:pt x="20258" y="16386"/>
                </a:cubicBezTo>
                <a:cubicBezTo>
                  <a:pt x="20796" y="15546"/>
                  <a:pt x="21236" y="14617"/>
                  <a:pt x="21599" y="13636"/>
                </a:cubicBezTo>
                <a:lnTo>
                  <a:pt x="17068" y="6562"/>
                </a:lnTo>
                <a:cubicBezTo>
                  <a:pt x="18088" y="8799"/>
                  <a:pt x="17906" y="11977"/>
                  <a:pt x="16514" y="13872"/>
                </a:cubicBezTo>
                <a:cubicBezTo>
                  <a:pt x="15239" y="15608"/>
                  <a:pt x="13337" y="15608"/>
                  <a:pt x="12062" y="13872"/>
                </a:cubicBezTo>
                <a:lnTo>
                  <a:pt x="2330" y="0"/>
                </a:lnTo>
                <a:lnTo>
                  <a:pt x="0" y="3638"/>
                </a:lnTo>
                <a:lnTo>
                  <a:pt x="8164" y="16386"/>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6" name="AutoShape 8"/>
          <p:cNvSpPr>
            <a:spLocks/>
          </p:cNvSpPr>
          <p:nvPr/>
        </p:nvSpPr>
        <p:spPr bwMode="auto">
          <a:xfrm rot="10800000">
            <a:off x="5855196" y="4520208"/>
            <a:ext cx="3256657" cy="22333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84" y="18965"/>
                </a:moveTo>
                <a:cubicBezTo>
                  <a:pt x="11788" y="20721"/>
                  <a:pt x="13367" y="21600"/>
                  <a:pt x="14945" y="21600"/>
                </a:cubicBezTo>
                <a:cubicBezTo>
                  <a:pt x="16524" y="21600"/>
                  <a:pt x="18103" y="20721"/>
                  <a:pt x="19307" y="18965"/>
                </a:cubicBezTo>
                <a:lnTo>
                  <a:pt x="21600" y="15623"/>
                </a:lnTo>
                <a:lnTo>
                  <a:pt x="17779" y="10054"/>
                </a:lnTo>
                <a:cubicBezTo>
                  <a:pt x="17992" y="10825"/>
                  <a:pt x="18044" y="11668"/>
                  <a:pt x="17936" y="12475"/>
                </a:cubicBezTo>
                <a:cubicBezTo>
                  <a:pt x="17827" y="13282"/>
                  <a:pt x="17559" y="14052"/>
                  <a:pt x="17130" y="14677"/>
                </a:cubicBezTo>
                <a:lnTo>
                  <a:pt x="16886" y="15034"/>
                </a:lnTo>
                <a:cubicBezTo>
                  <a:pt x="16312" y="15870"/>
                  <a:pt x="15561" y="16287"/>
                  <a:pt x="14810" y="16286"/>
                </a:cubicBezTo>
                <a:cubicBezTo>
                  <a:pt x="14059" y="16286"/>
                  <a:pt x="13309" y="15867"/>
                  <a:pt x="12735" y="15032"/>
                </a:cubicBezTo>
                <a:lnTo>
                  <a:pt x="2424" y="0"/>
                </a:lnTo>
                <a:lnTo>
                  <a:pt x="0" y="3535"/>
                </a:lnTo>
                <a:lnTo>
                  <a:pt x="10584" y="18965"/>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7" name="AutoShape 9"/>
          <p:cNvSpPr>
            <a:spLocks/>
          </p:cNvSpPr>
          <p:nvPr/>
        </p:nvSpPr>
        <p:spPr bwMode="auto">
          <a:xfrm rot="10800000">
            <a:off x="4602361" y="4240709"/>
            <a:ext cx="3292376" cy="2269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94" y="2592"/>
                </a:moveTo>
                <a:cubicBezTo>
                  <a:pt x="9703" y="864"/>
                  <a:pt x="8142" y="0"/>
                  <a:pt x="6580" y="0"/>
                </a:cubicBezTo>
                <a:cubicBezTo>
                  <a:pt x="5019" y="0"/>
                  <a:pt x="3458" y="864"/>
                  <a:pt x="2266" y="2592"/>
                </a:cubicBezTo>
                <a:lnTo>
                  <a:pt x="0" y="5880"/>
                </a:lnTo>
                <a:lnTo>
                  <a:pt x="3778" y="11361"/>
                </a:lnTo>
                <a:cubicBezTo>
                  <a:pt x="3568" y="10602"/>
                  <a:pt x="3516" y="9772"/>
                  <a:pt x="3623" y="8978"/>
                </a:cubicBezTo>
                <a:cubicBezTo>
                  <a:pt x="3730" y="8184"/>
                  <a:pt x="3996" y="7426"/>
                  <a:pt x="4420" y="6811"/>
                </a:cubicBezTo>
                <a:lnTo>
                  <a:pt x="4662" y="6460"/>
                </a:lnTo>
                <a:cubicBezTo>
                  <a:pt x="5228" y="5638"/>
                  <a:pt x="5971" y="5227"/>
                  <a:pt x="6714" y="5228"/>
                </a:cubicBezTo>
                <a:cubicBezTo>
                  <a:pt x="7457" y="5228"/>
                  <a:pt x="8199" y="5640"/>
                  <a:pt x="8766" y="6462"/>
                </a:cubicBezTo>
                <a:lnTo>
                  <a:pt x="19201" y="21599"/>
                </a:lnTo>
                <a:lnTo>
                  <a:pt x="21600" y="18121"/>
                </a:lnTo>
                <a:lnTo>
                  <a:pt x="10894" y="2592"/>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3978" name="AutoShape 10"/>
          <p:cNvSpPr>
            <a:spLocks/>
          </p:cNvSpPr>
          <p:nvPr/>
        </p:nvSpPr>
        <p:spPr bwMode="auto">
          <a:xfrm rot="10800000">
            <a:off x="5459611" y="4393406"/>
            <a:ext cx="1089422" cy="13064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16" y="0"/>
                </a:moveTo>
                <a:cubicBezTo>
                  <a:pt x="3110" y="1521"/>
                  <a:pt x="3163" y="3193"/>
                  <a:pt x="2567" y="4743"/>
                </a:cubicBezTo>
                <a:cubicBezTo>
                  <a:pt x="2085" y="5997"/>
                  <a:pt x="1197" y="7116"/>
                  <a:pt x="0" y="7975"/>
                </a:cubicBezTo>
                <a:lnTo>
                  <a:pt x="16443" y="21600"/>
                </a:lnTo>
                <a:cubicBezTo>
                  <a:pt x="17538" y="20699"/>
                  <a:pt x="18543" y="19727"/>
                  <a:pt x="19449" y="18691"/>
                </a:cubicBezTo>
                <a:cubicBezTo>
                  <a:pt x="20247" y="17779"/>
                  <a:pt x="20965" y="16821"/>
                  <a:pt x="21600" y="15824"/>
                </a:cubicBezTo>
                <a:lnTo>
                  <a:pt x="2416" y="0"/>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3979" name="AutoShape 11"/>
          <p:cNvSpPr>
            <a:spLocks/>
          </p:cNvSpPr>
          <p:nvPr/>
        </p:nvSpPr>
        <p:spPr bwMode="auto">
          <a:xfrm rot="10800000">
            <a:off x="7203579" y="5309593"/>
            <a:ext cx="1057275" cy="12921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311"/>
                </a:moveTo>
                <a:cubicBezTo>
                  <a:pt x="20493" y="14096"/>
                  <a:pt x="19647" y="15096"/>
                  <a:pt x="19137" y="16219"/>
                </a:cubicBezTo>
                <a:cubicBezTo>
                  <a:pt x="18346" y="17964"/>
                  <a:pt x="18406" y="19891"/>
                  <a:pt x="19306" y="21600"/>
                </a:cubicBezTo>
                <a:lnTo>
                  <a:pt x="0" y="5645"/>
                </a:lnTo>
                <a:cubicBezTo>
                  <a:pt x="728" y="4557"/>
                  <a:pt x="1575" y="3524"/>
                  <a:pt x="2530" y="2560"/>
                </a:cubicBezTo>
                <a:cubicBezTo>
                  <a:pt x="3444" y="1637"/>
                  <a:pt x="4453" y="780"/>
                  <a:pt x="5547" y="0"/>
                </a:cubicBezTo>
                <a:lnTo>
                  <a:pt x="21600" y="13311"/>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3980" name="AutoShape 12"/>
          <p:cNvSpPr>
            <a:spLocks/>
          </p:cNvSpPr>
          <p:nvPr/>
        </p:nvSpPr>
        <p:spPr bwMode="auto">
          <a:xfrm rot="2700000">
            <a:off x="4291608" y="533191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Marketing Area</a:t>
            </a:r>
            <a:endParaRPr lang="id-ID" sz="4275"/>
          </a:p>
        </p:txBody>
      </p:sp>
      <p:sp>
        <p:nvSpPr>
          <p:cNvPr id="83981" name="AutoShape 13"/>
          <p:cNvSpPr>
            <a:spLocks/>
          </p:cNvSpPr>
          <p:nvPr/>
        </p:nvSpPr>
        <p:spPr bwMode="auto">
          <a:xfrm>
            <a:off x="1189435" y="4628258"/>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83982" name="AutoShape 14"/>
          <p:cNvSpPr>
            <a:spLocks/>
          </p:cNvSpPr>
          <p:nvPr/>
        </p:nvSpPr>
        <p:spPr bwMode="auto">
          <a:xfrm>
            <a:off x="1385888"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rgbClr val="53585F"/>
                </a:solidFill>
              </a:rPr>
              <a:t>Add Title Here</a:t>
            </a:r>
            <a:endParaRPr lang="id-ID" sz="4275"/>
          </a:p>
        </p:txBody>
      </p:sp>
      <p:sp>
        <p:nvSpPr>
          <p:cNvPr id="83983" name="AutoShape 15"/>
          <p:cNvSpPr>
            <a:spLocks/>
          </p:cNvSpPr>
          <p:nvPr/>
        </p:nvSpPr>
        <p:spPr bwMode="auto">
          <a:xfrm>
            <a:off x="10160199"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83984" name="AutoShape 16"/>
          <p:cNvSpPr>
            <a:spLocks/>
          </p:cNvSpPr>
          <p:nvPr/>
        </p:nvSpPr>
        <p:spPr bwMode="auto">
          <a:xfrm>
            <a:off x="10155734"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83985" name="AutoShape 17"/>
          <p:cNvSpPr>
            <a:spLocks/>
          </p:cNvSpPr>
          <p:nvPr/>
        </p:nvSpPr>
        <p:spPr bwMode="auto">
          <a:xfrm rot="2700000">
            <a:off x="4815334" y="4768900"/>
            <a:ext cx="889397" cy="2634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+ 12,560</a:t>
            </a:r>
            <a:endParaRPr lang="id-ID" sz="4275"/>
          </a:p>
        </p:txBody>
      </p:sp>
      <p:sp>
        <p:nvSpPr>
          <p:cNvPr id="83986" name="AutoShape 18"/>
          <p:cNvSpPr>
            <a:spLocks/>
          </p:cNvSpPr>
          <p:nvPr/>
        </p:nvSpPr>
        <p:spPr bwMode="auto">
          <a:xfrm rot="2700000">
            <a:off x="7509868" y="578822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Sales Promotion</a:t>
            </a:r>
            <a:endParaRPr lang="id-ID" sz="4275"/>
          </a:p>
        </p:txBody>
      </p:sp>
      <p:sp>
        <p:nvSpPr>
          <p:cNvPr id="83987" name="AutoShape 19"/>
          <p:cNvSpPr>
            <a:spLocks/>
          </p:cNvSpPr>
          <p:nvPr/>
        </p:nvSpPr>
        <p:spPr bwMode="auto">
          <a:xfrm rot="2700000">
            <a:off x="8396585" y="5585519"/>
            <a:ext cx="889397" cy="2625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+ 534,900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981"/>
                                        </p:tgtEl>
                                        <p:attrNameLst>
                                          <p:attrName>style.visibility</p:attrName>
                                        </p:attrNameLst>
                                      </p:cBhvr>
                                      <p:to>
                                        <p:strVal val="visible"/>
                                      </p:to>
                                    </p:set>
                                    <p:animEffect transition="in" filter="wipe(down)">
                                      <p:cBhvr>
                                        <p:cTn id="7" dur="500"/>
                                        <p:tgtEl>
                                          <p:spTgt spid="8398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3982"/>
                                        </p:tgtEl>
                                        <p:attrNameLst>
                                          <p:attrName>style.visibility</p:attrName>
                                        </p:attrNameLst>
                                      </p:cBhvr>
                                      <p:to>
                                        <p:strVal val="visible"/>
                                      </p:to>
                                    </p:set>
                                    <p:animEffect transition="in" filter="wipe(down)">
                                      <p:cBhvr>
                                        <p:cTn id="10" dur="500"/>
                                        <p:tgtEl>
                                          <p:spTgt spid="83982"/>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3983"/>
                                        </p:tgtEl>
                                        <p:attrNameLst>
                                          <p:attrName>style.visibility</p:attrName>
                                        </p:attrNameLst>
                                      </p:cBhvr>
                                      <p:to>
                                        <p:strVal val="visible"/>
                                      </p:to>
                                    </p:set>
                                    <p:animEffect transition="in" filter="wipe(down)">
                                      <p:cBhvr>
                                        <p:cTn id="14" dur="500"/>
                                        <p:tgtEl>
                                          <p:spTgt spid="8398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3984"/>
                                        </p:tgtEl>
                                        <p:attrNameLst>
                                          <p:attrName>style.visibility</p:attrName>
                                        </p:attrNameLst>
                                      </p:cBhvr>
                                      <p:to>
                                        <p:strVal val="visible"/>
                                      </p:to>
                                    </p:set>
                                    <p:animEffect transition="in" filter="wipe(down)">
                                      <p:cBhvr>
                                        <p:cTn id="17"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81" grpId="0"/>
      <p:bldP spid="83982" grpId="0"/>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AutoShape 2"/>
          <p:cNvSpPr>
            <a:spLocks/>
          </p:cNvSpPr>
          <p:nvPr/>
        </p:nvSpPr>
        <p:spPr bwMode="auto">
          <a:xfrm>
            <a:off x="4422874" y="3373636"/>
            <a:ext cx="1860947" cy="186094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9"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4995" name="AutoShape 3"/>
          <p:cNvSpPr>
            <a:spLocks/>
          </p:cNvSpPr>
          <p:nvPr/>
        </p:nvSpPr>
        <p:spPr bwMode="auto">
          <a:xfrm>
            <a:off x="5353348" y="4184452"/>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4996" name="AutoShape 4"/>
          <p:cNvSpPr>
            <a:spLocks/>
          </p:cNvSpPr>
          <p:nvPr/>
        </p:nvSpPr>
        <p:spPr bwMode="auto">
          <a:xfrm>
            <a:off x="5075634" y="3854053"/>
            <a:ext cx="554534"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01</a:t>
            </a:r>
            <a:endParaRPr lang="id-ID" sz="4275"/>
          </a:p>
        </p:txBody>
      </p:sp>
      <p:sp>
        <p:nvSpPr>
          <p:cNvPr id="84997" name="AutoShape 5"/>
          <p:cNvSpPr>
            <a:spLocks/>
          </p:cNvSpPr>
          <p:nvPr/>
        </p:nvSpPr>
        <p:spPr bwMode="auto">
          <a:xfrm>
            <a:off x="5068491" y="4358581"/>
            <a:ext cx="568821"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Sales</a:t>
            </a:r>
            <a:endParaRPr lang="id-ID" sz="4275"/>
          </a:p>
        </p:txBody>
      </p:sp>
      <p:sp>
        <p:nvSpPr>
          <p:cNvPr id="84998" name="AutoShape 6"/>
          <p:cNvSpPr>
            <a:spLocks/>
          </p:cNvSpPr>
          <p:nvPr/>
        </p:nvSpPr>
        <p:spPr bwMode="auto">
          <a:xfrm>
            <a:off x="6082903" y="5034558"/>
            <a:ext cx="1010841"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02</a:t>
            </a:r>
            <a:endParaRPr lang="id-ID" sz="4275"/>
          </a:p>
        </p:txBody>
      </p:sp>
      <p:sp>
        <p:nvSpPr>
          <p:cNvPr id="84999" name="AutoShape 7"/>
          <p:cNvSpPr>
            <a:spLocks/>
          </p:cNvSpPr>
          <p:nvPr/>
        </p:nvSpPr>
        <p:spPr bwMode="auto">
          <a:xfrm>
            <a:off x="6095404" y="5539086"/>
            <a:ext cx="985838"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Database</a:t>
            </a:r>
            <a:endParaRPr lang="id-ID" sz="4275"/>
          </a:p>
        </p:txBody>
      </p:sp>
      <p:sp>
        <p:nvSpPr>
          <p:cNvPr id="85000" name="AutoShape 8"/>
          <p:cNvSpPr>
            <a:spLocks/>
          </p:cNvSpPr>
          <p:nvPr/>
        </p:nvSpPr>
        <p:spPr bwMode="auto">
          <a:xfrm>
            <a:off x="4207669" y="5590878"/>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5001" name="AutoShape 9"/>
          <p:cNvSpPr>
            <a:spLocks/>
          </p:cNvSpPr>
          <p:nvPr/>
        </p:nvSpPr>
        <p:spPr bwMode="auto">
          <a:xfrm>
            <a:off x="4937225" y="6440984"/>
            <a:ext cx="1011733" cy="504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04</a:t>
            </a:r>
            <a:endParaRPr lang="id-ID" sz="4275"/>
          </a:p>
        </p:txBody>
      </p:sp>
      <p:sp>
        <p:nvSpPr>
          <p:cNvPr id="85002" name="AutoShape 10"/>
          <p:cNvSpPr>
            <a:spLocks/>
          </p:cNvSpPr>
          <p:nvPr/>
        </p:nvSpPr>
        <p:spPr bwMode="auto">
          <a:xfrm>
            <a:off x="4848820" y="6916043"/>
            <a:ext cx="1188542"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Change case</a:t>
            </a:r>
            <a:endParaRPr lang="id-ID" sz="4275"/>
          </a:p>
        </p:txBody>
      </p:sp>
      <p:sp>
        <p:nvSpPr>
          <p:cNvPr id="85003" name="AutoShape 11"/>
          <p:cNvSpPr>
            <a:spLocks/>
          </p:cNvSpPr>
          <p:nvPr/>
        </p:nvSpPr>
        <p:spPr bwMode="auto">
          <a:xfrm>
            <a:off x="7312522" y="4623793"/>
            <a:ext cx="1994892" cy="199489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5004" name="AutoShape 12"/>
          <p:cNvSpPr>
            <a:spLocks/>
          </p:cNvSpPr>
          <p:nvPr/>
        </p:nvSpPr>
        <p:spPr bwMode="auto">
          <a:xfrm>
            <a:off x="8025111" y="5190828"/>
            <a:ext cx="568821" cy="505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03</a:t>
            </a:r>
            <a:endParaRPr lang="id-ID" sz="4275"/>
          </a:p>
        </p:txBody>
      </p:sp>
      <p:sp>
        <p:nvSpPr>
          <p:cNvPr id="85005" name="AutoShape 13"/>
          <p:cNvSpPr>
            <a:spLocks/>
          </p:cNvSpPr>
          <p:nvPr/>
        </p:nvSpPr>
        <p:spPr bwMode="auto">
          <a:xfrm>
            <a:off x="7796511" y="5666780"/>
            <a:ext cx="1026021"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Responsive</a:t>
            </a:r>
            <a:endParaRPr lang="id-ID" sz="4275"/>
          </a:p>
        </p:txBody>
      </p:sp>
      <p:sp>
        <p:nvSpPr>
          <p:cNvPr id="85006" name="AutoShape 14"/>
          <p:cNvSpPr>
            <a:spLocks/>
          </p:cNvSpPr>
          <p:nvPr/>
        </p:nvSpPr>
        <p:spPr bwMode="auto">
          <a:xfrm>
            <a:off x="6030218" y="4238923"/>
            <a:ext cx="253603" cy="379511"/>
          </a:xfrm>
          <a:custGeom>
            <a:avLst/>
            <a:gdLst>
              <a:gd name="T0" fmla="*/ 10563 w 21126"/>
              <a:gd name="T1" fmla="*/ 10800 h 21600"/>
              <a:gd name="T2" fmla="*/ 10563 w 21126"/>
              <a:gd name="T3" fmla="*/ 10800 h 21600"/>
              <a:gd name="T4" fmla="*/ 10563 w 21126"/>
              <a:gd name="T5" fmla="*/ 10800 h 21600"/>
              <a:gd name="T6" fmla="*/ 10563 w 21126"/>
              <a:gd name="T7" fmla="*/ 10800 h 21600"/>
            </a:gdLst>
            <a:ahLst/>
            <a:cxnLst>
              <a:cxn ang="0">
                <a:pos x="T0" y="T1"/>
              </a:cxn>
              <a:cxn ang="0">
                <a:pos x="T2" y="T3"/>
              </a:cxn>
              <a:cxn ang="0">
                <a:pos x="T4" y="T5"/>
              </a:cxn>
              <a:cxn ang="0">
                <a:pos x="T6" y="T7"/>
              </a:cxn>
            </a:cxnLst>
            <a:rect l="0" t="0" r="r" b="b"/>
            <a:pathLst>
              <a:path w="21126" h="21600">
                <a:moveTo>
                  <a:pt x="20930" y="0"/>
                </a:moveTo>
                <a:lnTo>
                  <a:pt x="5719" y="2121"/>
                </a:lnTo>
                <a:cubicBezTo>
                  <a:pt x="6088" y="8769"/>
                  <a:pt x="4179" y="15445"/>
                  <a:pt x="0" y="21600"/>
                </a:cubicBezTo>
                <a:lnTo>
                  <a:pt x="17725" y="19352"/>
                </a:lnTo>
                <a:cubicBezTo>
                  <a:pt x="20555" y="13069"/>
                  <a:pt x="21599" y="6503"/>
                  <a:pt x="2093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5007" name="AutoShape 15"/>
          <p:cNvSpPr>
            <a:spLocks/>
          </p:cNvSpPr>
          <p:nvPr/>
        </p:nvSpPr>
        <p:spPr bwMode="auto">
          <a:xfrm>
            <a:off x="6133803" y="6328470"/>
            <a:ext cx="543818" cy="325041"/>
          </a:xfrm>
          <a:custGeom>
            <a:avLst/>
            <a:gdLst>
              <a:gd name="T0" fmla="*/ 10800 w 21600"/>
              <a:gd name="T1" fmla="*/ 10502 h 21005"/>
              <a:gd name="T2" fmla="*/ 10800 w 21600"/>
              <a:gd name="T3" fmla="*/ 10502 h 21005"/>
              <a:gd name="T4" fmla="*/ 10800 w 21600"/>
              <a:gd name="T5" fmla="*/ 10502 h 21005"/>
              <a:gd name="T6" fmla="*/ 10800 w 21600"/>
              <a:gd name="T7" fmla="*/ 10502 h 21005"/>
            </a:gdLst>
            <a:ahLst/>
            <a:cxnLst>
              <a:cxn ang="0">
                <a:pos x="T0" y="T1"/>
              </a:cxn>
              <a:cxn ang="0">
                <a:pos x="T2" y="T3"/>
              </a:cxn>
              <a:cxn ang="0">
                <a:pos x="T4" y="T5"/>
              </a:cxn>
              <a:cxn ang="0">
                <a:pos x="T6" y="T7"/>
              </a:cxn>
            </a:cxnLst>
            <a:rect l="0" t="0" r="r" b="b"/>
            <a:pathLst>
              <a:path w="21600" h="21005">
                <a:moveTo>
                  <a:pt x="2498" y="0"/>
                </a:moveTo>
                <a:lnTo>
                  <a:pt x="0" y="15459"/>
                </a:lnTo>
                <a:cubicBezTo>
                  <a:pt x="6802" y="19845"/>
                  <a:pt x="14074" y="21600"/>
                  <a:pt x="21273" y="20828"/>
                </a:cubicBezTo>
                <a:lnTo>
                  <a:pt x="21600" y="4975"/>
                </a:lnTo>
                <a:cubicBezTo>
                  <a:pt x="15132" y="5928"/>
                  <a:pt x="8560" y="4254"/>
                  <a:pt x="249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5008" name="AutoShape 16"/>
          <p:cNvSpPr>
            <a:spLocks/>
          </p:cNvSpPr>
          <p:nvPr/>
        </p:nvSpPr>
        <p:spPr bwMode="auto">
          <a:xfrm>
            <a:off x="7312522" y="5731967"/>
            <a:ext cx="365224" cy="578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48" y="0"/>
                </a:moveTo>
                <a:cubicBezTo>
                  <a:pt x="10174" y="4903"/>
                  <a:pt x="5919" y="9522"/>
                  <a:pt x="0" y="13526"/>
                </a:cubicBezTo>
                <a:lnTo>
                  <a:pt x="7749" y="21599"/>
                </a:lnTo>
                <a:cubicBezTo>
                  <a:pt x="8114" y="21378"/>
                  <a:pt x="8491" y="21168"/>
                  <a:pt x="8851" y="20941"/>
                </a:cubicBezTo>
                <a:cubicBezTo>
                  <a:pt x="14062" y="17653"/>
                  <a:pt x="18293" y="13984"/>
                  <a:pt x="21599" y="10086"/>
                </a:cubicBezTo>
                <a:cubicBezTo>
                  <a:pt x="17524" y="7179"/>
                  <a:pt x="14507" y="3741"/>
                  <a:pt x="127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5009" name="AutoShape 17"/>
          <p:cNvSpPr>
            <a:spLocks/>
          </p:cNvSpPr>
          <p:nvPr/>
        </p:nvSpPr>
        <p:spPr bwMode="auto">
          <a:xfrm>
            <a:off x="9460111" y="673477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0" name="AutoShape 18"/>
          <p:cNvSpPr>
            <a:spLocks/>
          </p:cNvSpPr>
          <p:nvPr/>
        </p:nvSpPr>
        <p:spPr bwMode="auto">
          <a:xfrm>
            <a:off x="1193900" y="637847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1" name="AutoShape 19"/>
          <p:cNvSpPr>
            <a:spLocks/>
          </p:cNvSpPr>
          <p:nvPr/>
        </p:nvSpPr>
        <p:spPr bwMode="auto">
          <a:xfrm>
            <a:off x="1193900" y="410854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2" name="AutoShape 20"/>
          <p:cNvSpPr>
            <a:spLocks/>
          </p:cNvSpPr>
          <p:nvPr/>
        </p:nvSpPr>
        <p:spPr bwMode="auto">
          <a:xfrm>
            <a:off x="9460111" y="410854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3" name="Line 21"/>
          <p:cNvSpPr>
            <a:spLocks noChangeShapeType="1"/>
          </p:cNvSpPr>
          <p:nvPr/>
        </p:nvSpPr>
        <p:spPr bwMode="auto">
          <a:xfrm>
            <a:off x="3743325" y="4303217"/>
            <a:ext cx="807244"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5014" name="Line 22"/>
          <p:cNvSpPr>
            <a:spLocks noChangeShapeType="1"/>
          </p:cNvSpPr>
          <p:nvPr/>
        </p:nvSpPr>
        <p:spPr bwMode="auto">
          <a:xfrm>
            <a:off x="3743325" y="6555284"/>
            <a:ext cx="64115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5015" name="AutoShape 23"/>
          <p:cNvSpPr>
            <a:spLocks/>
          </p:cNvSpPr>
          <p:nvPr/>
        </p:nvSpPr>
        <p:spPr bwMode="auto">
          <a:xfrm>
            <a:off x="8731449" y="4286250"/>
            <a:ext cx="576858" cy="5634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0"/>
                </a:lnTo>
                <a:lnTo>
                  <a:pt x="0" y="2160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5016" name="AutoShape 24"/>
          <p:cNvSpPr>
            <a:spLocks/>
          </p:cNvSpPr>
          <p:nvPr/>
        </p:nvSpPr>
        <p:spPr bwMode="auto">
          <a:xfrm>
            <a:off x="6983909" y="6490990"/>
            <a:ext cx="2295822"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p:cNvSpPr>
            <a:spLocks/>
          </p:cNvSpPr>
          <p:nvPr/>
        </p:nvSpPr>
        <p:spPr bwMode="auto">
          <a:xfrm>
            <a:off x="1237655" y="3715643"/>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1" name="AutoShape 3"/>
          <p:cNvSpPr>
            <a:spLocks/>
          </p:cNvSpPr>
          <p:nvPr/>
        </p:nvSpPr>
        <p:spPr bwMode="auto">
          <a:xfrm>
            <a:off x="1237655" y="3257550"/>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Lorem ipsum dolor si amet</a:t>
            </a:r>
            <a:endParaRPr lang="id-ID" sz="4275"/>
          </a:p>
        </p:txBody>
      </p:sp>
      <p:sp>
        <p:nvSpPr>
          <p:cNvPr id="12292" name="AutoShape 4"/>
          <p:cNvSpPr>
            <a:spLocks/>
          </p:cNvSpPr>
          <p:nvPr/>
        </p:nvSpPr>
        <p:spPr bwMode="auto">
          <a:xfrm>
            <a:off x="1237655" y="4980980"/>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3" name="AutoShape 5"/>
          <p:cNvSpPr>
            <a:spLocks/>
          </p:cNvSpPr>
          <p:nvPr/>
        </p:nvSpPr>
        <p:spPr bwMode="auto">
          <a:xfrm>
            <a:off x="1237655" y="4522887"/>
            <a:ext cx="3576340"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Devour cinemo La veibe</a:t>
            </a:r>
            <a:endParaRPr lang="id-ID" sz="4275"/>
          </a:p>
        </p:txBody>
      </p:sp>
      <p:sp>
        <p:nvSpPr>
          <p:cNvPr id="12294" name="AutoShape 6"/>
          <p:cNvSpPr>
            <a:spLocks/>
          </p:cNvSpPr>
          <p:nvPr/>
        </p:nvSpPr>
        <p:spPr bwMode="auto">
          <a:xfrm>
            <a:off x="1237655" y="6247209"/>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5" name="AutoShape 7"/>
          <p:cNvSpPr>
            <a:spLocks/>
          </p:cNvSpPr>
          <p:nvPr/>
        </p:nvSpPr>
        <p:spPr bwMode="auto">
          <a:xfrm>
            <a:off x="1237655" y="5788224"/>
            <a:ext cx="3576340" cy="4446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Nulla Varius auge</a:t>
            </a:r>
            <a:endParaRPr lang="id-ID" sz="4275"/>
          </a:p>
        </p:txBody>
      </p:sp>
      <p:sp>
        <p:nvSpPr>
          <p:cNvPr id="12296" name="AutoShape 8"/>
          <p:cNvSpPr>
            <a:spLocks/>
          </p:cNvSpPr>
          <p:nvPr/>
        </p:nvSpPr>
        <p:spPr bwMode="auto">
          <a:xfrm>
            <a:off x="1237655" y="7512546"/>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7" name="AutoShape 9"/>
          <p:cNvSpPr>
            <a:spLocks/>
          </p:cNvSpPr>
          <p:nvPr/>
        </p:nvSpPr>
        <p:spPr bwMode="auto">
          <a:xfrm>
            <a:off x="1237655" y="7054453"/>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Suspendied imprente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2"/>
          <p:cNvSpPr>
            <a:spLocks/>
          </p:cNvSpPr>
          <p:nvPr/>
        </p:nvSpPr>
        <p:spPr bwMode="auto">
          <a:xfrm>
            <a:off x="4782740" y="4847034"/>
            <a:ext cx="7076778"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19" name="AutoShape 3"/>
          <p:cNvSpPr>
            <a:spLocks/>
          </p:cNvSpPr>
          <p:nvPr/>
        </p:nvSpPr>
        <p:spPr bwMode="auto">
          <a:xfrm>
            <a:off x="4782740" y="5799832"/>
            <a:ext cx="7076778" cy="767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20" name="AutoShape 4"/>
          <p:cNvSpPr>
            <a:spLocks/>
          </p:cNvSpPr>
          <p:nvPr/>
        </p:nvSpPr>
        <p:spPr bwMode="auto">
          <a:xfrm>
            <a:off x="3930849" y="6848178"/>
            <a:ext cx="7062490" cy="767953"/>
          </a:xfrm>
          <a:custGeom>
            <a:avLst/>
            <a:gdLst>
              <a:gd name="T0" fmla="*/ 10796 w 21593"/>
              <a:gd name="T1" fmla="*/ 10800 h 21600"/>
              <a:gd name="T2" fmla="*/ 10796 w 21593"/>
              <a:gd name="T3" fmla="*/ 10800 h 21600"/>
              <a:gd name="T4" fmla="*/ 10796 w 21593"/>
              <a:gd name="T5" fmla="*/ 10800 h 21600"/>
              <a:gd name="T6" fmla="*/ 10796 w 21593"/>
              <a:gd name="T7" fmla="*/ 10800 h 21600"/>
            </a:gdLst>
            <a:ahLst/>
            <a:cxnLst>
              <a:cxn ang="0">
                <a:pos x="T0" y="T1"/>
              </a:cxn>
              <a:cxn ang="0">
                <a:pos x="T2" y="T3"/>
              </a:cxn>
              <a:cxn ang="0">
                <a:pos x="T4" y="T5"/>
              </a:cxn>
              <a:cxn ang="0">
                <a:pos x="T6" y="T7"/>
              </a:cxn>
            </a:cxnLst>
            <a:rect l="0" t="0" r="r" b="b"/>
            <a:pathLst>
              <a:path w="21593" h="21600">
                <a:moveTo>
                  <a:pt x="0" y="0"/>
                </a:moveTo>
                <a:lnTo>
                  <a:pt x="0" y="21600"/>
                </a:lnTo>
                <a:lnTo>
                  <a:pt x="20494" y="21480"/>
                </a:lnTo>
                <a:cubicBezTo>
                  <a:pt x="21105" y="21145"/>
                  <a:pt x="21585" y="16520"/>
                  <a:pt x="21592" y="10884"/>
                </a:cubicBezTo>
                <a:cubicBezTo>
                  <a:pt x="21600" y="5144"/>
                  <a:pt x="21117" y="356"/>
                  <a:pt x="20494"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21" name="AutoShape 5"/>
          <p:cNvSpPr>
            <a:spLocks/>
          </p:cNvSpPr>
          <p:nvPr/>
        </p:nvSpPr>
        <p:spPr bwMode="auto">
          <a:xfrm>
            <a:off x="3930849" y="3886200"/>
            <a:ext cx="7062490"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6" y="21210"/>
                  <a:pt x="21600" y="16543"/>
                  <a:pt x="21599" y="10878"/>
                </a:cubicBezTo>
                <a:cubicBezTo>
                  <a:pt x="21599" y="5216"/>
                  <a:pt x="21116" y="552"/>
                  <a:pt x="20501" y="282"/>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2" name="AutoShape 6"/>
          <p:cNvSpPr>
            <a:spLocks/>
          </p:cNvSpPr>
          <p:nvPr/>
        </p:nvSpPr>
        <p:spPr bwMode="auto">
          <a:xfrm>
            <a:off x="1855589" y="4931867"/>
            <a:ext cx="1975247" cy="1827014"/>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20631" y="0"/>
                </a:moveTo>
                <a:cubicBezTo>
                  <a:pt x="20097" y="0"/>
                  <a:pt x="19697" y="428"/>
                  <a:pt x="19697" y="965"/>
                </a:cubicBezTo>
                <a:cubicBezTo>
                  <a:pt x="18127" y="3146"/>
                  <a:pt x="15358" y="5900"/>
                  <a:pt x="11218" y="5900"/>
                </a:cubicBezTo>
                <a:lnTo>
                  <a:pt x="2337" y="5900"/>
                </a:lnTo>
                <a:cubicBezTo>
                  <a:pt x="2337" y="5900"/>
                  <a:pt x="0" y="7115"/>
                  <a:pt x="0" y="9261"/>
                </a:cubicBezTo>
                <a:cubicBezTo>
                  <a:pt x="0" y="11407"/>
                  <a:pt x="2337" y="12766"/>
                  <a:pt x="2337" y="12766"/>
                </a:cubicBezTo>
                <a:lnTo>
                  <a:pt x="4841" y="12766"/>
                </a:lnTo>
                <a:lnTo>
                  <a:pt x="9481" y="20775"/>
                </a:lnTo>
                <a:cubicBezTo>
                  <a:pt x="9814" y="21205"/>
                  <a:pt x="10417" y="21600"/>
                  <a:pt x="10985" y="21278"/>
                </a:cubicBezTo>
                <a:lnTo>
                  <a:pt x="13254" y="19525"/>
                </a:lnTo>
                <a:lnTo>
                  <a:pt x="9516" y="12766"/>
                </a:lnTo>
                <a:lnTo>
                  <a:pt x="11218" y="12766"/>
                </a:lnTo>
                <a:cubicBezTo>
                  <a:pt x="15358" y="12766"/>
                  <a:pt x="18127" y="15413"/>
                  <a:pt x="19697" y="17487"/>
                </a:cubicBezTo>
                <a:cubicBezTo>
                  <a:pt x="19697" y="18023"/>
                  <a:pt x="20097" y="18453"/>
                  <a:pt x="20631" y="18453"/>
                </a:cubicBezTo>
                <a:cubicBezTo>
                  <a:pt x="21165" y="18453"/>
                  <a:pt x="21599" y="18023"/>
                  <a:pt x="21599" y="17487"/>
                </a:cubicBezTo>
                <a:lnTo>
                  <a:pt x="21599" y="965"/>
                </a:lnTo>
                <a:cubicBezTo>
                  <a:pt x="21599" y="428"/>
                  <a:pt x="21165" y="0"/>
                  <a:pt x="20631" y="0"/>
                </a:cubicBezTo>
                <a:close/>
                <a:moveTo>
                  <a:pt x="19397" y="3861"/>
                </a:moveTo>
                <a:lnTo>
                  <a:pt x="19397" y="14625"/>
                </a:lnTo>
                <a:cubicBezTo>
                  <a:pt x="17293" y="12372"/>
                  <a:pt x="14824" y="11157"/>
                  <a:pt x="11653" y="11157"/>
                </a:cubicBezTo>
                <a:lnTo>
                  <a:pt x="11653" y="7473"/>
                </a:lnTo>
                <a:cubicBezTo>
                  <a:pt x="14824" y="7473"/>
                  <a:pt x="17326" y="6221"/>
                  <a:pt x="19397" y="3861"/>
                </a:cubicBezTo>
                <a:close/>
                <a:moveTo>
                  <a:pt x="3373" y="7723"/>
                </a:moveTo>
                <a:lnTo>
                  <a:pt x="6043" y="7723"/>
                </a:lnTo>
                <a:cubicBezTo>
                  <a:pt x="6277" y="7723"/>
                  <a:pt x="6478" y="7939"/>
                  <a:pt x="6478" y="8190"/>
                </a:cubicBezTo>
                <a:cubicBezTo>
                  <a:pt x="6478" y="8440"/>
                  <a:pt x="6277" y="8689"/>
                  <a:pt x="6043" y="8689"/>
                </a:cubicBezTo>
                <a:lnTo>
                  <a:pt x="3373" y="8689"/>
                </a:lnTo>
                <a:cubicBezTo>
                  <a:pt x="3139" y="8689"/>
                  <a:pt x="2905" y="8440"/>
                  <a:pt x="2905" y="8190"/>
                </a:cubicBezTo>
                <a:cubicBezTo>
                  <a:pt x="2905" y="7939"/>
                  <a:pt x="3139" y="7723"/>
                  <a:pt x="3373" y="7723"/>
                </a:cubicBezTo>
                <a:close/>
                <a:moveTo>
                  <a:pt x="3373" y="9797"/>
                </a:moveTo>
                <a:lnTo>
                  <a:pt x="6043" y="9797"/>
                </a:lnTo>
                <a:cubicBezTo>
                  <a:pt x="6277" y="9797"/>
                  <a:pt x="6478" y="10012"/>
                  <a:pt x="6478" y="10262"/>
                </a:cubicBezTo>
                <a:cubicBezTo>
                  <a:pt x="6478" y="10513"/>
                  <a:pt x="6277" y="10763"/>
                  <a:pt x="6043" y="10763"/>
                </a:cubicBezTo>
                <a:lnTo>
                  <a:pt x="3373" y="10763"/>
                </a:lnTo>
                <a:cubicBezTo>
                  <a:pt x="3139" y="10763"/>
                  <a:pt x="2905" y="10513"/>
                  <a:pt x="2905" y="10262"/>
                </a:cubicBezTo>
                <a:cubicBezTo>
                  <a:pt x="2905" y="10012"/>
                  <a:pt x="3139" y="9797"/>
                  <a:pt x="3373" y="97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86023" name="AutoShape 7"/>
          <p:cNvSpPr>
            <a:spLocks/>
          </p:cNvSpPr>
          <p:nvPr/>
        </p:nvSpPr>
        <p:spPr bwMode="auto">
          <a:xfrm>
            <a:off x="3542407" y="3886200"/>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4" name="AutoShape 8"/>
          <p:cNvSpPr>
            <a:spLocks/>
          </p:cNvSpPr>
          <p:nvPr/>
        </p:nvSpPr>
        <p:spPr bwMode="auto">
          <a:xfrm>
            <a:off x="6112372" y="4028183"/>
            <a:ext cx="435233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5" name="AutoShape 9"/>
          <p:cNvSpPr>
            <a:spLocks/>
          </p:cNvSpPr>
          <p:nvPr/>
        </p:nvSpPr>
        <p:spPr bwMode="auto">
          <a:xfrm>
            <a:off x="4490740" y="412462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6" name="AutoShape 10"/>
          <p:cNvSpPr>
            <a:spLocks/>
          </p:cNvSpPr>
          <p:nvPr/>
        </p:nvSpPr>
        <p:spPr bwMode="auto">
          <a:xfrm>
            <a:off x="6112372" y="7021414"/>
            <a:ext cx="4010322"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7" name="AutoShape 11"/>
          <p:cNvSpPr>
            <a:spLocks/>
          </p:cNvSpPr>
          <p:nvPr/>
        </p:nvSpPr>
        <p:spPr bwMode="auto">
          <a:xfrm>
            <a:off x="4490740" y="711428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8" name="AutoShape 12"/>
          <p:cNvSpPr>
            <a:spLocks/>
          </p:cNvSpPr>
          <p:nvPr/>
        </p:nvSpPr>
        <p:spPr bwMode="auto">
          <a:xfrm>
            <a:off x="6912472" y="5977533"/>
            <a:ext cx="4010322"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9" name="AutoShape 13"/>
          <p:cNvSpPr>
            <a:spLocks/>
          </p:cNvSpPr>
          <p:nvPr/>
        </p:nvSpPr>
        <p:spPr bwMode="auto">
          <a:xfrm>
            <a:off x="5290840" y="6078439"/>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0" name="AutoShape 14"/>
          <p:cNvSpPr>
            <a:spLocks/>
          </p:cNvSpPr>
          <p:nvPr/>
        </p:nvSpPr>
        <p:spPr bwMode="auto">
          <a:xfrm>
            <a:off x="6912472" y="4995268"/>
            <a:ext cx="418088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31" name="AutoShape 15"/>
          <p:cNvSpPr>
            <a:spLocks/>
          </p:cNvSpPr>
          <p:nvPr/>
        </p:nvSpPr>
        <p:spPr bwMode="auto">
          <a:xfrm>
            <a:off x="5290840" y="50738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2" name="AutoShape 16"/>
          <p:cNvSpPr>
            <a:spLocks/>
          </p:cNvSpPr>
          <p:nvPr/>
        </p:nvSpPr>
        <p:spPr bwMode="auto">
          <a:xfrm>
            <a:off x="4399657" y="4847034"/>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33" name="AutoShape 17"/>
          <p:cNvSpPr>
            <a:spLocks/>
          </p:cNvSpPr>
          <p:nvPr/>
        </p:nvSpPr>
        <p:spPr bwMode="auto">
          <a:xfrm>
            <a:off x="4399657" y="5799832"/>
            <a:ext cx="767060" cy="7670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34" name="AutoShape 18"/>
          <p:cNvSpPr>
            <a:spLocks/>
          </p:cNvSpPr>
          <p:nvPr/>
        </p:nvSpPr>
        <p:spPr bwMode="auto">
          <a:xfrm>
            <a:off x="3542407" y="6848178"/>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35" name="AutoShape 19"/>
          <p:cNvSpPr>
            <a:spLocks/>
          </p:cNvSpPr>
          <p:nvPr/>
        </p:nvSpPr>
        <p:spPr bwMode="auto">
          <a:xfrm>
            <a:off x="3819228" y="4147841"/>
            <a:ext cx="224135"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6" name="AutoShape 20"/>
          <p:cNvSpPr>
            <a:spLocks/>
          </p:cNvSpPr>
          <p:nvPr/>
        </p:nvSpPr>
        <p:spPr bwMode="auto">
          <a:xfrm>
            <a:off x="4658618" y="6058793"/>
            <a:ext cx="249138"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7" name="AutoShape 21"/>
          <p:cNvSpPr>
            <a:spLocks/>
          </p:cNvSpPr>
          <p:nvPr/>
        </p:nvSpPr>
        <p:spPr bwMode="auto">
          <a:xfrm>
            <a:off x="3787081" y="7092851"/>
            <a:ext cx="277713" cy="27949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8" name="AutoShape 22"/>
          <p:cNvSpPr>
            <a:spLocks/>
          </p:cNvSpPr>
          <p:nvPr/>
        </p:nvSpPr>
        <p:spPr bwMode="auto">
          <a:xfrm>
            <a:off x="4658619" y="5130106"/>
            <a:ext cx="287536" cy="201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wipe(left)">
                                      <p:cBhvr>
                                        <p:cTn id="7" dur="500"/>
                                        <p:tgtEl>
                                          <p:spTgt spid="860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6019"/>
                                        </p:tgtEl>
                                        <p:attrNameLst>
                                          <p:attrName>style.visibility</p:attrName>
                                        </p:attrNameLst>
                                      </p:cBhvr>
                                      <p:to>
                                        <p:strVal val="visible"/>
                                      </p:to>
                                    </p:set>
                                    <p:animEffect transition="in" filter="wipe(left)">
                                      <p:cBhvr>
                                        <p:cTn id="10" dur="500"/>
                                        <p:tgtEl>
                                          <p:spTgt spid="8601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6020"/>
                                        </p:tgtEl>
                                        <p:attrNameLst>
                                          <p:attrName>style.visibility</p:attrName>
                                        </p:attrNameLst>
                                      </p:cBhvr>
                                      <p:to>
                                        <p:strVal val="visible"/>
                                      </p:to>
                                    </p:set>
                                    <p:animEffect transition="in" filter="wipe(left)">
                                      <p:cBhvr>
                                        <p:cTn id="13" dur="500"/>
                                        <p:tgtEl>
                                          <p:spTgt spid="8602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021"/>
                                        </p:tgtEl>
                                        <p:attrNameLst>
                                          <p:attrName>style.visibility</p:attrName>
                                        </p:attrNameLst>
                                      </p:cBhvr>
                                      <p:to>
                                        <p:strVal val="visible"/>
                                      </p:to>
                                    </p:set>
                                    <p:animEffect transition="in" filter="wipe(left)">
                                      <p:cBhvr>
                                        <p:cTn id="16" dur="500"/>
                                        <p:tgtEl>
                                          <p:spTgt spid="8602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6023"/>
                                        </p:tgtEl>
                                        <p:attrNameLst>
                                          <p:attrName>style.visibility</p:attrName>
                                        </p:attrNameLst>
                                      </p:cBhvr>
                                      <p:to>
                                        <p:strVal val="visible"/>
                                      </p:to>
                                    </p:set>
                                    <p:animEffect transition="in" filter="wipe(left)">
                                      <p:cBhvr>
                                        <p:cTn id="19" dur="500"/>
                                        <p:tgtEl>
                                          <p:spTgt spid="8602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6024"/>
                                        </p:tgtEl>
                                        <p:attrNameLst>
                                          <p:attrName>style.visibility</p:attrName>
                                        </p:attrNameLst>
                                      </p:cBhvr>
                                      <p:to>
                                        <p:strVal val="visible"/>
                                      </p:to>
                                    </p:set>
                                    <p:animEffect transition="in" filter="wipe(left)">
                                      <p:cBhvr>
                                        <p:cTn id="22" dur="500"/>
                                        <p:tgtEl>
                                          <p:spTgt spid="8602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86025"/>
                                        </p:tgtEl>
                                        <p:attrNameLst>
                                          <p:attrName>style.visibility</p:attrName>
                                        </p:attrNameLst>
                                      </p:cBhvr>
                                      <p:to>
                                        <p:strVal val="visible"/>
                                      </p:to>
                                    </p:set>
                                    <p:animEffect transition="in" filter="wipe(left)">
                                      <p:cBhvr>
                                        <p:cTn id="25" dur="500"/>
                                        <p:tgtEl>
                                          <p:spTgt spid="8602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86026"/>
                                        </p:tgtEl>
                                        <p:attrNameLst>
                                          <p:attrName>style.visibility</p:attrName>
                                        </p:attrNameLst>
                                      </p:cBhvr>
                                      <p:to>
                                        <p:strVal val="visible"/>
                                      </p:to>
                                    </p:set>
                                    <p:animEffect transition="in" filter="wipe(left)">
                                      <p:cBhvr>
                                        <p:cTn id="28" dur="500"/>
                                        <p:tgtEl>
                                          <p:spTgt spid="8602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6027"/>
                                        </p:tgtEl>
                                        <p:attrNameLst>
                                          <p:attrName>style.visibility</p:attrName>
                                        </p:attrNameLst>
                                      </p:cBhvr>
                                      <p:to>
                                        <p:strVal val="visible"/>
                                      </p:to>
                                    </p:set>
                                    <p:animEffect transition="in" filter="wipe(left)">
                                      <p:cBhvr>
                                        <p:cTn id="31" dur="500"/>
                                        <p:tgtEl>
                                          <p:spTgt spid="8602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028"/>
                                        </p:tgtEl>
                                        <p:attrNameLst>
                                          <p:attrName>style.visibility</p:attrName>
                                        </p:attrNameLst>
                                      </p:cBhvr>
                                      <p:to>
                                        <p:strVal val="visible"/>
                                      </p:to>
                                    </p:set>
                                    <p:animEffect transition="in" filter="wipe(left)">
                                      <p:cBhvr>
                                        <p:cTn id="34" dur="500"/>
                                        <p:tgtEl>
                                          <p:spTgt spid="86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6029"/>
                                        </p:tgtEl>
                                        <p:attrNameLst>
                                          <p:attrName>style.visibility</p:attrName>
                                        </p:attrNameLst>
                                      </p:cBhvr>
                                      <p:to>
                                        <p:strVal val="visible"/>
                                      </p:to>
                                    </p:set>
                                    <p:animEffect transition="in" filter="wipe(left)">
                                      <p:cBhvr>
                                        <p:cTn id="37" dur="500"/>
                                        <p:tgtEl>
                                          <p:spTgt spid="860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6030"/>
                                        </p:tgtEl>
                                        <p:attrNameLst>
                                          <p:attrName>style.visibility</p:attrName>
                                        </p:attrNameLst>
                                      </p:cBhvr>
                                      <p:to>
                                        <p:strVal val="visible"/>
                                      </p:to>
                                    </p:set>
                                    <p:animEffect transition="in" filter="wipe(left)">
                                      <p:cBhvr>
                                        <p:cTn id="40" dur="500"/>
                                        <p:tgtEl>
                                          <p:spTgt spid="860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6031"/>
                                        </p:tgtEl>
                                        <p:attrNameLst>
                                          <p:attrName>style.visibility</p:attrName>
                                        </p:attrNameLst>
                                      </p:cBhvr>
                                      <p:to>
                                        <p:strVal val="visible"/>
                                      </p:to>
                                    </p:set>
                                    <p:animEffect transition="in" filter="wipe(left)">
                                      <p:cBhvr>
                                        <p:cTn id="43" dur="500"/>
                                        <p:tgtEl>
                                          <p:spTgt spid="860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6032"/>
                                        </p:tgtEl>
                                        <p:attrNameLst>
                                          <p:attrName>style.visibility</p:attrName>
                                        </p:attrNameLst>
                                      </p:cBhvr>
                                      <p:to>
                                        <p:strVal val="visible"/>
                                      </p:to>
                                    </p:set>
                                    <p:animEffect transition="in" filter="wipe(left)">
                                      <p:cBhvr>
                                        <p:cTn id="46" dur="500"/>
                                        <p:tgtEl>
                                          <p:spTgt spid="86032"/>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033"/>
                                        </p:tgtEl>
                                        <p:attrNameLst>
                                          <p:attrName>style.visibility</p:attrName>
                                        </p:attrNameLst>
                                      </p:cBhvr>
                                      <p:to>
                                        <p:strVal val="visible"/>
                                      </p:to>
                                    </p:set>
                                    <p:animEffect transition="in" filter="wipe(left)">
                                      <p:cBhvr>
                                        <p:cTn id="49" dur="500"/>
                                        <p:tgtEl>
                                          <p:spTgt spid="8603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6034"/>
                                        </p:tgtEl>
                                        <p:attrNameLst>
                                          <p:attrName>style.visibility</p:attrName>
                                        </p:attrNameLst>
                                      </p:cBhvr>
                                      <p:to>
                                        <p:strVal val="visible"/>
                                      </p:to>
                                    </p:set>
                                    <p:animEffect transition="in" filter="wipe(left)">
                                      <p:cBhvr>
                                        <p:cTn id="52" dur="500"/>
                                        <p:tgtEl>
                                          <p:spTgt spid="8603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6035"/>
                                        </p:tgtEl>
                                        <p:attrNameLst>
                                          <p:attrName>style.visibility</p:attrName>
                                        </p:attrNameLst>
                                      </p:cBhvr>
                                      <p:to>
                                        <p:strVal val="visible"/>
                                      </p:to>
                                    </p:set>
                                    <p:animEffect transition="in" filter="wipe(left)">
                                      <p:cBhvr>
                                        <p:cTn id="55" dur="500"/>
                                        <p:tgtEl>
                                          <p:spTgt spid="8603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036"/>
                                        </p:tgtEl>
                                        <p:attrNameLst>
                                          <p:attrName>style.visibility</p:attrName>
                                        </p:attrNameLst>
                                      </p:cBhvr>
                                      <p:to>
                                        <p:strVal val="visible"/>
                                      </p:to>
                                    </p:set>
                                    <p:animEffect transition="in" filter="wipe(left)">
                                      <p:cBhvr>
                                        <p:cTn id="58" dur="500"/>
                                        <p:tgtEl>
                                          <p:spTgt spid="8603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86037"/>
                                        </p:tgtEl>
                                        <p:attrNameLst>
                                          <p:attrName>style.visibility</p:attrName>
                                        </p:attrNameLst>
                                      </p:cBhvr>
                                      <p:to>
                                        <p:strVal val="visible"/>
                                      </p:to>
                                    </p:set>
                                    <p:animEffect transition="in" filter="wipe(left)">
                                      <p:cBhvr>
                                        <p:cTn id="61" dur="500"/>
                                        <p:tgtEl>
                                          <p:spTgt spid="8603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6038"/>
                                        </p:tgtEl>
                                        <p:attrNameLst>
                                          <p:attrName>style.visibility</p:attrName>
                                        </p:attrNameLst>
                                      </p:cBhvr>
                                      <p:to>
                                        <p:strVal val="visible"/>
                                      </p:to>
                                    </p:set>
                                    <p:animEffect transition="in" filter="wipe(left)">
                                      <p:cBhvr>
                                        <p:cTn id="64" dur="500"/>
                                        <p:tgtEl>
                                          <p:spTgt spid="86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P spid="86020" grpId="0" animBg="1"/>
      <p:bldP spid="86021" grpId="0" animBg="1"/>
      <p:bldP spid="86023" grpId="0" animBg="1"/>
      <p:bldP spid="86024" grpId="0"/>
      <p:bldP spid="86025" grpId="0"/>
      <p:bldP spid="86026" grpId="0"/>
      <p:bldP spid="86027" grpId="0"/>
      <p:bldP spid="86028" grpId="0"/>
      <p:bldP spid="86029" grpId="0"/>
      <p:bldP spid="86030" grpId="0"/>
      <p:bldP spid="86031" grpId="0"/>
      <p:bldP spid="86032" grpId="0" animBg="1"/>
      <p:bldP spid="86033" grpId="0" animBg="1"/>
      <p:bldP spid="86034" grpId="0" animBg="1"/>
      <p:bldP spid="86035" grpId="0" animBg="1"/>
      <p:bldP spid="86036" grpId="0" animBg="1"/>
      <p:bldP spid="86037" grpId="0" animBg="1"/>
      <p:bldP spid="8603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AutoShape 2"/>
          <p:cNvSpPr>
            <a:spLocks/>
          </p:cNvSpPr>
          <p:nvPr/>
        </p:nvSpPr>
        <p:spPr bwMode="auto">
          <a:xfrm>
            <a:off x="4493419" y="5156002"/>
            <a:ext cx="2040434" cy="2187773"/>
          </a:xfrm>
          <a:custGeom>
            <a:avLst/>
            <a:gdLst>
              <a:gd name="T0" fmla="+- 0 11036 473"/>
              <a:gd name="T1" fmla="*/ T0 w 21127"/>
              <a:gd name="T2" fmla="*/ 10800 h 21600"/>
              <a:gd name="T3" fmla="+- 0 11036 473"/>
              <a:gd name="T4" fmla="*/ T3 w 21127"/>
              <a:gd name="T5" fmla="*/ 10800 h 21600"/>
              <a:gd name="T6" fmla="+- 0 11036 473"/>
              <a:gd name="T7" fmla="*/ T6 w 21127"/>
              <a:gd name="T8" fmla="*/ 10800 h 21600"/>
              <a:gd name="T9" fmla="+- 0 11036 473"/>
              <a:gd name="T10" fmla="*/ T9 w 21127"/>
              <a:gd name="T11" fmla="*/ 10800 h 21600"/>
            </a:gdLst>
            <a:ahLst/>
            <a:cxnLst>
              <a:cxn ang="0">
                <a:pos x="T1" y="T2"/>
              </a:cxn>
              <a:cxn ang="0">
                <a:pos x="T4" y="T5"/>
              </a:cxn>
              <a:cxn ang="0">
                <a:pos x="T7" y="T8"/>
              </a:cxn>
              <a:cxn ang="0">
                <a:pos x="T10" y="T11"/>
              </a:cxn>
            </a:cxnLst>
            <a:rect l="0" t="0" r="r" b="b"/>
            <a:pathLst>
              <a:path w="21127" h="21600">
                <a:moveTo>
                  <a:pt x="21126" y="5443"/>
                </a:moveTo>
                <a:lnTo>
                  <a:pt x="900" y="0"/>
                </a:lnTo>
                <a:cubicBezTo>
                  <a:pt x="-473" y="4247"/>
                  <a:pt x="-270" y="8816"/>
                  <a:pt x="1475" y="12937"/>
                </a:cubicBezTo>
                <a:cubicBezTo>
                  <a:pt x="2961" y="16447"/>
                  <a:pt x="5501" y="19460"/>
                  <a:pt x="8774" y="21600"/>
                </a:cubicBezTo>
                <a:lnTo>
                  <a:pt x="21126" y="5443"/>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3" name="AutoShape 3"/>
          <p:cNvSpPr>
            <a:spLocks/>
          </p:cNvSpPr>
          <p:nvPr/>
        </p:nvSpPr>
        <p:spPr bwMode="auto">
          <a:xfrm>
            <a:off x="5324773" y="4444306"/>
            <a:ext cx="1205508" cy="1265336"/>
          </a:xfrm>
          <a:custGeom>
            <a:avLst/>
            <a:gdLst>
              <a:gd name="T0" fmla="*/ 10800 w 21600"/>
              <a:gd name="T1" fmla="+- 0 11019 438"/>
              <a:gd name="T2" fmla="*/ 11019 h 21162"/>
              <a:gd name="T3" fmla="*/ 10800 w 21600"/>
              <a:gd name="T4" fmla="+- 0 11019 438"/>
              <a:gd name="T5" fmla="*/ 11019 h 21162"/>
              <a:gd name="T6" fmla="*/ 10800 w 21600"/>
              <a:gd name="T7" fmla="+- 0 11019 438"/>
              <a:gd name="T8" fmla="*/ 11019 h 21162"/>
              <a:gd name="T9" fmla="*/ 10800 w 21600"/>
              <a:gd name="T10" fmla="+- 0 11019 438"/>
              <a:gd name="T11" fmla="*/ 11019 h 21162"/>
            </a:gdLst>
            <a:ahLst/>
            <a:cxnLst>
              <a:cxn ang="0">
                <a:pos x="T0" y="T2"/>
              </a:cxn>
              <a:cxn ang="0">
                <a:pos x="T3" y="T5"/>
              </a:cxn>
              <a:cxn ang="0">
                <a:pos x="T6" y="T8"/>
              </a:cxn>
              <a:cxn ang="0">
                <a:pos x="T9" y="T11"/>
              </a:cxn>
            </a:cxnLst>
            <a:rect l="0" t="0" r="r" b="b"/>
            <a:pathLst>
              <a:path w="21600" h="21162">
                <a:moveTo>
                  <a:pt x="21600" y="107"/>
                </a:moveTo>
                <a:cubicBezTo>
                  <a:pt x="16214" y="-438"/>
                  <a:pt x="10825" y="1104"/>
                  <a:pt x="6692" y="4374"/>
                </a:cubicBezTo>
                <a:cubicBezTo>
                  <a:pt x="3117" y="7201"/>
                  <a:pt x="744" y="11130"/>
                  <a:pt x="0" y="15449"/>
                </a:cubicBezTo>
                <a:lnTo>
                  <a:pt x="21566" y="21162"/>
                </a:lnTo>
                <a:lnTo>
                  <a:pt x="21600" y="107"/>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4" name="AutoShape 4"/>
          <p:cNvSpPr>
            <a:spLocks/>
          </p:cNvSpPr>
          <p:nvPr/>
        </p:nvSpPr>
        <p:spPr bwMode="auto">
          <a:xfrm>
            <a:off x="6526709" y="3784401"/>
            <a:ext cx="1801118" cy="1933278"/>
          </a:xfrm>
          <a:custGeom>
            <a:avLst/>
            <a:gdLst>
              <a:gd name="T0" fmla="*/ 10800 w 21600"/>
              <a:gd name="T1" fmla="+- 0 10861 123"/>
              <a:gd name="T2" fmla="*/ 10861 h 21477"/>
              <a:gd name="T3" fmla="*/ 10800 w 21600"/>
              <a:gd name="T4" fmla="+- 0 10861 123"/>
              <a:gd name="T5" fmla="*/ 10861 h 21477"/>
              <a:gd name="T6" fmla="*/ 10800 w 21600"/>
              <a:gd name="T7" fmla="+- 0 10861 123"/>
              <a:gd name="T8" fmla="*/ 10861 h 21477"/>
              <a:gd name="T9" fmla="*/ 10800 w 21600"/>
              <a:gd name="T10" fmla="+- 0 10861 123"/>
              <a:gd name="T11" fmla="*/ 10861 h 21477"/>
            </a:gdLst>
            <a:ahLst/>
            <a:cxnLst>
              <a:cxn ang="0">
                <a:pos x="T0" y="T2"/>
              </a:cxn>
              <a:cxn ang="0">
                <a:pos x="T3" y="T5"/>
              </a:cxn>
              <a:cxn ang="0">
                <a:pos x="T6" y="T8"/>
              </a:cxn>
              <a:cxn ang="0">
                <a:pos x="T9" y="T11"/>
              </a:cxn>
            </a:cxnLst>
            <a:rect l="0" t="0" r="r" b="b"/>
            <a:pathLst>
              <a:path w="21600" h="21477">
                <a:moveTo>
                  <a:pt x="0" y="6"/>
                </a:moveTo>
                <a:lnTo>
                  <a:pt x="0" y="21476"/>
                </a:lnTo>
                <a:lnTo>
                  <a:pt x="21600" y="15468"/>
                </a:lnTo>
                <a:cubicBezTo>
                  <a:pt x="20630" y="11575"/>
                  <a:pt x="18417" y="8043"/>
                  <a:pt x="15249" y="5332"/>
                </a:cubicBezTo>
                <a:cubicBezTo>
                  <a:pt x="11107" y="1787"/>
                  <a:pt x="5637" y="-123"/>
                  <a:pt x="0" y="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5" name="AutoShape 5"/>
          <p:cNvSpPr>
            <a:spLocks/>
          </p:cNvSpPr>
          <p:nvPr/>
        </p:nvSpPr>
        <p:spPr bwMode="auto">
          <a:xfrm>
            <a:off x="6526709" y="5041702"/>
            <a:ext cx="2377976" cy="2438698"/>
          </a:xfrm>
          <a:custGeom>
            <a:avLst/>
            <a:gdLst>
              <a:gd name="T0" fmla="*/ 10543 w 21087"/>
              <a:gd name="T1" fmla="*/ 10800 h 21600"/>
              <a:gd name="T2" fmla="*/ 10543 w 21087"/>
              <a:gd name="T3" fmla="*/ 10800 h 21600"/>
              <a:gd name="T4" fmla="*/ 10543 w 21087"/>
              <a:gd name="T5" fmla="*/ 10800 h 21600"/>
              <a:gd name="T6" fmla="*/ 10543 w 21087"/>
              <a:gd name="T7" fmla="*/ 10800 h 21600"/>
            </a:gdLst>
            <a:ahLst/>
            <a:cxnLst>
              <a:cxn ang="0">
                <a:pos x="T0" y="T1"/>
              </a:cxn>
              <a:cxn ang="0">
                <a:pos x="T2" y="T3"/>
              </a:cxn>
              <a:cxn ang="0">
                <a:pos x="T4" y="T5"/>
              </a:cxn>
              <a:cxn ang="0">
                <a:pos x="T6" y="T7"/>
              </a:cxn>
            </a:cxnLst>
            <a:rect l="0" t="0" r="r" b="b"/>
            <a:pathLst>
              <a:path w="21087" h="21600">
                <a:moveTo>
                  <a:pt x="12758" y="21600"/>
                </a:moveTo>
                <a:lnTo>
                  <a:pt x="0" y="5984"/>
                </a:lnTo>
                <a:lnTo>
                  <a:pt x="20072" y="0"/>
                </a:lnTo>
                <a:cubicBezTo>
                  <a:pt x="21600" y="4446"/>
                  <a:pt x="21395" y="9304"/>
                  <a:pt x="19500" y="13608"/>
                </a:cubicBezTo>
                <a:cubicBezTo>
                  <a:pt x="18067" y="16863"/>
                  <a:pt x="15726" y="19637"/>
                  <a:pt x="12758" y="2160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6" name="AutoShape 6"/>
          <p:cNvSpPr>
            <a:spLocks/>
          </p:cNvSpPr>
          <p:nvPr/>
        </p:nvSpPr>
        <p:spPr bwMode="auto">
          <a:xfrm>
            <a:off x="5600700" y="5709642"/>
            <a:ext cx="1958281" cy="1669852"/>
          </a:xfrm>
          <a:custGeom>
            <a:avLst/>
            <a:gdLst>
              <a:gd name="T0" fmla="*/ 10800 w 21600"/>
              <a:gd name="T1" fmla="*/ 10746 h 21492"/>
              <a:gd name="T2" fmla="*/ 10800 w 21600"/>
              <a:gd name="T3" fmla="*/ 10746 h 21492"/>
              <a:gd name="T4" fmla="*/ 10800 w 21600"/>
              <a:gd name="T5" fmla="*/ 10746 h 21492"/>
              <a:gd name="T6" fmla="*/ 10800 w 21600"/>
              <a:gd name="T7" fmla="*/ 10746 h 21492"/>
            </a:gdLst>
            <a:ahLst/>
            <a:cxnLst>
              <a:cxn ang="0">
                <a:pos x="T0" y="T1"/>
              </a:cxn>
              <a:cxn ang="0">
                <a:pos x="T2" y="T3"/>
              </a:cxn>
              <a:cxn ang="0">
                <a:pos x="T4" y="T5"/>
              </a:cxn>
              <a:cxn ang="0">
                <a:pos x="T6" y="T7"/>
              </a:cxn>
            </a:cxnLst>
            <a:rect l="0" t="0" r="r" b="b"/>
            <a:pathLst>
              <a:path w="21600" h="21492">
                <a:moveTo>
                  <a:pt x="0" y="16413"/>
                </a:moveTo>
                <a:cubicBezTo>
                  <a:pt x="2797" y="19570"/>
                  <a:pt x="6511" y="21382"/>
                  <a:pt x="10402" y="21487"/>
                </a:cubicBezTo>
                <a:cubicBezTo>
                  <a:pt x="14575" y="21600"/>
                  <a:pt x="18611" y="19747"/>
                  <a:pt x="21600" y="16347"/>
                </a:cubicBezTo>
                <a:lnTo>
                  <a:pt x="10232" y="0"/>
                </a:lnTo>
                <a:lnTo>
                  <a:pt x="0" y="1641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7" name="AutoShape 7"/>
          <p:cNvSpPr>
            <a:spLocks/>
          </p:cNvSpPr>
          <p:nvPr/>
        </p:nvSpPr>
        <p:spPr bwMode="auto">
          <a:xfrm>
            <a:off x="4577358" y="5089922"/>
            <a:ext cx="2109192" cy="659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531"/>
                </a:moveTo>
                <a:lnTo>
                  <a:pt x="6384" y="0"/>
                </a:lnTo>
                <a:lnTo>
                  <a:pt x="21599" y="21599"/>
                </a:lnTo>
                <a:lnTo>
                  <a:pt x="0" y="2531"/>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8" name="AutoShape 8"/>
          <p:cNvSpPr>
            <a:spLocks/>
          </p:cNvSpPr>
          <p:nvPr/>
        </p:nvSpPr>
        <p:spPr bwMode="auto">
          <a:xfrm>
            <a:off x="5585520" y="5791795"/>
            <a:ext cx="908149" cy="1192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1" y="21600"/>
                </a:moveTo>
                <a:lnTo>
                  <a:pt x="0" y="13510"/>
                </a:lnTo>
                <a:lnTo>
                  <a:pt x="21600" y="0"/>
                </a:lnTo>
                <a:lnTo>
                  <a:pt x="321"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9" name="AutoShape 9"/>
          <p:cNvSpPr>
            <a:spLocks/>
          </p:cNvSpPr>
          <p:nvPr/>
        </p:nvSpPr>
        <p:spPr bwMode="auto">
          <a:xfrm>
            <a:off x="6648153" y="5865912"/>
            <a:ext cx="1324272" cy="1618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4035" y="19371"/>
                </a:lnTo>
                <a:lnTo>
                  <a:pt x="0" y="0"/>
                </a:lnTo>
                <a:lnTo>
                  <a:pt x="21599" y="2160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0" name="AutoShape 10"/>
          <p:cNvSpPr>
            <a:spLocks/>
          </p:cNvSpPr>
          <p:nvPr/>
        </p:nvSpPr>
        <p:spPr bwMode="auto">
          <a:xfrm>
            <a:off x="6674942" y="5172075"/>
            <a:ext cx="1656457"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8777" y="15903"/>
                </a:lnTo>
                <a:lnTo>
                  <a:pt x="0" y="21599"/>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1" name="AutoShape 11"/>
          <p:cNvSpPr>
            <a:spLocks/>
          </p:cNvSpPr>
          <p:nvPr/>
        </p:nvSpPr>
        <p:spPr bwMode="auto">
          <a:xfrm>
            <a:off x="6517779" y="4457700"/>
            <a:ext cx="214313" cy="1119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 y="0"/>
                </a:moveTo>
                <a:lnTo>
                  <a:pt x="21599" y="7677"/>
                </a:lnTo>
                <a:lnTo>
                  <a:pt x="0" y="21600"/>
                </a:lnTo>
                <a:lnTo>
                  <a:pt x="125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2" name="AutoShape 12"/>
          <p:cNvSpPr>
            <a:spLocks/>
          </p:cNvSpPr>
          <p:nvPr/>
        </p:nvSpPr>
        <p:spPr bwMode="auto">
          <a:xfrm>
            <a:off x="6148983" y="5339953"/>
            <a:ext cx="754559" cy="7554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3" name="AutoShape 13"/>
          <p:cNvSpPr>
            <a:spLocks/>
          </p:cNvSpPr>
          <p:nvPr/>
        </p:nvSpPr>
        <p:spPr bwMode="auto">
          <a:xfrm>
            <a:off x="8908257" y="40496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54" name="AutoShape 14"/>
          <p:cNvSpPr>
            <a:spLocks/>
          </p:cNvSpPr>
          <p:nvPr/>
        </p:nvSpPr>
        <p:spPr bwMode="auto">
          <a:xfrm>
            <a:off x="8904684" y="3737075"/>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7055" name="AutoShape 15"/>
          <p:cNvSpPr>
            <a:spLocks/>
          </p:cNvSpPr>
          <p:nvPr/>
        </p:nvSpPr>
        <p:spPr bwMode="auto">
          <a:xfrm>
            <a:off x="2145804" y="415944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56" name="AutoShape 16"/>
          <p:cNvSpPr>
            <a:spLocks/>
          </p:cNvSpPr>
          <p:nvPr/>
        </p:nvSpPr>
        <p:spPr bwMode="auto">
          <a:xfrm>
            <a:off x="2956620" y="384691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7057" name="AutoShape 17"/>
          <p:cNvSpPr>
            <a:spLocks/>
          </p:cNvSpPr>
          <p:nvPr/>
        </p:nvSpPr>
        <p:spPr bwMode="auto">
          <a:xfrm>
            <a:off x="9540478" y="695890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58" name="AutoShape 18"/>
          <p:cNvSpPr>
            <a:spLocks/>
          </p:cNvSpPr>
          <p:nvPr/>
        </p:nvSpPr>
        <p:spPr bwMode="auto">
          <a:xfrm>
            <a:off x="9536014" y="6646367"/>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7059" name="AutoShape 19"/>
          <p:cNvSpPr>
            <a:spLocks/>
          </p:cNvSpPr>
          <p:nvPr/>
        </p:nvSpPr>
        <p:spPr bwMode="auto">
          <a:xfrm>
            <a:off x="1779687" y="6987481"/>
            <a:ext cx="2344936"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60" name="AutoShape 20"/>
          <p:cNvSpPr>
            <a:spLocks/>
          </p:cNvSpPr>
          <p:nvPr/>
        </p:nvSpPr>
        <p:spPr bwMode="auto">
          <a:xfrm>
            <a:off x="2590503" y="6674942"/>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7061" name="AutoShape 21"/>
          <p:cNvSpPr>
            <a:spLocks/>
          </p:cNvSpPr>
          <p:nvPr/>
        </p:nvSpPr>
        <p:spPr bwMode="auto">
          <a:xfrm>
            <a:off x="4247853" y="6383834"/>
            <a:ext cx="607219" cy="471488"/>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2" name="AutoShape 22"/>
          <p:cNvSpPr>
            <a:spLocks/>
          </p:cNvSpPr>
          <p:nvPr/>
        </p:nvSpPr>
        <p:spPr bwMode="auto">
          <a:xfrm>
            <a:off x="4756845" y="4002286"/>
            <a:ext cx="1379636" cy="871538"/>
          </a:xfrm>
          <a:custGeom>
            <a:avLst/>
            <a:gdLst>
              <a:gd name="T0" fmla="*/ 10800 w 21600"/>
              <a:gd name="T1" fmla="+- 0 11171 742"/>
              <a:gd name="T2" fmla="*/ 11171 h 20858"/>
              <a:gd name="T3" fmla="*/ 10800 w 21600"/>
              <a:gd name="T4" fmla="+- 0 11171 742"/>
              <a:gd name="T5" fmla="*/ 11171 h 20858"/>
              <a:gd name="T6" fmla="*/ 10800 w 21600"/>
              <a:gd name="T7" fmla="+- 0 11171 742"/>
              <a:gd name="T8" fmla="*/ 11171 h 20858"/>
              <a:gd name="T9" fmla="*/ 10800 w 21600"/>
              <a:gd name="T10" fmla="+- 0 11171 742"/>
              <a:gd name="T11" fmla="*/ 11171 h 20858"/>
            </a:gdLst>
            <a:ahLst/>
            <a:cxnLst>
              <a:cxn ang="0">
                <a:pos x="T0" y="T2"/>
              </a:cxn>
              <a:cxn ang="0">
                <a:pos x="T3" y="T5"/>
              </a:cxn>
              <a:cxn ang="0">
                <a:pos x="T6" y="T8"/>
              </a:cxn>
              <a:cxn ang="0">
                <a:pos x="T9" y="T11"/>
              </a:cxn>
            </a:cxnLst>
            <a:rect l="0" t="0" r="r" b="b"/>
            <a:pathLst>
              <a:path w="21600" h="20858">
                <a:moveTo>
                  <a:pt x="0" y="291"/>
                </a:moveTo>
                <a:cubicBezTo>
                  <a:pt x="4841" y="-742"/>
                  <a:pt x="9762" y="988"/>
                  <a:pt x="13820" y="5151"/>
                </a:cubicBezTo>
                <a:cubicBezTo>
                  <a:pt x="17488" y="8913"/>
                  <a:pt x="20227" y="14442"/>
                  <a:pt x="21599" y="20857"/>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3" name="AutoShape 23"/>
          <p:cNvSpPr>
            <a:spLocks/>
          </p:cNvSpPr>
          <p:nvPr/>
        </p:nvSpPr>
        <p:spPr bwMode="auto">
          <a:xfrm flipH="1">
            <a:off x="8598397" y="6132017"/>
            <a:ext cx="830461" cy="645616"/>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4" name="AutoShape 24"/>
          <p:cNvSpPr>
            <a:spLocks/>
          </p:cNvSpPr>
          <p:nvPr/>
        </p:nvSpPr>
        <p:spPr bwMode="auto">
          <a:xfrm rot="10800000">
            <a:off x="7834015" y="3883521"/>
            <a:ext cx="832247" cy="778669"/>
          </a:xfrm>
          <a:custGeom>
            <a:avLst/>
            <a:gdLst>
              <a:gd name="T0" fmla="*/ 10350 w 20700"/>
              <a:gd name="T1" fmla="*/ 10800 h 21600"/>
              <a:gd name="T2" fmla="*/ 10350 w 20700"/>
              <a:gd name="T3" fmla="*/ 10800 h 21600"/>
              <a:gd name="T4" fmla="*/ 10350 w 20700"/>
              <a:gd name="T5" fmla="*/ 10800 h 21600"/>
              <a:gd name="T6" fmla="*/ 10350 w 20700"/>
              <a:gd name="T7" fmla="*/ 10800 h 21600"/>
            </a:gdLst>
            <a:ahLst/>
            <a:cxnLst>
              <a:cxn ang="0">
                <a:pos x="T0" y="T1"/>
              </a:cxn>
              <a:cxn ang="0">
                <a:pos x="T2" y="T3"/>
              </a:cxn>
              <a:cxn ang="0">
                <a:pos x="T4" y="T5"/>
              </a:cxn>
              <a:cxn ang="0">
                <a:pos x="T6" y="T7"/>
              </a:cxn>
            </a:cxnLst>
            <a:rect l="0" t="0" r="r" b="b"/>
            <a:pathLst>
              <a:path w="20700" h="21600">
                <a:moveTo>
                  <a:pt x="0" y="21599"/>
                </a:moveTo>
                <a:cubicBezTo>
                  <a:pt x="5819" y="21412"/>
                  <a:pt x="11299" y="19249"/>
                  <a:pt x="15182" y="15608"/>
                </a:cubicBezTo>
                <a:cubicBezTo>
                  <a:pt x="19707" y="11364"/>
                  <a:pt x="21599" y="5587"/>
                  <a:pt x="20296"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5" name="AutoShape 25"/>
          <p:cNvSpPr>
            <a:spLocks/>
          </p:cNvSpPr>
          <p:nvPr/>
        </p:nvSpPr>
        <p:spPr bwMode="auto">
          <a:xfrm>
            <a:off x="4710410" y="7953673"/>
            <a:ext cx="3738860"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66" name="AutoShape 26"/>
          <p:cNvSpPr>
            <a:spLocks/>
          </p:cNvSpPr>
          <p:nvPr/>
        </p:nvSpPr>
        <p:spPr bwMode="auto">
          <a:xfrm>
            <a:off x="5447110" y="7536656"/>
            <a:ext cx="2266355"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Add Title Here</a:t>
            </a:r>
            <a:endParaRPr lang="id-ID" sz="4275"/>
          </a:p>
        </p:txBody>
      </p:sp>
      <p:sp>
        <p:nvSpPr>
          <p:cNvPr id="87067" name="AutoShape 27"/>
          <p:cNvSpPr>
            <a:spLocks/>
          </p:cNvSpPr>
          <p:nvPr/>
        </p:nvSpPr>
        <p:spPr bwMode="auto">
          <a:xfrm>
            <a:off x="3832622" y="3312914"/>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5"/>
                </a:solidFill>
              </a:rPr>
              <a:t>43%</a:t>
            </a:r>
            <a:endParaRPr lang="id-ID" sz="4275" dirty="0">
              <a:solidFill>
                <a:schemeClr val="accent5"/>
              </a:solidFill>
            </a:endParaRPr>
          </a:p>
        </p:txBody>
      </p:sp>
      <p:sp>
        <p:nvSpPr>
          <p:cNvPr id="87068" name="AutoShape 28"/>
          <p:cNvSpPr>
            <a:spLocks/>
          </p:cNvSpPr>
          <p:nvPr/>
        </p:nvSpPr>
        <p:spPr bwMode="auto">
          <a:xfrm>
            <a:off x="3504009" y="6174879"/>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43%</a:t>
            </a:r>
            <a:endParaRPr lang="id-ID" sz="4275" dirty="0">
              <a:solidFill>
                <a:schemeClr val="accent1"/>
              </a:solidFill>
            </a:endParaRPr>
          </a:p>
        </p:txBody>
      </p:sp>
      <p:sp>
        <p:nvSpPr>
          <p:cNvPr id="87069" name="AutoShape 29"/>
          <p:cNvSpPr>
            <a:spLocks/>
          </p:cNvSpPr>
          <p:nvPr/>
        </p:nvSpPr>
        <p:spPr bwMode="auto">
          <a:xfrm>
            <a:off x="9536014" y="6073081"/>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3"/>
                </a:solidFill>
              </a:rPr>
              <a:t>43%</a:t>
            </a:r>
            <a:endParaRPr lang="id-ID" sz="4275" dirty="0">
              <a:solidFill>
                <a:schemeClr val="accent3"/>
              </a:solidFill>
            </a:endParaRPr>
          </a:p>
        </p:txBody>
      </p:sp>
      <p:sp>
        <p:nvSpPr>
          <p:cNvPr id="87070" name="AutoShape 30"/>
          <p:cNvSpPr>
            <a:spLocks/>
          </p:cNvSpPr>
          <p:nvPr/>
        </p:nvSpPr>
        <p:spPr bwMode="auto">
          <a:xfrm>
            <a:off x="8908256" y="3219152"/>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4"/>
                </a:solidFill>
              </a:rPr>
              <a:t>43%</a:t>
            </a:r>
            <a:endParaRPr lang="id-ID" sz="4275" dirty="0">
              <a:solidFill>
                <a:schemeClr val="accent4"/>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2"/>
          <p:cNvSpPr>
            <a:spLocks/>
          </p:cNvSpPr>
          <p:nvPr/>
        </p:nvSpPr>
        <p:spPr bwMode="auto">
          <a:xfrm>
            <a:off x="4847035" y="4108550"/>
            <a:ext cx="3928170" cy="39281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67" name="AutoShape 3"/>
          <p:cNvSpPr>
            <a:spLocks/>
          </p:cNvSpPr>
          <p:nvPr/>
        </p:nvSpPr>
        <p:spPr bwMode="auto">
          <a:xfrm>
            <a:off x="4970265" y="6066830"/>
            <a:ext cx="3681710" cy="921544"/>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68" name="AutoShape 4"/>
          <p:cNvSpPr>
            <a:spLocks/>
          </p:cNvSpPr>
          <p:nvPr/>
        </p:nvSpPr>
        <p:spPr bwMode="auto">
          <a:xfrm>
            <a:off x="5363171" y="6066830"/>
            <a:ext cx="2895898" cy="643831"/>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599"/>
                  <a:pt x="14219" y="21599"/>
                  <a:pt x="18437" y="13907"/>
                </a:cubicBezTo>
                <a:cubicBezTo>
                  <a:pt x="20543" y="10066"/>
                  <a:pt x="21597" y="5034"/>
                  <a:pt x="21599" y="0"/>
                </a:cubicBezTo>
                <a:lnTo>
                  <a:pt x="0"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8069" name="AutoShape 5"/>
          <p:cNvSpPr>
            <a:spLocks/>
          </p:cNvSpPr>
          <p:nvPr/>
        </p:nvSpPr>
        <p:spPr bwMode="auto">
          <a:xfrm rot="10800000">
            <a:off x="4970265" y="4229100"/>
            <a:ext cx="3681710" cy="1839516"/>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70" name="AutoShape 6"/>
          <p:cNvSpPr>
            <a:spLocks/>
          </p:cNvSpPr>
          <p:nvPr/>
        </p:nvSpPr>
        <p:spPr bwMode="auto">
          <a:xfrm rot="10800000">
            <a:off x="5363171" y="4622006"/>
            <a:ext cx="2895898" cy="1446609"/>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600"/>
                  <a:pt x="14219" y="21599"/>
                  <a:pt x="18437" y="13907"/>
                </a:cubicBezTo>
                <a:cubicBezTo>
                  <a:pt x="20543" y="10066"/>
                  <a:pt x="21597" y="5034"/>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8071" name="AutoShape 7"/>
          <p:cNvSpPr>
            <a:spLocks/>
          </p:cNvSpPr>
          <p:nvPr/>
        </p:nvSpPr>
        <p:spPr bwMode="auto">
          <a:xfrm rot="10800000">
            <a:off x="6209705" y="5467648"/>
            <a:ext cx="1202829" cy="60096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2" name="AutoShape 8"/>
          <p:cNvSpPr>
            <a:spLocks/>
          </p:cNvSpPr>
          <p:nvPr/>
        </p:nvSpPr>
        <p:spPr bwMode="auto">
          <a:xfrm rot="10800000">
            <a:off x="6314183" y="5572125"/>
            <a:ext cx="993874" cy="496491"/>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3" name="AutoShape 9"/>
          <p:cNvSpPr>
            <a:spLocks/>
          </p:cNvSpPr>
          <p:nvPr/>
        </p:nvSpPr>
        <p:spPr bwMode="auto">
          <a:xfrm>
            <a:off x="6209705" y="6066830"/>
            <a:ext cx="1202829" cy="20984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4" name="AutoShape 10"/>
          <p:cNvSpPr>
            <a:spLocks/>
          </p:cNvSpPr>
          <p:nvPr/>
        </p:nvSpPr>
        <p:spPr bwMode="auto">
          <a:xfrm>
            <a:off x="6314183" y="6066830"/>
            <a:ext cx="993874" cy="133053"/>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5" name="AutoShape 11"/>
          <p:cNvSpPr>
            <a:spLocks/>
          </p:cNvSpPr>
          <p:nvPr/>
        </p:nvSpPr>
        <p:spPr bwMode="auto">
          <a:xfrm>
            <a:off x="5189935" y="7197328"/>
            <a:ext cx="3206651" cy="839391"/>
          </a:xfrm>
          <a:custGeom>
            <a:avLst/>
            <a:gdLst>
              <a:gd name="T0" fmla="*/ 10800 w 21600"/>
              <a:gd name="T1" fmla="*/ 8859 h 17719"/>
              <a:gd name="T2" fmla="*/ 10800 w 21600"/>
              <a:gd name="T3" fmla="*/ 8859 h 17719"/>
              <a:gd name="T4" fmla="*/ 10800 w 21600"/>
              <a:gd name="T5" fmla="*/ 8859 h 17719"/>
              <a:gd name="T6" fmla="*/ 10800 w 21600"/>
              <a:gd name="T7" fmla="*/ 8859 h 17719"/>
            </a:gdLst>
            <a:ahLst/>
            <a:cxnLst>
              <a:cxn ang="0">
                <a:pos x="T0" y="T1"/>
              </a:cxn>
              <a:cxn ang="0">
                <a:pos x="T2" y="T3"/>
              </a:cxn>
              <a:cxn ang="0">
                <a:pos x="T4" y="T5"/>
              </a:cxn>
              <a:cxn ang="0">
                <a:pos x="T6" y="T7"/>
              </a:cxn>
            </a:cxnLst>
            <a:rect l="0" t="0" r="r" b="b"/>
            <a:pathLst>
              <a:path w="21600" h="17719">
                <a:moveTo>
                  <a:pt x="0" y="0"/>
                </a:moveTo>
                <a:cubicBezTo>
                  <a:pt x="470" y="2143"/>
                  <a:pt x="1015" y="4184"/>
                  <a:pt x="1637" y="6076"/>
                </a:cubicBezTo>
                <a:cubicBezTo>
                  <a:pt x="6740" y="21599"/>
                  <a:pt x="15014" y="21600"/>
                  <a:pt x="20116" y="6076"/>
                </a:cubicBezTo>
                <a:cubicBezTo>
                  <a:pt x="20673" y="4384"/>
                  <a:pt x="21164" y="2568"/>
                  <a:pt x="21599" y="671"/>
                </a:cubicBezTo>
                <a:cubicBezTo>
                  <a:pt x="21319" y="1645"/>
                  <a:pt x="21022" y="2594"/>
                  <a:pt x="20704" y="3506"/>
                </a:cubicBezTo>
                <a:cubicBezTo>
                  <a:pt x="15286" y="19029"/>
                  <a:pt x="6502" y="19029"/>
                  <a:pt x="1084" y="3506"/>
                </a:cubicBezTo>
                <a:cubicBezTo>
                  <a:pt x="694" y="2386"/>
                  <a:pt x="334" y="1212"/>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76" name="AutoShape 12"/>
          <p:cNvSpPr>
            <a:spLocks/>
          </p:cNvSpPr>
          <p:nvPr/>
        </p:nvSpPr>
        <p:spPr bwMode="auto">
          <a:xfrm flipH="1">
            <a:off x="6835676" y="4031754"/>
            <a:ext cx="3127177" cy="19198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0615" y="0"/>
                </a:lnTo>
                <a:lnTo>
                  <a:pt x="0" y="80"/>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77" name="Line 13"/>
          <p:cNvSpPr>
            <a:spLocks noChangeShapeType="1"/>
          </p:cNvSpPr>
          <p:nvPr/>
        </p:nvSpPr>
        <p:spPr bwMode="auto">
          <a:xfrm>
            <a:off x="8142982" y="7120533"/>
            <a:ext cx="2207419" cy="0"/>
          </a:xfrm>
          <a:prstGeom prst="line">
            <a:avLst/>
          </a:pr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78" name="AutoShape 14"/>
          <p:cNvSpPr>
            <a:spLocks/>
          </p:cNvSpPr>
          <p:nvPr/>
        </p:nvSpPr>
        <p:spPr bwMode="auto">
          <a:xfrm>
            <a:off x="3977283" y="4420196"/>
            <a:ext cx="1601093" cy="5420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8804" y="0"/>
                </a:lnTo>
                <a:lnTo>
                  <a:pt x="0" y="136"/>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79" name="AutoShape 15"/>
          <p:cNvSpPr>
            <a:spLocks/>
          </p:cNvSpPr>
          <p:nvPr/>
        </p:nvSpPr>
        <p:spPr bwMode="auto">
          <a:xfrm rot="10800000" flipH="1">
            <a:off x="3545979" y="5854303"/>
            <a:ext cx="2321719"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7708" y="0"/>
                </a:lnTo>
                <a:lnTo>
                  <a:pt x="0" y="335"/>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80" name="AutoShape 16"/>
          <p:cNvSpPr>
            <a:spLocks/>
          </p:cNvSpPr>
          <p:nvPr/>
        </p:nvSpPr>
        <p:spPr bwMode="auto">
          <a:xfrm>
            <a:off x="3587056" y="6319540"/>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48%</a:t>
            </a:r>
            <a:endParaRPr lang="id-ID" sz="4275" dirty="0"/>
          </a:p>
        </p:txBody>
      </p:sp>
      <p:sp>
        <p:nvSpPr>
          <p:cNvPr id="88081" name="AutoShape 17"/>
          <p:cNvSpPr>
            <a:spLocks/>
          </p:cNvSpPr>
          <p:nvPr/>
        </p:nvSpPr>
        <p:spPr bwMode="auto">
          <a:xfrm>
            <a:off x="3976390" y="3878164"/>
            <a:ext cx="747415"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30%</a:t>
            </a:r>
            <a:endParaRPr lang="id-ID" sz="4275" dirty="0"/>
          </a:p>
        </p:txBody>
      </p:sp>
      <p:sp>
        <p:nvSpPr>
          <p:cNvPr id="88082" name="AutoShape 18"/>
          <p:cNvSpPr>
            <a:spLocks/>
          </p:cNvSpPr>
          <p:nvPr/>
        </p:nvSpPr>
        <p:spPr bwMode="auto">
          <a:xfrm>
            <a:off x="9215438" y="3506689"/>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12%</a:t>
            </a:r>
            <a:endParaRPr lang="id-ID" sz="4275" dirty="0"/>
          </a:p>
        </p:txBody>
      </p:sp>
      <p:sp>
        <p:nvSpPr>
          <p:cNvPr id="88083" name="AutoShape 19"/>
          <p:cNvSpPr>
            <a:spLocks/>
          </p:cNvSpPr>
          <p:nvPr/>
        </p:nvSpPr>
        <p:spPr bwMode="auto">
          <a:xfrm>
            <a:off x="9602986" y="6607969"/>
            <a:ext cx="747415" cy="4473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65%</a:t>
            </a:r>
            <a:endParaRPr lang="id-ID" sz="4275" dirty="0"/>
          </a:p>
        </p:txBody>
      </p:sp>
      <p:sp>
        <p:nvSpPr>
          <p:cNvPr id="88084" name="AutoShape 20"/>
          <p:cNvSpPr>
            <a:spLocks/>
          </p:cNvSpPr>
          <p:nvPr/>
        </p:nvSpPr>
        <p:spPr bwMode="auto">
          <a:xfrm>
            <a:off x="10208419" y="389691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85" name="AutoShape 21"/>
          <p:cNvSpPr>
            <a:spLocks/>
          </p:cNvSpPr>
          <p:nvPr/>
        </p:nvSpPr>
        <p:spPr bwMode="auto">
          <a:xfrm>
            <a:off x="10203955" y="3584377"/>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8086" name="AutoShape 22"/>
          <p:cNvSpPr>
            <a:spLocks/>
          </p:cNvSpPr>
          <p:nvPr/>
        </p:nvSpPr>
        <p:spPr bwMode="auto">
          <a:xfrm>
            <a:off x="1382316" y="432107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87" name="AutoShape 23"/>
          <p:cNvSpPr>
            <a:spLocks/>
          </p:cNvSpPr>
          <p:nvPr/>
        </p:nvSpPr>
        <p:spPr bwMode="auto">
          <a:xfrm>
            <a:off x="2193132" y="400853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8088" name="AutoShape 24"/>
          <p:cNvSpPr>
            <a:spLocks/>
          </p:cNvSpPr>
          <p:nvPr/>
        </p:nvSpPr>
        <p:spPr bwMode="auto">
          <a:xfrm>
            <a:off x="10667405" y="703570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89" name="AutoShape 25"/>
          <p:cNvSpPr>
            <a:spLocks/>
          </p:cNvSpPr>
          <p:nvPr/>
        </p:nvSpPr>
        <p:spPr bwMode="auto">
          <a:xfrm>
            <a:off x="10663833" y="672316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8090" name="AutoShape 26"/>
          <p:cNvSpPr>
            <a:spLocks/>
          </p:cNvSpPr>
          <p:nvPr/>
        </p:nvSpPr>
        <p:spPr bwMode="auto">
          <a:xfrm>
            <a:off x="1018878" y="674459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91" name="AutoShape 27"/>
          <p:cNvSpPr>
            <a:spLocks/>
          </p:cNvSpPr>
          <p:nvPr/>
        </p:nvSpPr>
        <p:spPr bwMode="auto">
          <a:xfrm>
            <a:off x="1829694" y="6432054"/>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76"/>
                                        </p:tgtEl>
                                        <p:attrNameLst>
                                          <p:attrName>style.visibility</p:attrName>
                                        </p:attrNameLst>
                                      </p:cBhvr>
                                      <p:to>
                                        <p:strVal val="visible"/>
                                      </p:to>
                                    </p:set>
                                    <p:animEffect transition="in" filter="wipe(left)">
                                      <p:cBhvr>
                                        <p:cTn id="7" dur="500"/>
                                        <p:tgtEl>
                                          <p:spTgt spid="8807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8082"/>
                                        </p:tgtEl>
                                        <p:attrNameLst>
                                          <p:attrName>style.visibility</p:attrName>
                                        </p:attrNameLst>
                                      </p:cBhvr>
                                      <p:to>
                                        <p:strVal val="visible"/>
                                      </p:to>
                                    </p:set>
                                    <p:animEffect transition="in" filter="wipe(down)">
                                      <p:cBhvr>
                                        <p:cTn id="11" dur="500"/>
                                        <p:tgtEl>
                                          <p:spTgt spid="8808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88085"/>
                                        </p:tgtEl>
                                        <p:attrNameLst>
                                          <p:attrName>style.visibility</p:attrName>
                                        </p:attrNameLst>
                                      </p:cBhvr>
                                      <p:to>
                                        <p:strVal val="visible"/>
                                      </p:to>
                                    </p:set>
                                    <p:animEffect transition="in" filter="wipe(down)">
                                      <p:cBhvr>
                                        <p:cTn id="14" dur="500"/>
                                        <p:tgtEl>
                                          <p:spTgt spid="8808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8084"/>
                                        </p:tgtEl>
                                        <p:attrNameLst>
                                          <p:attrName>style.visibility</p:attrName>
                                        </p:attrNameLst>
                                      </p:cBhvr>
                                      <p:to>
                                        <p:strVal val="visible"/>
                                      </p:to>
                                    </p:set>
                                    <p:animEffect transition="in" filter="wipe(down)">
                                      <p:cBhvr>
                                        <p:cTn id="17" dur="500"/>
                                        <p:tgtEl>
                                          <p:spTgt spid="88084"/>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8077"/>
                                        </p:tgtEl>
                                        <p:attrNameLst>
                                          <p:attrName>style.visibility</p:attrName>
                                        </p:attrNameLst>
                                      </p:cBhvr>
                                      <p:to>
                                        <p:strVal val="visible"/>
                                      </p:to>
                                    </p:set>
                                    <p:animEffect transition="in" filter="wipe(left)">
                                      <p:cBhvr>
                                        <p:cTn id="21" dur="500"/>
                                        <p:tgtEl>
                                          <p:spTgt spid="8807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88083"/>
                                        </p:tgtEl>
                                        <p:attrNameLst>
                                          <p:attrName>style.visibility</p:attrName>
                                        </p:attrNameLst>
                                      </p:cBhvr>
                                      <p:to>
                                        <p:strVal val="visible"/>
                                      </p:to>
                                    </p:set>
                                    <p:animEffect transition="in" filter="wipe(down)">
                                      <p:cBhvr>
                                        <p:cTn id="25" dur="500"/>
                                        <p:tgtEl>
                                          <p:spTgt spid="8808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8089"/>
                                        </p:tgtEl>
                                        <p:attrNameLst>
                                          <p:attrName>style.visibility</p:attrName>
                                        </p:attrNameLst>
                                      </p:cBhvr>
                                      <p:to>
                                        <p:strVal val="visible"/>
                                      </p:to>
                                    </p:set>
                                    <p:animEffect transition="in" filter="wipe(down)">
                                      <p:cBhvr>
                                        <p:cTn id="28" dur="500"/>
                                        <p:tgtEl>
                                          <p:spTgt spid="8808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8088"/>
                                        </p:tgtEl>
                                        <p:attrNameLst>
                                          <p:attrName>style.visibility</p:attrName>
                                        </p:attrNameLst>
                                      </p:cBhvr>
                                      <p:to>
                                        <p:strVal val="visible"/>
                                      </p:to>
                                    </p:set>
                                    <p:animEffect transition="in" filter="wipe(down)">
                                      <p:cBhvr>
                                        <p:cTn id="31" dur="500"/>
                                        <p:tgtEl>
                                          <p:spTgt spid="88088"/>
                                        </p:tgtEl>
                                      </p:cBhvr>
                                    </p:animEffect>
                                  </p:childTnLst>
                                </p:cTn>
                              </p:par>
                            </p:childTnLst>
                          </p:cTn>
                        </p:par>
                        <p:par>
                          <p:cTn id="32" fill="hold">
                            <p:stCondLst>
                              <p:cond delay="2000"/>
                            </p:stCondLst>
                            <p:childTnLst>
                              <p:par>
                                <p:cTn id="33" presetID="22" presetClass="entr" presetSubtype="2" fill="hold" grpId="0" nodeType="afterEffect">
                                  <p:stCondLst>
                                    <p:cond delay="0"/>
                                  </p:stCondLst>
                                  <p:childTnLst>
                                    <p:set>
                                      <p:cBhvr>
                                        <p:cTn id="34" dur="1" fill="hold">
                                          <p:stCondLst>
                                            <p:cond delay="0"/>
                                          </p:stCondLst>
                                        </p:cTn>
                                        <p:tgtEl>
                                          <p:spTgt spid="88078"/>
                                        </p:tgtEl>
                                        <p:attrNameLst>
                                          <p:attrName>style.visibility</p:attrName>
                                        </p:attrNameLst>
                                      </p:cBhvr>
                                      <p:to>
                                        <p:strVal val="visible"/>
                                      </p:to>
                                    </p:set>
                                    <p:animEffect transition="in" filter="wipe(right)">
                                      <p:cBhvr>
                                        <p:cTn id="35" dur="500"/>
                                        <p:tgtEl>
                                          <p:spTgt spid="88078"/>
                                        </p:tgtEl>
                                      </p:cBhvr>
                                    </p:animEffect>
                                  </p:childTnLst>
                                </p:cTn>
                              </p:par>
                            </p:childTnLst>
                          </p:cTn>
                        </p:par>
                        <p:par>
                          <p:cTn id="36" fill="hold">
                            <p:stCondLst>
                              <p:cond delay="2500"/>
                            </p:stCondLst>
                            <p:childTnLst>
                              <p:par>
                                <p:cTn id="37" presetID="22" presetClass="entr" presetSubtype="4" fill="hold" grpId="0" nodeType="afterEffect">
                                  <p:stCondLst>
                                    <p:cond delay="0"/>
                                  </p:stCondLst>
                                  <p:childTnLst>
                                    <p:set>
                                      <p:cBhvr>
                                        <p:cTn id="38" dur="1" fill="hold">
                                          <p:stCondLst>
                                            <p:cond delay="0"/>
                                          </p:stCondLst>
                                        </p:cTn>
                                        <p:tgtEl>
                                          <p:spTgt spid="88081"/>
                                        </p:tgtEl>
                                        <p:attrNameLst>
                                          <p:attrName>style.visibility</p:attrName>
                                        </p:attrNameLst>
                                      </p:cBhvr>
                                      <p:to>
                                        <p:strVal val="visible"/>
                                      </p:to>
                                    </p:set>
                                    <p:animEffect transition="in" filter="wipe(down)">
                                      <p:cBhvr>
                                        <p:cTn id="39" dur="500"/>
                                        <p:tgtEl>
                                          <p:spTgt spid="8808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88087"/>
                                        </p:tgtEl>
                                        <p:attrNameLst>
                                          <p:attrName>style.visibility</p:attrName>
                                        </p:attrNameLst>
                                      </p:cBhvr>
                                      <p:to>
                                        <p:strVal val="visible"/>
                                      </p:to>
                                    </p:set>
                                    <p:animEffect transition="in" filter="wipe(down)">
                                      <p:cBhvr>
                                        <p:cTn id="42" dur="500"/>
                                        <p:tgtEl>
                                          <p:spTgt spid="88087"/>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086"/>
                                        </p:tgtEl>
                                        <p:attrNameLst>
                                          <p:attrName>style.visibility</p:attrName>
                                        </p:attrNameLst>
                                      </p:cBhvr>
                                      <p:to>
                                        <p:strVal val="visible"/>
                                      </p:to>
                                    </p:set>
                                    <p:animEffect transition="in" filter="wipe(down)">
                                      <p:cBhvr>
                                        <p:cTn id="45" dur="500"/>
                                        <p:tgtEl>
                                          <p:spTgt spid="88086"/>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88079"/>
                                        </p:tgtEl>
                                        <p:attrNameLst>
                                          <p:attrName>style.visibility</p:attrName>
                                        </p:attrNameLst>
                                      </p:cBhvr>
                                      <p:to>
                                        <p:strVal val="visible"/>
                                      </p:to>
                                    </p:set>
                                    <p:animEffect transition="in" filter="wipe(right)">
                                      <p:cBhvr>
                                        <p:cTn id="49" dur="500"/>
                                        <p:tgtEl>
                                          <p:spTgt spid="88079"/>
                                        </p:tgtEl>
                                      </p:cBhvr>
                                    </p:animEffect>
                                  </p:childTnLst>
                                </p:cTn>
                              </p:par>
                            </p:childTnLst>
                          </p:cTn>
                        </p:par>
                        <p:par>
                          <p:cTn id="50" fill="hold">
                            <p:stCondLst>
                              <p:cond delay="3500"/>
                            </p:stCondLst>
                            <p:childTnLst>
                              <p:par>
                                <p:cTn id="51" presetID="22" presetClass="entr" presetSubtype="4" fill="hold" grpId="0" nodeType="afterEffect">
                                  <p:stCondLst>
                                    <p:cond delay="0"/>
                                  </p:stCondLst>
                                  <p:childTnLst>
                                    <p:set>
                                      <p:cBhvr>
                                        <p:cTn id="52" dur="1" fill="hold">
                                          <p:stCondLst>
                                            <p:cond delay="0"/>
                                          </p:stCondLst>
                                        </p:cTn>
                                        <p:tgtEl>
                                          <p:spTgt spid="88080"/>
                                        </p:tgtEl>
                                        <p:attrNameLst>
                                          <p:attrName>style.visibility</p:attrName>
                                        </p:attrNameLst>
                                      </p:cBhvr>
                                      <p:to>
                                        <p:strVal val="visible"/>
                                      </p:to>
                                    </p:set>
                                    <p:animEffect transition="in" filter="wipe(down)">
                                      <p:cBhvr>
                                        <p:cTn id="53" dur="500"/>
                                        <p:tgtEl>
                                          <p:spTgt spid="8808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88091"/>
                                        </p:tgtEl>
                                        <p:attrNameLst>
                                          <p:attrName>style.visibility</p:attrName>
                                        </p:attrNameLst>
                                      </p:cBhvr>
                                      <p:to>
                                        <p:strVal val="visible"/>
                                      </p:to>
                                    </p:set>
                                    <p:animEffect transition="in" filter="wipe(down)">
                                      <p:cBhvr>
                                        <p:cTn id="56" dur="500"/>
                                        <p:tgtEl>
                                          <p:spTgt spid="8809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88090"/>
                                        </p:tgtEl>
                                        <p:attrNameLst>
                                          <p:attrName>style.visibility</p:attrName>
                                        </p:attrNameLst>
                                      </p:cBhvr>
                                      <p:to>
                                        <p:strVal val="visible"/>
                                      </p:to>
                                    </p:set>
                                    <p:animEffect transition="in" filter="wipe(down)">
                                      <p:cBhvr>
                                        <p:cTn id="59" dur="500"/>
                                        <p:tgtEl>
                                          <p:spTgt spid="88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6" grpId="0" animBg="1"/>
      <p:bldP spid="88077" grpId="0" animBg="1"/>
      <p:bldP spid="88078" grpId="0" animBg="1"/>
      <p:bldP spid="88079" grpId="0" animBg="1"/>
      <p:bldP spid="88080" grpId="0"/>
      <p:bldP spid="88081" grpId="0"/>
      <p:bldP spid="88082" grpId="0"/>
      <p:bldP spid="88083" grpId="0"/>
      <p:bldP spid="88084" grpId="0"/>
      <p:bldP spid="88085" grpId="0"/>
      <p:bldP spid="88086" grpId="0"/>
      <p:bldP spid="88087" grpId="0"/>
      <p:bldP spid="88088" grpId="0"/>
      <p:bldP spid="88089" grpId="0"/>
      <p:bldP spid="88090" grpId="0"/>
      <p:bldP spid="880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p:cNvSpPr>
          <p:nvPr/>
        </p:nvSpPr>
        <p:spPr bwMode="auto">
          <a:xfrm>
            <a:off x="4984552" y="3757613"/>
            <a:ext cx="1744861"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2" y="0"/>
                </a:moveTo>
                <a:cubicBezTo>
                  <a:pt x="14627" y="0"/>
                  <a:pt x="13237" y="302"/>
                  <a:pt x="12248" y="784"/>
                </a:cubicBezTo>
                <a:cubicBezTo>
                  <a:pt x="12176" y="783"/>
                  <a:pt x="12105" y="778"/>
                  <a:pt x="12033" y="778"/>
                </a:cubicBezTo>
                <a:cubicBezTo>
                  <a:pt x="8313" y="778"/>
                  <a:pt x="5300" y="2213"/>
                  <a:pt x="5300" y="3982"/>
                </a:cubicBezTo>
                <a:cubicBezTo>
                  <a:pt x="5300" y="4046"/>
                  <a:pt x="5312" y="4110"/>
                  <a:pt x="5319" y="4174"/>
                </a:cubicBezTo>
                <a:cubicBezTo>
                  <a:pt x="2890" y="4338"/>
                  <a:pt x="1003" y="5567"/>
                  <a:pt x="1003" y="7060"/>
                </a:cubicBezTo>
                <a:cubicBezTo>
                  <a:pt x="1003" y="7628"/>
                  <a:pt x="1280" y="8156"/>
                  <a:pt x="1752" y="8604"/>
                </a:cubicBezTo>
                <a:cubicBezTo>
                  <a:pt x="646" y="9341"/>
                  <a:pt x="0" y="10222"/>
                  <a:pt x="0" y="11169"/>
                </a:cubicBezTo>
                <a:cubicBezTo>
                  <a:pt x="0" y="12394"/>
                  <a:pt x="1076" y="13508"/>
                  <a:pt x="2838" y="14343"/>
                </a:cubicBezTo>
                <a:cubicBezTo>
                  <a:pt x="2762" y="14577"/>
                  <a:pt x="2721" y="14816"/>
                  <a:pt x="2721" y="15060"/>
                </a:cubicBezTo>
                <a:cubicBezTo>
                  <a:pt x="2721" y="16918"/>
                  <a:pt x="5015" y="18515"/>
                  <a:pt x="8298" y="19216"/>
                </a:cubicBezTo>
                <a:cubicBezTo>
                  <a:pt x="8883" y="20438"/>
                  <a:pt x="11446" y="21599"/>
                  <a:pt x="16172" y="21599"/>
                </a:cubicBezTo>
                <a:cubicBezTo>
                  <a:pt x="19169" y="21599"/>
                  <a:pt x="21600" y="20467"/>
                  <a:pt x="21600" y="19070"/>
                </a:cubicBezTo>
                <a:lnTo>
                  <a:pt x="21600" y="2528"/>
                </a:lnTo>
                <a:cubicBezTo>
                  <a:pt x="21600" y="1132"/>
                  <a:pt x="19169" y="0"/>
                  <a:pt x="1617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9091" name="AutoShape 3"/>
          <p:cNvSpPr>
            <a:spLocks/>
          </p:cNvSpPr>
          <p:nvPr/>
        </p:nvSpPr>
        <p:spPr bwMode="auto">
          <a:xfrm>
            <a:off x="4886325"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86" y="0"/>
                </a:moveTo>
                <a:cubicBezTo>
                  <a:pt x="14330" y="0"/>
                  <a:pt x="13054" y="222"/>
                  <a:pt x="12012" y="630"/>
                </a:cubicBezTo>
                <a:cubicBezTo>
                  <a:pt x="12009" y="630"/>
                  <a:pt x="12006" y="629"/>
                  <a:pt x="12005" y="629"/>
                </a:cubicBezTo>
                <a:cubicBezTo>
                  <a:pt x="12002" y="630"/>
                  <a:pt x="12002" y="632"/>
                  <a:pt x="12001" y="634"/>
                </a:cubicBezTo>
                <a:cubicBezTo>
                  <a:pt x="11909" y="670"/>
                  <a:pt x="11813" y="706"/>
                  <a:pt x="11725" y="745"/>
                </a:cubicBezTo>
                <a:cubicBezTo>
                  <a:pt x="8024" y="794"/>
                  <a:pt x="5023" y="2262"/>
                  <a:pt x="4830" y="4095"/>
                </a:cubicBezTo>
                <a:cubicBezTo>
                  <a:pt x="2545" y="4486"/>
                  <a:pt x="911" y="5752"/>
                  <a:pt x="911" y="7226"/>
                </a:cubicBezTo>
                <a:cubicBezTo>
                  <a:pt x="911" y="7722"/>
                  <a:pt x="1098" y="8210"/>
                  <a:pt x="1460" y="8655"/>
                </a:cubicBezTo>
                <a:cubicBezTo>
                  <a:pt x="501" y="9412"/>
                  <a:pt x="0" y="10271"/>
                  <a:pt x="0" y="11153"/>
                </a:cubicBezTo>
                <a:cubicBezTo>
                  <a:pt x="0" y="12330"/>
                  <a:pt x="892" y="13455"/>
                  <a:pt x="2528" y="14349"/>
                </a:cubicBezTo>
                <a:cubicBezTo>
                  <a:pt x="2491" y="14523"/>
                  <a:pt x="2472" y="14698"/>
                  <a:pt x="2472" y="14871"/>
                </a:cubicBezTo>
                <a:cubicBezTo>
                  <a:pt x="2472" y="16700"/>
                  <a:pt x="4508" y="18366"/>
                  <a:pt x="7694" y="19178"/>
                </a:cubicBezTo>
                <a:cubicBezTo>
                  <a:pt x="8441" y="20344"/>
                  <a:pt x="10905" y="21599"/>
                  <a:pt x="15686" y="21599"/>
                </a:cubicBezTo>
                <a:cubicBezTo>
                  <a:pt x="18946" y="21599"/>
                  <a:pt x="21599" y="20301"/>
                  <a:pt x="21600" y="18705"/>
                </a:cubicBezTo>
                <a:lnTo>
                  <a:pt x="21600" y="2894"/>
                </a:lnTo>
                <a:cubicBezTo>
                  <a:pt x="21600" y="1298"/>
                  <a:pt x="18946" y="0"/>
                  <a:pt x="15686" y="0"/>
                </a:cubicBezTo>
                <a:close/>
                <a:moveTo>
                  <a:pt x="15686" y="955"/>
                </a:moveTo>
                <a:cubicBezTo>
                  <a:pt x="17869" y="955"/>
                  <a:pt x="19643" y="1825"/>
                  <a:pt x="19643" y="2894"/>
                </a:cubicBezTo>
                <a:lnTo>
                  <a:pt x="19643" y="4172"/>
                </a:lnTo>
                <a:cubicBezTo>
                  <a:pt x="19523" y="4413"/>
                  <a:pt x="19321" y="4622"/>
                  <a:pt x="18906" y="4818"/>
                </a:cubicBezTo>
                <a:cubicBezTo>
                  <a:pt x="18099" y="5086"/>
                  <a:pt x="17258" y="5211"/>
                  <a:pt x="16283" y="5247"/>
                </a:cubicBezTo>
                <a:cubicBezTo>
                  <a:pt x="14748" y="5305"/>
                  <a:pt x="13138" y="5206"/>
                  <a:pt x="11655" y="5005"/>
                </a:cubicBezTo>
                <a:cubicBezTo>
                  <a:pt x="13359" y="5444"/>
                  <a:pt x="15366" y="5774"/>
                  <a:pt x="17303" y="5784"/>
                </a:cubicBezTo>
                <a:cubicBezTo>
                  <a:pt x="18106" y="5789"/>
                  <a:pt x="18918" y="5724"/>
                  <a:pt x="19643" y="5560"/>
                </a:cubicBezTo>
                <a:lnTo>
                  <a:pt x="19643" y="12822"/>
                </a:lnTo>
                <a:cubicBezTo>
                  <a:pt x="19519" y="13549"/>
                  <a:pt x="18937" y="14266"/>
                  <a:pt x="17495" y="14652"/>
                </a:cubicBezTo>
                <a:cubicBezTo>
                  <a:pt x="15992" y="15053"/>
                  <a:pt x="13952" y="15025"/>
                  <a:pt x="12333" y="14813"/>
                </a:cubicBezTo>
                <a:cubicBezTo>
                  <a:pt x="14145" y="15282"/>
                  <a:pt x="16684" y="15533"/>
                  <a:pt x="18610" y="15095"/>
                </a:cubicBezTo>
                <a:cubicBezTo>
                  <a:pt x="19013" y="15005"/>
                  <a:pt x="19350" y="14900"/>
                  <a:pt x="19643" y="14782"/>
                </a:cubicBezTo>
                <a:lnTo>
                  <a:pt x="19643" y="18705"/>
                </a:lnTo>
                <a:cubicBezTo>
                  <a:pt x="19643" y="19774"/>
                  <a:pt x="17869" y="20644"/>
                  <a:pt x="15686" y="20644"/>
                </a:cubicBezTo>
                <a:cubicBezTo>
                  <a:pt x="13970" y="20644"/>
                  <a:pt x="12647" y="20457"/>
                  <a:pt x="11669" y="20170"/>
                </a:cubicBezTo>
                <a:cubicBezTo>
                  <a:pt x="11256" y="20011"/>
                  <a:pt x="10478" y="19631"/>
                  <a:pt x="10429" y="19590"/>
                </a:cubicBezTo>
                <a:cubicBezTo>
                  <a:pt x="10099" y="19313"/>
                  <a:pt x="9889" y="18777"/>
                  <a:pt x="10269" y="18484"/>
                </a:cubicBezTo>
                <a:cubicBezTo>
                  <a:pt x="10582" y="18244"/>
                  <a:pt x="11731" y="17912"/>
                  <a:pt x="12333" y="17913"/>
                </a:cubicBezTo>
                <a:cubicBezTo>
                  <a:pt x="11171" y="17911"/>
                  <a:pt x="9870" y="18005"/>
                  <a:pt x="9196" y="18470"/>
                </a:cubicBezTo>
                <a:lnTo>
                  <a:pt x="8931" y="18409"/>
                </a:lnTo>
                <a:cubicBezTo>
                  <a:pt x="6645" y="17895"/>
                  <a:pt x="5039" y="16840"/>
                  <a:pt x="4572" y="15611"/>
                </a:cubicBezTo>
                <a:cubicBezTo>
                  <a:pt x="4536" y="14666"/>
                  <a:pt x="6522" y="13745"/>
                  <a:pt x="8106" y="13443"/>
                </a:cubicBezTo>
                <a:cubicBezTo>
                  <a:pt x="10160" y="13051"/>
                  <a:pt x="12419" y="13068"/>
                  <a:pt x="14586" y="13091"/>
                </a:cubicBezTo>
                <a:cubicBezTo>
                  <a:pt x="13348" y="12969"/>
                  <a:pt x="12090" y="12824"/>
                  <a:pt x="10824" y="12809"/>
                </a:cubicBezTo>
                <a:cubicBezTo>
                  <a:pt x="9640" y="12793"/>
                  <a:pt x="8504" y="12816"/>
                  <a:pt x="7342" y="12928"/>
                </a:cubicBezTo>
                <a:cubicBezTo>
                  <a:pt x="6038" y="13055"/>
                  <a:pt x="4893" y="13324"/>
                  <a:pt x="4041" y="13735"/>
                </a:cubicBezTo>
                <a:cubicBezTo>
                  <a:pt x="2696" y="13013"/>
                  <a:pt x="1952" y="12104"/>
                  <a:pt x="1952" y="11153"/>
                </a:cubicBezTo>
                <a:cubicBezTo>
                  <a:pt x="1952" y="10414"/>
                  <a:pt x="2403" y="9697"/>
                  <a:pt x="3248" y="9069"/>
                </a:cubicBezTo>
                <a:cubicBezTo>
                  <a:pt x="4435" y="9215"/>
                  <a:pt x="5699" y="9208"/>
                  <a:pt x="6901" y="9076"/>
                </a:cubicBezTo>
                <a:cubicBezTo>
                  <a:pt x="8666" y="8882"/>
                  <a:pt x="10116" y="8361"/>
                  <a:pt x="11460" y="7797"/>
                </a:cubicBezTo>
                <a:cubicBezTo>
                  <a:pt x="10099" y="8139"/>
                  <a:pt x="8711" y="8442"/>
                  <a:pt x="7160" y="8483"/>
                </a:cubicBezTo>
                <a:cubicBezTo>
                  <a:pt x="5740" y="8519"/>
                  <a:pt x="4037" y="8358"/>
                  <a:pt x="2996" y="7840"/>
                </a:cubicBezTo>
                <a:cubicBezTo>
                  <a:pt x="2911" y="7640"/>
                  <a:pt x="2864" y="7435"/>
                  <a:pt x="2864" y="7226"/>
                </a:cubicBezTo>
                <a:cubicBezTo>
                  <a:pt x="2864" y="6067"/>
                  <a:pt x="4222" y="5064"/>
                  <a:pt x="5955" y="4941"/>
                </a:cubicBezTo>
                <a:lnTo>
                  <a:pt x="6842" y="4878"/>
                </a:lnTo>
                <a:lnTo>
                  <a:pt x="6783" y="4387"/>
                </a:lnTo>
                <a:cubicBezTo>
                  <a:pt x="6777" y="4353"/>
                  <a:pt x="6772" y="4318"/>
                  <a:pt x="6772" y="4283"/>
                </a:cubicBezTo>
                <a:cubicBezTo>
                  <a:pt x="6772" y="2970"/>
                  <a:pt x="8736" y="1885"/>
                  <a:pt x="11264" y="1723"/>
                </a:cubicBezTo>
                <a:cubicBezTo>
                  <a:pt x="11223" y="2020"/>
                  <a:pt x="11326" y="2314"/>
                  <a:pt x="11617" y="2583"/>
                </a:cubicBezTo>
                <a:cubicBezTo>
                  <a:pt x="10620" y="2866"/>
                  <a:pt x="9785" y="3281"/>
                  <a:pt x="9367" y="3814"/>
                </a:cubicBezTo>
                <a:cubicBezTo>
                  <a:pt x="8921" y="4385"/>
                  <a:pt x="9331" y="4979"/>
                  <a:pt x="9832" y="5500"/>
                </a:cubicBezTo>
                <a:cubicBezTo>
                  <a:pt x="9598" y="4997"/>
                  <a:pt x="9487" y="4521"/>
                  <a:pt x="9951" y="4040"/>
                </a:cubicBezTo>
                <a:cubicBezTo>
                  <a:pt x="10424" y="3552"/>
                  <a:pt x="11606" y="3247"/>
                  <a:pt x="12668" y="3144"/>
                </a:cubicBezTo>
                <a:cubicBezTo>
                  <a:pt x="13861" y="3520"/>
                  <a:pt x="15509" y="3500"/>
                  <a:pt x="16867" y="3460"/>
                </a:cubicBezTo>
                <a:cubicBezTo>
                  <a:pt x="15653" y="3337"/>
                  <a:pt x="14197" y="3193"/>
                  <a:pt x="13328" y="2722"/>
                </a:cubicBezTo>
                <a:cubicBezTo>
                  <a:pt x="12643" y="2350"/>
                  <a:pt x="12742" y="1711"/>
                  <a:pt x="13541" y="1268"/>
                </a:cubicBezTo>
                <a:cubicBezTo>
                  <a:pt x="14175" y="1066"/>
                  <a:pt x="14912" y="955"/>
                  <a:pt x="15686" y="955"/>
                </a:cubicBezTo>
                <a:close/>
                <a:moveTo>
                  <a:pt x="11268" y="6400"/>
                </a:moveTo>
                <a:cubicBezTo>
                  <a:pt x="10831" y="6409"/>
                  <a:pt x="10401" y="6432"/>
                  <a:pt x="9989" y="6461"/>
                </a:cubicBezTo>
                <a:cubicBezTo>
                  <a:pt x="8628" y="6559"/>
                  <a:pt x="7258" y="6744"/>
                  <a:pt x="6014" y="7034"/>
                </a:cubicBezTo>
                <a:cubicBezTo>
                  <a:pt x="7091" y="6866"/>
                  <a:pt x="8231" y="6778"/>
                  <a:pt x="9357" y="6745"/>
                </a:cubicBezTo>
                <a:cubicBezTo>
                  <a:pt x="10772" y="6704"/>
                  <a:pt x="12347" y="6739"/>
                  <a:pt x="13625" y="7072"/>
                </a:cubicBezTo>
                <a:cubicBezTo>
                  <a:pt x="14849" y="7391"/>
                  <a:pt x="15474" y="8060"/>
                  <a:pt x="15075" y="8719"/>
                </a:cubicBezTo>
                <a:cubicBezTo>
                  <a:pt x="14795" y="9180"/>
                  <a:pt x="14171" y="9557"/>
                  <a:pt x="13479" y="9888"/>
                </a:cubicBezTo>
                <a:cubicBezTo>
                  <a:pt x="13441" y="9887"/>
                  <a:pt x="13401" y="9884"/>
                  <a:pt x="13363" y="9883"/>
                </a:cubicBezTo>
                <a:cubicBezTo>
                  <a:pt x="11794" y="9846"/>
                  <a:pt x="10209" y="10015"/>
                  <a:pt x="8746" y="10283"/>
                </a:cubicBezTo>
                <a:cubicBezTo>
                  <a:pt x="7633" y="10487"/>
                  <a:pt x="6489" y="10752"/>
                  <a:pt x="5557" y="11119"/>
                </a:cubicBezTo>
                <a:cubicBezTo>
                  <a:pt x="7990" y="10940"/>
                  <a:pt x="10435" y="10630"/>
                  <a:pt x="12909" y="10642"/>
                </a:cubicBezTo>
                <a:cubicBezTo>
                  <a:pt x="14193" y="10649"/>
                  <a:pt x="15540" y="10735"/>
                  <a:pt x="16517" y="11179"/>
                </a:cubicBezTo>
                <a:cubicBezTo>
                  <a:pt x="17343" y="11554"/>
                  <a:pt x="17607" y="12078"/>
                  <a:pt x="17935" y="12583"/>
                </a:cubicBezTo>
                <a:cubicBezTo>
                  <a:pt x="18240" y="11928"/>
                  <a:pt x="18064" y="11310"/>
                  <a:pt x="17296" y="10750"/>
                </a:cubicBezTo>
                <a:cubicBezTo>
                  <a:pt x="16994" y="10539"/>
                  <a:pt x="16594" y="10376"/>
                  <a:pt x="16144" y="10249"/>
                </a:cubicBezTo>
                <a:cubicBezTo>
                  <a:pt x="16606" y="9855"/>
                  <a:pt x="16888" y="9464"/>
                  <a:pt x="17006" y="8944"/>
                </a:cubicBezTo>
                <a:cubicBezTo>
                  <a:pt x="17200" y="8093"/>
                  <a:pt x="16451" y="7304"/>
                  <a:pt x="15012" y="6820"/>
                </a:cubicBezTo>
                <a:cubicBezTo>
                  <a:pt x="13940" y="6460"/>
                  <a:pt x="12577" y="6372"/>
                  <a:pt x="11268" y="6400"/>
                </a:cubicBezTo>
                <a:close/>
                <a:moveTo>
                  <a:pt x="12214" y="15922"/>
                </a:moveTo>
                <a:cubicBezTo>
                  <a:pt x="11020" y="15906"/>
                  <a:pt x="9808" y="16042"/>
                  <a:pt x="8892" y="16319"/>
                </a:cubicBezTo>
                <a:cubicBezTo>
                  <a:pt x="10612" y="16552"/>
                  <a:pt x="12566" y="16649"/>
                  <a:pt x="14079" y="17143"/>
                </a:cubicBezTo>
                <a:cubicBezTo>
                  <a:pt x="15721" y="17681"/>
                  <a:pt x="15410" y="18673"/>
                  <a:pt x="15539" y="19508"/>
                </a:cubicBezTo>
                <a:cubicBezTo>
                  <a:pt x="17187" y="18634"/>
                  <a:pt x="17435" y="17235"/>
                  <a:pt x="15435" y="16444"/>
                </a:cubicBezTo>
                <a:cubicBezTo>
                  <a:pt x="14586" y="16109"/>
                  <a:pt x="13408" y="15939"/>
                  <a:pt x="12214" y="15922"/>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89092" name="AutoShape 4"/>
          <p:cNvSpPr>
            <a:spLocks/>
          </p:cNvSpPr>
          <p:nvPr/>
        </p:nvSpPr>
        <p:spPr bwMode="auto">
          <a:xfrm>
            <a:off x="6956227" y="3757613"/>
            <a:ext cx="1745754"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27" y="0"/>
                </a:moveTo>
                <a:cubicBezTo>
                  <a:pt x="6973" y="0"/>
                  <a:pt x="8363" y="302"/>
                  <a:pt x="9351" y="784"/>
                </a:cubicBezTo>
                <a:cubicBezTo>
                  <a:pt x="9424" y="783"/>
                  <a:pt x="9494" y="778"/>
                  <a:pt x="9567" y="778"/>
                </a:cubicBezTo>
                <a:cubicBezTo>
                  <a:pt x="13285" y="778"/>
                  <a:pt x="16300" y="2213"/>
                  <a:pt x="16300" y="3982"/>
                </a:cubicBezTo>
                <a:cubicBezTo>
                  <a:pt x="16300" y="4046"/>
                  <a:pt x="16288" y="4110"/>
                  <a:pt x="16280" y="4174"/>
                </a:cubicBezTo>
                <a:cubicBezTo>
                  <a:pt x="18708" y="4338"/>
                  <a:pt x="20597" y="5567"/>
                  <a:pt x="20597" y="7060"/>
                </a:cubicBezTo>
                <a:cubicBezTo>
                  <a:pt x="20597" y="7628"/>
                  <a:pt x="20318" y="8156"/>
                  <a:pt x="19846" y="8604"/>
                </a:cubicBezTo>
                <a:cubicBezTo>
                  <a:pt x="20953" y="9341"/>
                  <a:pt x="21600" y="10222"/>
                  <a:pt x="21600" y="11169"/>
                </a:cubicBezTo>
                <a:cubicBezTo>
                  <a:pt x="21600" y="12394"/>
                  <a:pt x="20523" y="13508"/>
                  <a:pt x="18760" y="14343"/>
                </a:cubicBezTo>
                <a:cubicBezTo>
                  <a:pt x="18837" y="14577"/>
                  <a:pt x="18877" y="14816"/>
                  <a:pt x="18877" y="15060"/>
                </a:cubicBezTo>
                <a:cubicBezTo>
                  <a:pt x="18877" y="16918"/>
                  <a:pt x="16583" y="18515"/>
                  <a:pt x="13302" y="19216"/>
                </a:cubicBezTo>
                <a:cubicBezTo>
                  <a:pt x="12716" y="20438"/>
                  <a:pt x="10152" y="21599"/>
                  <a:pt x="5427" y="21599"/>
                </a:cubicBezTo>
                <a:cubicBezTo>
                  <a:pt x="2430" y="21599"/>
                  <a:pt x="0" y="20467"/>
                  <a:pt x="0" y="19070"/>
                </a:cubicBezTo>
                <a:lnTo>
                  <a:pt x="0" y="2528"/>
                </a:lnTo>
                <a:cubicBezTo>
                  <a:pt x="0" y="1132"/>
                  <a:pt x="2430" y="0"/>
                  <a:pt x="54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9093" name="AutoShape 5"/>
          <p:cNvSpPr>
            <a:spLocks/>
          </p:cNvSpPr>
          <p:nvPr/>
        </p:nvSpPr>
        <p:spPr bwMode="auto">
          <a:xfrm>
            <a:off x="6858000"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16" y="0"/>
                </a:moveTo>
                <a:cubicBezTo>
                  <a:pt x="2656" y="0"/>
                  <a:pt x="0" y="1298"/>
                  <a:pt x="0" y="2894"/>
                </a:cubicBezTo>
                <a:lnTo>
                  <a:pt x="0" y="18705"/>
                </a:lnTo>
                <a:cubicBezTo>
                  <a:pt x="0" y="20301"/>
                  <a:pt x="2656" y="21599"/>
                  <a:pt x="5916" y="21600"/>
                </a:cubicBezTo>
                <a:cubicBezTo>
                  <a:pt x="10697" y="21600"/>
                  <a:pt x="13158" y="20344"/>
                  <a:pt x="13905" y="19178"/>
                </a:cubicBezTo>
                <a:cubicBezTo>
                  <a:pt x="17091" y="18366"/>
                  <a:pt x="19127" y="16700"/>
                  <a:pt x="19127" y="14871"/>
                </a:cubicBezTo>
                <a:cubicBezTo>
                  <a:pt x="19127" y="14698"/>
                  <a:pt x="19108" y="14523"/>
                  <a:pt x="19071" y="14349"/>
                </a:cubicBezTo>
                <a:cubicBezTo>
                  <a:pt x="20707" y="13455"/>
                  <a:pt x="21599" y="12330"/>
                  <a:pt x="21599" y="11153"/>
                </a:cubicBezTo>
                <a:cubicBezTo>
                  <a:pt x="21599" y="10271"/>
                  <a:pt x="21098" y="9412"/>
                  <a:pt x="20139" y="8655"/>
                </a:cubicBezTo>
                <a:cubicBezTo>
                  <a:pt x="20500" y="8210"/>
                  <a:pt x="20688" y="7722"/>
                  <a:pt x="20688" y="7226"/>
                </a:cubicBezTo>
                <a:cubicBezTo>
                  <a:pt x="20688" y="5752"/>
                  <a:pt x="19056" y="4486"/>
                  <a:pt x="16772" y="4095"/>
                </a:cubicBezTo>
                <a:cubicBezTo>
                  <a:pt x="16578" y="2262"/>
                  <a:pt x="13573" y="794"/>
                  <a:pt x="9870" y="745"/>
                </a:cubicBezTo>
                <a:cubicBezTo>
                  <a:pt x="9784" y="706"/>
                  <a:pt x="9689" y="670"/>
                  <a:pt x="9598" y="634"/>
                </a:cubicBezTo>
                <a:cubicBezTo>
                  <a:pt x="9596" y="632"/>
                  <a:pt x="9597" y="630"/>
                  <a:pt x="9594" y="629"/>
                </a:cubicBezTo>
                <a:cubicBezTo>
                  <a:pt x="9593" y="629"/>
                  <a:pt x="9593" y="630"/>
                  <a:pt x="9591" y="630"/>
                </a:cubicBezTo>
                <a:cubicBezTo>
                  <a:pt x="8549" y="222"/>
                  <a:pt x="7273" y="0"/>
                  <a:pt x="5916" y="0"/>
                </a:cubicBezTo>
                <a:close/>
                <a:moveTo>
                  <a:pt x="5916" y="955"/>
                </a:moveTo>
                <a:cubicBezTo>
                  <a:pt x="6691" y="955"/>
                  <a:pt x="7424" y="1066"/>
                  <a:pt x="8058" y="1268"/>
                </a:cubicBezTo>
                <a:cubicBezTo>
                  <a:pt x="8857" y="1711"/>
                  <a:pt x="8957" y="2350"/>
                  <a:pt x="8271" y="2722"/>
                </a:cubicBezTo>
                <a:cubicBezTo>
                  <a:pt x="7403" y="3193"/>
                  <a:pt x="5945" y="3337"/>
                  <a:pt x="4732" y="3460"/>
                </a:cubicBezTo>
                <a:cubicBezTo>
                  <a:pt x="6090" y="3500"/>
                  <a:pt x="7737" y="3520"/>
                  <a:pt x="8931" y="3144"/>
                </a:cubicBezTo>
                <a:cubicBezTo>
                  <a:pt x="9993" y="3247"/>
                  <a:pt x="11179" y="3552"/>
                  <a:pt x="11652" y="4040"/>
                </a:cubicBezTo>
                <a:cubicBezTo>
                  <a:pt x="12115" y="4521"/>
                  <a:pt x="12001" y="4997"/>
                  <a:pt x="11767" y="5500"/>
                </a:cubicBezTo>
                <a:cubicBezTo>
                  <a:pt x="12268" y="4979"/>
                  <a:pt x="12678" y="4384"/>
                  <a:pt x="12232" y="3814"/>
                </a:cubicBezTo>
                <a:cubicBezTo>
                  <a:pt x="11814" y="3281"/>
                  <a:pt x="10978" y="2866"/>
                  <a:pt x="9982" y="2583"/>
                </a:cubicBezTo>
                <a:cubicBezTo>
                  <a:pt x="10273" y="2314"/>
                  <a:pt x="10376" y="2020"/>
                  <a:pt x="10335" y="1723"/>
                </a:cubicBezTo>
                <a:cubicBezTo>
                  <a:pt x="12863" y="1885"/>
                  <a:pt x="14827" y="2970"/>
                  <a:pt x="14827" y="4283"/>
                </a:cubicBezTo>
                <a:cubicBezTo>
                  <a:pt x="14827" y="4318"/>
                  <a:pt x="14820" y="4353"/>
                  <a:pt x="14816" y="4387"/>
                </a:cubicBezTo>
                <a:lnTo>
                  <a:pt x="14757" y="4878"/>
                </a:lnTo>
                <a:lnTo>
                  <a:pt x="15644" y="4941"/>
                </a:lnTo>
                <a:cubicBezTo>
                  <a:pt x="17377" y="5064"/>
                  <a:pt x="18735" y="6067"/>
                  <a:pt x="18735" y="7226"/>
                </a:cubicBezTo>
                <a:cubicBezTo>
                  <a:pt x="18735" y="7435"/>
                  <a:pt x="18688" y="7640"/>
                  <a:pt x="18603" y="7840"/>
                </a:cubicBezTo>
                <a:cubicBezTo>
                  <a:pt x="17560" y="8358"/>
                  <a:pt x="15860" y="8519"/>
                  <a:pt x="14439" y="8483"/>
                </a:cubicBezTo>
                <a:cubicBezTo>
                  <a:pt x="12888" y="8442"/>
                  <a:pt x="11499" y="8139"/>
                  <a:pt x="10139" y="7797"/>
                </a:cubicBezTo>
                <a:cubicBezTo>
                  <a:pt x="11483" y="8361"/>
                  <a:pt x="12934" y="8882"/>
                  <a:pt x="14698" y="9076"/>
                </a:cubicBezTo>
                <a:cubicBezTo>
                  <a:pt x="15900" y="9208"/>
                  <a:pt x="17163" y="9215"/>
                  <a:pt x="18351" y="9069"/>
                </a:cubicBezTo>
                <a:cubicBezTo>
                  <a:pt x="19195" y="9697"/>
                  <a:pt x="19647" y="10414"/>
                  <a:pt x="19647" y="11153"/>
                </a:cubicBezTo>
                <a:cubicBezTo>
                  <a:pt x="19647" y="12104"/>
                  <a:pt x="18903" y="13013"/>
                  <a:pt x="17558" y="13735"/>
                </a:cubicBezTo>
                <a:cubicBezTo>
                  <a:pt x="16706" y="13324"/>
                  <a:pt x="15561" y="13055"/>
                  <a:pt x="14257" y="12928"/>
                </a:cubicBezTo>
                <a:cubicBezTo>
                  <a:pt x="13095" y="12816"/>
                  <a:pt x="11962" y="12793"/>
                  <a:pt x="10779" y="12809"/>
                </a:cubicBezTo>
                <a:cubicBezTo>
                  <a:pt x="9510" y="12824"/>
                  <a:pt x="8251" y="12969"/>
                  <a:pt x="7013" y="13091"/>
                </a:cubicBezTo>
                <a:cubicBezTo>
                  <a:pt x="9179" y="13068"/>
                  <a:pt x="11440" y="13051"/>
                  <a:pt x="13493" y="13443"/>
                </a:cubicBezTo>
                <a:cubicBezTo>
                  <a:pt x="15078" y="13745"/>
                  <a:pt x="17063" y="14666"/>
                  <a:pt x="17027" y="15611"/>
                </a:cubicBezTo>
                <a:cubicBezTo>
                  <a:pt x="16561" y="16840"/>
                  <a:pt x="14957" y="17895"/>
                  <a:pt x="12672" y="18409"/>
                </a:cubicBezTo>
                <a:lnTo>
                  <a:pt x="12403" y="18470"/>
                </a:lnTo>
                <a:cubicBezTo>
                  <a:pt x="11729" y="18005"/>
                  <a:pt x="10428" y="17911"/>
                  <a:pt x="9266" y="17913"/>
                </a:cubicBezTo>
                <a:cubicBezTo>
                  <a:pt x="9868" y="17912"/>
                  <a:pt x="11018" y="18244"/>
                  <a:pt x="11330" y="18484"/>
                </a:cubicBezTo>
                <a:cubicBezTo>
                  <a:pt x="11711" y="18777"/>
                  <a:pt x="11500" y="19313"/>
                  <a:pt x="11170" y="19590"/>
                </a:cubicBezTo>
                <a:cubicBezTo>
                  <a:pt x="11121" y="19631"/>
                  <a:pt x="10343" y="20011"/>
                  <a:pt x="9930" y="20170"/>
                </a:cubicBezTo>
                <a:cubicBezTo>
                  <a:pt x="8952" y="20457"/>
                  <a:pt x="7634" y="20644"/>
                  <a:pt x="5916" y="20644"/>
                </a:cubicBezTo>
                <a:cubicBezTo>
                  <a:pt x="3733" y="20644"/>
                  <a:pt x="1956" y="19774"/>
                  <a:pt x="1956" y="18705"/>
                </a:cubicBezTo>
                <a:lnTo>
                  <a:pt x="1956" y="14782"/>
                </a:lnTo>
                <a:cubicBezTo>
                  <a:pt x="2248" y="14900"/>
                  <a:pt x="2586" y="15005"/>
                  <a:pt x="2989" y="15095"/>
                </a:cubicBezTo>
                <a:cubicBezTo>
                  <a:pt x="4914" y="15533"/>
                  <a:pt x="7454" y="15282"/>
                  <a:pt x="9266" y="14813"/>
                </a:cubicBezTo>
                <a:cubicBezTo>
                  <a:pt x="7647" y="15025"/>
                  <a:pt x="5606" y="15053"/>
                  <a:pt x="4104" y="14652"/>
                </a:cubicBezTo>
                <a:cubicBezTo>
                  <a:pt x="2663" y="14266"/>
                  <a:pt x="2078" y="13549"/>
                  <a:pt x="1956" y="12822"/>
                </a:cubicBezTo>
                <a:lnTo>
                  <a:pt x="1956" y="5560"/>
                </a:lnTo>
                <a:cubicBezTo>
                  <a:pt x="2680" y="5724"/>
                  <a:pt x="3493" y="5789"/>
                  <a:pt x="4296" y="5784"/>
                </a:cubicBezTo>
                <a:cubicBezTo>
                  <a:pt x="6233" y="5774"/>
                  <a:pt x="8239" y="5444"/>
                  <a:pt x="9944" y="5005"/>
                </a:cubicBezTo>
                <a:cubicBezTo>
                  <a:pt x="8460" y="5206"/>
                  <a:pt x="6853" y="5305"/>
                  <a:pt x="5316" y="5247"/>
                </a:cubicBezTo>
                <a:cubicBezTo>
                  <a:pt x="4341" y="5211"/>
                  <a:pt x="3501" y="5086"/>
                  <a:pt x="2693" y="4818"/>
                </a:cubicBezTo>
                <a:cubicBezTo>
                  <a:pt x="2279" y="4622"/>
                  <a:pt x="2075" y="4413"/>
                  <a:pt x="1956" y="4172"/>
                </a:cubicBezTo>
                <a:lnTo>
                  <a:pt x="1956" y="2894"/>
                </a:lnTo>
                <a:cubicBezTo>
                  <a:pt x="1956" y="1825"/>
                  <a:pt x="3733" y="955"/>
                  <a:pt x="5916" y="955"/>
                </a:cubicBezTo>
                <a:close/>
                <a:moveTo>
                  <a:pt x="10422" y="6400"/>
                </a:moveTo>
                <a:cubicBezTo>
                  <a:pt x="9113" y="6372"/>
                  <a:pt x="7752" y="6460"/>
                  <a:pt x="6678" y="6820"/>
                </a:cubicBezTo>
                <a:cubicBezTo>
                  <a:pt x="5240" y="7304"/>
                  <a:pt x="4490" y="8093"/>
                  <a:pt x="4683" y="8944"/>
                </a:cubicBezTo>
                <a:cubicBezTo>
                  <a:pt x="4801" y="9464"/>
                  <a:pt x="5084" y="9855"/>
                  <a:pt x="5546" y="10249"/>
                </a:cubicBezTo>
                <a:cubicBezTo>
                  <a:pt x="5097" y="10376"/>
                  <a:pt x="4696" y="10539"/>
                  <a:pt x="4394" y="10750"/>
                </a:cubicBezTo>
                <a:cubicBezTo>
                  <a:pt x="3624" y="11310"/>
                  <a:pt x="3454" y="11928"/>
                  <a:pt x="3758" y="12583"/>
                </a:cubicBezTo>
                <a:cubicBezTo>
                  <a:pt x="4087" y="12078"/>
                  <a:pt x="4347" y="11554"/>
                  <a:pt x="5172" y="11179"/>
                </a:cubicBezTo>
                <a:cubicBezTo>
                  <a:pt x="6151" y="10735"/>
                  <a:pt x="7500" y="10649"/>
                  <a:pt x="8784" y="10642"/>
                </a:cubicBezTo>
                <a:cubicBezTo>
                  <a:pt x="11258" y="10630"/>
                  <a:pt x="13700" y="10940"/>
                  <a:pt x="16133" y="11119"/>
                </a:cubicBezTo>
                <a:cubicBezTo>
                  <a:pt x="15201" y="10752"/>
                  <a:pt x="14058" y="10487"/>
                  <a:pt x="12944" y="10283"/>
                </a:cubicBezTo>
                <a:cubicBezTo>
                  <a:pt x="11481" y="10015"/>
                  <a:pt x="9896" y="9846"/>
                  <a:pt x="8327" y="9883"/>
                </a:cubicBezTo>
                <a:cubicBezTo>
                  <a:pt x="8288" y="9884"/>
                  <a:pt x="8250" y="9887"/>
                  <a:pt x="8211" y="9888"/>
                </a:cubicBezTo>
                <a:cubicBezTo>
                  <a:pt x="7520" y="9557"/>
                  <a:pt x="6898" y="9180"/>
                  <a:pt x="6619" y="8718"/>
                </a:cubicBezTo>
                <a:cubicBezTo>
                  <a:pt x="6220" y="8060"/>
                  <a:pt x="6844" y="7391"/>
                  <a:pt x="8068" y="7072"/>
                </a:cubicBezTo>
                <a:cubicBezTo>
                  <a:pt x="9345" y="6739"/>
                  <a:pt x="10919" y="6704"/>
                  <a:pt x="12333" y="6745"/>
                </a:cubicBezTo>
                <a:cubicBezTo>
                  <a:pt x="13459" y="6778"/>
                  <a:pt x="14603" y="6866"/>
                  <a:pt x="15679" y="7034"/>
                </a:cubicBezTo>
                <a:cubicBezTo>
                  <a:pt x="14436" y="6744"/>
                  <a:pt x="13060" y="6559"/>
                  <a:pt x="11701" y="6461"/>
                </a:cubicBezTo>
                <a:cubicBezTo>
                  <a:pt x="11288" y="6432"/>
                  <a:pt x="10859" y="6409"/>
                  <a:pt x="10422" y="6400"/>
                </a:cubicBezTo>
                <a:close/>
                <a:moveTo>
                  <a:pt x="9643" y="15922"/>
                </a:moveTo>
                <a:cubicBezTo>
                  <a:pt x="8449" y="15939"/>
                  <a:pt x="7274" y="16109"/>
                  <a:pt x="6426" y="16444"/>
                </a:cubicBezTo>
                <a:cubicBezTo>
                  <a:pt x="4427" y="17235"/>
                  <a:pt x="4675" y="18634"/>
                  <a:pt x="6322" y="19508"/>
                </a:cubicBezTo>
                <a:cubicBezTo>
                  <a:pt x="6452" y="18673"/>
                  <a:pt x="6135" y="17681"/>
                  <a:pt x="7778" y="17143"/>
                </a:cubicBezTo>
                <a:cubicBezTo>
                  <a:pt x="9290" y="16649"/>
                  <a:pt x="11246" y="16552"/>
                  <a:pt x="12965" y="16319"/>
                </a:cubicBezTo>
                <a:cubicBezTo>
                  <a:pt x="12050" y="16042"/>
                  <a:pt x="10837" y="15906"/>
                  <a:pt x="9643" y="15922"/>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dirty="0">
              <a:solidFill>
                <a:srgbClr val="F2CD7D"/>
              </a:solidFill>
              <a:latin typeface="Helvetica Light" charset="0"/>
              <a:sym typeface="Helvetica Light" charset="0"/>
            </a:endParaRPr>
          </a:p>
        </p:txBody>
      </p:sp>
      <p:sp>
        <p:nvSpPr>
          <p:cNvPr id="89094" name="AutoShape 6"/>
          <p:cNvSpPr>
            <a:spLocks/>
          </p:cNvSpPr>
          <p:nvPr/>
        </p:nvSpPr>
        <p:spPr bwMode="auto">
          <a:xfrm>
            <a:off x="7927777" y="6084689"/>
            <a:ext cx="1509117" cy="831354"/>
          </a:xfrm>
          <a:custGeom>
            <a:avLst/>
            <a:gdLst>
              <a:gd name="T0" fmla="*/ 10800 w 21600"/>
              <a:gd name="T1" fmla="*/ 8872 h 17744"/>
              <a:gd name="T2" fmla="*/ 10800 w 21600"/>
              <a:gd name="T3" fmla="*/ 8872 h 17744"/>
              <a:gd name="T4" fmla="*/ 10800 w 21600"/>
              <a:gd name="T5" fmla="*/ 8872 h 17744"/>
              <a:gd name="T6" fmla="*/ 10800 w 21600"/>
              <a:gd name="T7" fmla="*/ 8872 h 17744"/>
            </a:gdLst>
            <a:ahLst/>
            <a:cxnLst>
              <a:cxn ang="0">
                <a:pos x="T0" y="T1"/>
              </a:cxn>
              <a:cxn ang="0">
                <a:pos x="T2" y="T3"/>
              </a:cxn>
              <a:cxn ang="0">
                <a:pos x="T4" y="T5"/>
              </a:cxn>
              <a:cxn ang="0">
                <a:pos x="T6" y="T7"/>
              </a:cxn>
            </a:cxnLst>
            <a:rect l="0" t="0" r="r" b="b"/>
            <a:pathLst>
              <a:path w="21600" h="17744">
                <a:moveTo>
                  <a:pt x="21600" y="14759"/>
                </a:moveTo>
                <a:cubicBezTo>
                  <a:pt x="10784" y="21599"/>
                  <a:pt x="3584" y="16680"/>
                  <a:pt x="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5" name="AutoShape 7"/>
          <p:cNvSpPr>
            <a:spLocks/>
          </p:cNvSpPr>
          <p:nvPr/>
        </p:nvSpPr>
        <p:spPr bwMode="auto">
          <a:xfrm>
            <a:off x="8368903" y="3922812"/>
            <a:ext cx="1260872" cy="257175"/>
          </a:xfrm>
          <a:custGeom>
            <a:avLst/>
            <a:gdLst>
              <a:gd name="T0" fmla="*/ 10800 w 21600"/>
              <a:gd name="T1" fmla="+- 0 13373 5147"/>
              <a:gd name="T2" fmla="*/ 13373 h 16453"/>
              <a:gd name="T3" fmla="*/ 10800 w 21600"/>
              <a:gd name="T4" fmla="+- 0 13373 5147"/>
              <a:gd name="T5" fmla="*/ 13373 h 16453"/>
              <a:gd name="T6" fmla="*/ 10800 w 21600"/>
              <a:gd name="T7" fmla="+- 0 13373 5147"/>
              <a:gd name="T8" fmla="*/ 13373 h 16453"/>
              <a:gd name="T9" fmla="*/ 10800 w 21600"/>
              <a:gd name="T10" fmla="+- 0 13373 5147"/>
              <a:gd name="T11" fmla="*/ 13373 h 16453"/>
            </a:gdLst>
            <a:ahLst/>
            <a:cxnLst>
              <a:cxn ang="0">
                <a:pos x="T0" y="T2"/>
              </a:cxn>
              <a:cxn ang="0">
                <a:pos x="T3" y="T5"/>
              </a:cxn>
              <a:cxn ang="0">
                <a:pos x="T6" y="T8"/>
              </a:cxn>
              <a:cxn ang="0">
                <a:pos x="T9" y="T11"/>
              </a:cxn>
            </a:cxnLst>
            <a:rect l="0" t="0" r="r" b="b"/>
            <a:pathLst>
              <a:path w="21600" h="16453">
                <a:moveTo>
                  <a:pt x="21600" y="9308"/>
                </a:moveTo>
                <a:cubicBezTo>
                  <a:pt x="14989" y="-5147"/>
                  <a:pt x="7789" y="-2766"/>
                  <a:pt x="0" y="16453"/>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6" name="AutoShape 8"/>
          <p:cNvSpPr>
            <a:spLocks/>
          </p:cNvSpPr>
          <p:nvPr/>
        </p:nvSpPr>
        <p:spPr bwMode="auto">
          <a:xfrm>
            <a:off x="4193381" y="3867448"/>
            <a:ext cx="1843088" cy="661690"/>
          </a:xfrm>
          <a:custGeom>
            <a:avLst/>
            <a:gdLst>
              <a:gd name="T0" fmla="*/ 10800 w 21600"/>
              <a:gd name="T1" fmla="+- 0 13229 4858"/>
              <a:gd name="T2" fmla="*/ 13229 h 16742"/>
              <a:gd name="T3" fmla="*/ 10800 w 21600"/>
              <a:gd name="T4" fmla="+- 0 13229 4858"/>
              <a:gd name="T5" fmla="*/ 13229 h 16742"/>
              <a:gd name="T6" fmla="*/ 10800 w 21600"/>
              <a:gd name="T7" fmla="+- 0 13229 4858"/>
              <a:gd name="T8" fmla="*/ 13229 h 16742"/>
              <a:gd name="T9" fmla="*/ 10800 w 21600"/>
              <a:gd name="T10" fmla="+- 0 13229 4858"/>
              <a:gd name="T11" fmla="*/ 13229 h 16742"/>
            </a:gdLst>
            <a:ahLst/>
            <a:cxnLst>
              <a:cxn ang="0">
                <a:pos x="T0" y="T2"/>
              </a:cxn>
              <a:cxn ang="0">
                <a:pos x="T3" y="T5"/>
              </a:cxn>
              <a:cxn ang="0">
                <a:pos x="T6" y="T8"/>
              </a:cxn>
              <a:cxn ang="0">
                <a:pos x="T9" y="T11"/>
              </a:cxn>
            </a:cxnLst>
            <a:rect l="0" t="0" r="r" b="b"/>
            <a:pathLst>
              <a:path w="21600" h="16742">
                <a:moveTo>
                  <a:pt x="0" y="6864"/>
                </a:moveTo>
                <a:cubicBezTo>
                  <a:pt x="8670" y="-4858"/>
                  <a:pt x="15870" y="-1566"/>
                  <a:pt x="21599" y="16741"/>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7" name="AutoShape 9"/>
          <p:cNvSpPr>
            <a:spLocks/>
          </p:cNvSpPr>
          <p:nvPr/>
        </p:nvSpPr>
        <p:spPr bwMode="auto">
          <a:xfrm>
            <a:off x="4137125" y="6669584"/>
            <a:ext cx="1190327" cy="467916"/>
          </a:xfrm>
          <a:custGeom>
            <a:avLst/>
            <a:gdLst>
              <a:gd name="T0" fmla="*/ 10800 w 21600"/>
              <a:gd name="T1" fmla="*/ 8168 h 16337"/>
              <a:gd name="T2" fmla="*/ 10800 w 21600"/>
              <a:gd name="T3" fmla="*/ 8168 h 16337"/>
              <a:gd name="T4" fmla="*/ 10800 w 21600"/>
              <a:gd name="T5" fmla="*/ 8168 h 16337"/>
              <a:gd name="T6" fmla="*/ 10800 w 21600"/>
              <a:gd name="T7" fmla="*/ 8168 h 16337"/>
            </a:gdLst>
            <a:ahLst/>
            <a:cxnLst>
              <a:cxn ang="0">
                <a:pos x="T0" y="T1"/>
              </a:cxn>
              <a:cxn ang="0">
                <a:pos x="T2" y="T3"/>
              </a:cxn>
              <a:cxn ang="0">
                <a:pos x="T4" y="T5"/>
              </a:cxn>
              <a:cxn ang="0">
                <a:pos x="T6" y="T7"/>
              </a:cxn>
            </a:cxnLst>
            <a:rect l="0" t="0" r="r" b="b"/>
            <a:pathLst>
              <a:path w="21600" h="16337">
                <a:moveTo>
                  <a:pt x="0" y="0"/>
                </a:moveTo>
                <a:cubicBezTo>
                  <a:pt x="5354" y="19789"/>
                  <a:pt x="12554" y="21600"/>
                  <a:pt x="21600" y="5431"/>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8" name="AutoShape 10"/>
          <p:cNvSpPr>
            <a:spLocks/>
          </p:cNvSpPr>
          <p:nvPr/>
        </p:nvSpPr>
        <p:spPr bwMode="auto">
          <a:xfrm>
            <a:off x="1459111" y="403711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099" name="AutoShape 11"/>
          <p:cNvSpPr>
            <a:spLocks/>
          </p:cNvSpPr>
          <p:nvPr/>
        </p:nvSpPr>
        <p:spPr bwMode="auto">
          <a:xfrm>
            <a:off x="2269034" y="372457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9100" name="AutoShape 12"/>
          <p:cNvSpPr>
            <a:spLocks/>
          </p:cNvSpPr>
          <p:nvPr/>
        </p:nvSpPr>
        <p:spPr bwMode="auto">
          <a:xfrm>
            <a:off x="10033397" y="41656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101" name="AutoShape 13"/>
          <p:cNvSpPr>
            <a:spLocks/>
          </p:cNvSpPr>
          <p:nvPr/>
        </p:nvSpPr>
        <p:spPr bwMode="auto">
          <a:xfrm>
            <a:off x="10028932" y="3853161"/>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9102" name="AutoShape 14"/>
          <p:cNvSpPr>
            <a:spLocks/>
          </p:cNvSpPr>
          <p:nvPr/>
        </p:nvSpPr>
        <p:spPr bwMode="auto">
          <a:xfrm>
            <a:off x="1459111" y="648206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103" name="AutoShape 15"/>
          <p:cNvSpPr>
            <a:spLocks/>
          </p:cNvSpPr>
          <p:nvPr/>
        </p:nvSpPr>
        <p:spPr bwMode="auto">
          <a:xfrm>
            <a:off x="2269034" y="616952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9104" name="AutoShape 16"/>
          <p:cNvSpPr>
            <a:spLocks/>
          </p:cNvSpPr>
          <p:nvPr/>
        </p:nvSpPr>
        <p:spPr bwMode="auto">
          <a:xfrm>
            <a:off x="10033397" y="662404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105" name="AutoShape 17"/>
          <p:cNvSpPr>
            <a:spLocks/>
          </p:cNvSpPr>
          <p:nvPr/>
        </p:nvSpPr>
        <p:spPr bwMode="auto">
          <a:xfrm>
            <a:off x="10028932" y="631150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AutoShape 1"/>
          <p:cNvSpPr>
            <a:spLocks/>
          </p:cNvSpPr>
          <p:nvPr/>
        </p:nvSpPr>
        <p:spPr bwMode="auto">
          <a:xfrm>
            <a:off x="4948833"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200"/>
                </a:moveTo>
                <a:cubicBezTo>
                  <a:pt x="7817" y="16200"/>
                  <a:pt x="5400" y="13782"/>
                  <a:pt x="5400" y="10800"/>
                </a:cubicBezTo>
                <a:cubicBezTo>
                  <a:pt x="5400" y="7817"/>
                  <a:pt x="7817" y="5399"/>
                  <a:pt x="10800" y="5399"/>
                </a:cubicBezTo>
                <a:cubicBezTo>
                  <a:pt x="13782" y="5399"/>
                  <a:pt x="16199" y="7817"/>
                  <a:pt x="16199" y="10800"/>
                </a:cubicBezTo>
                <a:cubicBezTo>
                  <a:pt x="16199" y="13782"/>
                  <a:pt x="13782" y="16200"/>
                  <a:pt x="10800" y="16200"/>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0115" name="AutoShape 3"/>
          <p:cNvSpPr>
            <a:spLocks/>
          </p:cNvSpPr>
          <p:nvPr/>
        </p:nvSpPr>
        <p:spPr bwMode="auto">
          <a:xfrm>
            <a:off x="4948833" y="3755827"/>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199"/>
                </a:moveTo>
                <a:cubicBezTo>
                  <a:pt x="7817" y="16199"/>
                  <a:pt x="5400" y="13782"/>
                  <a:pt x="5400" y="10800"/>
                </a:cubicBezTo>
                <a:cubicBezTo>
                  <a:pt x="5400" y="7817"/>
                  <a:pt x="7817" y="5400"/>
                  <a:pt x="10800" y="5400"/>
                </a:cubicBezTo>
                <a:cubicBezTo>
                  <a:pt x="13782" y="5400"/>
                  <a:pt x="16199" y="7817"/>
                  <a:pt x="16199" y="10800"/>
                </a:cubicBezTo>
                <a:cubicBezTo>
                  <a:pt x="16199" y="13782"/>
                  <a:pt x="13782" y="16199"/>
                  <a:pt x="10800" y="16199"/>
                </a:cubicBezTo>
                <a:close/>
                <a:moveTo>
                  <a:pt x="10800" y="0"/>
                </a:moveTo>
                <a:cubicBezTo>
                  <a:pt x="4835" y="0"/>
                  <a:pt x="0" y="4835"/>
                  <a:pt x="0" y="10800"/>
                </a:cubicBezTo>
                <a:cubicBezTo>
                  <a:pt x="0" y="16764"/>
                  <a:pt x="4835" y="21599"/>
                  <a:pt x="10800" y="21599"/>
                </a:cubicBezTo>
                <a:cubicBezTo>
                  <a:pt x="16764" y="21599"/>
                  <a:pt x="21600" y="16764"/>
                  <a:pt x="21600" y="10800"/>
                </a:cubicBezTo>
                <a:cubicBezTo>
                  <a:pt x="21600" y="4835"/>
                  <a:pt x="16764"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16" name="AutoShape 4"/>
          <p:cNvSpPr>
            <a:spLocks/>
          </p:cNvSpPr>
          <p:nvPr/>
        </p:nvSpPr>
        <p:spPr bwMode="auto">
          <a:xfrm>
            <a:off x="6584752" y="3755827"/>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199"/>
                </a:moveTo>
                <a:cubicBezTo>
                  <a:pt x="7817" y="16199"/>
                  <a:pt x="5399" y="13782"/>
                  <a:pt x="5399" y="10800"/>
                </a:cubicBezTo>
                <a:cubicBezTo>
                  <a:pt x="5399" y="7817"/>
                  <a:pt x="7817" y="5400"/>
                  <a:pt x="10799" y="5400"/>
                </a:cubicBezTo>
                <a:cubicBezTo>
                  <a:pt x="13782" y="5400"/>
                  <a:pt x="16199" y="7817"/>
                  <a:pt x="16199" y="10800"/>
                </a:cubicBezTo>
                <a:cubicBezTo>
                  <a:pt x="16199" y="13782"/>
                  <a:pt x="13782" y="16199"/>
                  <a:pt x="10799" y="16199"/>
                </a:cubicBezTo>
                <a:close/>
                <a:moveTo>
                  <a:pt x="10799" y="0"/>
                </a:moveTo>
                <a:cubicBezTo>
                  <a:pt x="4835" y="0"/>
                  <a:pt x="0" y="4835"/>
                  <a:pt x="0" y="10800"/>
                </a:cubicBezTo>
                <a:cubicBezTo>
                  <a:pt x="0" y="16764"/>
                  <a:pt x="4835" y="21599"/>
                  <a:pt x="10799" y="21599"/>
                </a:cubicBezTo>
                <a:cubicBezTo>
                  <a:pt x="16764" y="21599"/>
                  <a:pt x="21599" y="16764"/>
                  <a:pt x="21599" y="10800"/>
                </a:cubicBezTo>
                <a:cubicBezTo>
                  <a:pt x="21599" y="4835"/>
                  <a:pt x="16764" y="0"/>
                  <a:pt x="1079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17" name="AutoShape 5"/>
          <p:cNvSpPr>
            <a:spLocks/>
          </p:cNvSpPr>
          <p:nvPr/>
        </p:nvSpPr>
        <p:spPr bwMode="auto">
          <a:xfrm>
            <a:off x="6584752"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200"/>
                </a:moveTo>
                <a:cubicBezTo>
                  <a:pt x="7817" y="16200"/>
                  <a:pt x="5399" y="13782"/>
                  <a:pt x="5399" y="10800"/>
                </a:cubicBezTo>
                <a:cubicBezTo>
                  <a:pt x="5399" y="7817"/>
                  <a:pt x="7817" y="5399"/>
                  <a:pt x="10799" y="5399"/>
                </a:cubicBezTo>
                <a:cubicBezTo>
                  <a:pt x="13782" y="5399"/>
                  <a:pt x="16199" y="7817"/>
                  <a:pt x="16199" y="10800"/>
                </a:cubicBezTo>
                <a:cubicBezTo>
                  <a:pt x="16199" y="13782"/>
                  <a:pt x="13782" y="16200"/>
                  <a:pt x="10799" y="16200"/>
                </a:cubicBezTo>
                <a:close/>
                <a:moveTo>
                  <a:pt x="10799" y="0"/>
                </a:moveTo>
                <a:cubicBezTo>
                  <a:pt x="4835" y="0"/>
                  <a:pt x="0" y="4835"/>
                  <a:pt x="0" y="10800"/>
                </a:cubicBezTo>
                <a:cubicBezTo>
                  <a:pt x="0" y="16764"/>
                  <a:pt x="4835" y="21600"/>
                  <a:pt x="10799" y="21600"/>
                </a:cubicBezTo>
                <a:cubicBezTo>
                  <a:pt x="16764" y="21600"/>
                  <a:pt x="21599" y="16764"/>
                  <a:pt x="21599" y="10800"/>
                </a:cubicBezTo>
                <a:cubicBezTo>
                  <a:pt x="21599" y="4835"/>
                  <a:pt x="16764" y="0"/>
                  <a:pt x="1079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0118" name="AutoShape 6"/>
          <p:cNvSpPr>
            <a:spLocks/>
          </p:cNvSpPr>
          <p:nvPr/>
        </p:nvSpPr>
        <p:spPr bwMode="auto">
          <a:xfrm>
            <a:off x="1910953" y="43603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19" name="AutoShape 7"/>
          <p:cNvSpPr>
            <a:spLocks/>
          </p:cNvSpPr>
          <p:nvPr/>
        </p:nvSpPr>
        <p:spPr bwMode="auto">
          <a:xfrm>
            <a:off x="2721769"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0120" name="AutoShape 8"/>
          <p:cNvSpPr>
            <a:spLocks/>
          </p:cNvSpPr>
          <p:nvPr/>
        </p:nvSpPr>
        <p:spPr bwMode="auto">
          <a:xfrm>
            <a:off x="9460111"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21" name="AutoShape 9"/>
          <p:cNvSpPr>
            <a:spLocks/>
          </p:cNvSpPr>
          <p:nvPr/>
        </p:nvSpPr>
        <p:spPr bwMode="auto">
          <a:xfrm>
            <a:off x="9455646" y="4135339"/>
            <a:ext cx="1584127"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0122" name="AutoShape 10"/>
          <p:cNvSpPr>
            <a:spLocks/>
          </p:cNvSpPr>
          <p:nvPr/>
        </p:nvSpPr>
        <p:spPr bwMode="auto">
          <a:xfrm>
            <a:off x="1910953" y="624988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23" name="AutoShape 11"/>
          <p:cNvSpPr>
            <a:spLocks/>
          </p:cNvSpPr>
          <p:nvPr/>
        </p:nvSpPr>
        <p:spPr bwMode="auto">
          <a:xfrm>
            <a:off x="2721769"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0124" name="AutoShape 12"/>
          <p:cNvSpPr>
            <a:spLocks/>
          </p:cNvSpPr>
          <p:nvPr/>
        </p:nvSpPr>
        <p:spPr bwMode="auto">
          <a:xfrm>
            <a:off x="9460111"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25" name="AutoShape 13"/>
          <p:cNvSpPr>
            <a:spLocks/>
          </p:cNvSpPr>
          <p:nvPr/>
        </p:nvSpPr>
        <p:spPr bwMode="auto">
          <a:xfrm>
            <a:off x="9455646" y="6023967"/>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0126" name="AutoShape 14"/>
          <p:cNvSpPr>
            <a:spLocks/>
          </p:cNvSpPr>
          <p:nvPr/>
        </p:nvSpPr>
        <p:spPr bwMode="auto">
          <a:xfrm>
            <a:off x="5882878" y="6307931"/>
            <a:ext cx="317897"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0127" name="AutoShape 15"/>
          <p:cNvSpPr>
            <a:spLocks/>
          </p:cNvSpPr>
          <p:nvPr/>
        </p:nvSpPr>
        <p:spPr bwMode="auto">
          <a:xfrm>
            <a:off x="5882879" y="4675585"/>
            <a:ext cx="313432"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28" name="AutoShape 16"/>
          <p:cNvSpPr>
            <a:spLocks/>
          </p:cNvSpPr>
          <p:nvPr/>
        </p:nvSpPr>
        <p:spPr bwMode="auto">
          <a:xfrm>
            <a:off x="7511653" y="4663976"/>
            <a:ext cx="353616"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29" name="AutoShape 17"/>
          <p:cNvSpPr>
            <a:spLocks/>
          </p:cNvSpPr>
          <p:nvPr/>
        </p:nvSpPr>
        <p:spPr bwMode="auto">
          <a:xfrm>
            <a:off x="7511653" y="6305253"/>
            <a:ext cx="32772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AutoShape 2"/>
          <p:cNvSpPr>
            <a:spLocks/>
          </p:cNvSpPr>
          <p:nvPr/>
        </p:nvSpPr>
        <p:spPr bwMode="auto">
          <a:xfrm>
            <a:off x="1268909" y="4228208"/>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1139" name="AutoShape 3"/>
          <p:cNvSpPr>
            <a:spLocks/>
          </p:cNvSpPr>
          <p:nvPr/>
        </p:nvSpPr>
        <p:spPr bwMode="auto">
          <a:xfrm>
            <a:off x="1822550" y="6189167"/>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0" name="AutoShape 4"/>
          <p:cNvSpPr>
            <a:spLocks/>
          </p:cNvSpPr>
          <p:nvPr/>
        </p:nvSpPr>
        <p:spPr bwMode="auto">
          <a:xfrm>
            <a:off x="1050131"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41" name="AutoShape 5"/>
          <p:cNvSpPr>
            <a:spLocks/>
          </p:cNvSpPr>
          <p:nvPr/>
        </p:nvSpPr>
        <p:spPr bwMode="auto">
          <a:xfrm>
            <a:off x="3670102" y="4228208"/>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1142" name="AutoShape 6"/>
          <p:cNvSpPr>
            <a:spLocks/>
          </p:cNvSpPr>
          <p:nvPr/>
        </p:nvSpPr>
        <p:spPr bwMode="auto">
          <a:xfrm>
            <a:off x="4223742" y="6189167"/>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3" name="AutoShape 7"/>
          <p:cNvSpPr>
            <a:spLocks/>
          </p:cNvSpPr>
          <p:nvPr/>
        </p:nvSpPr>
        <p:spPr bwMode="auto">
          <a:xfrm>
            <a:off x="3451325"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44" name="AutoShape 8"/>
          <p:cNvSpPr>
            <a:spLocks/>
          </p:cNvSpPr>
          <p:nvPr/>
        </p:nvSpPr>
        <p:spPr bwMode="auto">
          <a:xfrm>
            <a:off x="6072188" y="4228208"/>
            <a:ext cx="1571625" cy="155823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1145" name="AutoShape 9"/>
          <p:cNvSpPr>
            <a:spLocks/>
          </p:cNvSpPr>
          <p:nvPr/>
        </p:nvSpPr>
        <p:spPr bwMode="auto">
          <a:xfrm>
            <a:off x="6624936" y="6189167"/>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6" name="AutoShape 10"/>
          <p:cNvSpPr>
            <a:spLocks/>
          </p:cNvSpPr>
          <p:nvPr/>
        </p:nvSpPr>
        <p:spPr bwMode="auto">
          <a:xfrm>
            <a:off x="5852517" y="6542782"/>
            <a:ext cx="201007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47" name="AutoShape 11"/>
          <p:cNvSpPr>
            <a:spLocks/>
          </p:cNvSpPr>
          <p:nvPr/>
        </p:nvSpPr>
        <p:spPr bwMode="auto">
          <a:xfrm>
            <a:off x="8473381" y="4228207"/>
            <a:ext cx="1571625" cy="1560016"/>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1148" name="AutoShape 12"/>
          <p:cNvSpPr>
            <a:spLocks/>
          </p:cNvSpPr>
          <p:nvPr/>
        </p:nvSpPr>
        <p:spPr bwMode="auto">
          <a:xfrm>
            <a:off x="9026128" y="6189167"/>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9" name="AutoShape 13"/>
          <p:cNvSpPr>
            <a:spLocks/>
          </p:cNvSpPr>
          <p:nvPr/>
        </p:nvSpPr>
        <p:spPr bwMode="auto">
          <a:xfrm>
            <a:off x="8254603"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50" name="AutoShape 14"/>
          <p:cNvSpPr>
            <a:spLocks/>
          </p:cNvSpPr>
          <p:nvPr/>
        </p:nvSpPr>
        <p:spPr bwMode="auto">
          <a:xfrm>
            <a:off x="10874573" y="4228207"/>
            <a:ext cx="1571625" cy="156448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1151" name="AutoShape 15"/>
          <p:cNvSpPr>
            <a:spLocks/>
          </p:cNvSpPr>
          <p:nvPr/>
        </p:nvSpPr>
        <p:spPr bwMode="auto">
          <a:xfrm>
            <a:off x="11427322" y="6189167"/>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52" name="AutoShape 16"/>
          <p:cNvSpPr>
            <a:spLocks/>
          </p:cNvSpPr>
          <p:nvPr/>
        </p:nvSpPr>
        <p:spPr bwMode="auto">
          <a:xfrm>
            <a:off x="10655797"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91141"/>
                                        </p:tgtEl>
                                        <p:attrNameLst>
                                          <p:attrName>style.visibility</p:attrName>
                                        </p:attrNameLst>
                                      </p:cBhvr>
                                      <p:to>
                                        <p:strVal val="visible"/>
                                      </p:to>
                                    </p:set>
                                    <p:anim calcmode="lin" valueType="num">
                                      <p:cBhvr>
                                        <p:cTn id="11" dur="500" fill="hold"/>
                                        <p:tgtEl>
                                          <p:spTgt spid="91141"/>
                                        </p:tgtEl>
                                        <p:attrNameLst>
                                          <p:attrName>ppt_w</p:attrName>
                                        </p:attrNameLst>
                                      </p:cBhvr>
                                      <p:tavLst>
                                        <p:tav tm="0">
                                          <p:val>
                                            <p:fltVal val="0"/>
                                          </p:val>
                                        </p:tav>
                                        <p:tav tm="100000">
                                          <p:val>
                                            <p:strVal val="#ppt_w"/>
                                          </p:val>
                                        </p:tav>
                                      </p:tavLst>
                                    </p:anim>
                                    <p:anim calcmode="lin" valueType="num">
                                      <p:cBhvr>
                                        <p:cTn id="12" dur="500" fill="hold"/>
                                        <p:tgtEl>
                                          <p:spTgt spid="9114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300"/>
                                  </p:stCondLst>
                                  <p:childTnLst>
                                    <p:set>
                                      <p:cBhvr>
                                        <p:cTn id="14" dur="1" fill="hold">
                                          <p:stCondLst>
                                            <p:cond delay="0"/>
                                          </p:stCondLst>
                                        </p:cTn>
                                        <p:tgtEl>
                                          <p:spTgt spid="91144"/>
                                        </p:tgtEl>
                                        <p:attrNameLst>
                                          <p:attrName>style.visibility</p:attrName>
                                        </p:attrNameLst>
                                      </p:cBhvr>
                                      <p:to>
                                        <p:strVal val="visible"/>
                                      </p:to>
                                    </p:set>
                                    <p:anim calcmode="lin" valueType="num">
                                      <p:cBhvr>
                                        <p:cTn id="15" dur="500" fill="hold"/>
                                        <p:tgtEl>
                                          <p:spTgt spid="91144"/>
                                        </p:tgtEl>
                                        <p:attrNameLst>
                                          <p:attrName>ppt_w</p:attrName>
                                        </p:attrNameLst>
                                      </p:cBhvr>
                                      <p:tavLst>
                                        <p:tav tm="0">
                                          <p:val>
                                            <p:fltVal val="0"/>
                                          </p:val>
                                        </p:tav>
                                        <p:tav tm="100000">
                                          <p:val>
                                            <p:strVal val="#ppt_w"/>
                                          </p:val>
                                        </p:tav>
                                      </p:tavLst>
                                    </p:anim>
                                    <p:anim calcmode="lin" valueType="num">
                                      <p:cBhvr>
                                        <p:cTn id="16" dur="500" fill="hold"/>
                                        <p:tgtEl>
                                          <p:spTgt spid="911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91147"/>
                                        </p:tgtEl>
                                        <p:attrNameLst>
                                          <p:attrName>style.visibility</p:attrName>
                                        </p:attrNameLst>
                                      </p:cBhvr>
                                      <p:to>
                                        <p:strVal val="visible"/>
                                      </p:to>
                                    </p:set>
                                    <p:anim calcmode="lin" valueType="num">
                                      <p:cBhvr>
                                        <p:cTn id="19" dur="500" fill="hold"/>
                                        <p:tgtEl>
                                          <p:spTgt spid="91147"/>
                                        </p:tgtEl>
                                        <p:attrNameLst>
                                          <p:attrName>ppt_w</p:attrName>
                                        </p:attrNameLst>
                                      </p:cBhvr>
                                      <p:tavLst>
                                        <p:tav tm="0">
                                          <p:val>
                                            <p:fltVal val="0"/>
                                          </p:val>
                                        </p:tav>
                                        <p:tav tm="100000">
                                          <p:val>
                                            <p:strVal val="#ppt_w"/>
                                          </p:val>
                                        </p:tav>
                                      </p:tavLst>
                                    </p:anim>
                                    <p:anim calcmode="lin" valueType="num">
                                      <p:cBhvr>
                                        <p:cTn id="20" dur="500" fill="hold"/>
                                        <p:tgtEl>
                                          <p:spTgt spid="91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300"/>
                                  </p:stCondLst>
                                  <p:childTnLst>
                                    <p:set>
                                      <p:cBhvr>
                                        <p:cTn id="22" dur="1" fill="hold">
                                          <p:stCondLst>
                                            <p:cond delay="0"/>
                                          </p:stCondLst>
                                        </p:cTn>
                                        <p:tgtEl>
                                          <p:spTgt spid="91150"/>
                                        </p:tgtEl>
                                        <p:attrNameLst>
                                          <p:attrName>style.visibility</p:attrName>
                                        </p:attrNameLst>
                                      </p:cBhvr>
                                      <p:to>
                                        <p:strVal val="visible"/>
                                      </p:to>
                                    </p:set>
                                    <p:anim calcmode="lin" valueType="num">
                                      <p:cBhvr>
                                        <p:cTn id="23" dur="500" fill="hold"/>
                                        <p:tgtEl>
                                          <p:spTgt spid="91150"/>
                                        </p:tgtEl>
                                        <p:attrNameLst>
                                          <p:attrName>ppt_w</p:attrName>
                                        </p:attrNameLst>
                                      </p:cBhvr>
                                      <p:tavLst>
                                        <p:tav tm="0">
                                          <p:val>
                                            <p:fltVal val="0"/>
                                          </p:val>
                                        </p:tav>
                                        <p:tav tm="100000">
                                          <p:val>
                                            <p:strVal val="#ppt_w"/>
                                          </p:val>
                                        </p:tav>
                                      </p:tavLst>
                                    </p:anim>
                                    <p:anim calcmode="lin" valueType="num">
                                      <p:cBhvr>
                                        <p:cTn id="24" dur="500" fill="hold"/>
                                        <p:tgtEl>
                                          <p:spTgt spid="91150"/>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22" presetClass="entr" presetSubtype="4" fill="hold" grpId="0" nodeType="afterEffect">
                                  <p:stCondLst>
                                    <p:cond delay="0"/>
                                  </p:stCondLst>
                                  <p:childTnLst>
                                    <p:set>
                                      <p:cBhvr>
                                        <p:cTn id="27" dur="1" fill="hold">
                                          <p:stCondLst>
                                            <p:cond delay="0"/>
                                          </p:stCondLst>
                                        </p:cTn>
                                        <p:tgtEl>
                                          <p:spTgt spid="91139"/>
                                        </p:tgtEl>
                                        <p:attrNameLst>
                                          <p:attrName>style.visibility</p:attrName>
                                        </p:attrNameLst>
                                      </p:cBhvr>
                                      <p:to>
                                        <p:strVal val="visible"/>
                                      </p:to>
                                    </p:set>
                                    <p:animEffect transition="in" filter="wipe(down)">
                                      <p:cBhvr>
                                        <p:cTn id="28" dur="500"/>
                                        <p:tgtEl>
                                          <p:spTgt spid="911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1140"/>
                                        </p:tgtEl>
                                        <p:attrNameLst>
                                          <p:attrName>style.visibility</p:attrName>
                                        </p:attrNameLst>
                                      </p:cBhvr>
                                      <p:to>
                                        <p:strVal val="visible"/>
                                      </p:to>
                                    </p:set>
                                    <p:animEffect transition="in" filter="wipe(down)">
                                      <p:cBhvr>
                                        <p:cTn id="31" dur="500"/>
                                        <p:tgtEl>
                                          <p:spTgt spid="911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1142"/>
                                        </p:tgtEl>
                                        <p:attrNameLst>
                                          <p:attrName>style.visibility</p:attrName>
                                        </p:attrNameLst>
                                      </p:cBhvr>
                                      <p:to>
                                        <p:strVal val="visible"/>
                                      </p:to>
                                    </p:set>
                                    <p:animEffect transition="in" filter="wipe(down)">
                                      <p:cBhvr>
                                        <p:cTn id="34" dur="500"/>
                                        <p:tgtEl>
                                          <p:spTgt spid="9114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1143"/>
                                        </p:tgtEl>
                                        <p:attrNameLst>
                                          <p:attrName>style.visibility</p:attrName>
                                        </p:attrNameLst>
                                      </p:cBhvr>
                                      <p:to>
                                        <p:strVal val="visible"/>
                                      </p:to>
                                    </p:set>
                                    <p:animEffect transition="in" filter="wipe(down)">
                                      <p:cBhvr>
                                        <p:cTn id="37" dur="500"/>
                                        <p:tgtEl>
                                          <p:spTgt spid="9114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1145"/>
                                        </p:tgtEl>
                                        <p:attrNameLst>
                                          <p:attrName>style.visibility</p:attrName>
                                        </p:attrNameLst>
                                      </p:cBhvr>
                                      <p:to>
                                        <p:strVal val="visible"/>
                                      </p:to>
                                    </p:set>
                                    <p:animEffect transition="in" filter="wipe(down)">
                                      <p:cBhvr>
                                        <p:cTn id="40" dur="500"/>
                                        <p:tgtEl>
                                          <p:spTgt spid="9114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1146"/>
                                        </p:tgtEl>
                                        <p:attrNameLst>
                                          <p:attrName>style.visibility</p:attrName>
                                        </p:attrNameLst>
                                      </p:cBhvr>
                                      <p:to>
                                        <p:strVal val="visible"/>
                                      </p:to>
                                    </p:set>
                                    <p:animEffect transition="in" filter="wipe(down)">
                                      <p:cBhvr>
                                        <p:cTn id="43" dur="500"/>
                                        <p:tgtEl>
                                          <p:spTgt spid="9114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1148"/>
                                        </p:tgtEl>
                                        <p:attrNameLst>
                                          <p:attrName>style.visibility</p:attrName>
                                        </p:attrNameLst>
                                      </p:cBhvr>
                                      <p:to>
                                        <p:strVal val="visible"/>
                                      </p:to>
                                    </p:set>
                                    <p:animEffect transition="in" filter="wipe(down)">
                                      <p:cBhvr>
                                        <p:cTn id="46" dur="500"/>
                                        <p:tgtEl>
                                          <p:spTgt spid="9114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1149"/>
                                        </p:tgtEl>
                                        <p:attrNameLst>
                                          <p:attrName>style.visibility</p:attrName>
                                        </p:attrNameLst>
                                      </p:cBhvr>
                                      <p:to>
                                        <p:strVal val="visible"/>
                                      </p:to>
                                    </p:set>
                                    <p:animEffect transition="in" filter="wipe(down)">
                                      <p:cBhvr>
                                        <p:cTn id="49" dur="500"/>
                                        <p:tgtEl>
                                          <p:spTgt spid="9114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1151"/>
                                        </p:tgtEl>
                                        <p:attrNameLst>
                                          <p:attrName>style.visibility</p:attrName>
                                        </p:attrNameLst>
                                      </p:cBhvr>
                                      <p:to>
                                        <p:strVal val="visible"/>
                                      </p:to>
                                    </p:set>
                                    <p:animEffect transition="in" filter="wipe(down)">
                                      <p:cBhvr>
                                        <p:cTn id="52" dur="500"/>
                                        <p:tgtEl>
                                          <p:spTgt spid="9115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1152"/>
                                        </p:tgtEl>
                                        <p:attrNameLst>
                                          <p:attrName>style.visibility</p:attrName>
                                        </p:attrNameLst>
                                      </p:cBhvr>
                                      <p:to>
                                        <p:strVal val="visible"/>
                                      </p:to>
                                    </p:set>
                                    <p:animEffect transition="in" filter="wipe(down)">
                                      <p:cBhvr>
                                        <p:cTn id="55" dur="500"/>
                                        <p:tgtEl>
                                          <p:spTgt spid="91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nimBg="1"/>
      <p:bldP spid="91139" grpId="0"/>
      <p:bldP spid="91140" grpId="0"/>
      <p:bldP spid="91141" grpId="0" animBg="1"/>
      <p:bldP spid="91142" grpId="0"/>
      <p:bldP spid="91143" grpId="0"/>
      <p:bldP spid="91144" grpId="0" animBg="1"/>
      <p:bldP spid="91145" grpId="0"/>
      <p:bldP spid="91146" grpId="0"/>
      <p:bldP spid="91147" grpId="0" animBg="1"/>
      <p:bldP spid="91148" grpId="0"/>
      <p:bldP spid="91149" grpId="0"/>
      <p:bldP spid="91150" grpId="0" animBg="1"/>
      <p:bldP spid="91151" grpId="0"/>
      <p:bldP spid="9115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p:cNvSpPr>
          <p:nvPr/>
        </p:nvSpPr>
        <p:spPr bwMode="auto">
          <a:xfrm rot="10800000" flipH="1">
            <a:off x="4036219" y="8122196"/>
            <a:ext cx="2817317" cy="21636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705"/>
                </a:moveTo>
                <a:lnTo>
                  <a:pt x="21599" y="0"/>
                </a:lnTo>
                <a:lnTo>
                  <a:pt x="21553" y="147"/>
                </a:lnTo>
                <a:lnTo>
                  <a:pt x="5073" y="21599"/>
                </a:lnTo>
                <a:cubicBezTo>
                  <a:pt x="2969" y="18861"/>
                  <a:pt x="1230" y="15556"/>
                  <a:pt x="16" y="11759"/>
                </a:cubicBezTo>
                <a:cubicBezTo>
                  <a:pt x="10" y="11741"/>
                  <a:pt x="5" y="11724"/>
                  <a:pt x="0" y="117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3" name="AutoShape 3"/>
          <p:cNvSpPr>
            <a:spLocks/>
          </p:cNvSpPr>
          <p:nvPr/>
        </p:nvSpPr>
        <p:spPr bwMode="auto">
          <a:xfrm rot="10800000" flipH="1">
            <a:off x="4697909"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94" y="21599"/>
                </a:moveTo>
                <a:lnTo>
                  <a:pt x="21599" y="0"/>
                </a:lnTo>
                <a:lnTo>
                  <a:pt x="21452" y="46"/>
                </a:lnTo>
                <a:lnTo>
                  <a:pt x="0" y="16526"/>
                </a:lnTo>
                <a:cubicBezTo>
                  <a:pt x="2738" y="18630"/>
                  <a:pt x="6043" y="20369"/>
                  <a:pt x="9840" y="21583"/>
                </a:cubicBezTo>
                <a:cubicBezTo>
                  <a:pt x="9858" y="21589"/>
                  <a:pt x="9875" y="21594"/>
                  <a:pt x="9894"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4" name="AutoShape 4"/>
          <p:cNvSpPr>
            <a:spLocks/>
          </p:cNvSpPr>
          <p:nvPr/>
        </p:nvSpPr>
        <p:spPr bwMode="auto">
          <a:xfrm rot="10800000" flipH="1">
            <a:off x="6861572" y="8140055"/>
            <a:ext cx="2817317" cy="2164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705"/>
                </a:moveTo>
                <a:lnTo>
                  <a:pt x="0" y="0"/>
                </a:lnTo>
                <a:lnTo>
                  <a:pt x="46" y="147"/>
                </a:lnTo>
                <a:lnTo>
                  <a:pt x="16526" y="21599"/>
                </a:lnTo>
                <a:cubicBezTo>
                  <a:pt x="18630" y="18861"/>
                  <a:pt x="20369" y="15556"/>
                  <a:pt x="21583" y="11759"/>
                </a:cubicBezTo>
                <a:cubicBezTo>
                  <a:pt x="21589" y="11741"/>
                  <a:pt x="21594" y="11724"/>
                  <a:pt x="21599" y="11705"/>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165" name="AutoShape 5"/>
          <p:cNvSpPr>
            <a:spLocks/>
          </p:cNvSpPr>
          <p:nvPr/>
        </p:nvSpPr>
        <p:spPr bwMode="auto">
          <a:xfrm rot="10800000" flipH="1">
            <a:off x="6853535"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05" y="21599"/>
                </a:moveTo>
                <a:lnTo>
                  <a:pt x="0" y="0"/>
                </a:lnTo>
                <a:lnTo>
                  <a:pt x="147" y="46"/>
                </a:lnTo>
                <a:lnTo>
                  <a:pt x="21599" y="16526"/>
                </a:lnTo>
                <a:cubicBezTo>
                  <a:pt x="18861" y="18630"/>
                  <a:pt x="15556" y="20369"/>
                  <a:pt x="11759" y="21583"/>
                </a:cubicBezTo>
                <a:cubicBezTo>
                  <a:pt x="11741" y="21589"/>
                  <a:pt x="11724" y="21594"/>
                  <a:pt x="11705"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166" name="AutoShape 6"/>
          <p:cNvSpPr>
            <a:spLocks/>
          </p:cNvSpPr>
          <p:nvPr/>
        </p:nvSpPr>
        <p:spPr bwMode="auto">
          <a:xfrm rot="10800000" flipH="1">
            <a:off x="6858000" y="913125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51" y="21599"/>
                </a:moveTo>
                <a:lnTo>
                  <a:pt x="0" y="112"/>
                </a:lnTo>
                <a:lnTo>
                  <a:pt x="104" y="0"/>
                </a:lnTo>
                <a:lnTo>
                  <a:pt x="21599" y="0"/>
                </a:lnTo>
                <a:cubicBezTo>
                  <a:pt x="21600" y="7170"/>
                  <a:pt x="21078" y="14460"/>
                  <a:pt x="19968" y="21501"/>
                </a:cubicBezTo>
                <a:cubicBezTo>
                  <a:pt x="19962" y="21535"/>
                  <a:pt x="19957" y="21566"/>
                  <a:pt x="19951" y="2159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67" name="AutoShape 7"/>
          <p:cNvSpPr>
            <a:spLocks/>
          </p:cNvSpPr>
          <p:nvPr/>
        </p:nvSpPr>
        <p:spPr bwMode="auto">
          <a:xfrm rot="10800000" flipH="1">
            <a:off x="3803154" y="911339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 y="21599"/>
                </a:moveTo>
                <a:lnTo>
                  <a:pt x="21600" y="112"/>
                </a:lnTo>
                <a:lnTo>
                  <a:pt x="21495" y="0"/>
                </a:lnTo>
                <a:lnTo>
                  <a:pt x="0" y="0"/>
                </a:lnTo>
                <a:cubicBezTo>
                  <a:pt x="0" y="7170"/>
                  <a:pt x="521" y="14460"/>
                  <a:pt x="1631" y="21501"/>
                </a:cubicBezTo>
                <a:cubicBezTo>
                  <a:pt x="1637" y="21535"/>
                  <a:pt x="1642" y="21566"/>
                  <a:pt x="1648"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8" name="AutoShape 8"/>
          <p:cNvSpPr>
            <a:spLocks/>
          </p:cNvSpPr>
          <p:nvPr/>
        </p:nvSpPr>
        <p:spPr bwMode="auto">
          <a:xfrm rot="10800000" flipH="1">
            <a:off x="6858000" y="7246194"/>
            <a:ext cx="1168003"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9951"/>
                </a:moveTo>
                <a:lnTo>
                  <a:pt x="112" y="0"/>
                </a:lnTo>
                <a:lnTo>
                  <a:pt x="0" y="104"/>
                </a:lnTo>
                <a:lnTo>
                  <a:pt x="0" y="21599"/>
                </a:lnTo>
                <a:cubicBezTo>
                  <a:pt x="7170" y="21600"/>
                  <a:pt x="14460" y="21078"/>
                  <a:pt x="21501" y="19968"/>
                </a:cubicBezTo>
                <a:cubicBezTo>
                  <a:pt x="21535" y="19962"/>
                  <a:pt x="21566" y="19957"/>
                  <a:pt x="21599"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69" name="AutoShape 9"/>
          <p:cNvSpPr>
            <a:spLocks/>
          </p:cNvSpPr>
          <p:nvPr/>
        </p:nvSpPr>
        <p:spPr bwMode="auto">
          <a:xfrm rot="10800000" flipH="1">
            <a:off x="5689104" y="7246194"/>
            <a:ext cx="1168896"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951"/>
                </a:moveTo>
                <a:lnTo>
                  <a:pt x="21487" y="0"/>
                </a:lnTo>
                <a:lnTo>
                  <a:pt x="21599" y="104"/>
                </a:lnTo>
                <a:lnTo>
                  <a:pt x="21599" y="21599"/>
                </a:lnTo>
                <a:cubicBezTo>
                  <a:pt x="14429" y="21600"/>
                  <a:pt x="7139" y="21078"/>
                  <a:pt x="98" y="19968"/>
                </a:cubicBezTo>
                <a:cubicBezTo>
                  <a:pt x="64" y="19962"/>
                  <a:pt x="33" y="19957"/>
                  <a:pt x="0"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70" name="AutoShape 10"/>
          <p:cNvSpPr>
            <a:spLocks/>
          </p:cNvSpPr>
          <p:nvPr/>
        </p:nvSpPr>
        <p:spPr bwMode="auto">
          <a:xfrm>
            <a:off x="5789117" y="9319667"/>
            <a:ext cx="1968996" cy="984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8"/>
                  <a:pt x="3163" y="6326"/>
                </a:cubicBezTo>
                <a:cubicBezTo>
                  <a:pt x="1054" y="10544"/>
                  <a:pt x="0" y="16072"/>
                  <a:pt x="0" y="21600"/>
                </a:cubicBezTo>
                <a:lnTo>
                  <a:pt x="21600" y="21600"/>
                </a:lnTo>
                <a:cubicBezTo>
                  <a:pt x="21600" y="16072"/>
                  <a:pt x="20545" y="10544"/>
                  <a:pt x="18436" y="6326"/>
                </a:cubicBezTo>
                <a:cubicBezTo>
                  <a:pt x="16327" y="2108"/>
                  <a:pt x="13563"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2171" name="AutoShape 11"/>
          <p:cNvSpPr>
            <a:spLocks/>
          </p:cNvSpPr>
          <p:nvPr/>
        </p:nvSpPr>
        <p:spPr bwMode="auto">
          <a:xfrm>
            <a:off x="1020664" y="4999484"/>
            <a:ext cx="3103959" cy="467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2" name="AutoShape 12"/>
          <p:cNvSpPr>
            <a:spLocks/>
          </p:cNvSpPr>
          <p:nvPr/>
        </p:nvSpPr>
        <p:spPr bwMode="auto">
          <a:xfrm>
            <a:off x="3423642" y="4999485"/>
            <a:ext cx="1671638"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3" name="AutoShape 13"/>
          <p:cNvSpPr>
            <a:spLocks/>
          </p:cNvSpPr>
          <p:nvPr/>
        </p:nvSpPr>
        <p:spPr bwMode="auto">
          <a:xfrm>
            <a:off x="5773044" y="4999485"/>
            <a:ext cx="533995"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4" name="AutoShape 14"/>
          <p:cNvSpPr>
            <a:spLocks/>
          </p:cNvSpPr>
          <p:nvPr/>
        </p:nvSpPr>
        <p:spPr bwMode="auto">
          <a:xfrm>
            <a:off x="8185845" y="4999485"/>
            <a:ext cx="309860" cy="2928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5" name="AutoShape 15"/>
          <p:cNvSpPr>
            <a:spLocks/>
          </p:cNvSpPr>
          <p:nvPr/>
        </p:nvSpPr>
        <p:spPr bwMode="auto">
          <a:xfrm flipH="1">
            <a:off x="9053811" y="4999485"/>
            <a:ext cx="1658243" cy="35772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6" name="AutoShape 16"/>
          <p:cNvSpPr>
            <a:spLocks/>
          </p:cNvSpPr>
          <p:nvPr/>
        </p:nvSpPr>
        <p:spPr bwMode="auto">
          <a:xfrm>
            <a:off x="4367511" y="9609882"/>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15%</a:t>
            </a:r>
            <a:endParaRPr lang="id-ID" sz="4275"/>
          </a:p>
        </p:txBody>
      </p:sp>
      <p:sp>
        <p:nvSpPr>
          <p:cNvPr id="92177" name="AutoShape 17"/>
          <p:cNvSpPr>
            <a:spLocks/>
          </p:cNvSpPr>
          <p:nvPr/>
        </p:nvSpPr>
        <p:spPr bwMode="auto">
          <a:xfrm>
            <a:off x="5041702" y="8598148"/>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32%</a:t>
            </a:r>
            <a:endParaRPr lang="id-ID" sz="4275"/>
          </a:p>
        </p:txBody>
      </p:sp>
      <p:sp>
        <p:nvSpPr>
          <p:cNvPr id="92178" name="AutoShape 18"/>
          <p:cNvSpPr>
            <a:spLocks/>
          </p:cNvSpPr>
          <p:nvPr/>
        </p:nvSpPr>
        <p:spPr bwMode="auto">
          <a:xfrm>
            <a:off x="6690122" y="7947174"/>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50%</a:t>
            </a:r>
            <a:endParaRPr lang="id-ID" sz="4275"/>
          </a:p>
        </p:txBody>
      </p:sp>
      <p:sp>
        <p:nvSpPr>
          <p:cNvPr id="92179" name="AutoShape 19"/>
          <p:cNvSpPr>
            <a:spLocks/>
          </p:cNvSpPr>
          <p:nvPr/>
        </p:nvSpPr>
        <p:spPr bwMode="auto">
          <a:xfrm>
            <a:off x="7851875" y="8297218"/>
            <a:ext cx="53310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60%</a:t>
            </a:r>
            <a:endParaRPr lang="id-ID" sz="4275"/>
          </a:p>
        </p:txBody>
      </p:sp>
      <p:sp>
        <p:nvSpPr>
          <p:cNvPr id="92180" name="AutoShape 20"/>
          <p:cNvSpPr>
            <a:spLocks/>
          </p:cNvSpPr>
          <p:nvPr/>
        </p:nvSpPr>
        <p:spPr bwMode="auto">
          <a:xfrm>
            <a:off x="8484989" y="896962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76%</a:t>
            </a:r>
            <a:endParaRPr lang="id-ID" sz="4275"/>
          </a:p>
        </p:txBody>
      </p:sp>
      <p:sp>
        <p:nvSpPr>
          <p:cNvPr id="92181" name="AutoShape 21"/>
          <p:cNvSpPr>
            <a:spLocks/>
          </p:cNvSpPr>
          <p:nvPr/>
        </p:nvSpPr>
        <p:spPr bwMode="auto">
          <a:xfrm>
            <a:off x="127248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2" name="AutoShape 22"/>
          <p:cNvSpPr>
            <a:spLocks/>
          </p:cNvSpPr>
          <p:nvPr/>
        </p:nvSpPr>
        <p:spPr bwMode="auto">
          <a:xfrm>
            <a:off x="1272481"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3" name="AutoShape 23"/>
          <p:cNvSpPr>
            <a:spLocks/>
          </p:cNvSpPr>
          <p:nvPr/>
        </p:nvSpPr>
        <p:spPr bwMode="auto">
          <a:xfrm>
            <a:off x="364867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4" name="AutoShape 24"/>
          <p:cNvSpPr>
            <a:spLocks/>
          </p:cNvSpPr>
          <p:nvPr/>
        </p:nvSpPr>
        <p:spPr bwMode="auto">
          <a:xfrm>
            <a:off x="364867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5" name="AutoShape 25"/>
          <p:cNvSpPr>
            <a:spLocks/>
          </p:cNvSpPr>
          <p:nvPr/>
        </p:nvSpPr>
        <p:spPr bwMode="auto">
          <a:xfrm>
            <a:off x="602486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6" name="AutoShape 26"/>
          <p:cNvSpPr>
            <a:spLocks/>
          </p:cNvSpPr>
          <p:nvPr/>
        </p:nvSpPr>
        <p:spPr bwMode="auto">
          <a:xfrm>
            <a:off x="602486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7" name="AutoShape 27"/>
          <p:cNvSpPr>
            <a:spLocks/>
          </p:cNvSpPr>
          <p:nvPr/>
        </p:nvSpPr>
        <p:spPr bwMode="auto">
          <a:xfrm>
            <a:off x="851535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8" name="AutoShape 28"/>
          <p:cNvSpPr>
            <a:spLocks/>
          </p:cNvSpPr>
          <p:nvPr/>
        </p:nvSpPr>
        <p:spPr bwMode="auto">
          <a:xfrm>
            <a:off x="851535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9" name="AutoShape 29"/>
          <p:cNvSpPr>
            <a:spLocks/>
          </p:cNvSpPr>
          <p:nvPr/>
        </p:nvSpPr>
        <p:spPr bwMode="auto">
          <a:xfrm>
            <a:off x="1100584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90" name="AutoShape 30"/>
          <p:cNvSpPr>
            <a:spLocks/>
          </p:cNvSpPr>
          <p:nvPr/>
        </p:nvSpPr>
        <p:spPr bwMode="auto">
          <a:xfrm>
            <a:off x="1100584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91" name="AutoShape 31"/>
          <p:cNvSpPr>
            <a:spLocks/>
          </p:cNvSpPr>
          <p:nvPr/>
        </p:nvSpPr>
        <p:spPr bwMode="auto">
          <a:xfrm>
            <a:off x="8914508" y="969739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p:cNvSpPr>
          <p:nvPr/>
        </p:nvSpPr>
        <p:spPr bwMode="auto">
          <a:xfrm rot="10800000">
            <a:off x="4121944" y="8259567"/>
            <a:ext cx="2679800"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3187" name="AutoShape 3"/>
          <p:cNvSpPr>
            <a:spLocks/>
          </p:cNvSpPr>
          <p:nvPr/>
        </p:nvSpPr>
        <p:spPr bwMode="auto">
          <a:xfrm rot="10800000">
            <a:off x="4903292" y="7478219"/>
            <a:ext cx="1898452"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3188" name="AutoShape 4"/>
          <p:cNvSpPr>
            <a:spLocks/>
          </p:cNvSpPr>
          <p:nvPr/>
        </p:nvSpPr>
        <p:spPr bwMode="auto">
          <a:xfrm rot="10800000" flipH="1">
            <a:off x="6801744" y="8259567"/>
            <a:ext cx="2680692"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3189" name="AutoShape 5"/>
          <p:cNvSpPr>
            <a:spLocks/>
          </p:cNvSpPr>
          <p:nvPr/>
        </p:nvSpPr>
        <p:spPr bwMode="auto">
          <a:xfrm rot="10800000" flipH="1">
            <a:off x="6801743" y="7478219"/>
            <a:ext cx="1899344"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3190" name="AutoShape 6"/>
          <p:cNvSpPr>
            <a:spLocks/>
          </p:cNvSpPr>
          <p:nvPr/>
        </p:nvSpPr>
        <p:spPr bwMode="auto">
          <a:xfrm>
            <a:off x="6196311" y="9599913"/>
            <a:ext cx="1211758" cy="12117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1" name="AutoShape 7"/>
          <p:cNvSpPr>
            <a:spLocks/>
          </p:cNvSpPr>
          <p:nvPr/>
        </p:nvSpPr>
        <p:spPr bwMode="auto">
          <a:xfrm>
            <a:off x="4376440" y="7780043"/>
            <a:ext cx="4851499" cy="2425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11"/>
                  <a:pt x="3163" y="6329"/>
                </a:cubicBezTo>
                <a:cubicBezTo>
                  <a:pt x="1054" y="10546"/>
                  <a:pt x="0" y="16073"/>
                  <a:pt x="0" y="21600"/>
                </a:cubicBezTo>
                <a:lnTo>
                  <a:pt x="259" y="21600"/>
                </a:lnTo>
                <a:cubicBezTo>
                  <a:pt x="263" y="16214"/>
                  <a:pt x="1292" y="10833"/>
                  <a:pt x="3346" y="6724"/>
                </a:cubicBezTo>
                <a:cubicBezTo>
                  <a:pt x="5404" y="2608"/>
                  <a:pt x="8102" y="550"/>
                  <a:pt x="10800" y="550"/>
                </a:cubicBezTo>
                <a:cubicBezTo>
                  <a:pt x="13497" y="550"/>
                  <a:pt x="16195" y="2608"/>
                  <a:pt x="18253" y="6724"/>
                </a:cubicBezTo>
                <a:cubicBezTo>
                  <a:pt x="20307" y="10832"/>
                  <a:pt x="21336" y="16215"/>
                  <a:pt x="21340" y="21600"/>
                </a:cubicBezTo>
                <a:lnTo>
                  <a:pt x="21599" y="21600"/>
                </a:lnTo>
                <a:cubicBezTo>
                  <a:pt x="21599" y="16073"/>
                  <a:pt x="20545" y="10546"/>
                  <a:pt x="18436" y="6329"/>
                </a:cubicBezTo>
                <a:cubicBezTo>
                  <a:pt x="16327" y="2111"/>
                  <a:pt x="13564"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2" name="AutoShape 8"/>
          <p:cNvSpPr>
            <a:spLocks/>
          </p:cNvSpPr>
          <p:nvPr/>
        </p:nvSpPr>
        <p:spPr bwMode="auto">
          <a:xfrm>
            <a:off x="6671370" y="9024841"/>
            <a:ext cx="508099" cy="1310878"/>
          </a:xfrm>
          <a:custGeom>
            <a:avLst/>
            <a:gdLst>
              <a:gd name="T0" fmla="+- 0 11065 530"/>
              <a:gd name="T1" fmla="*/ T0 w 21070"/>
              <a:gd name="T2" fmla="*/ 10696 h 21392"/>
              <a:gd name="T3" fmla="+- 0 11065 530"/>
              <a:gd name="T4" fmla="*/ T3 w 21070"/>
              <a:gd name="T5" fmla="*/ 10696 h 21392"/>
              <a:gd name="T6" fmla="+- 0 11065 530"/>
              <a:gd name="T7" fmla="*/ T6 w 21070"/>
              <a:gd name="T8" fmla="*/ 10696 h 21392"/>
              <a:gd name="T9" fmla="+- 0 11065 530"/>
              <a:gd name="T10" fmla="*/ T9 w 21070"/>
              <a:gd name="T11" fmla="*/ 10696 h 21392"/>
            </a:gdLst>
            <a:ahLst/>
            <a:cxnLst>
              <a:cxn ang="0">
                <a:pos x="T1" y="T2"/>
              </a:cxn>
              <a:cxn ang="0">
                <a:pos x="T4" y="T5"/>
              </a:cxn>
              <a:cxn ang="0">
                <a:pos x="T7" y="T8"/>
              </a:cxn>
              <a:cxn ang="0">
                <a:pos x="T10" y="T11"/>
              </a:cxn>
            </a:cxnLst>
            <a:rect l="0" t="0" r="r" b="b"/>
            <a:pathLst>
              <a:path w="21070" h="21392">
                <a:moveTo>
                  <a:pt x="21070" y="0"/>
                </a:moveTo>
                <a:lnTo>
                  <a:pt x="3970" y="17217"/>
                </a:lnTo>
                <a:cubicBezTo>
                  <a:pt x="3098" y="17312"/>
                  <a:pt x="2273" y="17483"/>
                  <a:pt x="1588" y="17752"/>
                </a:cubicBezTo>
                <a:cubicBezTo>
                  <a:pt x="-530" y="18584"/>
                  <a:pt x="-530" y="19935"/>
                  <a:pt x="1588" y="20767"/>
                </a:cubicBezTo>
                <a:cubicBezTo>
                  <a:pt x="3706" y="21599"/>
                  <a:pt x="7134" y="21600"/>
                  <a:pt x="9253" y="20767"/>
                </a:cubicBezTo>
                <a:cubicBezTo>
                  <a:pt x="11103" y="20040"/>
                  <a:pt x="11339" y="18918"/>
                  <a:pt x="9957" y="18091"/>
                </a:cubicBezTo>
                <a:lnTo>
                  <a:pt x="2107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3" name="AutoShape 9"/>
          <p:cNvSpPr>
            <a:spLocks/>
          </p:cNvSpPr>
          <p:nvPr/>
        </p:nvSpPr>
        <p:spPr bwMode="auto">
          <a:xfrm>
            <a:off x="3802261" y="10100868"/>
            <a:ext cx="183059"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4" name="AutoShape 10"/>
          <p:cNvSpPr>
            <a:spLocks/>
          </p:cNvSpPr>
          <p:nvPr/>
        </p:nvSpPr>
        <p:spPr bwMode="auto">
          <a:xfrm>
            <a:off x="9604772" y="10129443"/>
            <a:ext cx="182166"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5" name="AutoShape 11"/>
          <p:cNvSpPr>
            <a:spLocks/>
          </p:cNvSpPr>
          <p:nvPr/>
        </p:nvSpPr>
        <p:spPr bwMode="auto">
          <a:xfrm>
            <a:off x="3532585" y="9943705"/>
            <a:ext cx="1705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0</a:t>
            </a:r>
            <a:endParaRPr lang="id-ID" sz="4275"/>
          </a:p>
        </p:txBody>
      </p:sp>
      <p:sp>
        <p:nvSpPr>
          <p:cNvPr id="93196" name="AutoShape 12"/>
          <p:cNvSpPr>
            <a:spLocks/>
          </p:cNvSpPr>
          <p:nvPr/>
        </p:nvSpPr>
        <p:spPr bwMode="auto">
          <a:xfrm>
            <a:off x="4542533" y="7898807"/>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25</a:t>
            </a:r>
            <a:endParaRPr lang="id-ID" sz="4275"/>
          </a:p>
        </p:txBody>
      </p:sp>
      <p:sp>
        <p:nvSpPr>
          <p:cNvPr id="93197" name="AutoShape 13"/>
          <p:cNvSpPr>
            <a:spLocks/>
          </p:cNvSpPr>
          <p:nvPr/>
        </p:nvSpPr>
        <p:spPr bwMode="auto">
          <a:xfrm>
            <a:off x="6664226" y="6673286"/>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50</a:t>
            </a:r>
            <a:endParaRPr lang="id-ID" sz="4275"/>
          </a:p>
        </p:txBody>
      </p:sp>
      <p:sp>
        <p:nvSpPr>
          <p:cNvPr id="93198" name="AutoShape 14"/>
          <p:cNvSpPr>
            <a:spLocks/>
          </p:cNvSpPr>
          <p:nvPr/>
        </p:nvSpPr>
        <p:spPr bwMode="auto">
          <a:xfrm>
            <a:off x="8801994" y="782290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75</a:t>
            </a:r>
            <a:endParaRPr lang="id-ID" sz="4275"/>
          </a:p>
        </p:txBody>
      </p:sp>
      <p:sp>
        <p:nvSpPr>
          <p:cNvPr id="93199" name="AutoShape 15"/>
          <p:cNvSpPr>
            <a:spLocks/>
          </p:cNvSpPr>
          <p:nvPr/>
        </p:nvSpPr>
        <p:spPr bwMode="auto">
          <a:xfrm>
            <a:off x="9853910" y="9956207"/>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100</a:t>
            </a:r>
            <a:endParaRPr lang="id-ID" sz="4275"/>
          </a:p>
        </p:txBody>
      </p:sp>
      <p:sp>
        <p:nvSpPr>
          <p:cNvPr id="93200" name="AutoShape 16"/>
          <p:cNvSpPr>
            <a:spLocks/>
          </p:cNvSpPr>
          <p:nvPr/>
        </p:nvSpPr>
        <p:spPr bwMode="auto">
          <a:xfrm>
            <a:off x="3504903" y="480024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1" name="AutoShape 17"/>
          <p:cNvSpPr>
            <a:spLocks/>
          </p:cNvSpPr>
          <p:nvPr/>
        </p:nvSpPr>
        <p:spPr bwMode="auto">
          <a:xfrm>
            <a:off x="4314825" y="448770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3202" name="AutoShape 18"/>
          <p:cNvSpPr>
            <a:spLocks/>
          </p:cNvSpPr>
          <p:nvPr/>
        </p:nvSpPr>
        <p:spPr bwMode="auto">
          <a:xfrm>
            <a:off x="7835801" y="511278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3" name="AutoShape 19"/>
          <p:cNvSpPr>
            <a:spLocks/>
          </p:cNvSpPr>
          <p:nvPr/>
        </p:nvSpPr>
        <p:spPr bwMode="auto">
          <a:xfrm>
            <a:off x="7832230" y="4800244"/>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3204" name="AutoShape 20"/>
          <p:cNvSpPr>
            <a:spLocks/>
          </p:cNvSpPr>
          <p:nvPr/>
        </p:nvSpPr>
        <p:spPr bwMode="auto">
          <a:xfrm>
            <a:off x="1548408" y="75108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5" name="AutoShape 21"/>
          <p:cNvSpPr>
            <a:spLocks/>
          </p:cNvSpPr>
          <p:nvPr/>
        </p:nvSpPr>
        <p:spPr bwMode="auto">
          <a:xfrm>
            <a:off x="2359224" y="71983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3206" name="AutoShape 22"/>
          <p:cNvSpPr>
            <a:spLocks/>
          </p:cNvSpPr>
          <p:nvPr/>
        </p:nvSpPr>
        <p:spPr bwMode="auto">
          <a:xfrm>
            <a:off x="9904810" y="72304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7" name="AutoShape 23"/>
          <p:cNvSpPr>
            <a:spLocks/>
          </p:cNvSpPr>
          <p:nvPr/>
        </p:nvSpPr>
        <p:spPr bwMode="auto">
          <a:xfrm>
            <a:off x="9901237" y="691796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3208" name="AutoShape 24"/>
          <p:cNvSpPr>
            <a:spLocks/>
          </p:cNvSpPr>
          <p:nvPr/>
        </p:nvSpPr>
        <p:spPr bwMode="auto">
          <a:xfrm rot="13500000" flipH="1">
            <a:off x="3710286" y="8849819"/>
            <a:ext cx="741164" cy="300038"/>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9"/>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3209" name="AutoShape 25"/>
          <p:cNvSpPr>
            <a:spLocks/>
          </p:cNvSpPr>
          <p:nvPr/>
        </p:nvSpPr>
        <p:spPr bwMode="auto">
          <a:xfrm rot="13500000" flipH="1">
            <a:off x="5218510" y="6707587"/>
            <a:ext cx="1348383" cy="717947"/>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5"/>
                </a:moveTo>
                <a:cubicBezTo>
                  <a:pt x="1741" y="15402"/>
                  <a:pt x="4173" y="10627"/>
                  <a:pt x="7101" y="7050"/>
                </a:cubicBezTo>
                <a:cubicBezTo>
                  <a:pt x="11372" y="1834"/>
                  <a:pt x="16478" y="-604"/>
                  <a:pt x="21600" y="126"/>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3210" name="AutoShape 26"/>
          <p:cNvSpPr>
            <a:spLocks/>
          </p:cNvSpPr>
          <p:nvPr/>
        </p:nvSpPr>
        <p:spPr bwMode="auto">
          <a:xfrm rot="8190439">
            <a:off x="7332167" y="7039771"/>
            <a:ext cx="994767" cy="529531"/>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6"/>
                </a:moveTo>
                <a:cubicBezTo>
                  <a:pt x="1741" y="15402"/>
                  <a:pt x="4173" y="10627"/>
                  <a:pt x="7101" y="7050"/>
                </a:cubicBezTo>
                <a:cubicBezTo>
                  <a:pt x="11372" y="1834"/>
                  <a:pt x="16478" y="-604"/>
                  <a:pt x="21600" y="126"/>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3211" name="AutoShape 27"/>
          <p:cNvSpPr>
            <a:spLocks/>
          </p:cNvSpPr>
          <p:nvPr/>
        </p:nvSpPr>
        <p:spPr bwMode="auto">
          <a:xfrm rot="8100000">
            <a:off x="9027914" y="8591751"/>
            <a:ext cx="1067991" cy="433090"/>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8"/>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3196"/>
                                        </p:tgtEl>
                                        <p:attrNameLst>
                                          <p:attrName>style.visibility</p:attrName>
                                        </p:attrNameLst>
                                      </p:cBhvr>
                                      <p:to>
                                        <p:strVal val="visible"/>
                                      </p:to>
                                    </p:set>
                                    <p:animEffect transition="in" filter="wipe(down)">
                                      <p:cBhvr>
                                        <p:cTn id="7" dur="500"/>
                                        <p:tgtEl>
                                          <p:spTgt spid="9319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3197"/>
                                        </p:tgtEl>
                                        <p:attrNameLst>
                                          <p:attrName>style.visibility</p:attrName>
                                        </p:attrNameLst>
                                      </p:cBhvr>
                                      <p:to>
                                        <p:strVal val="visible"/>
                                      </p:to>
                                    </p:set>
                                    <p:animEffect transition="in" filter="wipe(down)">
                                      <p:cBhvr>
                                        <p:cTn id="10" dur="500"/>
                                        <p:tgtEl>
                                          <p:spTgt spid="9319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3198"/>
                                        </p:tgtEl>
                                        <p:attrNameLst>
                                          <p:attrName>style.visibility</p:attrName>
                                        </p:attrNameLst>
                                      </p:cBhvr>
                                      <p:to>
                                        <p:strVal val="visible"/>
                                      </p:to>
                                    </p:set>
                                    <p:animEffect transition="in" filter="wipe(down)">
                                      <p:cBhvr>
                                        <p:cTn id="13" dur="500"/>
                                        <p:tgtEl>
                                          <p:spTgt spid="9319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3200"/>
                                        </p:tgtEl>
                                        <p:attrNameLst>
                                          <p:attrName>style.visibility</p:attrName>
                                        </p:attrNameLst>
                                      </p:cBhvr>
                                      <p:to>
                                        <p:strVal val="visible"/>
                                      </p:to>
                                    </p:set>
                                    <p:animEffect transition="in" filter="wipe(down)">
                                      <p:cBhvr>
                                        <p:cTn id="16" dur="500"/>
                                        <p:tgtEl>
                                          <p:spTgt spid="9320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93201"/>
                                        </p:tgtEl>
                                        <p:attrNameLst>
                                          <p:attrName>style.visibility</p:attrName>
                                        </p:attrNameLst>
                                      </p:cBhvr>
                                      <p:to>
                                        <p:strVal val="visible"/>
                                      </p:to>
                                    </p:set>
                                    <p:animEffect transition="in" filter="wipe(down)">
                                      <p:cBhvr>
                                        <p:cTn id="19" dur="500"/>
                                        <p:tgtEl>
                                          <p:spTgt spid="9320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3202"/>
                                        </p:tgtEl>
                                        <p:attrNameLst>
                                          <p:attrName>style.visibility</p:attrName>
                                        </p:attrNameLst>
                                      </p:cBhvr>
                                      <p:to>
                                        <p:strVal val="visible"/>
                                      </p:to>
                                    </p:set>
                                    <p:animEffect transition="in" filter="wipe(down)">
                                      <p:cBhvr>
                                        <p:cTn id="22" dur="500"/>
                                        <p:tgtEl>
                                          <p:spTgt spid="9320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3203"/>
                                        </p:tgtEl>
                                        <p:attrNameLst>
                                          <p:attrName>style.visibility</p:attrName>
                                        </p:attrNameLst>
                                      </p:cBhvr>
                                      <p:to>
                                        <p:strVal val="visible"/>
                                      </p:to>
                                    </p:set>
                                    <p:animEffect transition="in" filter="wipe(down)">
                                      <p:cBhvr>
                                        <p:cTn id="25" dur="500"/>
                                        <p:tgtEl>
                                          <p:spTgt spid="9320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3204"/>
                                        </p:tgtEl>
                                        <p:attrNameLst>
                                          <p:attrName>style.visibility</p:attrName>
                                        </p:attrNameLst>
                                      </p:cBhvr>
                                      <p:to>
                                        <p:strVal val="visible"/>
                                      </p:to>
                                    </p:set>
                                    <p:animEffect transition="in" filter="wipe(down)">
                                      <p:cBhvr>
                                        <p:cTn id="28" dur="500"/>
                                        <p:tgtEl>
                                          <p:spTgt spid="9320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3205"/>
                                        </p:tgtEl>
                                        <p:attrNameLst>
                                          <p:attrName>style.visibility</p:attrName>
                                        </p:attrNameLst>
                                      </p:cBhvr>
                                      <p:to>
                                        <p:strVal val="visible"/>
                                      </p:to>
                                    </p:set>
                                    <p:animEffect transition="in" filter="wipe(down)">
                                      <p:cBhvr>
                                        <p:cTn id="31" dur="500"/>
                                        <p:tgtEl>
                                          <p:spTgt spid="9320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3206"/>
                                        </p:tgtEl>
                                        <p:attrNameLst>
                                          <p:attrName>style.visibility</p:attrName>
                                        </p:attrNameLst>
                                      </p:cBhvr>
                                      <p:to>
                                        <p:strVal val="visible"/>
                                      </p:to>
                                    </p:set>
                                    <p:animEffect transition="in" filter="wipe(down)">
                                      <p:cBhvr>
                                        <p:cTn id="34" dur="500"/>
                                        <p:tgtEl>
                                          <p:spTgt spid="9320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3207"/>
                                        </p:tgtEl>
                                        <p:attrNameLst>
                                          <p:attrName>style.visibility</p:attrName>
                                        </p:attrNameLst>
                                      </p:cBhvr>
                                      <p:to>
                                        <p:strVal val="visible"/>
                                      </p:to>
                                    </p:set>
                                    <p:animEffect transition="in" filter="wipe(down)">
                                      <p:cBhvr>
                                        <p:cTn id="37" dur="500"/>
                                        <p:tgtEl>
                                          <p:spTgt spid="9320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3208"/>
                                        </p:tgtEl>
                                        <p:attrNameLst>
                                          <p:attrName>style.visibility</p:attrName>
                                        </p:attrNameLst>
                                      </p:cBhvr>
                                      <p:to>
                                        <p:strVal val="visible"/>
                                      </p:to>
                                    </p:set>
                                    <p:animEffect transition="in" filter="wipe(down)">
                                      <p:cBhvr>
                                        <p:cTn id="40" dur="500"/>
                                        <p:tgtEl>
                                          <p:spTgt spid="9320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3209"/>
                                        </p:tgtEl>
                                        <p:attrNameLst>
                                          <p:attrName>style.visibility</p:attrName>
                                        </p:attrNameLst>
                                      </p:cBhvr>
                                      <p:to>
                                        <p:strVal val="visible"/>
                                      </p:to>
                                    </p:set>
                                    <p:animEffect transition="in" filter="wipe(down)">
                                      <p:cBhvr>
                                        <p:cTn id="43" dur="500"/>
                                        <p:tgtEl>
                                          <p:spTgt spid="9320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3210"/>
                                        </p:tgtEl>
                                        <p:attrNameLst>
                                          <p:attrName>style.visibility</p:attrName>
                                        </p:attrNameLst>
                                      </p:cBhvr>
                                      <p:to>
                                        <p:strVal val="visible"/>
                                      </p:to>
                                    </p:set>
                                    <p:animEffect transition="in" filter="wipe(down)">
                                      <p:cBhvr>
                                        <p:cTn id="46" dur="500"/>
                                        <p:tgtEl>
                                          <p:spTgt spid="93210"/>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3211"/>
                                        </p:tgtEl>
                                        <p:attrNameLst>
                                          <p:attrName>style.visibility</p:attrName>
                                        </p:attrNameLst>
                                      </p:cBhvr>
                                      <p:to>
                                        <p:strVal val="visible"/>
                                      </p:to>
                                    </p:set>
                                    <p:animEffect transition="in" filter="wipe(down)">
                                      <p:cBhvr>
                                        <p:cTn id="49" dur="500"/>
                                        <p:tgtEl>
                                          <p:spTgt spid="932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3195"/>
                                        </p:tgtEl>
                                        <p:attrNameLst>
                                          <p:attrName>style.visibility</p:attrName>
                                        </p:attrNameLst>
                                      </p:cBhvr>
                                      <p:to>
                                        <p:strVal val="visible"/>
                                      </p:to>
                                    </p:set>
                                    <p:animEffect transition="in" filter="wipe(down)">
                                      <p:cBhvr>
                                        <p:cTn id="52" dur="500"/>
                                        <p:tgtEl>
                                          <p:spTgt spid="9319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3199"/>
                                        </p:tgtEl>
                                        <p:attrNameLst>
                                          <p:attrName>style.visibility</p:attrName>
                                        </p:attrNameLst>
                                      </p:cBhvr>
                                      <p:to>
                                        <p:strVal val="visible"/>
                                      </p:to>
                                    </p:set>
                                    <p:animEffect transition="in" filter="wipe(down)">
                                      <p:cBhvr>
                                        <p:cTn id="55" dur="500"/>
                                        <p:tgtEl>
                                          <p:spTgt spid="93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5" grpId="0"/>
      <p:bldP spid="93196" grpId="0"/>
      <p:bldP spid="93197" grpId="0"/>
      <p:bldP spid="93198" grpId="0"/>
      <p:bldP spid="93199" grpId="0"/>
      <p:bldP spid="93200" grpId="0"/>
      <p:bldP spid="93201" grpId="0"/>
      <p:bldP spid="93202" grpId="0"/>
      <p:bldP spid="93203" grpId="0"/>
      <p:bldP spid="93204" grpId="0"/>
      <p:bldP spid="93205" grpId="0"/>
      <p:bldP spid="93206" grpId="0"/>
      <p:bldP spid="93207" grpId="0"/>
      <p:bldP spid="93208" grpId="0" animBg="1"/>
      <p:bldP spid="93209" grpId="0" animBg="1"/>
      <p:bldP spid="93210" grpId="0" animBg="1"/>
      <p:bldP spid="9321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p:cNvSpPr>
          <p:nvPr/>
        </p:nvSpPr>
        <p:spPr bwMode="auto">
          <a:xfrm>
            <a:off x="1821657" y="3978176"/>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94211" name="AutoShape 3"/>
          <p:cNvSpPr>
            <a:spLocks/>
          </p:cNvSpPr>
          <p:nvPr/>
        </p:nvSpPr>
        <p:spPr bwMode="auto">
          <a:xfrm>
            <a:off x="4535389" y="3978176"/>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4212" name="AutoShape 4"/>
          <p:cNvSpPr>
            <a:spLocks/>
          </p:cNvSpPr>
          <p:nvPr/>
        </p:nvSpPr>
        <p:spPr bwMode="auto">
          <a:xfrm>
            <a:off x="7249121" y="3978176"/>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4213" name="AutoShape 5"/>
          <p:cNvSpPr>
            <a:spLocks/>
          </p:cNvSpPr>
          <p:nvPr/>
        </p:nvSpPr>
        <p:spPr bwMode="auto">
          <a:xfrm>
            <a:off x="9962853" y="3978176"/>
            <a:ext cx="2044005"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4214" name="AutoShape 6"/>
          <p:cNvSpPr>
            <a:spLocks/>
          </p:cNvSpPr>
          <p:nvPr/>
        </p:nvSpPr>
        <p:spPr bwMode="auto">
          <a:xfrm>
            <a:off x="1741289" y="4465737"/>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5" name="AutoShape 7"/>
          <p:cNvSpPr>
            <a:spLocks/>
          </p:cNvSpPr>
          <p:nvPr/>
        </p:nvSpPr>
        <p:spPr bwMode="auto">
          <a:xfrm rot="5400000">
            <a:off x="2644081" y="4625579"/>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6" name="AutoShape 8"/>
          <p:cNvSpPr>
            <a:spLocks/>
          </p:cNvSpPr>
          <p:nvPr/>
        </p:nvSpPr>
        <p:spPr bwMode="auto">
          <a:xfrm rot="10800000">
            <a:off x="1744861"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7" name="AutoShape 9"/>
          <p:cNvSpPr>
            <a:spLocks/>
          </p:cNvSpPr>
          <p:nvPr/>
        </p:nvSpPr>
        <p:spPr bwMode="auto">
          <a:xfrm flipH="1">
            <a:off x="1744861" y="5569446"/>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8" name="AutoShape 10"/>
          <p:cNvSpPr>
            <a:spLocks/>
          </p:cNvSpPr>
          <p:nvPr/>
        </p:nvSpPr>
        <p:spPr bwMode="auto">
          <a:xfrm>
            <a:off x="4455022" y="4465737"/>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9" name="AutoShape 11"/>
          <p:cNvSpPr>
            <a:spLocks/>
          </p:cNvSpPr>
          <p:nvPr/>
        </p:nvSpPr>
        <p:spPr bwMode="auto">
          <a:xfrm rot="5400000">
            <a:off x="5357813" y="4625578"/>
            <a:ext cx="1660029" cy="784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20" name="AutoShape 12"/>
          <p:cNvSpPr>
            <a:spLocks/>
          </p:cNvSpPr>
          <p:nvPr/>
        </p:nvSpPr>
        <p:spPr bwMode="auto">
          <a:xfrm rot="10800000">
            <a:off x="4458593"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21" name="AutoShape 13"/>
          <p:cNvSpPr>
            <a:spLocks/>
          </p:cNvSpPr>
          <p:nvPr/>
        </p:nvSpPr>
        <p:spPr bwMode="auto">
          <a:xfrm flipH="1">
            <a:off x="4458593" y="5569446"/>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22" name="AutoShape 14"/>
          <p:cNvSpPr>
            <a:spLocks/>
          </p:cNvSpPr>
          <p:nvPr/>
        </p:nvSpPr>
        <p:spPr bwMode="auto">
          <a:xfrm>
            <a:off x="7167861" y="4465737"/>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3" name="AutoShape 15"/>
          <p:cNvSpPr>
            <a:spLocks/>
          </p:cNvSpPr>
          <p:nvPr/>
        </p:nvSpPr>
        <p:spPr bwMode="auto">
          <a:xfrm rot="5400000">
            <a:off x="8071545" y="4625579"/>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4" name="AutoShape 16"/>
          <p:cNvSpPr>
            <a:spLocks/>
          </p:cNvSpPr>
          <p:nvPr/>
        </p:nvSpPr>
        <p:spPr bwMode="auto">
          <a:xfrm rot="10800000">
            <a:off x="7171433" y="4375547"/>
            <a:ext cx="91083"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5" name="AutoShape 17"/>
          <p:cNvSpPr>
            <a:spLocks/>
          </p:cNvSpPr>
          <p:nvPr/>
        </p:nvSpPr>
        <p:spPr bwMode="auto">
          <a:xfrm flipH="1">
            <a:off x="7171433" y="5569446"/>
            <a:ext cx="91083"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6" name="AutoShape 18"/>
          <p:cNvSpPr>
            <a:spLocks/>
          </p:cNvSpPr>
          <p:nvPr/>
        </p:nvSpPr>
        <p:spPr bwMode="auto">
          <a:xfrm>
            <a:off x="9881592" y="4465737"/>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27" name="AutoShape 19"/>
          <p:cNvSpPr>
            <a:spLocks/>
          </p:cNvSpPr>
          <p:nvPr/>
        </p:nvSpPr>
        <p:spPr bwMode="auto">
          <a:xfrm rot="5400000">
            <a:off x="10784384" y="4625579"/>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28" name="AutoShape 20"/>
          <p:cNvSpPr>
            <a:spLocks/>
          </p:cNvSpPr>
          <p:nvPr/>
        </p:nvSpPr>
        <p:spPr bwMode="auto">
          <a:xfrm rot="10800000">
            <a:off x="9885164"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29" name="AutoShape 21"/>
          <p:cNvSpPr>
            <a:spLocks/>
          </p:cNvSpPr>
          <p:nvPr/>
        </p:nvSpPr>
        <p:spPr bwMode="auto">
          <a:xfrm flipH="1">
            <a:off x="9885164" y="5569446"/>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30" name="AutoShape 22"/>
          <p:cNvSpPr>
            <a:spLocks/>
          </p:cNvSpPr>
          <p:nvPr/>
        </p:nvSpPr>
        <p:spPr bwMode="auto">
          <a:xfrm>
            <a:off x="2178844"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1" name="AutoShape 23"/>
          <p:cNvSpPr>
            <a:spLocks/>
          </p:cNvSpPr>
          <p:nvPr/>
        </p:nvSpPr>
        <p:spPr bwMode="auto">
          <a:xfrm>
            <a:off x="1830586" y="7178576"/>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2" name="AutoShape 24"/>
          <p:cNvSpPr>
            <a:spLocks/>
          </p:cNvSpPr>
          <p:nvPr/>
        </p:nvSpPr>
        <p:spPr bwMode="auto">
          <a:xfrm>
            <a:off x="4892577"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3" name="AutoShape 25"/>
          <p:cNvSpPr>
            <a:spLocks/>
          </p:cNvSpPr>
          <p:nvPr/>
        </p:nvSpPr>
        <p:spPr bwMode="auto">
          <a:xfrm>
            <a:off x="4543425" y="7178576"/>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4" name="AutoShape 26"/>
          <p:cNvSpPr>
            <a:spLocks/>
          </p:cNvSpPr>
          <p:nvPr/>
        </p:nvSpPr>
        <p:spPr bwMode="auto">
          <a:xfrm>
            <a:off x="7606308"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5" name="AutoShape 27"/>
          <p:cNvSpPr>
            <a:spLocks/>
          </p:cNvSpPr>
          <p:nvPr/>
        </p:nvSpPr>
        <p:spPr bwMode="auto">
          <a:xfrm>
            <a:off x="7257157" y="7178576"/>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6" name="AutoShape 28"/>
          <p:cNvSpPr>
            <a:spLocks/>
          </p:cNvSpPr>
          <p:nvPr/>
        </p:nvSpPr>
        <p:spPr bwMode="auto">
          <a:xfrm>
            <a:off x="10319147"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7" name="AutoShape 29"/>
          <p:cNvSpPr>
            <a:spLocks/>
          </p:cNvSpPr>
          <p:nvPr/>
        </p:nvSpPr>
        <p:spPr bwMode="auto">
          <a:xfrm>
            <a:off x="9970890" y="7178576"/>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8" name="AutoShape 30"/>
          <p:cNvSpPr>
            <a:spLocks/>
          </p:cNvSpPr>
          <p:nvPr/>
        </p:nvSpPr>
        <p:spPr bwMode="auto">
          <a:xfrm>
            <a:off x="2403872" y="4813995"/>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01</a:t>
            </a:r>
            <a:endParaRPr lang="id-ID" sz="4275"/>
          </a:p>
        </p:txBody>
      </p:sp>
      <p:sp>
        <p:nvSpPr>
          <p:cNvPr id="94239" name="AutoShape 31"/>
          <p:cNvSpPr>
            <a:spLocks/>
          </p:cNvSpPr>
          <p:nvPr/>
        </p:nvSpPr>
        <p:spPr bwMode="auto">
          <a:xfrm>
            <a:off x="5143500" y="4813995"/>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02</a:t>
            </a:r>
            <a:endParaRPr lang="id-ID" sz="4275"/>
          </a:p>
        </p:txBody>
      </p:sp>
      <p:sp>
        <p:nvSpPr>
          <p:cNvPr id="94240" name="AutoShape 32"/>
          <p:cNvSpPr>
            <a:spLocks/>
          </p:cNvSpPr>
          <p:nvPr/>
        </p:nvSpPr>
        <p:spPr bwMode="auto">
          <a:xfrm>
            <a:off x="7883128" y="4816673"/>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03</a:t>
            </a:r>
            <a:endParaRPr lang="id-ID" sz="4275"/>
          </a:p>
        </p:txBody>
      </p:sp>
      <p:sp>
        <p:nvSpPr>
          <p:cNvPr id="94241" name="AutoShape 33"/>
          <p:cNvSpPr>
            <a:spLocks/>
          </p:cNvSpPr>
          <p:nvPr/>
        </p:nvSpPr>
        <p:spPr bwMode="auto">
          <a:xfrm>
            <a:off x="10623649" y="4816673"/>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04</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dir="rd"/>
      </p:transition>
    </mc:Choice>
    <mc:Fallback xmlns="">
      <p:transition spd="slow">
        <p:strips dir="rd"/>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p:cNvSpPr>
          <p:nvPr/>
        </p:nvSpPr>
        <p:spPr bwMode="auto">
          <a:xfrm>
            <a:off x="5782866" y="4783634"/>
            <a:ext cx="2148483"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9974" y="194"/>
                  <a:pt x="18398" y="904"/>
                  <a:pt x="16981" y="2080"/>
                </a:cubicBezTo>
                <a:cubicBezTo>
                  <a:pt x="13706" y="4798"/>
                  <a:pt x="11644" y="9574"/>
                  <a:pt x="9019" y="13377"/>
                </a:cubicBezTo>
                <a:cubicBezTo>
                  <a:pt x="6482" y="17054"/>
                  <a:pt x="3403" y="19871"/>
                  <a:pt x="0" y="2160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5" name="AutoShape 3"/>
          <p:cNvSpPr>
            <a:spLocks/>
          </p:cNvSpPr>
          <p:nvPr/>
        </p:nvSpPr>
        <p:spPr bwMode="auto">
          <a:xfrm flipH="1">
            <a:off x="5637312" y="4772025"/>
            <a:ext cx="2120801" cy="1931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9959" y="197"/>
                  <a:pt x="18367" y="895"/>
                  <a:pt x="16934" y="2047"/>
                </a:cubicBezTo>
                <a:cubicBezTo>
                  <a:pt x="13620" y="4710"/>
                  <a:pt x="11514" y="9381"/>
                  <a:pt x="8891" y="13164"/>
                </a:cubicBezTo>
                <a:cubicBezTo>
                  <a:pt x="6375" y="16795"/>
                  <a:pt x="3352" y="19672"/>
                  <a:pt x="0" y="21599"/>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6" name="AutoShape 4"/>
          <p:cNvSpPr>
            <a:spLocks/>
          </p:cNvSpPr>
          <p:nvPr/>
        </p:nvSpPr>
        <p:spPr bwMode="auto">
          <a:xfrm>
            <a:off x="8988623" y="4854178"/>
            <a:ext cx="6116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18738" y="17338"/>
                  <a:pt x="15567" y="13395"/>
                  <a:pt x="12126" y="9818"/>
                </a:cubicBezTo>
                <a:cubicBezTo>
                  <a:pt x="10487" y="8113"/>
                  <a:pt x="8788" y="6494"/>
                  <a:pt x="7034" y="4964"/>
                </a:cubicBezTo>
                <a:lnTo>
                  <a:pt x="0" y="0"/>
                </a:ln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7" name="AutoShape 5"/>
          <p:cNvSpPr>
            <a:spLocks/>
          </p:cNvSpPr>
          <p:nvPr/>
        </p:nvSpPr>
        <p:spPr bwMode="auto">
          <a:xfrm rot="11267082" flipH="1">
            <a:off x="8843070" y="6300787"/>
            <a:ext cx="630436" cy="558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18447" y="17201"/>
                  <a:pt x="15005" y="13143"/>
                  <a:pt x="11307" y="9469"/>
                </a:cubicBezTo>
                <a:cubicBezTo>
                  <a:pt x="7749" y="5934"/>
                  <a:pt x="3967" y="2767"/>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8" name="AutoShape 6"/>
          <p:cNvSpPr>
            <a:spLocks/>
          </p:cNvSpPr>
          <p:nvPr/>
        </p:nvSpPr>
        <p:spPr bwMode="auto">
          <a:xfrm>
            <a:off x="4115693" y="6363296"/>
            <a:ext cx="690265" cy="475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649" y="19258"/>
                  <a:pt x="12007" y="15717"/>
                  <a:pt x="7870" y="11127"/>
                </a:cubicBezTo>
                <a:cubicBezTo>
                  <a:pt x="4950" y="7887"/>
                  <a:pt x="2308" y="4151"/>
                  <a:pt x="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9" name="AutoShape 7"/>
          <p:cNvSpPr>
            <a:spLocks/>
          </p:cNvSpPr>
          <p:nvPr/>
        </p:nvSpPr>
        <p:spPr bwMode="auto">
          <a:xfrm>
            <a:off x="3952280" y="4831855"/>
            <a:ext cx="610791" cy="541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2310" y="17554"/>
                  <a:pt x="5041" y="13836"/>
                  <a:pt x="8134" y="10523"/>
                </a:cubicBezTo>
                <a:cubicBezTo>
                  <a:pt x="12118" y="6256"/>
                  <a:pt x="16659" y="2707"/>
                  <a:pt x="2160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40" name="AutoShape 8"/>
          <p:cNvSpPr>
            <a:spLocks/>
          </p:cNvSpPr>
          <p:nvPr/>
        </p:nvSpPr>
        <p:spPr bwMode="auto">
          <a:xfrm>
            <a:off x="7934920" y="4313039"/>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5241" name="AutoShape 9"/>
          <p:cNvSpPr>
            <a:spLocks/>
          </p:cNvSpPr>
          <p:nvPr/>
        </p:nvSpPr>
        <p:spPr bwMode="auto">
          <a:xfrm>
            <a:off x="9149358" y="5281017"/>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5242" name="AutoShape 10"/>
          <p:cNvSpPr>
            <a:spLocks/>
          </p:cNvSpPr>
          <p:nvPr/>
        </p:nvSpPr>
        <p:spPr bwMode="auto">
          <a:xfrm>
            <a:off x="7903667" y="6216849"/>
            <a:ext cx="934938"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5243" name="AutoShape 11"/>
          <p:cNvSpPr>
            <a:spLocks/>
          </p:cNvSpPr>
          <p:nvPr/>
        </p:nvSpPr>
        <p:spPr bwMode="auto">
          <a:xfrm>
            <a:off x="4700588" y="6216849"/>
            <a:ext cx="934939"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5244" name="AutoShape 12"/>
          <p:cNvSpPr>
            <a:spLocks/>
          </p:cNvSpPr>
          <p:nvPr/>
        </p:nvSpPr>
        <p:spPr bwMode="auto">
          <a:xfrm>
            <a:off x="4700588" y="4347865"/>
            <a:ext cx="934939" cy="934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5245" name="AutoShape 13"/>
          <p:cNvSpPr>
            <a:spLocks/>
          </p:cNvSpPr>
          <p:nvPr/>
        </p:nvSpPr>
        <p:spPr bwMode="auto">
          <a:xfrm>
            <a:off x="3476328" y="5281017"/>
            <a:ext cx="935831"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5246" name="AutoShape 14"/>
          <p:cNvSpPr>
            <a:spLocks/>
          </p:cNvSpPr>
          <p:nvPr/>
        </p:nvSpPr>
        <p:spPr bwMode="auto">
          <a:xfrm>
            <a:off x="2217242" y="371653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47" name="AutoShape 15"/>
          <p:cNvSpPr>
            <a:spLocks/>
          </p:cNvSpPr>
          <p:nvPr/>
        </p:nvSpPr>
        <p:spPr bwMode="auto">
          <a:xfrm>
            <a:off x="3028058" y="340399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5248" name="AutoShape 16"/>
          <p:cNvSpPr>
            <a:spLocks/>
          </p:cNvSpPr>
          <p:nvPr/>
        </p:nvSpPr>
        <p:spPr bwMode="auto">
          <a:xfrm>
            <a:off x="2063651" y="731252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49" name="AutoShape 17"/>
          <p:cNvSpPr>
            <a:spLocks/>
          </p:cNvSpPr>
          <p:nvPr/>
        </p:nvSpPr>
        <p:spPr bwMode="auto">
          <a:xfrm>
            <a:off x="2874467" y="699998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5250" name="AutoShape 18"/>
          <p:cNvSpPr>
            <a:spLocks/>
          </p:cNvSpPr>
          <p:nvPr/>
        </p:nvSpPr>
        <p:spPr bwMode="auto">
          <a:xfrm>
            <a:off x="802779" y="550604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1" name="AutoShape 19"/>
          <p:cNvSpPr>
            <a:spLocks/>
          </p:cNvSpPr>
          <p:nvPr/>
        </p:nvSpPr>
        <p:spPr bwMode="auto">
          <a:xfrm>
            <a:off x="1613595" y="5193506"/>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5252" name="AutoShape 20"/>
          <p:cNvSpPr>
            <a:spLocks/>
          </p:cNvSpPr>
          <p:nvPr/>
        </p:nvSpPr>
        <p:spPr bwMode="auto">
          <a:xfrm>
            <a:off x="9051132" y="368796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3" name="AutoShape 21"/>
          <p:cNvSpPr>
            <a:spLocks/>
          </p:cNvSpPr>
          <p:nvPr/>
        </p:nvSpPr>
        <p:spPr bwMode="auto">
          <a:xfrm>
            <a:off x="9047559" y="337542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5254" name="AutoShape 22"/>
          <p:cNvSpPr>
            <a:spLocks/>
          </p:cNvSpPr>
          <p:nvPr/>
        </p:nvSpPr>
        <p:spPr bwMode="auto">
          <a:xfrm>
            <a:off x="9051132" y="731252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5" name="AutoShape 23"/>
          <p:cNvSpPr>
            <a:spLocks/>
          </p:cNvSpPr>
          <p:nvPr/>
        </p:nvSpPr>
        <p:spPr bwMode="auto">
          <a:xfrm>
            <a:off x="9047559" y="6999983"/>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5256" name="AutoShape 24"/>
          <p:cNvSpPr>
            <a:spLocks/>
          </p:cNvSpPr>
          <p:nvPr/>
        </p:nvSpPr>
        <p:spPr bwMode="auto">
          <a:xfrm>
            <a:off x="10423624" y="548640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7" name="AutoShape 25"/>
          <p:cNvSpPr>
            <a:spLocks/>
          </p:cNvSpPr>
          <p:nvPr/>
        </p:nvSpPr>
        <p:spPr bwMode="auto">
          <a:xfrm>
            <a:off x="10419159" y="517386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5258" name="AutoShape 26"/>
          <p:cNvSpPr>
            <a:spLocks/>
          </p:cNvSpPr>
          <p:nvPr/>
        </p:nvSpPr>
        <p:spPr bwMode="auto">
          <a:xfrm>
            <a:off x="3807619" y="5594450"/>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59" name="AutoShape 27"/>
          <p:cNvSpPr>
            <a:spLocks/>
          </p:cNvSpPr>
          <p:nvPr/>
        </p:nvSpPr>
        <p:spPr bwMode="auto">
          <a:xfrm>
            <a:off x="5048846" y="4675584"/>
            <a:ext cx="248245"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0" name="AutoShape 28"/>
          <p:cNvSpPr>
            <a:spLocks/>
          </p:cNvSpPr>
          <p:nvPr/>
        </p:nvSpPr>
        <p:spPr bwMode="auto">
          <a:xfrm>
            <a:off x="8261747" y="4622007"/>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1" name="AutoShape 29"/>
          <p:cNvSpPr>
            <a:spLocks/>
          </p:cNvSpPr>
          <p:nvPr/>
        </p:nvSpPr>
        <p:spPr bwMode="auto">
          <a:xfrm>
            <a:off x="9486900" y="5593556"/>
            <a:ext cx="259854"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2" name="AutoShape 30"/>
          <p:cNvSpPr>
            <a:spLocks/>
          </p:cNvSpPr>
          <p:nvPr/>
        </p:nvSpPr>
        <p:spPr bwMode="auto">
          <a:xfrm>
            <a:off x="5014913" y="6537425"/>
            <a:ext cx="316111"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3" name="AutoShape 31"/>
          <p:cNvSpPr>
            <a:spLocks/>
          </p:cNvSpPr>
          <p:nvPr/>
        </p:nvSpPr>
        <p:spPr bwMode="auto">
          <a:xfrm>
            <a:off x="8215313" y="6597253"/>
            <a:ext cx="316111" cy="22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p:transition>
    </mc:Choice>
    <mc:Fallback xmlns="">
      <p:transition spd="slow">
        <p:strip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1146572" y="4507707"/>
            <a:ext cx="5710535" cy="3635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
        <p:nvSpPr>
          <p:cNvPr id="13314" name="AutoShape 2"/>
          <p:cNvSpPr>
            <a:spLocks/>
          </p:cNvSpPr>
          <p:nvPr/>
        </p:nvSpPr>
        <p:spPr bwMode="auto">
          <a:xfrm>
            <a:off x="1146572" y="2143125"/>
            <a:ext cx="3744218" cy="2060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a:solidFill>
                  <a:srgbClr val="53585F"/>
                </a:solidFill>
              </a:rPr>
              <a:t>2 Column</a:t>
            </a:r>
            <a:r>
              <a:rPr lang="id-ID" sz="4275">
                <a:solidFill>
                  <a:srgbClr val="53585F"/>
                </a:solidFill>
              </a:rPr>
              <a:t> for Image and Text Description.</a:t>
            </a:r>
            <a:endParaRPr lang="id-ID" sz="4275"/>
          </a:p>
        </p:txBody>
      </p:sp>
      <p:sp>
        <p:nvSpPr>
          <p:cNvPr id="13315" name="AutoShape 3"/>
          <p:cNvSpPr>
            <a:spLocks/>
          </p:cNvSpPr>
          <p:nvPr/>
        </p:nvSpPr>
        <p:spPr bwMode="auto">
          <a:xfrm>
            <a:off x="7487543" y="2143125"/>
            <a:ext cx="5532834"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AutoShape 2"/>
          <p:cNvSpPr>
            <a:spLocks/>
          </p:cNvSpPr>
          <p:nvPr/>
        </p:nvSpPr>
        <p:spPr bwMode="auto">
          <a:xfrm>
            <a:off x="6170415" y="3654922"/>
            <a:ext cx="1391245" cy="96887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6259" name="AutoShape 3"/>
          <p:cNvSpPr>
            <a:spLocks/>
          </p:cNvSpPr>
          <p:nvPr/>
        </p:nvSpPr>
        <p:spPr bwMode="auto">
          <a:xfrm>
            <a:off x="7953673" y="5198864"/>
            <a:ext cx="1391245" cy="969764"/>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6260" name="AutoShape 4"/>
          <p:cNvSpPr>
            <a:spLocks/>
          </p:cNvSpPr>
          <p:nvPr/>
        </p:nvSpPr>
        <p:spPr bwMode="auto">
          <a:xfrm>
            <a:off x="6170415" y="6835676"/>
            <a:ext cx="1391245" cy="969764"/>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6261" name="AutoShape 5"/>
          <p:cNvSpPr>
            <a:spLocks/>
          </p:cNvSpPr>
          <p:nvPr/>
        </p:nvSpPr>
        <p:spPr bwMode="auto">
          <a:xfrm>
            <a:off x="4370190" y="5198864"/>
            <a:ext cx="1391245" cy="969764"/>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6262" name="AutoShape 6"/>
          <p:cNvSpPr>
            <a:spLocks/>
          </p:cNvSpPr>
          <p:nvPr/>
        </p:nvSpPr>
        <p:spPr bwMode="auto">
          <a:xfrm>
            <a:off x="7949208" y="4024611"/>
            <a:ext cx="945654" cy="993874"/>
          </a:xfrm>
          <a:custGeom>
            <a:avLst/>
            <a:gdLst>
              <a:gd name="T0" fmla="*/ 10800 w 21600"/>
              <a:gd name="T1" fmla="+- 0 10876 153"/>
              <a:gd name="T2" fmla="*/ 10876 h 21447"/>
              <a:gd name="T3" fmla="*/ 10800 w 21600"/>
              <a:gd name="T4" fmla="+- 0 10876 153"/>
              <a:gd name="T5" fmla="*/ 10876 h 21447"/>
              <a:gd name="T6" fmla="*/ 10800 w 21600"/>
              <a:gd name="T7" fmla="+- 0 10876 153"/>
              <a:gd name="T8" fmla="*/ 10876 h 21447"/>
              <a:gd name="T9" fmla="*/ 10800 w 21600"/>
              <a:gd name="T10" fmla="+- 0 10876 153"/>
              <a:gd name="T11" fmla="*/ 10876 h 21447"/>
            </a:gdLst>
            <a:ahLst/>
            <a:cxnLst>
              <a:cxn ang="0">
                <a:pos x="T0" y="T2"/>
              </a:cxn>
              <a:cxn ang="0">
                <a:pos x="T3" y="T5"/>
              </a:cxn>
              <a:cxn ang="0">
                <a:pos x="T6" y="T8"/>
              </a:cxn>
              <a:cxn ang="0">
                <a:pos x="T9" y="T11"/>
              </a:cxn>
            </a:cxnLst>
            <a:rect l="0" t="0" r="r" b="b"/>
            <a:pathLst>
              <a:path w="21600" h="21447">
                <a:moveTo>
                  <a:pt x="0" y="9"/>
                </a:moveTo>
                <a:lnTo>
                  <a:pt x="9" y="4150"/>
                </a:lnTo>
                <a:cubicBezTo>
                  <a:pt x="4847" y="4159"/>
                  <a:pt x="9341" y="6517"/>
                  <a:pt x="11909" y="10392"/>
                </a:cubicBezTo>
                <a:cubicBezTo>
                  <a:pt x="13127" y="12230"/>
                  <a:pt x="13820" y="14328"/>
                  <a:pt x="13952" y="16490"/>
                </a:cubicBezTo>
                <a:lnTo>
                  <a:pt x="11268" y="16490"/>
                </a:lnTo>
                <a:lnTo>
                  <a:pt x="16434" y="21446"/>
                </a:lnTo>
                <a:lnTo>
                  <a:pt x="21599" y="16490"/>
                </a:lnTo>
                <a:lnTo>
                  <a:pt x="18897" y="16490"/>
                </a:lnTo>
                <a:cubicBezTo>
                  <a:pt x="18698" y="12289"/>
                  <a:pt x="16889" y="8298"/>
                  <a:pt x="13791" y="5274"/>
                </a:cubicBezTo>
                <a:cubicBezTo>
                  <a:pt x="10187" y="1758"/>
                  <a:pt x="5176" y="-153"/>
                  <a:pt x="0" y="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6263" name="AutoShape 7"/>
          <p:cNvSpPr>
            <a:spLocks/>
          </p:cNvSpPr>
          <p:nvPr/>
        </p:nvSpPr>
        <p:spPr bwMode="auto">
          <a:xfrm>
            <a:off x="7784009" y="6565999"/>
            <a:ext cx="992981" cy="945654"/>
          </a:xfrm>
          <a:custGeom>
            <a:avLst/>
            <a:gdLst>
              <a:gd name="T0" fmla="*/ 10723 w 21447"/>
              <a:gd name="T1" fmla="*/ 10800 h 21600"/>
              <a:gd name="T2" fmla="*/ 10723 w 21447"/>
              <a:gd name="T3" fmla="*/ 10800 h 21600"/>
              <a:gd name="T4" fmla="*/ 10723 w 21447"/>
              <a:gd name="T5" fmla="*/ 10800 h 21600"/>
              <a:gd name="T6" fmla="*/ 10723 w 21447"/>
              <a:gd name="T7" fmla="*/ 10800 h 21600"/>
            </a:gdLst>
            <a:ahLst/>
            <a:cxnLst>
              <a:cxn ang="0">
                <a:pos x="T0" y="T1"/>
              </a:cxn>
              <a:cxn ang="0">
                <a:pos x="T2" y="T3"/>
              </a:cxn>
              <a:cxn ang="0">
                <a:pos x="T4" y="T5"/>
              </a:cxn>
              <a:cxn ang="0">
                <a:pos x="T6" y="T7"/>
              </a:cxn>
            </a:cxnLst>
            <a:rect l="0" t="0" r="r" b="b"/>
            <a:pathLst>
              <a:path w="21447" h="21600">
                <a:moveTo>
                  <a:pt x="21437" y="0"/>
                </a:moveTo>
                <a:lnTo>
                  <a:pt x="17293" y="9"/>
                </a:lnTo>
                <a:cubicBezTo>
                  <a:pt x="17283" y="4848"/>
                  <a:pt x="14931" y="9343"/>
                  <a:pt x="11056" y="11911"/>
                </a:cubicBezTo>
                <a:cubicBezTo>
                  <a:pt x="9219" y="13130"/>
                  <a:pt x="7116" y="13818"/>
                  <a:pt x="4955" y="13950"/>
                </a:cubicBezTo>
                <a:lnTo>
                  <a:pt x="4955" y="11265"/>
                </a:lnTo>
                <a:lnTo>
                  <a:pt x="0" y="16432"/>
                </a:lnTo>
                <a:lnTo>
                  <a:pt x="4955" y="21600"/>
                </a:lnTo>
                <a:lnTo>
                  <a:pt x="4955" y="18901"/>
                </a:lnTo>
                <a:cubicBezTo>
                  <a:pt x="9157" y="18703"/>
                  <a:pt x="13145" y="16889"/>
                  <a:pt x="16168" y="13789"/>
                </a:cubicBezTo>
                <a:cubicBezTo>
                  <a:pt x="19684" y="10185"/>
                  <a:pt x="21600" y="5177"/>
                  <a:pt x="21437"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6264" name="AutoShape 8"/>
          <p:cNvSpPr>
            <a:spLocks/>
          </p:cNvSpPr>
          <p:nvPr/>
        </p:nvSpPr>
        <p:spPr bwMode="auto">
          <a:xfrm>
            <a:off x="4815781" y="6424911"/>
            <a:ext cx="945654" cy="993874"/>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5165" y="0"/>
                </a:moveTo>
                <a:lnTo>
                  <a:pt x="0" y="4955"/>
                </a:lnTo>
                <a:lnTo>
                  <a:pt x="2702" y="4955"/>
                </a:lnTo>
                <a:cubicBezTo>
                  <a:pt x="2901" y="9155"/>
                  <a:pt x="4710" y="13146"/>
                  <a:pt x="7808" y="16168"/>
                </a:cubicBezTo>
                <a:cubicBezTo>
                  <a:pt x="11412" y="19684"/>
                  <a:pt x="16423" y="21599"/>
                  <a:pt x="21599" y="21437"/>
                </a:cubicBezTo>
                <a:lnTo>
                  <a:pt x="21590" y="17293"/>
                </a:lnTo>
                <a:cubicBezTo>
                  <a:pt x="16752" y="17283"/>
                  <a:pt x="12258" y="14926"/>
                  <a:pt x="9690" y="11052"/>
                </a:cubicBezTo>
                <a:cubicBezTo>
                  <a:pt x="8472" y="9214"/>
                  <a:pt x="7779" y="7116"/>
                  <a:pt x="7647" y="4955"/>
                </a:cubicBezTo>
                <a:lnTo>
                  <a:pt x="10331" y="4955"/>
                </a:lnTo>
                <a:lnTo>
                  <a:pt x="5165"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6265" name="AutoShape 9"/>
          <p:cNvSpPr>
            <a:spLocks/>
          </p:cNvSpPr>
          <p:nvPr/>
        </p:nvSpPr>
        <p:spPr bwMode="auto">
          <a:xfrm>
            <a:off x="4965800" y="3907632"/>
            <a:ext cx="993874" cy="945654"/>
          </a:xfrm>
          <a:custGeom>
            <a:avLst/>
            <a:gdLst>
              <a:gd name="T0" fmla="+- 0 10876 153"/>
              <a:gd name="T1" fmla="*/ T0 w 21447"/>
              <a:gd name="T2" fmla="*/ 10800 h 21600"/>
              <a:gd name="T3" fmla="+- 0 10876 153"/>
              <a:gd name="T4" fmla="*/ T3 w 21447"/>
              <a:gd name="T5" fmla="*/ 10800 h 21600"/>
              <a:gd name="T6" fmla="+- 0 10876 153"/>
              <a:gd name="T7" fmla="*/ T6 w 21447"/>
              <a:gd name="T8" fmla="*/ 10800 h 21600"/>
              <a:gd name="T9" fmla="+- 0 10876 153"/>
              <a:gd name="T10" fmla="*/ T9 w 21447"/>
              <a:gd name="T11" fmla="*/ 10800 h 21600"/>
            </a:gdLst>
            <a:ahLst/>
            <a:cxnLst>
              <a:cxn ang="0">
                <a:pos x="T1" y="T2"/>
              </a:cxn>
              <a:cxn ang="0">
                <a:pos x="T4" y="T5"/>
              </a:cxn>
              <a:cxn ang="0">
                <a:pos x="T7" y="T8"/>
              </a:cxn>
              <a:cxn ang="0">
                <a:pos x="T10" y="T11"/>
              </a:cxn>
            </a:cxnLst>
            <a:rect l="0" t="0" r="r" b="b"/>
            <a:pathLst>
              <a:path w="21447" h="21600">
                <a:moveTo>
                  <a:pt x="16487" y="0"/>
                </a:moveTo>
                <a:lnTo>
                  <a:pt x="16487" y="2698"/>
                </a:lnTo>
                <a:cubicBezTo>
                  <a:pt x="12287" y="2897"/>
                  <a:pt x="8300" y="4711"/>
                  <a:pt x="5278" y="7810"/>
                </a:cubicBezTo>
                <a:cubicBezTo>
                  <a:pt x="1762" y="11414"/>
                  <a:pt x="-153" y="16422"/>
                  <a:pt x="9" y="21600"/>
                </a:cubicBezTo>
                <a:lnTo>
                  <a:pt x="4149" y="21590"/>
                </a:lnTo>
                <a:cubicBezTo>
                  <a:pt x="4158" y="16751"/>
                  <a:pt x="6515" y="12256"/>
                  <a:pt x="10390" y="9688"/>
                </a:cubicBezTo>
                <a:cubicBezTo>
                  <a:pt x="12226" y="8470"/>
                  <a:pt x="14327" y="7782"/>
                  <a:pt x="16487" y="7649"/>
                </a:cubicBezTo>
                <a:lnTo>
                  <a:pt x="16487" y="10334"/>
                </a:lnTo>
                <a:lnTo>
                  <a:pt x="21446" y="5167"/>
                </a:lnTo>
                <a:lnTo>
                  <a:pt x="16487"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96266" name="AutoShape 10"/>
          <p:cNvSpPr>
            <a:spLocks/>
          </p:cNvSpPr>
          <p:nvPr/>
        </p:nvSpPr>
        <p:spPr bwMode="auto">
          <a:xfrm>
            <a:off x="1548408" y="43603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67" name="AutoShape 11"/>
          <p:cNvSpPr>
            <a:spLocks/>
          </p:cNvSpPr>
          <p:nvPr/>
        </p:nvSpPr>
        <p:spPr bwMode="auto">
          <a:xfrm>
            <a:off x="2359224"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6268" name="AutoShape 12"/>
          <p:cNvSpPr>
            <a:spLocks/>
          </p:cNvSpPr>
          <p:nvPr/>
        </p:nvSpPr>
        <p:spPr bwMode="auto">
          <a:xfrm>
            <a:off x="9839623"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69" name="AutoShape 13"/>
          <p:cNvSpPr>
            <a:spLocks/>
          </p:cNvSpPr>
          <p:nvPr/>
        </p:nvSpPr>
        <p:spPr bwMode="auto">
          <a:xfrm>
            <a:off x="9836052" y="4135339"/>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6270" name="AutoShape 14"/>
          <p:cNvSpPr>
            <a:spLocks/>
          </p:cNvSpPr>
          <p:nvPr/>
        </p:nvSpPr>
        <p:spPr bwMode="auto">
          <a:xfrm>
            <a:off x="1548408" y="624988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71" name="AutoShape 15"/>
          <p:cNvSpPr>
            <a:spLocks/>
          </p:cNvSpPr>
          <p:nvPr/>
        </p:nvSpPr>
        <p:spPr bwMode="auto">
          <a:xfrm>
            <a:off x="2359224"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6272" name="AutoShape 16"/>
          <p:cNvSpPr>
            <a:spLocks/>
          </p:cNvSpPr>
          <p:nvPr/>
        </p:nvSpPr>
        <p:spPr bwMode="auto">
          <a:xfrm>
            <a:off x="9839623"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73" name="AutoShape 17"/>
          <p:cNvSpPr>
            <a:spLocks/>
          </p:cNvSpPr>
          <p:nvPr/>
        </p:nvSpPr>
        <p:spPr bwMode="auto">
          <a:xfrm>
            <a:off x="9836052" y="6023967"/>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6274" name="AutoShape 18"/>
          <p:cNvSpPr>
            <a:spLocks/>
          </p:cNvSpPr>
          <p:nvPr/>
        </p:nvSpPr>
        <p:spPr bwMode="auto">
          <a:xfrm>
            <a:off x="8525173" y="5546229"/>
            <a:ext cx="251817"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6275" name="AutoShape 19"/>
          <p:cNvSpPr>
            <a:spLocks/>
          </p:cNvSpPr>
          <p:nvPr/>
        </p:nvSpPr>
        <p:spPr bwMode="auto">
          <a:xfrm>
            <a:off x="4941690" y="5548015"/>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6276" name="AutoShape 20"/>
          <p:cNvSpPr>
            <a:spLocks/>
          </p:cNvSpPr>
          <p:nvPr/>
        </p:nvSpPr>
        <p:spPr bwMode="auto">
          <a:xfrm>
            <a:off x="6699945" y="3992464"/>
            <a:ext cx="315218"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6277" name="AutoShape 21"/>
          <p:cNvSpPr>
            <a:spLocks/>
          </p:cNvSpPr>
          <p:nvPr/>
        </p:nvSpPr>
        <p:spPr bwMode="auto">
          <a:xfrm>
            <a:off x="6699945" y="7209830"/>
            <a:ext cx="315218"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AutoShape 1"/>
          <p:cNvSpPr>
            <a:spLocks/>
          </p:cNvSpPr>
          <p:nvPr/>
        </p:nvSpPr>
        <p:spPr bwMode="auto">
          <a:xfrm flipH="1">
            <a:off x="10794206" y="4471988"/>
            <a:ext cx="2306539"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82" name="AutoShape 2"/>
          <p:cNvSpPr>
            <a:spLocks/>
          </p:cNvSpPr>
          <p:nvPr/>
        </p:nvSpPr>
        <p:spPr bwMode="auto">
          <a:xfrm>
            <a:off x="11096030" y="5473898"/>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don't be look even words</a:t>
            </a:r>
            <a:endParaRPr lang="id-ID" sz="4275"/>
          </a:p>
        </p:txBody>
      </p:sp>
      <p:sp>
        <p:nvSpPr>
          <p:cNvPr id="97283" name="AutoShape 3"/>
          <p:cNvSpPr>
            <a:spLocks/>
          </p:cNvSpPr>
          <p:nvPr/>
        </p:nvSpPr>
        <p:spPr bwMode="auto">
          <a:xfrm>
            <a:off x="11106746" y="5152430"/>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84" name="AutoShape 4"/>
          <p:cNvSpPr>
            <a:spLocks/>
          </p:cNvSpPr>
          <p:nvPr/>
        </p:nvSpPr>
        <p:spPr bwMode="auto">
          <a:xfrm>
            <a:off x="809923" y="4471988"/>
            <a:ext cx="2306538"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5" name="AutoShape 5"/>
          <p:cNvSpPr>
            <a:spLocks/>
          </p:cNvSpPr>
          <p:nvPr/>
        </p:nvSpPr>
        <p:spPr bwMode="auto">
          <a:xfrm>
            <a:off x="1111747" y="5473898"/>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don't be look even words</a:t>
            </a:r>
            <a:endParaRPr lang="id-ID" sz="4275"/>
          </a:p>
        </p:txBody>
      </p:sp>
      <p:sp>
        <p:nvSpPr>
          <p:cNvPr id="97286" name="AutoShape 6"/>
          <p:cNvSpPr>
            <a:spLocks/>
          </p:cNvSpPr>
          <p:nvPr/>
        </p:nvSpPr>
        <p:spPr bwMode="auto">
          <a:xfrm>
            <a:off x="1122462" y="5152430"/>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88" name="AutoShape 8"/>
          <p:cNvSpPr>
            <a:spLocks/>
          </p:cNvSpPr>
          <p:nvPr/>
        </p:nvSpPr>
        <p:spPr bwMode="auto">
          <a:xfrm>
            <a:off x="2864644" y="4254104"/>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9" name="AutoShape 9"/>
          <p:cNvSpPr>
            <a:spLocks/>
          </p:cNvSpPr>
          <p:nvPr/>
        </p:nvSpPr>
        <p:spPr bwMode="auto">
          <a:xfrm flipH="1">
            <a:off x="8318897" y="4254104"/>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90" name="AutoShape 10"/>
          <p:cNvSpPr>
            <a:spLocks/>
          </p:cNvSpPr>
          <p:nvPr/>
        </p:nvSpPr>
        <p:spPr bwMode="auto">
          <a:xfrm>
            <a:off x="5303342" y="3814762"/>
            <a:ext cx="3303984" cy="3554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979"/>
                  <a:pt x="2881" y="2939"/>
                </a:cubicBezTo>
                <a:cubicBezTo>
                  <a:pt x="-961" y="6858"/>
                  <a:pt x="-961" y="13212"/>
                  <a:pt x="2881" y="17131"/>
                </a:cubicBezTo>
                <a:cubicBezTo>
                  <a:pt x="4559" y="18843"/>
                  <a:pt x="6692" y="19807"/>
                  <a:pt x="8883" y="20023"/>
                </a:cubicBezTo>
                <a:lnTo>
                  <a:pt x="9859" y="21599"/>
                </a:lnTo>
                <a:lnTo>
                  <a:pt x="10838" y="20018"/>
                </a:lnTo>
                <a:cubicBezTo>
                  <a:pt x="13014" y="19793"/>
                  <a:pt x="15129" y="18831"/>
                  <a:pt x="16796" y="17131"/>
                </a:cubicBezTo>
                <a:cubicBezTo>
                  <a:pt x="20638" y="13212"/>
                  <a:pt x="20638" y="6858"/>
                  <a:pt x="16796" y="2939"/>
                </a:cubicBezTo>
                <a:cubicBezTo>
                  <a:pt x="14875" y="979"/>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7291" name="AutoShape 11"/>
          <p:cNvSpPr>
            <a:spLocks/>
          </p:cNvSpPr>
          <p:nvPr/>
        </p:nvSpPr>
        <p:spPr bwMode="auto">
          <a:xfrm>
            <a:off x="3320951" y="560962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which don't be look words</a:t>
            </a:r>
            <a:endParaRPr lang="id-ID" sz="4275"/>
          </a:p>
        </p:txBody>
      </p:sp>
      <p:sp>
        <p:nvSpPr>
          <p:cNvPr id="97292" name="AutoShape 12"/>
          <p:cNvSpPr>
            <a:spLocks/>
          </p:cNvSpPr>
          <p:nvPr/>
        </p:nvSpPr>
        <p:spPr bwMode="auto">
          <a:xfrm>
            <a:off x="8811816" y="560962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don't be look even words</a:t>
            </a:r>
            <a:endParaRPr lang="id-ID" sz="4275"/>
          </a:p>
        </p:txBody>
      </p:sp>
      <p:sp>
        <p:nvSpPr>
          <p:cNvPr id="97293" name="AutoShape 13"/>
          <p:cNvSpPr>
            <a:spLocks/>
          </p:cNvSpPr>
          <p:nvPr/>
        </p:nvSpPr>
        <p:spPr bwMode="auto">
          <a:xfrm>
            <a:off x="5691783" y="5482828"/>
            <a:ext cx="253424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which don't be look even slightly beration other by words</a:t>
            </a:r>
            <a:endParaRPr lang="id-ID" sz="4275"/>
          </a:p>
        </p:txBody>
      </p:sp>
      <p:sp>
        <p:nvSpPr>
          <p:cNvPr id="97294" name="AutoShape 14"/>
          <p:cNvSpPr>
            <a:spLocks/>
          </p:cNvSpPr>
          <p:nvPr/>
        </p:nvSpPr>
        <p:spPr bwMode="auto">
          <a:xfrm>
            <a:off x="5964138" y="5152430"/>
            <a:ext cx="198239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 Here</a:t>
            </a:r>
            <a:endParaRPr lang="id-ID" sz="4275"/>
          </a:p>
        </p:txBody>
      </p:sp>
      <p:sp>
        <p:nvSpPr>
          <p:cNvPr id="97295" name="AutoShape 15"/>
          <p:cNvSpPr>
            <a:spLocks/>
          </p:cNvSpPr>
          <p:nvPr/>
        </p:nvSpPr>
        <p:spPr bwMode="auto">
          <a:xfrm>
            <a:off x="3369171" y="5288161"/>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96" name="AutoShape 16"/>
          <p:cNvSpPr>
            <a:spLocks/>
          </p:cNvSpPr>
          <p:nvPr/>
        </p:nvSpPr>
        <p:spPr bwMode="auto">
          <a:xfrm>
            <a:off x="8823425" y="5288161"/>
            <a:ext cx="16805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97" name="AutoShape 17"/>
          <p:cNvSpPr>
            <a:spLocks/>
          </p:cNvSpPr>
          <p:nvPr/>
        </p:nvSpPr>
        <p:spPr bwMode="auto">
          <a:xfrm>
            <a:off x="6817817" y="4652367"/>
            <a:ext cx="275034" cy="30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8" name="AutoShape 18"/>
          <p:cNvSpPr>
            <a:spLocks/>
          </p:cNvSpPr>
          <p:nvPr/>
        </p:nvSpPr>
        <p:spPr bwMode="auto">
          <a:xfrm>
            <a:off x="1827907" y="4644331"/>
            <a:ext cx="270569"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9" name="AutoShape 19"/>
          <p:cNvSpPr>
            <a:spLocks/>
          </p:cNvSpPr>
          <p:nvPr/>
        </p:nvSpPr>
        <p:spPr bwMode="auto">
          <a:xfrm>
            <a:off x="11805940" y="4652367"/>
            <a:ext cx="283071" cy="303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0" name="AutoShape 20"/>
          <p:cNvSpPr>
            <a:spLocks/>
          </p:cNvSpPr>
          <p:nvPr/>
        </p:nvSpPr>
        <p:spPr bwMode="auto">
          <a:xfrm>
            <a:off x="4037112" y="4792563"/>
            <a:ext cx="345579"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1" name="AutoShape 21"/>
          <p:cNvSpPr>
            <a:spLocks/>
          </p:cNvSpPr>
          <p:nvPr/>
        </p:nvSpPr>
        <p:spPr bwMode="auto">
          <a:xfrm>
            <a:off x="9491365" y="4803279"/>
            <a:ext cx="344686"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fltVal val="0"/>
                                          </p:val>
                                        </p:tav>
                                        <p:tav tm="100000">
                                          <p:val>
                                            <p:strVal val="#ppt_w"/>
                                          </p:val>
                                        </p:tav>
                                      </p:tavLst>
                                    </p:anim>
                                    <p:anim calcmode="lin" valueType="num">
                                      <p:cBhvr>
                                        <p:cTn id="8" dur="500" fill="hold"/>
                                        <p:tgtEl>
                                          <p:spTgt spid="97284"/>
                                        </p:tgtEl>
                                        <p:attrNameLst>
                                          <p:attrName>ppt_h</p:attrName>
                                        </p:attrNameLst>
                                      </p:cBhvr>
                                      <p:tavLst>
                                        <p:tav tm="0">
                                          <p:val>
                                            <p:fltVal val="0"/>
                                          </p:val>
                                        </p:tav>
                                        <p:tav tm="100000">
                                          <p:val>
                                            <p:strVal val="#ppt_h"/>
                                          </p:val>
                                        </p:tav>
                                      </p:tavLst>
                                    </p:anim>
                                    <p:anim calcmode="lin" valueType="num">
                                      <p:cBhvr>
                                        <p:cTn id="9" dur="500" fill="hold"/>
                                        <p:tgtEl>
                                          <p:spTgt spid="97284"/>
                                        </p:tgtEl>
                                        <p:attrNameLst>
                                          <p:attrName>style.rotation</p:attrName>
                                        </p:attrNameLst>
                                      </p:cBhvr>
                                      <p:tavLst>
                                        <p:tav tm="0">
                                          <p:val>
                                            <p:fltVal val="360"/>
                                          </p:val>
                                        </p:tav>
                                        <p:tav tm="100000">
                                          <p:val>
                                            <p:fltVal val="0"/>
                                          </p:val>
                                        </p:tav>
                                      </p:tavLst>
                                    </p:anim>
                                    <p:animEffect transition="in" filter="fade">
                                      <p:cBhvr>
                                        <p:cTn id="10" dur="500"/>
                                        <p:tgtEl>
                                          <p:spTgt spid="97284"/>
                                        </p:tgtEl>
                                      </p:cBhvr>
                                    </p:animEffect>
                                  </p:childTnLst>
                                </p:cTn>
                              </p:par>
                              <p:par>
                                <p:cTn id="11" presetID="49" presetClass="entr" presetSubtype="0" decel="100000" fill="hold" grpId="0" nodeType="withEffect">
                                  <p:stCondLst>
                                    <p:cond delay="300"/>
                                  </p:stCondLst>
                                  <p:childTnLst>
                                    <p:set>
                                      <p:cBhvr>
                                        <p:cTn id="12" dur="1" fill="hold">
                                          <p:stCondLst>
                                            <p:cond delay="0"/>
                                          </p:stCondLst>
                                        </p:cTn>
                                        <p:tgtEl>
                                          <p:spTgt spid="97288"/>
                                        </p:tgtEl>
                                        <p:attrNameLst>
                                          <p:attrName>style.visibility</p:attrName>
                                        </p:attrNameLst>
                                      </p:cBhvr>
                                      <p:to>
                                        <p:strVal val="visible"/>
                                      </p:to>
                                    </p:set>
                                    <p:anim calcmode="lin" valueType="num">
                                      <p:cBhvr>
                                        <p:cTn id="13" dur="500" fill="hold"/>
                                        <p:tgtEl>
                                          <p:spTgt spid="97288"/>
                                        </p:tgtEl>
                                        <p:attrNameLst>
                                          <p:attrName>ppt_w</p:attrName>
                                        </p:attrNameLst>
                                      </p:cBhvr>
                                      <p:tavLst>
                                        <p:tav tm="0">
                                          <p:val>
                                            <p:fltVal val="0"/>
                                          </p:val>
                                        </p:tav>
                                        <p:tav tm="100000">
                                          <p:val>
                                            <p:strVal val="#ppt_w"/>
                                          </p:val>
                                        </p:tav>
                                      </p:tavLst>
                                    </p:anim>
                                    <p:anim calcmode="lin" valueType="num">
                                      <p:cBhvr>
                                        <p:cTn id="14" dur="500" fill="hold"/>
                                        <p:tgtEl>
                                          <p:spTgt spid="97288"/>
                                        </p:tgtEl>
                                        <p:attrNameLst>
                                          <p:attrName>ppt_h</p:attrName>
                                        </p:attrNameLst>
                                      </p:cBhvr>
                                      <p:tavLst>
                                        <p:tav tm="0">
                                          <p:val>
                                            <p:fltVal val="0"/>
                                          </p:val>
                                        </p:tav>
                                        <p:tav tm="100000">
                                          <p:val>
                                            <p:strVal val="#ppt_h"/>
                                          </p:val>
                                        </p:tav>
                                      </p:tavLst>
                                    </p:anim>
                                    <p:anim calcmode="lin" valueType="num">
                                      <p:cBhvr>
                                        <p:cTn id="15" dur="500" fill="hold"/>
                                        <p:tgtEl>
                                          <p:spTgt spid="97288"/>
                                        </p:tgtEl>
                                        <p:attrNameLst>
                                          <p:attrName>style.rotation</p:attrName>
                                        </p:attrNameLst>
                                      </p:cBhvr>
                                      <p:tavLst>
                                        <p:tav tm="0">
                                          <p:val>
                                            <p:fltVal val="360"/>
                                          </p:val>
                                        </p:tav>
                                        <p:tav tm="100000">
                                          <p:val>
                                            <p:fltVal val="0"/>
                                          </p:val>
                                        </p:tav>
                                      </p:tavLst>
                                    </p:anim>
                                    <p:animEffect transition="in" filter="fade">
                                      <p:cBhvr>
                                        <p:cTn id="16" dur="500"/>
                                        <p:tgtEl>
                                          <p:spTgt spid="97288"/>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97290"/>
                                        </p:tgtEl>
                                        <p:attrNameLst>
                                          <p:attrName>style.visibility</p:attrName>
                                        </p:attrNameLst>
                                      </p:cBhvr>
                                      <p:to>
                                        <p:strVal val="visible"/>
                                      </p:to>
                                    </p:set>
                                    <p:anim calcmode="lin" valueType="num">
                                      <p:cBhvr>
                                        <p:cTn id="19" dur="500" fill="hold"/>
                                        <p:tgtEl>
                                          <p:spTgt spid="97290"/>
                                        </p:tgtEl>
                                        <p:attrNameLst>
                                          <p:attrName>ppt_w</p:attrName>
                                        </p:attrNameLst>
                                      </p:cBhvr>
                                      <p:tavLst>
                                        <p:tav tm="0">
                                          <p:val>
                                            <p:fltVal val="0"/>
                                          </p:val>
                                        </p:tav>
                                        <p:tav tm="100000">
                                          <p:val>
                                            <p:strVal val="#ppt_w"/>
                                          </p:val>
                                        </p:tav>
                                      </p:tavLst>
                                    </p:anim>
                                    <p:anim calcmode="lin" valueType="num">
                                      <p:cBhvr>
                                        <p:cTn id="20" dur="500" fill="hold"/>
                                        <p:tgtEl>
                                          <p:spTgt spid="97290"/>
                                        </p:tgtEl>
                                        <p:attrNameLst>
                                          <p:attrName>ppt_h</p:attrName>
                                        </p:attrNameLst>
                                      </p:cBhvr>
                                      <p:tavLst>
                                        <p:tav tm="0">
                                          <p:val>
                                            <p:fltVal val="0"/>
                                          </p:val>
                                        </p:tav>
                                        <p:tav tm="100000">
                                          <p:val>
                                            <p:strVal val="#ppt_h"/>
                                          </p:val>
                                        </p:tav>
                                      </p:tavLst>
                                    </p:anim>
                                    <p:anim calcmode="lin" valueType="num">
                                      <p:cBhvr>
                                        <p:cTn id="21" dur="500" fill="hold"/>
                                        <p:tgtEl>
                                          <p:spTgt spid="97290"/>
                                        </p:tgtEl>
                                        <p:attrNameLst>
                                          <p:attrName>style.rotation</p:attrName>
                                        </p:attrNameLst>
                                      </p:cBhvr>
                                      <p:tavLst>
                                        <p:tav tm="0">
                                          <p:val>
                                            <p:fltVal val="360"/>
                                          </p:val>
                                        </p:tav>
                                        <p:tav tm="100000">
                                          <p:val>
                                            <p:fltVal val="0"/>
                                          </p:val>
                                        </p:tav>
                                      </p:tavLst>
                                    </p:anim>
                                    <p:animEffect transition="in" filter="fade">
                                      <p:cBhvr>
                                        <p:cTn id="22" dur="500"/>
                                        <p:tgtEl>
                                          <p:spTgt spid="97290"/>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7289"/>
                                        </p:tgtEl>
                                        <p:attrNameLst>
                                          <p:attrName>style.visibility</p:attrName>
                                        </p:attrNameLst>
                                      </p:cBhvr>
                                      <p:to>
                                        <p:strVal val="visible"/>
                                      </p:to>
                                    </p:set>
                                    <p:anim calcmode="lin" valueType="num">
                                      <p:cBhvr>
                                        <p:cTn id="25" dur="500" fill="hold"/>
                                        <p:tgtEl>
                                          <p:spTgt spid="97289"/>
                                        </p:tgtEl>
                                        <p:attrNameLst>
                                          <p:attrName>ppt_w</p:attrName>
                                        </p:attrNameLst>
                                      </p:cBhvr>
                                      <p:tavLst>
                                        <p:tav tm="0">
                                          <p:val>
                                            <p:fltVal val="0"/>
                                          </p:val>
                                        </p:tav>
                                        <p:tav tm="100000">
                                          <p:val>
                                            <p:strVal val="#ppt_w"/>
                                          </p:val>
                                        </p:tav>
                                      </p:tavLst>
                                    </p:anim>
                                    <p:anim calcmode="lin" valueType="num">
                                      <p:cBhvr>
                                        <p:cTn id="26" dur="500" fill="hold"/>
                                        <p:tgtEl>
                                          <p:spTgt spid="97289"/>
                                        </p:tgtEl>
                                        <p:attrNameLst>
                                          <p:attrName>ppt_h</p:attrName>
                                        </p:attrNameLst>
                                      </p:cBhvr>
                                      <p:tavLst>
                                        <p:tav tm="0">
                                          <p:val>
                                            <p:fltVal val="0"/>
                                          </p:val>
                                        </p:tav>
                                        <p:tav tm="100000">
                                          <p:val>
                                            <p:strVal val="#ppt_h"/>
                                          </p:val>
                                        </p:tav>
                                      </p:tavLst>
                                    </p:anim>
                                    <p:anim calcmode="lin" valueType="num">
                                      <p:cBhvr>
                                        <p:cTn id="27" dur="500" fill="hold"/>
                                        <p:tgtEl>
                                          <p:spTgt spid="97289"/>
                                        </p:tgtEl>
                                        <p:attrNameLst>
                                          <p:attrName>style.rotation</p:attrName>
                                        </p:attrNameLst>
                                      </p:cBhvr>
                                      <p:tavLst>
                                        <p:tav tm="0">
                                          <p:val>
                                            <p:fltVal val="360"/>
                                          </p:val>
                                        </p:tav>
                                        <p:tav tm="100000">
                                          <p:val>
                                            <p:fltVal val="0"/>
                                          </p:val>
                                        </p:tav>
                                      </p:tavLst>
                                    </p:anim>
                                    <p:animEffect transition="in" filter="fade">
                                      <p:cBhvr>
                                        <p:cTn id="28" dur="500"/>
                                        <p:tgtEl>
                                          <p:spTgt spid="9728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97281"/>
                                        </p:tgtEl>
                                        <p:attrNameLst>
                                          <p:attrName>style.visibility</p:attrName>
                                        </p:attrNameLst>
                                      </p:cBhvr>
                                      <p:to>
                                        <p:strVal val="visible"/>
                                      </p:to>
                                    </p:set>
                                    <p:anim calcmode="lin" valueType="num">
                                      <p:cBhvr>
                                        <p:cTn id="31" dur="500" fill="hold"/>
                                        <p:tgtEl>
                                          <p:spTgt spid="97281"/>
                                        </p:tgtEl>
                                        <p:attrNameLst>
                                          <p:attrName>ppt_w</p:attrName>
                                        </p:attrNameLst>
                                      </p:cBhvr>
                                      <p:tavLst>
                                        <p:tav tm="0">
                                          <p:val>
                                            <p:fltVal val="0"/>
                                          </p:val>
                                        </p:tav>
                                        <p:tav tm="100000">
                                          <p:val>
                                            <p:strVal val="#ppt_w"/>
                                          </p:val>
                                        </p:tav>
                                      </p:tavLst>
                                    </p:anim>
                                    <p:anim calcmode="lin" valueType="num">
                                      <p:cBhvr>
                                        <p:cTn id="32" dur="500" fill="hold"/>
                                        <p:tgtEl>
                                          <p:spTgt spid="97281"/>
                                        </p:tgtEl>
                                        <p:attrNameLst>
                                          <p:attrName>ppt_h</p:attrName>
                                        </p:attrNameLst>
                                      </p:cBhvr>
                                      <p:tavLst>
                                        <p:tav tm="0">
                                          <p:val>
                                            <p:fltVal val="0"/>
                                          </p:val>
                                        </p:tav>
                                        <p:tav tm="100000">
                                          <p:val>
                                            <p:strVal val="#ppt_h"/>
                                          </p:val>
                                        </p:tav>
                                      </p:tavLst>
                                    </p:anim>
                                    <p:anim calcmode="lin" valueType="num">
                                      <p:cBhvr>
                                        <p:cTn id="33" dur="500" fill="hold"/>
                                        <p:tgtEl>
                                          <p:spTgt spid="97281"/>
                                        </p:tgtEl>
                                        <p:attrNameLst>
                                          <p:attrName>style.rotation</p:attrName>
                                        </p:attrNameLst>
                                      </p:cBhvr>
                                      <p:tavLst>
                                        <p:tav tm="0">
                                          <p:val>
                                            <p:fltVal val="360"/>
                                          </p:val>
                                        </p:tav>
                                        <p:tav tm="100000">
                                          <p:val>
                                            <p:fltVal val="0"/>
                                          </p:val>
                                        </p:tav>
                                      </p:tavLst>
                                    </p:anim>
                                    <p:animEffect transition="in" filter="fade">
                                      <p:cBhvr>
                                        <p:cTn id="34" dur="500"/>
                                        <p:tgtEl>
                                          <p:spTgt spid="97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1" grpId="0" animBg="1"/>
      <p:bldP spid="97284" grpId="0" animBg="1"/>
      <p:bldP spid="97288" grpId="0" animBg="1"/>
      <p:bldP spid="97289" grpId="0" animBg="1"/>
      <p:bldP spid="972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488311" y="7153573"/>
            <a:ext cx="5718572" cy="1099244"/>
            <a:chOff x="11534775" y="10431463"/>
            <a:chExt cx="10166350" cy="1954212"/>
          </a:xfrm>
        </p:grpSpPr>
        <p:sp>
          <p:nvSpPr>
            <p:cNvPr id="98306" name="AutoShape 2"/>
            <p:cNvSpPr>
              <a:spLocks/>
            </p:cNvSpPr>
            <p:nvPr/>
          </p:nvSpPr>
          <p:spPr bwMode="auto">
            <a:xfrm>
              <a:off x="13712825" y="10431463"/>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07" name="AutoShape 3"/>
            <p:cNvSpPr>
              <a:spLocks/>
            </p:cNvSpPr>
            <p:nvPr/>
          </p:nvSpPr>
          <p:spPr bwMode="auto">
            <a:xfrm>
              <a:off x="11534775" y="11339513"/>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08" name="AutoShape 4"/>
            <p:cNvSpPr>
              <a:spLocks/>
            </p:cNvSpPr>
            <p:nvPr/>
          </p:nvSpPr>
          <p:spPr bwMode="auto">
            <a:xfrm>
              <a:off x="11534775" y="10953750"/>
              <a:ext cx="4002088"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09" name="AutoShape 5"/>
            <p:cNvSpPr>
              <a:spLocks/>
            </p:cNvSpPr>
            <p:nvPr/>
          </p:nvSpPr>
          <p:spPr bwMode="auto">
            <a:xfrm>
              <a:off x="11534775" y="104314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31" name="AutoShape 27"/>
            <p:cNvSpPr>
              <a:spLocks/>
            </p:cNvSpPr>
            <p:nvPr/>
          </p:nvSpPr>
          <p:spPr bwMode="auto">
            <a:xfrm>
              <a:off x="12392025" y="11660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FFFFFF"/>
                  </a:solidFill>
                </a:rPr>
                <a:t>Add Title Here</a:t>
              </a:r>
              <a:endParaRPr lang="id-ID" sz="4275" dirty="0"/>
            </a:p>
          </p:txBody>
        </p:sp>
        <p:sp>
          <p:nvSpPr>
            <p:cNvPr id="98335" name="AutoShape 31"/>
            <p:cNvSpPr>
              <a:spLocks/>
            </p:cNvSpPr>
            <p:nvPr/>
          </p:nvSpPr>
          <p:spPr bwMode="auto">
            <a:xfrm>
              <a:off x="15901988" y="10691813"/>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of for ipsum randomised words our, don't look even night offer</a:t>
              </a:r>
              <a:endParaRPr lang="id-ID" sz="4275"/>
            </a:p>
          </p:txBody>
        </p:sp>
      </p:grpSp>
      <p:sp>
        <p:nvSpPr>
          <p:cNvPr id="98336" name="AutoShape 32"/>
          <p:cNvSpPr>
            <a:spLocks/>
          </p:cNvSpPr>
          <p:nvPr/>
        </p:nvSpPr>
        <p:spPr bwMode="auto">
          <a:xfrm>
            <a:off x="1343918" y="6034683"/>
            <a:ext cx="4388941" cy="1326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98337" name="AutoShape 33"/>
          <p:cNvSpPr>
            <a:spLocks/>
          </p:cNvSpPr>
          <p:nvPr/>
        </p:nvSpPr>
        <p:spPr bwMode="auto">
          <a:xfrm>
            <a:off x="1339453" y="5642670"/>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Add Title Here</a:t>
            </a:r>
            <a:endParaRPr lang="id-ID" sz="4275" dirty="0"/>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92</a:t>
            </a:fld>
            <a:endParaRPr lang="id-ID" dirty="0"/>
          </a:p>
        </p:txBody>
      </p:sp>
      <p:sp>
        <p:nvSpPr>
          <p:cNvPr id="3" name="Text Placeholder 2"/>
          <p:cNvSpPr>
            <a:spLocks noGrp="1"/>
          </p:cNvSpPr>
          <p:nvPr>
            <p:ph type="body" sz="quarter" idx="11"/>
          </p:nvPr>
        </p:nvSpPr>
        <p:spPr/>
        <p:txBody>
          <a:bodyPr/>
          <a:lstStyle/>
          <a:p>
            <a:endParaRPr lang="id-ID"/>
          </a:p>
        </p:txBody>
      </p:sp>
      <p:grpSp>
        <p:nvGrpSpPr>
          <p:cNvPr id="5" name="Group 4"/>
          <p:cNvGrpSpPr/>
          <p:nvPr/>
        </p:nvGrpSpPr>
        <p:grpSpPr>
          <a:xfrm>
            <a:off x="6488311" y="6243637"/>
            <a:ext cx="5718572" cy="1100138"/>
            <a:chOff x="11534775" y="8813800"/>
            <a:chExt cx="10166350" cy="1955800"/>
          </a:xfrm>
        </p:grpSpPr>
        <p:sp>
          <p:nvSpPr>
            <p:cNvPr id="98310" name="AutoShape 6"/>
            <p:cNvSpPr>
              <a:spLocks/>
            </p:cNvSpPr>
            <p:nvPr/>
          </p:nvSpPr>
          <p:spPr bwMode="auto">
            <a:xfrm>
              <a:off x="13712825" y="8813800"/>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11" name="AutoShape 7"/>
            <p:cNvSpPr>
              <a:spLocks/>
            </p:cNvSpPr>
            <p:nvPr/>
          </p:nvSpPr>
          <p:spPr bwMode="auto">
            <a:xfrm>
              <a:off x="11534775" y="9723438"/>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12" name="AutoShape 8"/>
            <p:cNvSpPr>
              <a:spLocks/>
            </p:cNvSpPr>
            <p:nvPr/>
          </p:nvSpPr>
          <p:spPr bwMode="auto">
            <a:xfrm>
              <a:off x="11534775" y="9337675"/>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13" name="AutoShape 9"/>
            <p:cNvSpPr>
              <a:spLocks/>
            </p:cNvSpPr>
            <p:nvPr/>
          </p:nvSpPr>
          <p:spPr bwMode="auto">
            <a:xfrm>
              <a:off x="11534775" y="8813800"/>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30" name="AutoShape 26"/>
            <p:cNvSpPr>
              <a:spLocks/>
            </p:cNvSpPr>
            <p:nvPr/>
          </p:nvSpPr>
          <p:spPr bwMode="auto">
            <a:xfrm>
              <a:off x="12392025" y="100203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sp>
          <p:nvSpPr>
            <p:cNvPr id="98334" name="AutoShape 30"/>
            <p:cNvSpPr>
              <a:spLocks/>
            </p:cNvSpPr>
            <p:nvPr/>
          </p:nvSpPr>
          <p:spPr bwMode="auto">
            <a:xfrm>
              <a:off x="15901988" y="907573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t>Lorem of for ipsum randomised words our, don't look even night offer</a:t>
              </a:r>
              <a:endParaRPr lang="id-ID" sz="4275" dirty="0"/>
            </a:p>
          </p:txBody>
        </p:sp>
      </p:grpSp>
      <p:grpSp>
        <p:nvGrpSpPr>
          <p:cNvPr id="6" name="Group 5"/>
          <p:cNvGrpSpPr/>
          <p:nvPr/>
        </p:nvGrpSpPr>
        <p:grpSpPr>
          <a:xfrm>
            <a:off x="6488311" y="5334596"/>
            <a:ext cx="5718572" cy="1113532"/>
            <a:chOff x="11534775" y="7197725"/>
            <a:chExt cx="10166350" cy="1979613"/>
          </a:xfrm>
        </p:grpSpPr>
        <p:sp>
          <p:nvSpPr>
            <p:cNvPr id="98314" name="AutoShape 10"/>
            <p:cNvSpPr>
              <a:spLocks/>
            </p:cNvSpPr>
            <p:nvPr/>
          </p:nvSpPr>
          <p:spPr bwMode="auto">
            <a:xfrm>
              <a:off x="13712825" y="7221538"/>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15" name="AutoShape 11"/>
            <p:cNvSpPr>
              <a:spLocks/>
            </p:cNvSpPr>
            <p:nvPr/>
          </p:nvSpPr>
          <p:spPr bwMode="auto">
            <a:xfrm>
              <a:off x="11534775" y="81311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8316" name="AutoShape 12"/>
            <p:cNvSpPr>
              <a:spLocks/>
            </p:cNvSpPr>
            <p:nvPr/>
          </p:nvSpPr>
          <p:spPr bwMode="auto">
            <a:xfrm>
              <a:off x="11534775" y="7745413"/>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8317" name="AutoShape 13"/>
            <p:cNvSpPr>
              <a:spLocks/>
            </p:cNvSpPr>
            <p:nvPr/>
          </p:nvSpPr>
          <p:spPr bwMode="auto">
            <a:xfrm>
              <a:off x="11534775" y="71977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8329" name="AutoShape 25"/>
            <p:cNvSpPr>
              <a:spLocks/>
            </p:cNvSpPr>
            <p:nvPr/>
          </p:nvSpPr>
          <p:spPr bwMode="auto">
            <a:xfrm>
              <a:off x="12392025" y="840105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sp>
          <p:nvSpPr>
            <p:cNvPr id="98333" name="AutoShape 29"/>
            <p:cNvSpPr>
              <a:spLocks/>
            </p:cNvSpPr>
            <p:nvPr/>
          </p:nvSpPr>
          <p:spPr bwMode="auto">
            <a:xfrm>
              <a:off x="15901988" y="751998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of for ipsum randomised words our, don't look even night offer</a:t>
              </a:r>
              <a:endParaRPr lang="id-ID" sz="4275"/>
            </a:p>
          </p:txBody>
        </p:sp>
      </p:grpSp>
      <p:grpSp>
        <p:nvGrpSpPr>
          <p:cNvPr id="7" name="Group 6"/>
          <p:cNvGrpSpPr/>
          <p:nvPr/>
        </p:nvGrpSpPr>
        <p:grpSpPr>
          <a:xfrm>
            <a:off x="6488311" y="4452342"/>
            <a:ext cx="5718572" cy="1106389"/>
            <a:chOff x="11534775" y="5629275"/>
            <a:chExt cx="10166350" cy="1966913"/>
          </a:xfrm>
        </p:grpSpPr>
        <p:sp>
          <p:nvSpPr>
            <p:cNvPr id="98318" name="AutoShape 14"/>
            <p:cNvSpPr>
              <a:spLocks/>
            </p:cNvSpPr>
            <p:nvPr/>
          </p:nvSpPr>
          <p:spPr bwMode="auto">
            <a:xfrm>
              <a:off x="13712825" y="564197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19" name="AutoShape 15"/>
            <p:cNvSpPr>
              <a:spLocks/>
            </p:cNvSpPr>
            <p:nvPr/>
          </p:nvSpPr>
          <p:spPr bwMode="auto">
            <a:xfrm>
              <a:off x="11534775" y="655161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0" name="AutoShape 16"/>
            <p:cNvSpPr>
              <a:spLocks/>
            </p:cNvSpPr>
            <p:nvPr/>
          </p:nvSpPr>
          <p:spPr bwMode="auto">
            <a:xfrm>
              <a:off x="11534775" y="616426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1" name="AutoShape 17"/>
            <p:cNvSpPr>
              <a:spLocks/>
            </p:cNvSpPr>
            <p:nvPr/>
          </p:nvSpPr>
          <p:spPr bwMode="auto">
            <a:xfrm>
              <a:off x="11534775" y="56292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8" name="AutoShape 24"/>
            <p:cNvSpPr>
              <a:spLocks/>
            </p:cNvSpPr>
            <p:nvPr/>
          </p:nvSpPr>
          <p:spPr bwMode="auto">
            <a:xfrm>
              <a:off x="12392025" y="68278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sp>
          <p:nvSpPr>
            <p:cNvPr id="98332" name="AutoShape 28"/>
            <p:cNvSpPr>
              <a:spLocks/>
            </p:cNvSpPr>
            <p:nvPr/>
          </p:nvSpPr>
          <p:spPr bwMode="auto">
            <a:xfrm>
              <a:off x="15901988" y="5903913"/>
              <a:ext cx="5095875"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of for ipsum randomised words our, don't look even night offer</a:t>
              </a:r>
              <a:endParaRPr lang="id-ID" sz="4275"/>
            </a:p>
          </p:txBody>
        </p:sp>
      </p:grpSp>
      <p:grpSp>
        <p:nvGrpSpPr>
          <p:cNvPr id="9" name="Group 8"/>
          <p:cNvGrpSpPr/>
          <p:nvPr/>
        </p:nvGrpSpPr>
        <p:grpSpPr>
          <a:xfrm>
            <a:off x="6488311" y="3584377"/>
            <a:ext cx="5718572" cy="1099245"/>
            <a:chOff x="11534775" y="4086225"/>
            <a:chExt cx="10166350" cy="1954213"/>
          </a:xfrm>
        </p:grpSpPr>
        <p:sp>
          <p:nvSpPr>
            <p:cNvPr id="98322" name="AutoShape 18"/>
            <p:cNvSpPr>
              <a:spLocks/>
            </p:cNvSpPr>
            <p:nvPr/>
          </p:nvSpPr>
          <p:spPr bwMode="auto">
            <a:xfrm>
              <a:off x="13712825" y="408622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3" name="AutoShape 19"/>
            <p:cNvSpPr>
              <a:spLocks/>
            </p:cNvSpPr>
            <p:nvPr/>
          </p:nvSpPr>
          <p:spPr bwMode="auto">
            <a:xfrm>
              <a:off x="11534775" y="49958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4" name="AutoShape 20"/>
            <p:cNvSpPr>
              <a:spLocks/>
            </p:cNvSpPr>
            <p:nvPr/>
          </p:nvSpPr>
          <p:spPr bwMode="auto">
            <a:xfrm>
              <a:off x="11534775" y="460851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5" name="AutoShape 21"/>
            <p:cNvSpPr>
              <a:spLocks/>
            </p:cNvSpPr>
            <p:nvPr/>
          </p:nvSpPr>
          <p:spPr bwMode="auto">
            <a:xfrm>
              <a:off x="11534775" y="40862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6" name="AutoShape 22"/>
            <p:cNvSpPr>
              <a:spLocks/>
            </p:cNvSpPr>
            <p:nvPr/>
          </p:nvSpPr>
          <p:spPr bwMode="auto">
            <a:xfrm>
              <a:off x="15901988" y="4397375"/>
              <a:ext cx="5095875"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t>Lorem of for ipsum randomised words our, don't look even night offer</a:t>
              </a:r>
              <a:endParaRPr lang="id-ID" sz="4275" dirty="0"/>
            </a:p>
          </p:txBody>
        </p:sp>
        <p:sp>
          <p:nvSpPr>
            <p:cNvPr id="98327" name="AutoShape 23"/>
            <p:cNvSpPr>
              <a:spLocks/>
            </p:cNvSpPr>
            <p:nvPr/>
          </p:nvSpPr>
          <p:spPr bwMode="auto">
            <a:xfrm>
              <a:off x="12392025" y="531336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gr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18022" y="5896273"/>
            <a:ext cx="2691408" cy="1793974"/>
            <a:chOff x="2343150" y="8196263"/>
            <a:chExt cx="4784725" cy="3189287"/>
          </a:xfrm>
        </p:grpSpPr>
        <p:sp>
          <p:nvSpPr>
            <p:cNvPr id="99329" name="AutoShape 1"/>
            <p:cNvSpPr>
              <a:spLocks/>
            </p:cNvSpPr>
            <p:nvPr/>
          </p:nvSpPr>
          <p:spPr bwMode="auto">
            <a:xfrm>
              <a:off x="2343150" y="8196263"/>
              <a:ext cx="3189288" cy="3189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9330" name="AutoShape 2"/>
            <p:cNvSpPr>
              <a:spLocks/>
            </p:cNvSpPr>
            <p:nvPr/>
          </p:nvSpPr>
          <p:spPr bwMode="auto">
            <a:xfrm>
              <a:off x="3938588"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99331" name="AutoShape 3"/>
          <p:cNvSpPr>
            <a:spLocks/>
          </p:cNvSpPr>
          <p:nvPr/>
        </p:nvSpPr>
        <p:spPr bwMode="auto">
          <a:xfrm>
            <a:off x="4005858"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9332" name="AutoShape 4"/>
          <p:cNvSpPr>
            <a:spLocks/>
          </p:cNvSpPr>
          <p:nvPr/>
        </p:nvSpPr>
        <p:spPr bwMode="auto">
          <a:xfrm>
            <a:off x="7593806"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nvGrpSpPr>
          <p:cNvPr id="5" name="Group 4"/>
          <p:cNvGrpSpPr/>
          <p:nvPr/>
        </p:nvGrpSpPr>
        <p:grpSpPr>
          <a:xfrm>
            <a:off x="9385102" y="5896273"/>
            <a:ext cx="2653010" cy="1793974"/>
            <a:chOff x="16684625" y="8196263"/>
            <a:chExt cx="4716463" cy="3189287"/>
          </a:xfrm>
        </p:grpSpPr>
        <p:sp>
          <p:nvSpPr>
            <p:cNvPr id="99333" name="AutoShape 5"/>
            <p:cNvSpPr>
              <a:spLocks/>
            </p:cNvSpPr>
            <p:nvPr/>
          </p:nvSpPr>
          <p:spPr bwMode="auto">
            <a:xfrm>
              <a:off x="166846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9334" name="AutoShape 6"/>
            <p:cNvSpPr>
              <a:spLocks/>
            </p:cNvSpPr>
            <p:nvPr/>
          </p:nvSpPr>
          <p:spPr bwMode="auto">
            <a:xfrm rot="13500000">
              <a:off x="18322132" y="8251031"/>
              <a:ext cx="3079750" cy="307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99336" name="AutoShape 8"/>
          <p:cNvSpPr>
            <a:spLocks/>
          </p:cNvSpPr>
          <p:nvPr/>
        </p:nvSpPr>
        <p:spPr bwMode="auto">
          <a:xfrm>
            <a:off x="2259211" y="7049989"/>
            <a:ext cx="149929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Location</a:t>
            </a:r>
            <a:endParaRPr lang="id-ID" sz="4275"/>
          </a:p>
        </p:txBody>
      </p:sp>
      <p:sp>
        <p:nvSpPr>
          <p:cNvPr id="99337" name="AutoShape 9"/>
          <p:cNvSpPr>
            <a:spLocks/>
          </p:cNvSpPr>
          <p:nvPr/>
        </p:nvSpPr>
        <p:spPr bwMode="auto">
          <a:xfrm>
            <a:off x="4153198" y="7049989"/>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Cloud server</a:t>
            </a:r>
            <a:endParaRPr lang="id-ID" sz="4275"/>
          </a:p>
        </p:txBody>
      </p:sp>
      <p:sp>
        <p:nvSpPr>
          <p:cNvPr id="99338" name="AutoShape 10"/>
          <p:cNvSpPr>
            <a:spLocks/>
          </p:cNvSpPr>
          <p:nvPr/>
        </p:nvSpPr>
        <p:spPr bwMode="auto">
          <a:xfrm>
            <a:off x="7735788" y="7049989"/>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Present</a:t>
            </a:r>
            <a:endParaRPr lang="id-ID" sz="4275"/>
          </a:p>
        </p:txBody>
      </p:sp>
      <p:sp>
        <p:nvSpPr>
          <p:cNvPr id="99339" name="AutoShape 11"/>
          <p:cNvSpPr>
            <a:spLocks/>
          </p:cNvSpPr>
          <p:nvPr/>
        </p:nvSpPr>
        <p:spPr bwMode="auto">
          <a:xfrm>
            <a:off x="9530656" y="7049989"/>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Handle App</a:t>
            </a:r>
            <a:endParaRPr lang="id-ID" sz="4275"/>
          </a:p>
        </p:txBody>
      </p:sp>
      <p:sp>
        <p:nvSpPr>
          <p:cNvPr id="99340" name="AutoShape 12"/>
          <p:cNvSpPr>
            <a:spLocks/>
          </p:cNvSpPr>
          <p:nvPr/>
        </p:nvSpPr>
        <p:spPr bwMode="auto">
          <a:xfrm>
            <a:off x="5608738" y="3877270"/>
            <a:ext cx="6788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humour, words look even slightly. randomised which don't look even slightly humour injected humour Randomised words which don't look even slightly beration.  by injected humour, words slightly. which look even slightly. Randomised words which don't look even slightly be ration stronghold</a:t>
            </a:r>
            <a:endParaRPr lang="id-ID" sz="4275"/>
          </a:p>
        </p:txBody>
      </p:sp>
      <p:sp>
        <p:nvSpPr>
          <p:cNvPr id="99341" name="AutoShape 13"/>
          <p:cNvSpPr>
            <a:spLocks/>
          </p:cNvSpPr>
          <p:nvPr/>
        </p:nvSpPr>
        <p:spPr bwMode="auto">
          <a:xfrm>
            <a:off x="5799833" y="5896273"/>
            <a:ext cx="1793974"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9342" name="AutoShape 14"/>
          <p:cNvSpPr>
            <a:spLocks/>
          </p:cNvSpPr>
          <p:nvPr/>
        </p:nvSpPr>
        <p:spPr bwMode="auto">
          <a:xfrm>
            <a:off x="5947172" y="7049989"/>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Cloud server</a:t>
            </a:r>
            <a:endParaRPr lang="id-ID" sz="4275"/>
          </a:p>
        </p:txBody>
      </p:sp>
      <p:sp>
        <p:nvSpPr>
          <p:cNvPr id="99343" name="AutoShape 15"/>
          <p:cNvSpPr>
            <a:spLocks/>
          </p:cNvSpPr>
          <p:nvPr/>
        </p:nvSpPr>
        <p:spPr bwMode="auto">
          <a:xfrm>
            <a:off x="1318022" y="3877270"/>
            <a:ext cx="3657600"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Randomised words which don't look even</a:t>
            </a:r>
            <a:r>
              <a:rPr lang="id-ID" sz="1238">
                <a:solidFill>
                  <a:srgbClr val="53585F"/>
                </a:solidFill>
              </a:rPr>
              <a:t> slightly beration. by injected humour, words look even slightly. randomised which don't look even slightly humour injected humour words</a:t>
            </a:r>
            <a:endParaRPr lang="id-ID" sz="4275"/>
          </a:p>
        </p:txBody>
      </p:sp>
      <p:sp>
        <p:nvSpPr>
          <p:cNvPr id="99344" name="AutoShape 16"/>
          <p:cNvSpPr>
            <a:spLocks/>
          </p:cNvSpPr>
          <p:nvPr/>
        </p:nvSpPr>
        <p:spPr bwMode="auto">
          <a:xfrm>
            <a:off x="6570465" y="638651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5" name="AutoShape 17"/>
          <p:cNvSpPr>
            <a:spLocks/>
          </p:cNvSpPr>
          <p:nvPr/>
        </p:nvSpPr>
        <p:spPr bwMode="auto">
          <a:xfrm>
            <a:off x="2898577" y="6388298"/>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6" name="AutoShape 18"/>
          <p:cNvSpPr>
            <a:spLocks/>
          </p:cNvSpPr>
          <p:nvPr/>
        </p:nvSpPr>
        <p:spPr bwMode="auto">
          <a:xfrm>
            <a:off x="10149483" y="6385620"/>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7" name="AutoShape 19"/>
          <p:cNvSpPr>
            <a:spLocks/>
          </p:cNvSpPr>
          <p:nvPr/>
        </p:nvSpPr>
        <p:spPr bwMode="auto">
          <a:xfrm>
            <a:off x="4747022" y="6377583"/>
            <a:ext cx="315218"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8" name="AutoShape 20"/>
          <p:cNvSpPr>
            <a:spLocks/>
          </p:cNvSpPr>
          <p:nvPr/>
        </p:nvSpPr>
        <p:spPr bwMode="auto">
          <a:xfrm>
            <a:off x="8327827" y="6413302"/>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93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9331"/>
                                        </p:tgtEl>
                                        <p:attrNameLst>
                                          <p:attrName>style.visibility</p:attrName>
                                        </p:attrNameLst>
                                      </p:cBhvr>
                                      <p:to>
                                        <p:strVal val="visible"/>
                                      </p:to>
                                    </p:set>
                                    <p:animEffect transition="in" filter="wipe(left)">
                                      <p:cBhvr>
                                        <p:cTn id="11" dur="500"/>
                                        <p:tgtEl>
                                          <p:spTgt spid="993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341"/>
                                        </p:tgtEl>
                                        <p:attrNameLst>
                                          <p:attrName>style.visibility</p:attrName>
                                        </p:attrNameLst>
                                      </p:cBhvr>
                                      <p:to>
                                        <p:strVal val="visible"/>
                                      </p:to>
                                    </p:set>
                                    <p:animEffect transition="in" filter="wipe(left)">
                                      <p:cBhvr>
                                        <p:cTn id="15" dur="500"/>
                                        <p:tgtEl>
                                          <p:spTgt spid="9934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9332"/>
                                        </p:tgtEl>
                                        <p:attrNameLst>
                                          <p:attrName>style.visibility</p:attrName>
                                        </p:attrNameLst>
                                      </p:cBhvr>
                                      <p:to>
                                        <p:strVal val="visible"/>
                                      </p:to>
                                    </p:set>
                                    <p:animEffect transition="in" filter="wipe(left)">
                                      <p:cBhvr>
                                        <p:cTn id="19" dur="500"/>
                                        <p:tgtEl>
                                          <p:spTgt spid="993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animBg="1"/>
      <p:bldP spid="9934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0367" name="AutoShape 15"/>
          <p:cNvCxnSpPr>
            <a:cxnSpLocks noChangeShapeType="1"/>
            <a:stCxn id="100362" idx="0"/>
            <a:endCxn id="100360" idx="0"/>
          </p:cNvCxnSpPr>
          <p:nvPr/>
        </p:nvCxnSpPr>
        <p:spPr bwMode="auto">
          <a:xfrm flipH="1">
            <a:off x="9252942" y="4329113"/>
            <a:ext cx="2573536"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6" name="AutoShape 14"/>
          <p:cNvCxnSpPr>
            <a:cxnSpLocks noChangeShapeType="1"/>
            <a:stCxn id="100360" idx="0"/>
            <a:endCxn id="100358" idx="0"/>
          </p:cNvCxnSpPr>
          <p:nvPr/>
        </p:nvCxnSpPr>
        <p:spPr bwMode="auto">
          <a:xfrm flipH="1" flipV="1">
            <a:off x="7724179" y="4329113"/>
            <a:ext cx="1528763"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5" name="AutoShape 13"/>
          <p:cNvCxnSpPr>
            <a:cxnSpLocks noChangeShapeType="1"/>
            <a:stCxn id="100358" idx="0"/>
            <a:endCxn id="100356" idx="0"/>
          </p:cNvCxnSpPr>
          <p:nvPr/>
        </p:nvCxnSpPr>
        <p:spPr bwMode="auto">
          <a:xfrm flipH="1">
            <a:off x="5139928" y="4329113"/>
            <a:ext cx="2584252"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4" name="AutoShape 12"/>
          <p:cNvCxnSpPr>
            <a:cxnSpLocks noChangeShapeType="1"/>
            <a:stCxn id="100356" idx="0"/>
            <a:endCxn id="100354" idx="0"/>
          </p:cNvCxnSpPr>
          <p:nvPr/>
        </p:nvCxnSpPr>
        <p:spPr bwMode="auto">
          <a:xfrm flipH="1" flipV="1">
            <a:off x="3620989" y="4329113"/>
            <a:ext cx="1518940"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354" name="AutoShape 2"/>
          <p:cNvSpPr>
            <a:spLocks/>
          </p:cNvSpPr>
          <p:nvPr/>
        </p:nvSpPr>
        <p:spPr bwMode="auto">
          <a:xfrm>
            <a:off x="2942332" y="3650456"/>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0355" name="AutoShape 3"/>
          <p:cNvSpPr>
            <a:spLocks/>
          </p:cNvSpPr>
          <p:nvPr/>
        </p:nvSpPr>
        <p:spPr bwMode="auto">
          <a:xfrm>
            <a:off x="800994" y="3789759"/>
            <a:ext cx="185201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56" name="AutoShape 4"/>
          <p:cNvSpPr>
            <a:spLocks/>
          </p:cNvSpPr>
          <p:nvPr/>
        </p:nvSpPr>
        <p:spPr bwMode="auto">
          <a:xfrm>
            <a:off x="4461272" y="6291858"/>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0357" name="AutoShape 5"/>
          <p:cNvSpPr>
            <a:spLocks/>
          </p:cNvSpPr>
          <p:nvPr/>
        </p:nvSpPr>
        <p:spPr bwMode="auto">
          <a:xfrm>
            <a:off x="2329756" y="643116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58" name="AutoShape 6"/>
          <p:cNvSpPr>
            <a:spLocks/>
          </p:cNvSpPr>
          <p:nvPr/>
        </p:nvSpPr>
        <p:spPr bwMode="auto">
          <a:xfrm>
            <a:off x="7045523" y="3650456"/>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0359" name="AutoShape 7"/>
          <p:cNvSpPr>
            <a:spLocks/>
          </p:cNvSpPr>
          <p:nvPr/>
        </p:nvSpPr>
        <p:spPr bwMode="auto">
          <a:xfrm>
            <a:off x="4903292" y="378975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60" name="AutoShape 8"/>
          <p:cNvSpPr>
            <a:spLocks/>
          </p:cNvSpPr>
          <p:nvPr/>
        </p:nvSpPr>
        <p:spPr bwMode="auto">
          <a:xfrm>
            <a:off x="8574286" y="6291858"/>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0361" name="AutoShape 9"/>
          <p:cNvSpPr>
            <a:spLocks/>
          </p:cNvSpPr>
          <p:nvPr/>
        </p:nvSpPr>
        <p:spPr bwMode="auto">
          <a:xfrm>
            <a:off x="6432054" y="643116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62" name="AutoShape 10"/>
          <p:cNvSpPr>
            <a:spLocks/>
          </p:cNvSpPr>
          <p:nvPr/>
        </p:nvSpPr>
        <p:spPr bwMode="auto">
          <a:xfrm>
            <a:off x="11147822" y="3650456"/>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0363" name="AutoShape 11"/>
          <p:cNvSpPr>
            <a:spLocks/>
          </p:cNvSpPr>
          <p:nvPr/>
        </p:nvSpPr>
        <p:spPr bwMode="auto">
          <a:xfrm>
            <a:off x="9005590" y="378975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68" name="AutoShape 16"/>
          <p:cNvSpPr>
            <a:spLocks/>
          </p:cNvSpPr>
          <p:nvPr/>
        </p:nvSpPr>
        <p:spPr bwMode="auto">
          <a:xfrm>
            <a:off x="778669" y="4084439"/>
            <a:ext cx="187434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69" name="AutoShape 17"/>
          <p:cNvSpPr>
            <a:spLocks/>
          </p:cNvSpPr>
          <p:nvPr/>
        </p:nvSpPr>
        <p:spPr bwMode="auto">
          <a:xfrm>
            <a:off x="4881861" y="4084439"/>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0" name="AutoShape 18"/>
          <p:cNvSpPr>
            <a:spLocks/>
          </p:cNvSpPr>
          <p:nvPr/>
        </p:nvSpPr>
        <p:spPr bwMode="auto">
          <a:xfrm>
            <a:off x="8984159" y="4084439"/>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1" name="AutoShape 19"/>
          <p:cNvSpPr>
            <a:spLocks/>
          </p:cNvSpPr>
          <p:nvPr/>
        </p:nvSpPr>
        <p:spPr bwMode="auto">
          <a:xfrm>
            <a:off x="6410623" y="6725840"/>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2" name="AutoShape 20"/>
          <p:cNvSpPr>
            <a:spLocks/>
          </p:cNvSpPr>
          <p:nvPr/>
        </p:nvSpPr>
        <p:spPr bwMode="auto">
          <a:xfrm>
            <a:off x="2307431" y="6725840"/>
            <a:ext cx="187523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3" name="AutoShape 21"/>
          <p:cNvSpPr>
            <a:spLocks/>
          </p:cNvSpPr>
          <p:nvPr/>
        </p:nvSpPr>
        <p:spPr bwMode="auto">
          <a:xfrm>
            <a:off x="3475435" y="4170164"/>
            <a:ext cx="291108" cy="3178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4" name="AutoShape 22"/>
          <p:cNvSpPr>
            <a:spLocks/>
          </p:cNvSpPr>
          <p:nvPr/>
        </p:nvSpPr>
        <p:spPr bwMode="auto">
          <a:xfrm>
            <a:off x="7580412" y="4172844"/>
            <a:ext cx="286643"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5" name="AutoShape 23"/>
          <p:cNvSpPr>
            <a:spLocks/>
          </p:cNvSpPr>
          <p:nvPr/>
        </p:nvSpPr>
        <p:spPr bwMode="auto">
          <a:xfrm>
            <a:off x="11676459" y="4169272"/>
            <a:ext cx="30003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6" name="AutoShape 24"/>
          <p:cNvSpPr>
            <a:spLocks/>
          </p:cNvSpPr>
          <p:nvPr/>
        </p:nvSpPr>
        <p:spPr bwMode="auto">
          <a:xfrm>
            <a:off x="4957763" y="6800851"/>
            <a:ext cx="364331" cy="338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7" name="AutoShape 25"/>
          <p:cNvSpPr>
            <a:spLocks/>
          </p:cNvSpPr>
          <p:nvPr/>
        </p:nvSpPr>
        <p:spPr bwMode="auto">
          <a:xfrm>
            <a:off x="9070777" y="6842820"/>
            <a:ext cx="364331"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p:cNvSpPr>
          <p:nvPr/>
        </p:nvSpPr>
        <p:spPr bwMode="auto">
          <a:xfrm>
            <a:off x="4909542" y="3721894"/>
            <a:ext cx="3896023" cy="3937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21600" y="21599"/>
                </a:lnTo>
                <a:lnTo>
                  <a:pt x="0" y="21599"/>
                </a:lnTo>
                <a:lnTo>
                  <a:pt x="0" y="0"/>
                </a:lnTo>
                <a:cubicBezTo>
                  <a:pt x="3599" y="0"/>
                  <a:pt x="7199" y="0"/>
                  <a:pt x="10800" y="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1379" name="AutoShape 3"/>
          <p:cNvSpPr>
            <a:spLocks/>
          </p:cNvSpPr>
          <p:nvPr/>
        </p:nvSpPr>
        <p:spPr bwMode="auto">
          <a:xfrm>
            <a:off x="4502348" y="529173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1380" name="AutoShape 4"/>
          <p:cNvSpPr>
            <a:spLocks/>
          </p:cNvSpPr>
          <p:nvPr/>
        </p:nvSpPr>
        <p:spPr bwMode="auto">
          <a:xfrm>
            <a:off x="4502348" y="392638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1381" name="AutoShape 5"/>
          <p:cNvSpPr>
            <a:spLocks/>
          </p:cNvSpPr>
          <p:nvPr/>
        </p:nvSpPr>
        <p:spPr bwMode="auto">
          <a:xfrm>
            <a:off x="4502348" y="665708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1382" name="AutoShape 6"/>
          <p:cNvSpPr>
            <a:spLocks/>
          </p:cNvSpPr>
          <p:nvPr/>
        </p:nvSpPr>
        <p:spPr bwMode="auto">
          <a:xfrm rot="5400000">
            <a:off x="6778080" y="3635723"/>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01383" name="AutoShape 7"/>
          <p:cNvSpPr>
            <a:spLocks/>
          </p:cNvSpPr>
          <p:nvPr/>
        </p:nvSpPr>
        <p:spPr bwMode="auto">
          <a:xfrm rot="16200000" flipH="1">
            <a:off x="6778080" y="7588003"/>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01384" name="AutoShape 8"/>
          <p:cNvSpPr>
            <a:spLocks/>
          </p:cNvSpPr>
          <p:nvPr/>
        </p:nvSpPr>
        <p:spPr bwMode="auto">
          <a:xfrm>
            <a:off x="5829300" y="5413177"/>
            <a:ext cx="205650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a:solidFill>
                  <a:srgbClr val="53585F"/>
                </a:solidFill>
              </a:rPr>
              <a:t>Data Name</a:t>
            </a:r>
            <a:endParaRPr lang="id-ID" sz="4275"/>
          </a:p>
        </p:txBody>
      </p:sp>
      <p:sp>
        <p:nvSpPr>
          <p:cNvPr id="101385" name="AutoShape 9"/>
          <p:cNvSpPr>
            <a:spLocks/>
          </p:cNvSpPr>
          <p:nvPr/>
        </p:nvSpPr>
        <p:spPr bwMode="auto">
          <a:xfrm>
            <a:off x="2332435" y="378261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1386" name="AutoShape 10"/>
          <p:cNvSpPr>
            <a:spLocks/>
          </p:cNvSpPr>
          <p:nvPr/>
        </p:nvSpPr>
        <p:spPr bwMode="auto">
          <a:xfrm>
            <a:off x="1568947" y="409783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87" name="AutoShape 11"/>
          <p:cNvSpPr>
            <a:spLocks/>
          </p:cNvSpPr>
          <p:nvPr/>
        </p:nvSpPr>
        <p:spPr bwMode="auto">
          <a:xfrm>
            <a:off x="2332435" y="514707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1388" name="AutoShape 12"/>
          <p:cNvSpPr>
            <a:spLocks/>
          </p:cNvSpPr>
          <p:nvPr/>
        </p:nvSpPr>
        <p:spPr bwMode="auto">
          <a:xfrm>
            <a:off x="1568947" y="546229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89" name="AutoShape 13"/>
          <p:cNvSpPr>
            <a:spLocks/>
          </p:cNvSpPr>
          <p:nvPr/>
        </p:nvSpPr>
        <p:spPr bwMode="auto">
          <a:xfrm>
            <a:off x="2332435" y="651242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1390" name="AutoShape 14"/>
          <p:cNvSpPr>
            <a:spLocks/>
          </p:cNvSpPr>
          <p:nvPr/>
        </p:nvSpPr>
        <p:spPr bwMode="auto">
          <a:xfrm>
            <a:off x="1568947" y="6827639"/>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91" name="AutoShape 15"/>
          <p:cNvSpPr>
            <a:spLocks/>
          </p:cNvSpPr>
          <p:nvPr/>
        </p:nvSpPr>
        <p:spPr bwMode="auto">
          <a:xfrm flipH="1">
            <a:off x="8426946" y="529173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1392" name="AutoShape 16"/>
          <p:cNvSpPr>
            <a:spLocks/>
          </p:cNvSpPr>
          <p:nvPr/>
        </p:nvSpPr>
        <p:spPr bwMode="auto">
          <a:xfrm flipH="1">
            <a:off x="8426946" y="392638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1393" name="AutoShape 17"/>
          <p:cNvSpPr>
            <a:spLocks/>
          </p:cNvSpPr>
          <p:nvPr/>
        </p:nvSpPr>
        <p:spPr bwMode="auto">
          <a:xfrm flipH="1">
            <a:off x="8426946" y="665708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1394" name="AutoShape 18"/>
          <p:cNvSpPr>
            <a:spLocks/>
          </p:cNvSpPr>
          <p:nvPr/>
        </p:nvSpPr>
        <p:spPr bwMode="auto">
          <a:xfrm>
            <a:off x="9529763" y="378261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1395" name="AutoShape 19"/>
          <p:cNvSpPr>
            <a:spLocks/>
          </p:cNvSpPr>
          <p:nvPr/>
        </p:nvSpPr>
        <p:spPr bwMode="auto">
          <a:xfrm>
            <a:off x="9529763" y="409783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96" name="AutoShape 20"/>
          <p:cNvSpPr>
            <a:spLocks/>
          </p:cNvSpPr>
          <p:nvPr/>
        </p:nvSpPr>
        <p:spPr bwMode="auto">
          <a:xfrm>
            <a:off x="9529763" y="514707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1397" name="AutoShape 21"/>
          <p:cNvSpPr>
            <a:spLocks/>
          </p:cNvSpPr>
          <p:nvPr/>
        </p:nvSpPr>
        <p:spPr bwMode="auto">
          <a:xfrm>
            <a:off x="9529763" y="546229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98" name="AutoShape 22"/>
          <p:cNvSpPr>
            <a:spLocks/>
          </p:cNvSpPr>
          <p:nvPr/>
        </p:nvSpPr>
        <p:spPr bwMode="auto">
          <a:xfrm>
            <a:off x="9529763" y="651242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1399" name="AutoShape 23"/>
          <p:cNvSpPr>
            <a:spLocks/>
          </p:cNvSpPr>
          <p:nvPr/>
        </p:nvSpPr>
        <p:spPr bwMode="auto">
          <a:xfrm>
            <a:off x="9529763" y="6827639"/>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400" name="AutoShape 24"/>
          <p:cNvSpPr>
            <a:spLocks/>
          </p:cNvSpPr>
          <p:nvPr/>
        </p:nvSpPr>
        <p:spPr bwMode="auto">
          <a:xfrm>
            <a:off x="4763096" y="555337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1" name="AutoShape 25"/>
          <p:cNvSpPr>
            <a:spLocks/>
          </p:cNvSpPr>
          <p:nvPr/>
        </p:nvSpPr>
        <p:spPr bwMode="auto">
          <a:xfrm>
            <a:off x="4765775" y="4183559"/>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2" name="AutoShape 26"/>
          <p:cNvSpPr>
            <a:spLocks/>
          </p:cNvSpPr>
          <p:nvPr/>
        </p:nvSpPr>
        <p:spPr bwMode="auto">
          <a:xfrm>
            <a:off x="8685014" y="4179094"/>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3" name="AutoShape 27"/>
          <p:cNvSpPr>
            <a:spLocks/>
          </p:cNvSpPr>
          <p:nvPr/>
        </p:nvSpPr>
        <p:spPr bwMode="auto">
          <a:xfrm>
            <a:off x="8695730" y="5546229"/>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4" name="AutoShape 28"/>
          <p:cNvSpPr>
            <a:spLocks/>
          </p:cNvSpPr>
          <p:nvPr/>
        </p:nvSpPr>
        <p:spPr bwMode="auto">
          <a:xfrm>
            <a:off x="4731842" y="6902648"/>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5" name="AutoShape 29"/>
          <p:cNvSpPr>
            <a:spLocks/>
          </p:cNvSpPr>
          <p:nvPr/>
        </p:nvSpPr>
        <p:spPr bwMode="auto">
          <a:xfrm>
            <a:off x="8667155" y="6939261"/>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AutoShape 2"/>
          <p:cNvSpPr>
            <a:spLocks/>
          </p:cNvSpPr>
          <p:nvPr/>
        </p:nvSpPr>
        <p:spPr bwMode="auto">
          <a:xfrm>
            <a:off x="793850" y="4194275"/>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03" name="AutoShape 3"/>
          <p:cNvSpPr>
            <a:spLocks/>
          </p:cNvSpPr>
          <p:nvPr/>
        </p:nvSpPr>
        <p:spPr bwMode="auto">
          <a:xfrm>
            <a:off x="1159074" y="5715000"/>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04" name="AutoShape 4"/>
          <p:cNvSpPr>
            <a:spLocks/>
          </p:cNvSpPr>
          <p:nvPr/>
        </p:nvSpPr>
        <p:spPr bwMode="auto">
          <a:xfrm>
            <a:off x="2791421" y="5734645"/>
            <a:ext cx="1997571" cy="19966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2405" name="AutoShape 5"/>
          <p:cNvSpPr>
            <a:spLocks/>
          </p:cNvSpPr>
          <p:nvPr/>
        </p:nvSpPr>
        <p:spPr bwMode="auto">
          <a:xfrm>
            <a:off x="3162896" y="4194275"/>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06" name="AutoShape 6"/>
          <p:cNvSpPr>
            <a:spLocks/>
          </p:cNvSpPr>
          <p:nvPr/>
        </p:nvSpPr>
        <p:spPr bwMode="auto">
          <a:xfrm>
            <a:off x="6165056" y="666333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2407" name="AutoShape 7"/>
          <p:cNvSpPr>
            <a:spLocks/>
          </p:cNvSpPr>
          <p:nvPr/>
        </p:nvSpPr>
        <p:spPr bwMode="auto">
          <a:xfrm>
            <a:off x="6165056"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08" name="AutoShape 8"/>
          <p:cNvSpPr>
            <a:spLocks/>
          </p:cNvSpPr>
          <p:nvPr/>
        </p:nvSpPr>
        <p:spPr bwMode="auto">
          <a:xfrm>
            <a:off x="6165056"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09" name="AutoShape 9"/>
          <p:cNvSpPr>
            <a:spLocks/>
          </p:cNvSpPr>
          <p:nvPr/>
        </p:nvSpPr>
        <p:spPr bwMode="auto">
          <a:xfrm>
            <a:off x="9911953"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10" name="AutoShape 10"/>
          <p:cNvSpPr>
            <a:spLocks/>
          </p:cNvSpPr>
          <p:nvPr/>
        </p:nvSpPr>
        <p:spPr bwMode="auto">
          <a:xfrm>
            <a:off x="9911953"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11" name="AutoShape 11"/>
          <p:cNvSpPr>
            <a:spLocks/>
          </p:cNvSpPr>
          <p:nvPr/>
        </p:nvSpPr>
        <p:spPr bwMode="auto">
          <a:xfrm>
            <a:off x="1978819" y="3441502"/>
            <a:ext cx="1996678"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12" name="AutoShape 12"/>
          <p:cNvSpPr>
            <a:spLocks/>
          </p:cNvSpPr>
          <p:nvPr/>
        </p:nvSpPr>
        <p:spPr bwMode="auto">
          <a:xfrm>
            <a:off x="6730306" y="3638848"/>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3" name="AutoShape 13"/>
          <p:cNvSpPr>
            <a:spLocks/>
          </p:cNvSpPr>
          <p:nvPr/>
        </p:nvSpPr>
        <p:spPr bwMode="auto">
          <a:xfrm>
            <a:off x="6730306" y="3947815"/>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14" name="AutoShape 14"/>
          <p:cNvSpPr>
            <a:spLocks/>
          </p:cNvSpPr>
          <p:nvPr/>
        </p:nvSpPr>
        <p:spPr bwMode="auto">
          <a:xfrm>
            <a:off x="6730306" y="5135464"/>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5" name="AutoShape 15"/>
          <p:cNvSpPr>
            <a:spLocks/>
          </p:cNvSpPr>
          <p:nvPr/>
        </p:nvSpPr>
        <p:spPr bwMode="auto">
          <a:xfrm>
            <a:off x="6730306" y="5445323"/>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16" name="AutoShape 16"/>
          <p:cNvSpPr>
            <a:spLocks/>
          </p:cNvSpPr>
          <p:nvPr/>
        </p:nvSpPr>
        <p:spPr bwMode="auto">
          <a:xfrm>
            <a:off x="6730306" y="6656189"/>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7" name="AutoShape 17"/>
          <p:cNvSpPr>
            <a:spLocks/>
          </p:cNvSpPr>
          <p:nvPr/>
        </p:nvSpPr>
        <p:spPr bwMode="auto">
          <a:xfrm>
            <a:off x="6730306" y="6965156"/>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18" name="AutoShape 18"/>
          <p:cNvSpPr>
            <a:spLocks/>
          </p:cNvSpPr>
          <p:nvPr/>
        </p:nvSpPr>
        <p:spPr bwMode="auto">
          <a:xfrm>
            <a:off x="10576322" y="3638848"/>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9" name="AutoShape 19"/>
          <p:cNvSpPr>
            <a:spLocks/>
          </p:cNvSpPr>
          <p:nvPr/>
        </p:nvSpPr>
        <p:spPr bwMode="auto">
          <a:xfrm>
            <a:off x="10576322" y="3947815"/>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20" name="AutoShape 20"/>
          <p:cNvSpPr>
            <a:spLocks/>
          </p:cNvSpPr>
          <p:nvPr/>
        </p:nvSpPr>
        <p:spPr bwMode="auto">
          <a:xfrm>
            <a:off x="10576322" y="5128320"/>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21" name="AutoShape 21"/>
          <p:cNvSpPr>
            <a:spLocks/>
          </p:cNvSpPr>
          <p:nvPr/>
        </p:nvSpPr>
        <p:spPr bwMode="auto">
          <a:xfrm>
            <a:off x="10576322" y="5437287"/>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22" name="AutoShape 22"/>
          <p:cNvSpPr>
            <a:spLocks/>
          </p:cNvSpPr>
          <p:nvPr/>
        </p:nvSpPr>
        <p:spPr bwMode="auto">
          <a:xfrm>
            <a:off x="1641277" y="5028308"/>
            <a:ext cx="302717" cy="3295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3" name="AutoShape 23"/>
          <p:cNvSpPr>
            <a:spLocks/>
          </p:cNvSpPr>
          <p:nvPr/>
        </p:nvSpPr>
        <p:spPr bwMode="auto">
          <a:xfrm>
            <a:off x="2828925" y="4278213"/>
            <a:ext cx="297359"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4" name="AutoShape 24"/>
          <p:cNvSpPr>
            <a:spLocks/>
          </p:cNvSpPr>
          <p:nvPr/>
        </p:nvSpPr>
        <p:spPr bwMode="auto">
          <a:xfrm>
            <a:off x="3994250" y="5024736"/>
            <a:ext cx="335756"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5" name="AutoShape 25"/>
          <p:cNvSpPr>
            <a:spLocks/>
          </p:cNvSpPr>
          <p:nvPr/>
        </p:nvSpPr>
        <p:spPr bwMode="auto">
          <a:xfrm>
            <a:off x="3634383" y="6566892"/>
            <a:ext cx="310753"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6" name="AutoShape 26"/>
          <p:cNvSpPr>
            <a:spLocks/>
          </p:cNvSpPr>
          <p:nvPr/>
        </p:nvSpPr>
        <p:spPr bwMode="auto">
          <a:xfrm>
            <a:off x="1949351" y="6519566"/>
            <a:ext cx="417016"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5"/>
                </a:moveTo>
                <a:lnTo>
                  <a:pt x="7367" y="8891"/>
                </a:lnTo>
                <a:lnTo>
                  <a:pt x="10649" y="8891"/>
                </a:lnTo>
                <a:lnTo>
                  <a:pt x="10649" y="5903"/>
                </a:lnTo>
                <a:cubicBezTo>
                  <a:pt x="10649" y="5903"/>
                  <a:pt x="6362" y="5615"/>
                  <a:pt x="6362" y="5615"/>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600" y="5508"/>
                </a:moveTo>
                <a:lnTo>
                  <a:pt x="21600" y="13607"/>
                </a:lnTo>
                <a:cubicBezTo>
                  <a:pt x="21600"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7"/>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600" y="4715"/>
                  <a:pt x="21600"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AutoShape 2"/>
          <p:cNvSpPr>
            <a:spLocks/>
          </p:cNvSpPr>
          <p:nvPr/>
        </p:nvSpPr>
        <p:spPr bwMode="auto">
          <a:xfrm>
            <a:off x="7690247" y="3268266"/>
            <a:ext cx="1656457" cy="1657350"/>
          </a:xfrm>
          <a:prstGeom prst="roundRect">
            <a:avLst>
              <a:gd name="adj" fmla="val 24727"/>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3427" name="AutoShape 3"/>
          <p:cNvSpPr>
            <a:spLocks/>
          </p:cNvSpPr>
          <p:nvPr/>
        </p:nvSpPr>
        <p:spPr bwMode="auto">
          <a:xfrm>
            <a:off x="5556945" y="4106764"/>
            <a:ext cx="2601218" cy="2602111"/>
          </a:xfrm>
          <a:prstGeom prst="roundRect">
            <a:avLst>
              <a:gd name="adj" fmla="val 24727"/>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3428" name="AutoShape 4"/>
          <p:cNvSpPr>
            <a:spLocks/>
          </p:cNvSpPr>
          <p:nvPr/>
        </p:nvSpPr>
        <p:spPr bwMode="auto">
          <a:xfrm>
            <a:off x="8380512" y="6211490"/>
            <a:ext cx="1385888" cy="1385888"/>
          </a:xfrm>
          <a:prstGeom prst="roundRect">
            <a:avLst>
              <a:gd name="adj" fmla="val 24727"/>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3429" name="AutoShape 5"/>
          <p:cNvSpPr>
            <a:spLocks/>
          </p:cNvSpPr>
          <p:nvPr/>
        </p:nvSpPr>
        <p:spPr bwMode="auto">
          <a:xfrm>
            <a:off x="3907631" y="5775722"/>
            <a:ext cx="2257425" cy="2257425"/>
          </a:xfrm>
          <a:prstGeom prst="roundRect">
            <a:avLst>
              <a:gd name="adj" fmla="val 24727"/>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3430" name="AutoShape 6"/>
          <p:cNvSpPr>
            <a:spLocks/>
          </p:cNvSpPr>
          <p:nvPr/>
        </p:nvSpPr>
        <p:spPr bwMode="auto">
          <a:xfrm>
            <a:off x="3539729" y="3552230"/>
            <a:ext cx="1794867" cy="1794867"/>
          </a:xfrm>
          <a:prstGeom prst="roundRect">
            <a:avLst>
              <a:gd name="adj" fmla="val 24727"/>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3431" name="AutoShape 7"/>
          <p:cNvSpPr>
            <a:spLocks/>
          </p:cNvSpPr>
          <p:nvPr/>
        </p:nvSpPr>
        <p:spPr bwMode="auto">
          <a:xfrm>
            <a:off x="3837980" y="4116586"/>
            <a:ext cx="1197471" cy="665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FFFFFF"/>
                </a:solidFill>
              </a:rPr>
              <a:t>Design Interface</a:t>
            </a:r>
            <a:endParaRPr lang="id-ID" sz="4275" dirty="0"/>
          </a:p>
        </p:txBody>
      </p:sp>
      <p:sp>
        <p:nvSpPr>
          <p:cNvPr id="103432" name="AutoShape 8"/>
          <p:cNvSpPr>
            <a:spLocks/>
          </p:cNvSpPr>
          <p:nvPr/>
        </p:nvSpPr>
        <p:spPr bwMode="auto">
          <a:xfrm>
            <a:off x="4106764" y="6571358"/>
            <a:ext cx="1859161"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Development Asset</a:t>
            </a:r>
            <a:endParaRPr lang="id-ID" sz="4275"/>
          </a:p>
        </p:txBody>
      </p:sp>
      <p:sp>
        <p:nvSpPr>
          <p:cNvPr id="103433" name="AutoShape 9"/>
          <p:cNvSpPr>
            <a:spLocks/>
          </p:cNvSpPr>
          <p:nvPr/>
        </p:nvSpPr>
        <p:spPr bwMode="auto">
          <a:xfrm>
            <a:off x="7997428" y="3886200"/>
            <a:ext cx="104745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Content</a:t>
            </a:r>
            <a:endParaRPr lang="id-ID" sz="4275"/>
          </a:p>
        </p:txBody>
      </p:sp>
      <p:sp>
        <p:nvSpPr>
          <p:cNvPr id="103434" name="AutoShape 10"/>
          <p:cNvSpPr>
            <a:spLocks/>
          </p:cNvSpPr>
          <p:nvPr/>
        </p:nvSpPr>
        <p:spPr bwMode="auto">
          <a:xfrm>
            <a:off x="8599289" y="6571358"/>
            <a:ext cx="945654"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Core Value</a:t>
            </a:r>
            <a:endParaRPr lang="id-ID" sz="4275"/>
          </a:p>
        </p:txBody>
      </p:sp>
      <p:sp>
        <p:nvSpPr>
          <p:cNvPr id="103435" name="AutoShape 11"/>
          <p:cNvSpPr>
            <a:spLocks/>
          </p:cNvSpPr>
          <p:nvPr/>
        </p:nvSpPr>
        <p:spPr bwMode="auto">
          <a:xfrm>
            <a:off x="5928420" y="5172075"/>
            <a:ext cx="185826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Web Analysis</a:t>
            </a:r>
            <a:endParaRPr lang="id-ID" sz="4275"/>
          </a:p>
        </p:txBody>
      </p:sp>
      <p:sp>
        <p:nvSpPr>
          <p:cNvPr id="103436" name="AutoShape 12"/>
          <p:cNvSpPr>
            <a:spLocks/>
          </p:cNvSpPr>
          <p:nvPr/>
        </p:nvSpPr>
        <p:spPr bwMode="auto">
          <a:xfrm>
            <a:off x="5428358" y="3822800"/>
            <a:ext cx="436661" cy="211633"/>
          </a:xfrm>
          <a:custGeom>
            <a:avLst/>
            <a:gdLst>
              <a:gd name="T0" fmla="*/ 10800 w 21600"/>
              <a:gd name="T1" fmla="+- 0 12897 4194"/>
              <a:gd name="T2" fmla="*/ 12897 h 17406"/>
              <a:gd name="T3" fmla="*/ 10800 w 21600"/>
              <a:gd name="T4" fmla="+- 0 12897 4194"/>
              <a:gd name="T5" fmla="*/ 12897 h 17406"/>
              <a:gd name="T6" fmla="*/ 10800 w 21600"/>
              <a:gd name="T7" fmla="+- 0 12897 4194"/>
              <a:gd name="T8" fmla="*/ 12897 h 17406"/>
              <a:gd name="T9" fmla="*/ 10800 w 21600"/>
              <a:gd name="T10" fmla="+- 0 12897 4194"/>
              <a:gd name="T11" fmla="*/ 12897 h 17406"/>
            </a:gdLst>
            <a:ahLst/>
            <a:cxnLst>
              <a:cxn ang="0">
                <a:pos x="T0" y="T2"/>
              </a:cxn>
              <a:cxn ang="0">
                <a:pos x="T3" y="T5"/>
              </a:cxn>
              <a:cxn ang="0">
                <a:pos x="T6" y="T8"/>
              </a:cxn>
              <a:cxn ang="0">
                <a:pos x="T9" y="T11"/>
              </a:cxn>
            </a:cxnLst>
            <a:rect l="0" t="0" r="r" b="b"/>
            <a:pathLst>
              <a:path w="21600" h="17406">
                <a:moveTo>
                  <a:pt x="0" y="3904"/>
                </a:moveTo>
                <a:cubicBezTo>
                  <a:pt x="9894" y="-4194"/>
                  <a:pt x="17094" y="306"/>
                  <a:pt x="21600" y="17406"/>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37" name="AutoShape 13"/>
          <p:cNvSpPr>
            <a:spLocks/>
          </p:cNvSpPr>
          <p:nvPr/>
        </p:nvSpPr>
        <p:spPr bwMode="auto">
          <a:xfrm>
            <a:off x="6262390" y="6816031"/>
            <a:ext cx="368796" cy="231279"/>
          </a:xfrm>
          <a:custGeom>
            <a:avLst/>
            <a:gdLst>
              <a:gd name="T0" fmla="*/ 10389 w 20778"/>
              <a:gd name="T1" fmla="*/ 10654 h 21309"/>
              <a:gd name="T2" fmla="*/ 10389 w 20778"/>
              <a:gd name="T3" fmla="*/ 10654 h 21309"/>
              <a:gd name="T4" fmla="*/ 10389 w 20778"/>
              <a:gd name="T5" fmla="*/ 10654 h 21309"/>
              <a:gd name="T6" fmla="*/ 10389 w 20778"/>
              <a:gd name="T7" fmla="*/ 10654 h 21309"/>
            </a:gdLst>
            <a:ahLst/>
            <a:cxnLst>
              <a:cxn ang="0">
                <a:pos x="T0" y="T1"/>
              </a:cxn>
              <a:cxn ang="0">
                <a:pos x="T2" y="T3"/>
              </a:cxn>
              <a:cxn ang="0">
                <a:pos x="T4" y="T5"/>
              </a:cxn>
              <a:cxn ang="0">
                <a:pos x="T6" y="T7"/>
              </a:cxn>
            </a:cxnLst>
            <a:rect l="0" t="0" r="r" b="b"/>
            <a:pathLst>
              <a:path w="20778" h="21309">
                <a:moveTo>
                  <a:pt x="0" y="21299"/>
                </a:moveTo>
                <a:cubicBezTo>
                  <a:pt x="14699" y="21599"/>
                  <a:pt x="21600" y="14500"/>
                  <a:pt x="20700" y="0"/>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38" name="AutoShape 14"/>
          <p:cNvSpPr>
            <a:spLocks/>
          </p:cNvSpPr>
          <p:nvPr/>
        </p:nvSpPr>
        <p:spPr bwMode="auto">
          <a:xfrm>
            <a:off x="8258175" y="5857876"/>
            <a:ext cx="421481" cy="244673"/>
          </a:xfrm>
          <a:custGeom>
            <a:avLst/>
            <a:gdLst>
              <a:gd name="T0" fmla="*/ 10800 w 21600"/>
              <a:gd name="T1" fmla="+- 0 12436 3272"/>
              <a:gd name="T2" fmla="*/ 12436 h 18328"/>
              <a:gd name="T3" fmla="*/ 10800 w 21600"/>
              <a:gd name="T4" fmla="+- 0 12436 3272"/>
              <a:gd name="T5" fmla="*/ 12436 h 18328"/>
              <a:gd name="T6" fmla="*/ 10800 w 21600"/>
              <a:gd name="T7" fmla="+- 0 12436 3272"/>
              <a:gd name="T8" fmla="*/ 12436 h 18328"/>
              <a:gd name="T9" fmla="*/ 10800 w 21600"/>
              <a:gd name="T10" fmla="+- 0 12436 3272"/>
              <a:gd name="T11" fmla="*/ 12436 h 18328"/>
            </a:gdLst>
            <a:ahLst/>
            <a:cxnLst>
              <a:cxn ang="0">
                <a:pos x="T0" y="T2"/>
              </a:cxn>
              <a:cxn ang="0">
                <a:pos x="T3" y="T5"/>
              </a:cxn>
              <a:cxn ang="0">
                <a:pos x="T6" y="T8"/>
              </a:cxn>
              <a:cxn ang="0">
                <a:pos x="T9" y="T11"/>
              </a:cxn>
            </a:cxnLst>
            <a:rect l="0" t="0" r="r" b="b"/>
            <a:pathLst>
              <a:path w="21600" h="18328">
                <a:moveTo>
                  <a:pt x="21599" y="18327"/>
                </a:moveTo>
                <a:cubicBezTo>
                  <a:pt x="18389" y="2217"/>
                  <a:pt x="11189" y="-3272"/>
                  <a:pt x="0" y="1858"/>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39" name="AutoShape 15"/>
          <p:cNvSpPr>
            <a:spLocks/>
          </p:cNvSpPr>
          <p:nvPr/>
        </p:nvSpPr>
        <p:spPr bwMode="auto">
          <a:xfrm>
            <a:off x="7291983" y="3742433"/>
            <a:ext cx="326827"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0511" y="3982"/>
                  <a:pt x="3311" y="11182"/>
                  <a:pt x="0" y="21599"/>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40" name="AutoShape 16"/>
          <p:cNvSpPr>
            <a:spLocks/>
          </p:cNvSpPr>
          <p:nvPr/>
        </p:nvSpPr>
        <p:spPr bwMode="auto">
          <a:xfrm>
            <a:off x="1362671" y="3782616"/>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Lorem ipsum randomised words which don't look even slightly beration in humour,</a:t>
            </a:r>
            <a:endParaRPr lang="id-ID" sz="4275" dirty="0"/>
          </a:p>
        </p:txBody>
      </p:sp>
      <p:sp>
        <p:nvSpPr>
          <p:cNvPr id="103441" name="AutoShape 17"/>
          <p:cNvSpPr>
            <a:spLocks/>
          </p:cNvSpPr>
          <p:nvPr/>
        </p:nvSpPr>
        <p:spPr bwMode="auto">
          <a:xfrm>
            <a:off x="1836837" y="6260604"/>
            <a:ext cx="1702891"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randomised words which don't look even slightly beration in humour,</a:t>
            </a:r>
            <a:endParaRPr lang="id-ID" sz="4275"/>
          </a:p>
        </p:txBody>
      </p:sp>
      <p:sp>
        <p:nvSpPr>
          <p:cNvPr id="103442" name="AutoShape 18"/>
          <p:cNvSpPr>
            <a:spLocks/>
          </p:cNvSpPr>
          <p:nvPr/>
        </p:nvSpPr>
        <p:spPr bwMode="auto">
          <a:xfrm>
            <a:off x="9766400" y="3395068"/>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humour,</a:t>
            </a:r>
            <a:endParaRPr lang="id-ID" sz="4275"/>
          </a:p>
        </p:txBody>
      </p:sp>
      <p:sp>
        <p:nvSpPr>
          <p:cNvPr id="103443" name="AutoShape 19"/>
          <p:cNvSpPr>
            <a:spLocks/>
          </p:cNvSpPr>
          <p:nvPr/>
        </p:nvSpPr>
        <p:spPr bwMode="auto">
          <a:xfrm>
            <a:off x="10100370" y="6237387"/>
            <a:ext cx="170199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3430"/>
                                        </p:tgtEl>
                                        <p:attrNameLst>
                                          <p:attrName>style.visibility</p:attrName>
                                        </p:attrNameLst>
                                      </p:cBhvr>
                                      <p:to>
                                        <p:strVal val="visible"/>
                                      </p:to>
                                    </p:set>
                                    <p:anim calcmode="lin" valueType="num">
                                      <p:cBhvr>
                                        <p:cTn id="7" dur="500" fill="hold"/>
                                        <p:tgtEl>
                                          <p:spTgt spid="103430"/>
                                        </p:tgtEl>
                                        <p:attrNameLst>
                                          <p:attrName>ppt_w</p:attrName>
                                        </p:attrNameLst>
                                      </p:cBhvr>
                                      <p:tavLst>
                                        <p:tav tm="0">
                                          <p:val>
                                            <p:fltVal val="0"/>
                                          </p:val>
                                        </p:tav>
                                        <p:tav tm="100000">
                                          <p:val>
                                            <p:strVal val="#ppt_w"/>
                                          </p:val>
                                        </p:tav>
                                      </p:tavLst>
                                    </p:anim>
                                    <p:anim calcmode="lin" valueType="num">
                                      <p:cBhvr>
                                        <p:cTn id="8" dur="500" fill="hold"/>
                                        <p:tgtEl>
                                          <p:spTgt spid="103430"/>
                                        </p:tgtEl>
                                        <p:attrNameLst>
                                          <p:attrName>ppt_h</p:attrName>
                                        </p:attrNameLst>
                                      </p:cBhvr>
                                      <p:tavLst>
                                        <p:tav tm="0">
                                          <p:val>
                                            <p:fltVal val="0"/>
                                          </p:val>
                                        </p:tav>
                                        <p:tav tm="100000">
                                          <p:val>
                                            <p:strVal val="#ppt_h"/>
                                          </p:val>
                                        </p:tav>
                                      </p:tavLst>
                                    </p:anim>
                                    <p:animEffect transition="in" filter="fade">
                                      <p:cBhvr>
                                        <p:cTn id="9" dur="500"/>
                                        <p:tgtEl>
                                          <p:spTgt spid="10343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103429"/>
                                        </p:tgtEl>
                                        <p:attrNameLst>
                                          <p:attrName>style.visibility</p:attrName>
                                        </p:attrNameLst>
                                      </p:cBhvr>
                                      <p:to>
                                        <p:strVal val="visible"/>
                                      </p:to>
                                    </p:set>
                                    <p:anim calcmode="lin" valueType="num">
                                      <p:cBhvr>
                                        <p:cTn id="12" dur="500" fill="hold"/>
                                        <p:tgtEl>
                                          <p:spTgt spid="103429"/>
                                        </p:tgtEl>
                                        <p:attrNameLst>
                                          <p:attrName>ppt_w</p:attrName>
                                        </p:attrNameLst>
                                      </p:cBhvr>
                                      <p:tavLst>
                                        <p:tav tm="0">
                                          <p:val>
                                            <p:fltVal val="0"/>
                                          </p:val>
                                        </p:tav>
                                        <p:tav tm="100000">
                                          <p:val>
                                            <p:strVal val="#ppt_w"/>
                                          </p:val>
                                        </p:tav>
                                      </p:tavLst>
                                    </p:anim>
                                    <p:anim calcmode="lin" valueType="num">
                                      <p:cBhvr>
                                        <p:cTn id="13" dur="500" fill="hold"/>
                                        <p:tgtEl>
                                          <p:spTgt spid="103429"/>
                                        </p:tgtEl>
                                        <p:attrNameLst>
                                          <p:attrName>ppt_h</p:attrName>
                                        </p:attrNameLst>
                                      </p:cBhvr>
                                      <p:tavLst>
                                        <p:tav tm="0">
                                          <p:val>
                                            <p:fltVal val="0"/>
                                          </p:val>
                                        </p:tav>
                                        <p:tav tm="100000">
                                          <p:val>
                                            <p:strVal val="#ppt_h"/>
                                          </p:val>
                                        </p:tav>
                                      </p:tavLst>
                                    </p:anim>
                                    <p:animEffect transition="in" filter="fade">
                                      <p:cBhvr>
                                        <p:cTn id="14" dur="500"/>
                                        <p:tgtEl>
                                          <p:spTgt spid="103429"/>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103427"/>
                                        </p:tgtEl>
                                        <p:attrNameLst>
                                          <p:attrName>style.visibility</p:attrName>
                                        </p:attrNameLst>
                                      </p:cBhvr>
                                      <p:to>
                                        <p:strVal val="visible"/>
                                      </p:to>
                                    </p:set>
                                    <p:anim calcmode="lin" valueType="num">
                                      <p:cBhvr>
                                        <p:cTn id="17" dur="500" fill="hold"/>
                                        <p:tgtEl>
                                          <p:spTgt spid="103427"/>
                                        </p:tgtEl>
                                        <p:attrNameLst>
                                          <p:attrName>ppt_w</p:attrName>
                                        </p:attrNameLst>
                                      </p:cBhvr>
                                      <p:tavLst>
                                        <p:tav tm="0">
                                          <p:val>
                                            <p:fltVal val="0"/>
                                          </p:val>
                                        </p:tav>
                                        <p:tav tm="100000">
                                          <p:val>
                                            <p:strVal val="#ppt_w"/>
                                          </p:val>
                                        </p:tav>
                                      </p:tavLst>
                                    </p:anim>
                                    <p:anim calcmode="lin" valueType="num">
                                      <p:cBhvr>
                                        <p:cTn id="18" dur="500" fill="hold"/>
                                        <p:tgtEl>
                                          <p:spTgt spid="103427"/>
                                        </p:tgtEl>
                                        <p:attrNameLst>
                                          <p:attrName>ppt_h</p:attrName>
                                        </p:attrNameLst>
                                      </p:cBhvr>
                                      <p:tavLst>
                                        <p:tav tm="0">
                                          <p:val>
                                            <p:fltVal val="0"/>
                                          </p:val>
                                        </p:tav>
                                        <p:tav tm="100000">
                                          <p:val>
                                            <p:strVal val="#ppt_h"/>
                                          </p:val>
                                        </p:tav>
                                      </p:tavLst>
                                    </p:anim>
                                    <p:animEffect transition="in" filter="fade">
                                      <p:cBhvr>
                                        <p:cTn id="19" dur="500"/>
                                        <p:tgtEl>
                                          <p:spTgt spid="103427"/>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03426"/>
                                        </p:tgtEl>
                                        <p:attrNameLst>
                                          <p:attrName>style.visibility</p:attrName>
                                        </p:attrNameLst>
                                      </p:cBhvr>
                                      <p:to>
                                        <p:strVal val="visible"/>
                                      </p:to>
                                    </p:set>
                                    <p:anim calcmode="lin" valueType="num">
                                      <p:cBhvr>
                                        <p:cTn id="22" dur="500" fill="hold"/>
                                        <p:tgtEl>
                                          <p:spTgt spid="103426"/>
                                        </p:tgtEl>
                                        <p:attrNameLst>
                                          <p:attrName>ppt_w</p:attrName>
                                        </p:attrNameLst>
                                      </p:cBhvr>
                                      <p:tavLst>
                                        <p:tav tm="0">
                                          <p:val>
                                            <p:fltVal val="0"/>
                                          </p:val>
                                        </p:tav>
                                        <p:tav tm="100000">
                                          <p:val>
                                            <p:strVal val="#ppt_w"/>
                                          </p:val>
                                        </p:tav>
                                      </p:tavLst>
                                    </p:anim>
                                    <p:anim calcmode="lin" valueType="num">
                                      <p:cBhvr>
                                        <p:cTn id="23" dur="500" fill="hold"/>
                                        <p:tgtEl>
                                          <p:spTgt spid="103426"/>
                                        </p:tgtEl>
                                        <p:attrNameLst>
                                          <p:attrName>ppt_h</p:attrName>
                                        </p:attrNameLst>
                                      </p:cBhvr>
                                      <p:tavLst>
                                        <p:tav tm="0">
                                          <p:val>
                                            <p:fltVal val="0"/>
                                          </p:val>
                                        </p:tav>
                                        <p:tav tm="100000">
                                          <p:val>
                                            <p:strVal val="#ppt_h"/>
                                          </p:val>
                                        </p:tav>
                                      </p:tavLst>
                                    </p:anim>
                                    <p:animEffect transition="in" filter="fade">
                                      <p:cBhvr>
                                        <p:cTn id="24" dur="500"/>
                                        <p:tgtEl>
                                          <p:spTgt spid="103426"/>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3428"/>
                                        </p:tgtEl>
                                        <p:attrNameLst>
                                          <p:attrName>style.visibility</p:attrName>
                                        </p:attrNameLst>
                                      </p:cBhvr>
                                      <p:to>
                                        <p:strVal val="visible"/>
                                      </p:to>
                                    </p:set>
                                    <p:anim calcmode="lin" valueType="num">
                                      <p:cBhvr>
                                        <p:cTn id="27" dur="500" fill="hold"/>
                                        <p:tgtEl>
                                          <p:spTgt spid="103428"/>
                                        </p:tgtEl>
                                        <p:attrNameLst>
                                          <p:attrName>ppt_w</p:attrName>
                                        </p:attrNameLst>
                                      </p:cBhvr>
                                      <p:tavLst>
                                        <p:tav tm="0">
                                          <p:val>
                                            <p:fltVal val="0"/>
                                          </p:val>
                                        </p:tav>
                                        <p:tav tm="100000">
                                          <p:val>
                                            <p:strVal val="#ppt_w"/>
                                          </p:val>
                                        </p:tav>
                                      </p:tavLst>
                                    </p:anim>
                                    <p:anim calcmode="lin" valueType="num">
                                      <p:cBhvr>
                                        <p:cTn id="28" dur="500" fill="hold"/>
                                        <p:tgtEl>
                                          <p:spTgt spid="103428"/>
                                        </p:tgtEl>
                                        <p:attrNameLst>
                                          <p:attrName>ppt_h</p:attrName>
                                        </p:attrNameLst>
                                      </p:cBhvr>
                                      <p:tavLst>
                                        <p:tav tm="0">
                                          <p:val>
                                            <p:fltVal val="0"/>
                                          </p:val>
                                        </p:tav>
                                        <p:tav tm="100000">
                                          <p:val>
                                            <p:strVal val="#ppt_h"/>
                                          </p:val>
                                        </p:tav>
                                      </p:tavLst>
                                    </p:anim>
                                    <p:animEffect transition="in" filter="fade">
                                      <p:cBhvr>
                                        <p:cTn id="29" dur="500"/>
                                        <p:tgtEl>
                                          <p:spTgt spid="103428"/>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103440"/>
                                        </p:tgtEl>
                                        <p:attrNameLst>
                                          <p:attrName>style.visibility</p:attrName>
                                        </p:attrNameLst>
                                      </p:cBhvr>
                                      <p:to>
                                        <p:strVal val="visible"/>
                                      </p:to>
                                    </p:set>
                                    <p:animEffect transition="in" filter="wipe(down)">
                                      <p:cBhvr>
                                        <p:cTn id="33" dur="500"/>
                                        <p:tgtEl>
                                          <p:spTgt spid="10344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03441"/>
                                        </p:tgtEl>
                                        <p:attrNameLst>
                                          <p:attrName>style.visibility</p:attrName>
                                        </p:attrNameLst>
                                      </p:cBhvr>
                                      <p:to>
                                        <p:strVal val="visible"/>
                                      </p:to>
                                    </p:set>
                                    <p:animEffect transition="in" filter="wipe(down)">
                                      <p:cBhvr>
                                        <p:cTn id="36" dur="500"/>
                                        <p:tgtEl>
                                          <p:spTgt spid="10344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03443"/>
                                        </p:tgtEl>
                                        <p:attrNameLst>
                                          <p:attrName>style.visibility</p:attrName>
                                        </p:attrNameLst>
                                      </p:cBhvr>
                                      <p:to>
                                        <p:strVal val="visible"/>
                                      </p:to>
                                    </p:set>
                                    <p:animEffect transition="in" filter="wipe(down)">
                                      <p:cBhvr>
                                        <p:cTn id="39" dur="500"/>
                                        <p:tgtEl>
                                          <p:spTgt spid="10344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3442"/>
                                        </p:tgtEl>
                                        <p:attrNameLst>
                                          <p:attrName>style.visibility</p:attrName>
                                        </p:attrNameLst>
                                      </p:cBhvr>
                                      <p:to>
                                        <p:strVal val="visible"/>
                                      </p:to>
                                    </p:set>
                                    <p:animEffect transition="in" filter="wipe(down)">
                                      <p:cBhvr>
                                        <p:cTn id="42" dur="500"/>
                                        <p:tgtEl>
                                          <p:spTgt spid="103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28" grpId="0" animBg="1"/>
      <p:bldP spid="103429" grpId="0" animBg="1"/>
      <p:bldP spid="103430" grpId="0" animBg="1"/>
      <p:bldP spid="103440" grpId="0"/>
      <p:bldP spid="103441" grpId="0"/>
      <p:bldP spid="103442" grpId="0"/>
      <p:bldP spid="1034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AutoShape 2"/>
          <p:cNvSpPr>
            <a:spLocks/>
          </p:cNvSpPr>
          <p:nvPr/>
        </p:nvSpPr>
        <p:spPr bwMode="auto">
          <a:xfrm>
            <a:off x="1623417" y="5409605"/>
            <a:ext cx="3604915" cy="1412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416"/>
                </a:moveTo>
                <a:lnTo>
                  <a:pt x="5321" y="0"/>
                </a:lnTo>
                <a:lnTo>
                  <a:pt x="10773" y="14478"/>
                </a:lnTo>
                <a:lnTo>
                  <a:pt x="16095" y="6739"/>
                </a:lnTo>
                <a:lnTo>
                  <a:pt x="21599" y="21599"/>
                </a:lnTo>
                <a:lnTo>
                  <a:pt x="0" y="21416"/>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4451" name="AutoShape 3"/>
          <p:cNvSpPr>
            <a:spLocks/>
          </p:cNvSpPr>
          <p:nvPr/>
        </p:nvSpPr>
        <p:spPr bwMode="auto">
          <a:xfrm>
            <a:off x="3536156" y="3975497"/>
            <a:ext cx="4293394" cy="2846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52"/>
                </a:moveTo>
                <a:lnTo>
                  <a:pt x="4385" y="3450"/>
                </a:lnTo>
                <a:lnTo>
                  <a:pt x="8660" y="0"/>
                </a:lnTo>
                <a:lnTo>
                  <a:pt x="21600" y="21600"/>
                </a:lnTo>
                <a:lnTo>
                  <a:pt x="0" y="21552"/>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4452" name="AutoShape 4"/>
          <p:cNvSpPr>
            <a:spLocks/>
          </p:cNvSpPr>
          <p:nvPr/>
        </p:nvSpPr>
        <p:spPr bwMode="auto">
          <a:xfrm>
            <a:off x="6108800" y="4907756"/>
            <a:ext cx="2548533" cy="191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4046" y="0"/>
                </a:lnTo>
                <a:lnTo>
                  <a:pt x="21599" y="21491"/>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4453" name="AutoShape 5"/>
          <p:cNvSpPr>
            <a:spLocks/>
          </p:cNvSpPr>
          <p:nvPr/>
        </p:nvSpPr>
        <p:spPr bwMode="auto">
          <a:xfrm>
            <a:off x="7829550" y="4936331"/>
            <a:ext cx="4286250"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23" y="255"/>
                </a:moveTo>
                <a:lnTo>
                  <a:pt x="13015" y="5655"/>
                </a:lnTo>
                <a:lnTo>
                  <a:pt x="17424" y="0"/>
                </a:lnTo>
                <a:lnTo>
                  <a:pt x="21599" y="21600"/>
                </a:lnTo>
                <a:lnTo>
                  <a:pt x="0" y="21600"/>
                </a:lnTo>
                <a:lnTo>
                  <a:pt x="8623" y="255"/>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4454" name="AutoShape 6"/>
          <p:cNvSpPr>
            <a:spLocks/>
          </p:cNvSpPr>
          <p:nvPr/>
        </p:nvSpPr>
        <p:spPr bwMode="auto">
          <a:xfrm>
            <a:off x="7508081" y="4067473"/>
            <a:ext cx="87243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1.256.123</a:t>
            </a:r>
            <a:endParaRPr lang="id-ID" sz="4275"/>
          </a:p>
        </p:txBody>
      </p:sp>
      <p:sp>
        <p:nvSpPr>
          <p:cNvPr id="104455" name="AutoShape 7"/>
          <p:cNvSpPr>
            <a:spLocks/>
          </p:cNvSpPr>
          <p:nvPr/>
        </p:nvSpPr>
        <p:spPr bwMode="auto">
          <a:xfrm>
            <a:off x="4923830" y="3363814"/>
            <a:ext cx="87243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1.256.123</a:t>
            </a:r>
            <a:endParaRPr lang="id-ID" sz="4275"/>
          </a:p>
        </p:txBody>
      </p:sp>
      <p:sp>
        <p:nvSpPr>
          <p:cNvPr id="104456" name="AutoShape 8"/>
          <p:cNvSpPr>
            <a:spLocks/>
          </p:cNvSpPr>
          <p:nvPr/>
        </p:nvSpPr>
        <p:spPr bwMode="auto">
          <a:xfrm>
            <a:off x="2652117" y="3888879"/>
            <a:ext cx="729556"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225.880</a:t>
            </a:r>
            <a:endParaRPr lang="id-ID" sz="4275"/>
          </a:p>
        </p:txBody>
      </p:sp>
      <p:sp>
        <p:nvSpPr>
          <p:cNvPr id="104457" name="AutoShape 9"/>
          <p:cNvSpPr>
            <a:spLocks/>
          </p:cNvSpPr>
          <p:nvPr/>
        </p:nvSpPr>
        <p:spPr bwMode="auto">
          <a:xfrm>
            <a:off x="10094119" y="4226422"/>
            <a:ext cx="73044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275.688</a:t>
            </a:r>
            <a:endParaRPr lang="id-ID" sz="4275"/>
          </a:p>
        </p:txBody>
      </p:sp>
      <p:sp>
        <p:nvSpPr>
          <p:cNvPr id="104458" name="AutoShape 10"/>
          <p:cNvSpPr>
            <a:spLocks/>
          </p:cNvSpPr>
          <p:nvPr/>
        </p:nvSpPr>
        <p:spPr bwMode="auto">
          <a:xfrm>
            <a:off x="2575322"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2011</a:t>
            </a:r>
            <a:endParaRPr lang="id-ID" sz="4275"/>
          </a:p>
        </p:txBody>
      </p:sp>
      <p:sp>
        <p:nvSpPr>
          <p:cNvPr id="104459" name="AutoShape 11"/>
          <p:cNvSpPr>
            <a:spLocks/>
          </p:cNvSpPr>
          <p:nvPr/>
        </p:nvSpPr>
        <p:spPr bwMode="auto">
          <a:xfrm>
            <a:off x="5115818"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2012</a:t>
            </a:r>
            <a:endParaRPr lang="id-ID" sz="4275"/>
          </a:p>
        </p:txBody>
      </p:sp>
      <p:sp>
        <p:nvSpPr>
          <p:cNvPr id="104460" name="AutoShape 12"/>
          <p:cNvSpPr>
            <a:spLocks/>
          </p:cNvSpPr>
          <p:nvPr/>
        </p:nvSpPr>
        <p:spPr bwMode="auto">
          <a:xfrm>
            <a:off x="7205365"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2013</a:t>
            </a:r>
            <a:endParaRPr lang="id-ID" sz="4275"/>
          </a:p>
        </p:txBody>
      </p:sp>
      <p:sp>
        <p:nvSpPr>
          <p:cNvPr id="104461" name="AutoShape 13"/>
          <p:cNvSpPr>
            <a:spLocks/>
          </p:cNvSpPr>
          <p:nvPr/>
        </p:nvSpPr>
        <p:spPr bwMode="auto">
          <a:xfrm>
            <a:off x="9928027"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2014</a:t>
            </a:r>
            <a:endParaRPr lang="id-ID" sz="4275"/>
          </a:p>
        </p:txBody>
      </p:sp>
      <p:sp>
        <p:nvSpPr>
          <p:cNvPr id="104462" name="Line 14"/>
          <p:cNvSpPr>
            <a:spLocks noChangeShapeType="1"/>
          </p:cNvSpPr>
          <p:nvPr/>
        </p:nvSpPr>
        <p:spPr bwMode="auto">
          <a:xfrm flipV="1">
            <a:off x="2510135" y="3762971"/>
            <a:ext cx="0" cy="1909167"/>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3" name="AutoShape 15"/>
          <p:cNvSpPr>
            <a:spLocks/>
          </p:cNvSpPr>
          <p:nvPr/>
        </p:nvSpPr>
        <p:spPr bwMode="auto">
          <a:xfrm>
            <a:off x="2652117" y="3629025"/>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64" name="Line 16"/>
          <p:cNvSpPr>
            <a:spLocks noChangeShapeType="1"/>
          </p:cNvSpPr>
          <p:nvPr/>
        </p:nvSpPr>
        <p:spPr bwMode="auto">
          <a:xfrm flipV="1">
            <a:off x="4781848" y="3165575"/>
            <a:ext cx="0" cy="2069902"/>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5" name="AutoShape 17"/>
          <p:cNvSpPr>
            <a:spLocks/>
          </p:cNvSpPr>
          <p:nvPr/>
        </p:nvSpPr>
        <p:spPr bwMode="auto">
          <a:xfrm>
            <a:off x="4923830" y="3128070"/>
            <a:ext cx="134481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66" name="AutoShape 18"/>
          <p:cNvSpPr>
            <a:spLocks/>
          </p:cNvSpPr>
          <p:nvPr/>
        </p:nvSpPr>
        <p:spPr bwMode="auto">
          <a:xfrm>
            <a:off x="7508082" y="3790653"/>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67" name="Line 19"/>
          <p:cNvSpPr>
            <a:spLocks noChangeShapeType="1"/>
          </p:cNvSpPr>
          <p:nvPr/>
        </p:nvSpPr>
        <p:spPr bwMode="auto">
          <a:xfrm flipV="1">
            <a:off x="7383066" y="3862090"/>
            <a:ext cx="0" cy="1971675"/>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8" name="Line 20"/>
          <p:cNvSpPr>
            <a:spLocks noChangeShapeType="1"/>
          </p:cNvSpPr>
          <p:nvPr/>
        </p:nvSpPr>
        <p:spPr bwMode="auto">
          <a:xfrm flipV="1">
            <a:off x="9892308" y="4042470"/>
            <a:ext cx="0" cy="1610916"/>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9" name="AutoShape 21"/>
          <p:cNvSpPr>
            <a:spLocks/>
          </p:cNvSpPr>
          <p:nvPr/>
        </p:nvSpPr>
        <p:spPr bwMode="auto">
          <a:xfrm>
            <a:off x="10094119" y="3950494"/>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70" name="Line 22"/>
          <p:cNvSpPr>
            <a:spLocks noChangeShapeType="1"/>
          </p:cNvSpPr>
          <p:nvPr/>
        </p:nvSpPr>
        <p:spPr bwMode="auto">
          <a:xfrm flipV="1">
            <a:off x="1281411" y="6817817"/>
            <a:ext cx="11152286" cy="0"/>
          </a:xfrm>
          <a:prstGeom prst="line">
            <a:avLst/>
          </a:prstGeom>
          <a:noFill/>
          <a:ln w="25400" cap="flat" cmpd="sng">
            <a:solidFill>
              <a:srgbClr val="53585F"/>
            </a:solidFill>
            <a:prstDash val="lgDash"/>
            <a:round/>
            <a:headEnd type="triangle" w="med" len="sm"/>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71" name="AutoShape 23"/>
          <p:cNvSpPr>
            <a:spLocks/>
          </p:cNvSpPr>
          <p:nvPr/>
        </p:nvSpPr>
        <p:spPr bwMode="auto">
          <a:xfrm>
            <a:off x="1318022" y="7716143"/>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anim calcmode="lin" valueType="num">
                                      <p:cBhvr>
                                        <p:cTn id="8" dur="500" fill="hold"/>
                                        <p:tgtEl>
                                          <p:spTgt spid="104450"/>
                                        </p:tgtEl>
                                        <p:attrNameLst>
                                          <p:attrName>ppt_x</p:attrName>
                                        </p:attrNameLst>
                                      </p:cBhvr>
                                      <p:tavLst>
                                        <p:tav tm="0">
                                          <p:val>
                                            <p:strVal val="#ppt_x"/>
                                          </p:val>
                                        </p:tav>
                                        <p:tav tm="100000">
                                          <p:val>
                                            <p:strVal val="#ppt_x"/>
                                          </p:val>
                                        </p:tav>
                                      </p:tavLst>
                                    </p:anim>
                                    <p:anim calcmode="lin" valueType="num">
                                      <p:cBhvr>
                                        <p:cTn id="9" dur="500" fill="hold"/>
                                        <p:tgtEl>
                                          <p:spTgt spid="10445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4451"/>
                                        </p:tgtEl>
                                        <p:attrNameLst>
                                          <p:attrName>style.visibility</p:attrName>
                                        </p:attrNameLst>
                                      </p:cBhvr>
                                      <p:to>
                                        <p:strVal val="visible"/>
                                      </p:to>
                                    </p:set>
                                    <p:animEffect transition="in" filter="fade">
                                      <p:cBhvr>
                                        <p:cTn id="13" dur="500"/>
                                        <p:tgtEl>
                                          <p:spTgt spid="104451"/>
                                        </p:tgtEl>
                                      </p:cBhvr>
                                    </p:animEffect>
                                    <p:anim calcmode="lin" valueType="num">
                                      <p:cBhvr>
                                        <p:cTn id="14" dur="500" fill="hold"/>
                                        <p:tgtEl>
                                          <p:spTgt spid="104451"/>
                                        </p:tgtEl>
                                        <p:attrNameLst>
                                          <p:attrName>ppt_x</p:attrName>
                                        </p:attrNameLst>
                                      </p:cBhvr>
                                      <p:tavLst>
                                        <p:tav tm="0">
                                          <p:val>
                                            <p:strVal val="#ppt_x"/>
                                          </p:val>
                                        </p:tav>
                                        <p:tav tm="100000">
                                          <p:val>
                                            <p:strVal val="#ppt_x"/>
                                          </p:val>
                                        </p:tav>
                                      </p:tavLst>
                                    </p:anim>
                                    <p:anim calcmode="lin" valueType="num">
                                      <p:cBhvr>
                                        <p:cTn id="15" dur="500" fill="hold"/>
                                        <p:tgtEl>
                                          <p:spTgt spid="1044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04452"/>
                                        </p:tgtEl>
                                        <p:attrNameLst>
                                          <p:attrName>style.visibility</p:attrName>
                                        </p:attrNameLst>
                                      </p:cBhvr>
                                      <p:to>
                                        <p:strVal val="visible"/>
                                      </p:to>
                                    </p:set>
                                    <p:animEffect transition="in" filter="fade">
                                      <p:cBhvr>
                                        <p:cTn id="19" dur="500"/>
                                        <p:tgtEl>
                                          <p:spTgt spid="104452"/>
                                        </p:tgtEl>
                                      </p:cBhvr>
                                    </p:animEffect>
                                    <p:anim calcmode="lin" valueType="num">
                                      <p:cBhvr>
                                        <p:cTn id="20" dur="500" fill="hold"/>
                                        <p:tgtEl>
                                          <p:spTgt spid="104452"/>
                                        </p:tgtEl>
                                        <p:attrNameLst>
                                          <p:attrName>ppt_x</p:attrName>
                                        </p:attrNameLst>
                                      </p:cBhvr>
                                      <p:tavLst>
                                        <p:tav tm="0">
                                          <p:val>
                                            <p:strVal val="#ppt_x"/>
                                          </p:val>
                                        </p:tav>
                                        <p:tav tm="100000">
                                          <p:val>
                                            <p:strVal val="#ppt_x"/>
                                          </p:val>
                                        </p:tav>
                                      </p:tavLst>
                                    </p:anim>
                                    <p:anim calcmode="lin" valueType="num">
                                      <p:cBhvr>
                                        <p:cTn id="21" dur="500" fill="hold"/>
                                        <p:tgtEl>
                                          <p:spTgt spid="104452"/>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04453"/>
                                        </p:tgtEl>
                                        <p:attrNameLst>
                                          <p:attrName>style.visibility</p:attrName>
                                        </p:attrNameLst>
                                      </p:cBhvr>
                                      <p:to>
                                        <p:strVal val="visible"/>
                                      </p:to>
                                    </p:set>
                                    <p:animEffect transition="in" filter="fade">
                                      <p:cBhvr>
                                        <p:cTn id="25" dur="500"/>
                                        <p:tgtEl>
                                          <p:spTgt spid="104453"/>
                                        </p:tgtEl>
                                      </p:cBhvr>
                                    </p:animEffect>
                                    <p:anim calcmode="lin" valueType="num">
                                      <p:cBhvr>
                                        <p:cTn id="26" dur="500" fill="hold"/>
                                        <p:tgtEl>
                                          <p:spTgt spid="104453"/>
                                        </p:tgtEl>
                                        <p:attrNameLst>
                                          <p:attrName>ppt_x</p:attrName>
                                        </p:attrNameLst>
                                      </p:cBhvr>
                                      <p:tavLst>
                                        <p:tav tm="0">
                                          <p:val>
                                            <p:strVal val="#ppt_x"/>
                                          </p:val>
                                        </p:tav>
                                        <p:tav tm="100000">
                                          <p:val>
                                            <p:strVal val="#ppt_x"/>
                                          </p:val>
                                        </p:tav>
                                      </p:tavLst>
                                    </p:anim>
                                    <p:anim calcmode="lin" valueType="num">
                                      <p:cBhvr>
                                        <p:cTn id="27" dur="500" fill="hold"/>
                                        <p:tgtEl>
                                          <p:spTgt spid="1044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nimBg="1"/>
      <p:bldP spid="104451" grpId="0" animBg="1"/>
      <p:bldP spid="104452" grpId="0" animBg="1"/>
      <p:bldP spid="1044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AutoShape 2"/>
          <p:cNvSpPr>
            <a:spLocks/>
          </p:cNvSpPr>
          <p:nvPr/>
        </p:nvSpPr>
        <p:spPr bwMode="auto">
          <a:xfrm>
            <a:off x="1199971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7" name="Group 6"/>
          <p:cNvGrpSpPr/>
          <p:nvPr/>
        </p:nvGrpSpPr>
        <p:grpSpPr>
          <a:xfrm>
            <a:off x="11635383" y="5126534"/>
            <a:ext cx="1071563" cy="2807494"/>
            <a:chOff x="20685125" y="6827838"/>
            <a:chExt cx="1905000" cy="4991100"/>
          </a:xfrm>
        </p:grpSpPr>
        <p:sp>
          <p:nvSpPr>
            <p:cNvPr id="105475" name="AutoShape 3"/>
            <p:cNvSpPr>
              <a:spLocks/>
            </p:cNvSpPr>
            <p:nvPr/>
          </p:nvSpPr>
          <p:spPr bwMode="auto">
            <a:xfrm>
              <a:off x="21332825" y="6827838"/>
              <a:ext cx="609600" cy="434340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5476" name="AutoShape 4"/>
            <p:cNvSpPr>
              <a:spLocks/>
            </p:cNvSpPr>
            <p:nvPr/>
          </p:nvSpPr>
          <p:spPr bwMode="auto">
            <a:xfrm>
              <a:off x="206851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05477" name="AutoShape 5"/>
          <p:cNvSpPr>
            <a:spLocks/>
          </p:cNvSpPr>
          <p:nvPr/>
        </p:nvSpPr>
        <p:spPr bwMode="auto">
          <a:xfrm>
            <a:off x="9908381" y="4922044"/>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78" name="AutoShape 6"/>
          <p:cNvSpPr>
            <a:spLocks/>
          </p:cNvSpPr>
          <p:nvPr/>
        </p:nvSpPr>
        <p:spPr bwMode="auto">
          <a:xfrm>
            <a:off x="9955709" y="5288161"/>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79" name="AutoShape 7"/>
          <p:cNvSpPr>
            <a:spLocks/>
          </p:cNvSpPr>
          <p:nvPr/>
        </p:nvSpPr>
        <p:spPr bwMode="auto">
          <a:xfrm>
            <a:off x="10607576" y="4384477"/>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35%</a:t>
            </a:r>
            <a:endParaRPr lang="id-ID" sz="4275"/>
          </a:p>
        </p:txBody>
      </p:sp>
      <p:sp>
        <p:nvSpPr>
          <p:cNvPr id="105480" name="AutoShape 8"/>
          <p:cNvSpPr>
            <a:spLocks/>
          </p:cNvSpPr>
          <p:nvPr/>
        </p:nvSpPr>
        <p:spPr bwMode="auto">
          <a:xfrm>
            <a:off x="909399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6" name="Group 5"/>
          <p:cNvGrpSpPr/>
          <p:nvPr/>
        </p:nvGrpSpPr>
        <p:grpSpPr>
          <a:xfrm>
            <a:off x="8749308" y="3885308"/>
            <a:ext cx="1071563" cy="4048720"/>
            <a:chOff x="15554325" y="4621213"/>
            <a:chExt cx="1905000" cy="7197725"/>
          </a:xfrm>
        </p:grpSpPr>
        <p:sp>
          <p:nvSpPr>
            <p:cNvPr id="105481" name="AutoShape 9"/>
            <p:cNvSpPr>
              <a:spLocks/>
            </p:cNvSpPr>
            <p:nvPr/>
          </p:nvSpPr>
          <p:spPr bwMode="auto">
            <a:xfrm>
              <a:off x="16202025" y="4621213"/>
              <a:ext cx="609600" cy="6550025"/>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5482" name="AutoShape 10"/>
            <p:cNvSpPr>
              <a:spLocks/>
            </p:cNvSpPr>
            <p:nvPr/>
          </p:nvSpPr>
          <p:spPr bwMode="auto">
            <a:xfrm>
              <a:off x="155543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sp>
        <p:nvSpPr>
          <p:cNvPr id="105483" name="AutoShape 11"/>
          <p:cNvSpPr>
            <a:spLocks/>
          </p:cNvSpPr>
          <p:nvPr/>
        </p:nvSpPr>
        <p:spPr bwMode="auto">
          <a:xfrm>
            <a:off x="7002661" y="4556820"/>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84" name="AutoShape 12"/>
          <p:cNvSpPr>
            <a:spLocks/>
          </p:cNvSpPr>
          <p:nvPr/>
        </p:nvSpPr>
        <p:spPr bwMode="auto">
          <a:xfrm>
            <a:off x="7049989" y="4922937"/>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85" name="AutoShape 13"/>
          <p:cNvSpPr>
            <a:spLocks/>
          </p:cNvSpPr>
          <p:nvPr/>
        </p:nvSpPr>
        <p:spPr bwMode="auto">
          <a:xfrm>
            <a:off x="7702749" y="4018359"/>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84%</a:t>
            </a:r>
            <a:endParaRPr lang="id-ID" sz="4275"/>
          </a:p>
        </p:txBody>
      </p:sp>
      <p:sp>
        <p:nvSpPr>
          <p:cNvPr id="105486" name="AutoShape 14"/>
          <p:cNvSpPr>
            <a:spLocks/>
          </p:cNvSpPr>
          <p:nvPr/>
        </p:nvSpPr>
        <p:spPr bwMode="auto">
          <a:xfrm>
            <a:off x="6160592"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5" name="Group 4"/>
          <p:cNvGrpSpPr/>
          <p:nvPr/>
        </p:nvGrpSpPr>
        <p:grpSpPr>
          <a:xfrm>
            <a:off x="5796260" y="6348115"/>
            <a:ext cx="1071563" cy="1585913"/>
            <a:chOff x="10304463" y="8999538"/>
            <a:chExt cx="1905000" cy="2819400"/>
          </a:xfrm>
        </p:grpSpPr>
        <p:sp>
          <p:nvSpPr>
            <p:cNvPr id="105487" name="AutoShape 15"/>
            <p:cNvSpPr>
              <a:spLocks/>
            </p:cNvSpPr>
            <p:nvPr/>
          </p:nvSpPr>
          <p:spPr bwMode="auto">
            <a:xfrm>
              <a:off x="10952163" y="8999538"/>
              <a:ext cx="609600" cy="217170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5488" name="AutoShape 16"/>
            <p:cNvSpPr>
              <a:spLocks/>
            </p:cNvSpPr>
            <p:nvPr/>
          </p:nvSpPr>
          <p:spPr bwMode="auto">
            <a:xfrm>
              <a:off x="10304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05489" name="AutoShape 17"/>
          <p:cNvSpPr>
            <a:spLocks/>
          </p:cNvSpPr>
          <p:nvPr/>
        </p:nvSpPr>
        <p:spPr bwMode="auto">
          <a:xfrm>
            <a:off x="3891558" y="5602486"/>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90" name="AutoShape 18"/>
          <p:cNvSpPr>
            <a:spLocks/>
          </p:cNvSpPr>
          <p:nvPr/>
        </p:nvSpPr>
        <p:spPr bwMode="auto">
          <a:xfrm>
            <a:off x="3938886" y="5968603"/>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91" name="AutoShape 19"/>
          <p:cNvSpPr>
            <a:spLocks/>
          </p:cNvSpPr>
          <p:nvPr/>
        </p:nvSpPr>
        <p:spPr bwMode="auto">
          <a:xfrm>
            <a:off x="4590753" y="5064919"/>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61%</a:t>
            </a:r>
            <a:endParaRPr lang="id-ID" sz="4275"/>
          </a:p>
        </p:txBody>
      </p:sp>
      <p:sp>
        <p:nvSpPr>
          <p:cNvPr id="105492" name="AutoShape 20"/>
          <p:cNvSpPr>
            <a:spLocks/>
          </p:cNvSpPr>
          <p:nvPr/>
        </p:nvSpPr>
        <p:spPr bwMode="auto">
          <a:xfrm>
            <a:off x="294590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4" name="Group 3"/>
          <p:cNvGrpSpPr/>
          <p:nvPr/>
        </p:nvGrpSpPr>
        <p:grpSpPr>
          <a:xfrm>
            <a:off x="2581573" y="4460380"/>
            <a:ext cx="1071563" cy="3473648"/>
            <a:chOff x="4589463" y="5643563"/>
            <a:chExt cx="1905000" cy="6175375"/>
          </a:xfrm>
        </p:grpSpPr>
        <p:sp>
          <p:nvSpPr>
            <p:cNvPr id="105493" name="AutoShape 21"/>
            <p:cNvSpPr>
              <a:spLocks/>
            </p:cNvSpPr>
            <p:nvPr/>
          </p:nvSpPr>
          <p:spPr bwMode="auto">
            <a:xfrm>
              <a:off x="5237163" y="5643563"/>
              <a:ext cx="609600" cy="5527675"/>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5494" name="AutoShape 22"/>
            <p:cNvSpPr>
              <a:spLocks/>
            </p:cNvSpPr>
            <p:nvPr/>
          </p:nvSpPr>
          <p:spPr bwMode="auto">
            <a:xfrm>
              <a:off x="4589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05495" name="AutoShape 23"/>
          <p:cNvSpPr>
            <a:spLocks/>
          </p:cNvSpPr>
          <p:nvPr/>
        </p:nvSpPr>
        <p:spPr bwMode="auto">
          <a:xfrm>
            <a:off x="850106" y="5039023"/>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96" name="AutoShape 24"/>
          <p:cNvSpPr>
            <a:spLocks/>
          </p:cNvSpPr>
          <p:nvPr/>
        </p:nvSpPr>
        <p:spPr bwMode="auto">
          <a:xfrm>
            <a:off x="897434" y="5405140"/>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97" name="AutoShape 25"/>
          <p:cNvSpPr>
            <a:spLocks/>
          </p:cNvSpPr>
          <p:nvPr/>
        </p:nvSpPr>
        <p:spPr bwMode="auto">
          <a:xfrm>
            <a:off x="1550194" y="4501456"/>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20%</a:t>
            </a:r>
            <a:endParaRPr lang="id-ID" sz="4275"/>
          </a:p>
        </p:txBody>
      </p:sp>
      <p:sp>
        <p:nvSpPr>
          <p:cNvPr id="105498" name="AutoShape 26"/>
          <p:cNvSpPr>
            <a:spLocks/>
          </p:cNvSpPr>
          <p:nvPr/>
        </p:nvSpPr>
        <p:spPr bwMode="auto">
          <a:xfrm>
            <a:off x="9078814" y="7234833"/>
            <a:ext cx="361652" cy="360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599"/>
                  <a:pt x="10816" y="21599"/>
                </a:cubicBezTo>
                <a:cubicBezTo>
                  <a:pt x="4825" y="21599"/>
                  <a:pt x="0" y="16799"/>
                  <a:pt x="0" y="10766"/>
                </a:cubicBezTo>
                <a:cubicBezTo>
                  <a:pt x="0" y="4799"/>
                  <a:pt x="4825" y="0"/>
                  <a:pt x="10816" y="0"/>
                </a:cubicBezTo>
                <a:cubicBezTo>
                  <a:pt x="16840" y="0"/>
                  <a:pt x="21599" y="4799"/>
                  <a:pt x="21599" y="10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05499" name="AutoShape 27"/>
          <p:cNvSpPr>
            <a:spLocks/>
          </p:cNvSpPr>
          <p:nvPr/>
        </p:nvSpPr>
        <p:spPr bwMode="auto">
          <a:xfrm>
            <a:off x="11999714" y="7234833"/>
            <a:ext cx="380405" cy="391120"/>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6"/>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
        <p:nvSpPr>
          <p:cNvPr id="105500" name="AutoShape 28"/>
          <p:cNvSpPr>
            <a:spLocks/>
          </p:cNvSpPr>
          <p:nvPr/>
        </p:nvSpPr>
        <p:spPr bwMode="auto">
          <a:xfrm flipH="1">
            <a:off x="2964657" y="7224117"/>
            <a:ext cx="305395"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367" y="17604"/>
                </a:moveTo>
                <a:lnTo>
                  <a:pt x="4676" y="17604"/>
                </a:lnTo>
                <a:cubicBezTo>
                  <a:pt x="4293" y="17604"/>
                  <a:pt x="3954" y="17775"/>
                  <a:pt x="3954" y="18051"/>
                </a:cubicBezTo>
                <a:cubicBezTo>
                  <a:pt x="3954" y="18396"/>
                  <a:pt x="4293" y="18568"/>
                  <a:pt x="4676" y="18568"/>
                </a:cubicBezTo>
                <a:lnTo>
                  <a:pt x="18367" y="18568"/>
                </a:lnTo>
                <a:cubicBezTo>
                  <a:pt x="18367" y="18568"/>
                  <a:pt x="18367" y="17604"/>
                  <a:pt x="18367" y="17604"/>
                </a:cubicBezTo>
                <a:close/>
                <a:moveTo>
                  <a:pt x="21600" y="3100"/>
                </a:moveTo>
                <a:lnTo>
                  <a:pt x="21600" y="21599"/>
                </a:lnTo>
                <a:lnTo>
                  <a:pt x="4506" y="21599"/>
                </a:lnTo>
                <a:cubicBezTo>
                  <a:pt x="1997" y="21599"/>
                  <a:pt x="0" y="20186"/>
                  <a:pt x="0" y="18086"/>
                </a:cubicBezTo>
                <a:lnTo>
                  <a:pt x="0" y="2066"/>
                </a:lnTo>
                <a:cubicBezTo>
                  <a:pt x="0" y="930"/>
                  <a:pt x="1148" y="0"/>
                  <a:pt x="2550" y="0"/>
                </a:cubicBezTo>
                <a:lnTo>
                  <a:pt x="18367" y="0"/>
                </a:lnTo>
                <a:lnTo>
                  <a:pt x="18367" y="15881"/>
                </a:lnTo>
                <a:lnTo>
                  <a:pt x="4506" y="15881"/>
                </a:lnTo>
                <a:cubicBezTo>
                  <a:pt x="2764" y="15881"/>
                  <a:pt x="1529" y="16638"/>
                  <a:pt x="1529" y="18016"/>
                </a:cubicBezTo>
                <a:lnTo>
                  <a:pt x="1529" y="18086"/>
                </a:lnTo>
                <a:cubicBezTo>
                  <a:pt x="1529" y="19465"/>
                  <a:pt x="2764" y="20359"/>
                  <a:pt x="4506" y="20359"/>
                </a:cubicBezTo>
                <a:lnTo>
                  <a:pt x="20409" y="20359"/>
                </a:lnTo>
                <a:lnTo>
                  <a:pt x="20409" y="3100"/>
                </a:lnTo>
                <a:cubicBezTo>
                  <a:pt x="20409" y="3100"/>
                  <a:pt x="21600" y="3100"/>
                  <a:pt x="21600" y="31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05501" name="AutoShape 29"/>
          <p:cNvSpPr>
            <a:spLocks/>
          </p:cNvSpPr>
          <p:nvPr/>
        </p:nvSpPr>
        <p:spPr bwMode="auto">
          <a:xfrm>
            <a:off x="6176665" y="7196436"/>
            <a:ext cx="393799" cy="404515"/>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600"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99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5495"/>
                                        </p:tgtEl>
                                        <p:attrNameLst>
                                          <p:attrName>style.visibility</p:attrName>
                                        </p:attrNameLst>
                                      </p:cBhvr>
                                      <p:to>
                                        <p:strVal val="visible"/>
                                      </p:to>
                                    </p:set>
                                    <p:animEffect transition="in" filter="wipe(down)">
                                      <p:cBhvr>
                                        <p:cTn id="23" dur="500"/>
                                        <p:tgtEl>
                                          <p:spTgt spid="105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5496"/>
                                        </p:tgtEl>
                                        <p:attrNameLst>
                                          <p:attrName>style.visibility</p:attrName>
                                        </p:attrNameLst>
                                      </p:cBhvr>
                                      <p:to>
                                        <p:strVal val="visible"/>
                                      </p:to>
                                    </p:set>
                                    <p:animEffect transition="in" filter="wipe(down)">
                                      <p:cBhvr>
                                        <p:cTn id="26" dur="500"/>
                                        <p:tgtEl>
                                          <p:spTgt spid="105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5497"/>
                                        </p:tgtEl>
                                        <p:attrNameLst>
                                          <p:attrName>style.visibility</p:attrName>
                                        </p:attrNameLst>
                                      </p:cBhvr>
                                      <p:to>
                                        <p:strVal val="visible"/>
                                      </p:to>
                                    </p:set>
                                    <p:animEffect transition="in" filter="wipe(down)">
                                      <p:cBhvr>
                                        <p:cTn id="29" dur="500"/>
                                        <p:tgtEl>
                                          <p:spTgt spid="105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5489"/>
                                        </p:tgtEl>
                                        <p:attrNameLst>
                                          <p:attrName>style.visibility</p:attrName>
                                        </p:attrNameLst>
                                      </p:cBhvr>
                                      <p:to>
                                        <p:strVal val="visible"/>
                                      </p:to>
                                    </p:set>
                                    <p:animEffect transition="in" filter="wipe(down)">
                                      <p:cBhvr>
                                        <p:cTn id="32" dur="500"/>
                                        <p:tgtEl>
                                          <p:spTgt spid="105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05491"/>
                                        </p:tgtEl>
                                        <p:attrNameLst>
                                          <p:attrName>style.visibility</p:attrName>
                                        </p:attrNameLst>
                                      </p:cBhvr>
                                      <p:to>
                                        <p:strVal val="visible"/>
                                      </p:to>
                                    </p:set>
                                    <p:animEffect transition="in" filter="wipe(down)">
                                      <p:cBhvr>
                                        <p:cTn id="35" dur="500"/>
                                        <p:tgtEl>
                                          <p:spTgt spid="10549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05490"/>
                                        </p:tgtEl>
                                        <p:attrNameLst>
                                          <p:attrName>style.visibility</p:attrName>
                                        </p:attrNameLst>
                                      </p:cBhvr>
                                      <p:to>
                                        <p:strVal val="visible"/>
                                      </p:to>
                                    </p:set>
                                    <p:animEffect transition="in" filter="wipe(down)">
                                      <p:cBhvr>
                                        <p:cTn id="38" dur="500"/>
                                        <p:tgtEl>
                                          <p:spTgt spid="10549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5483"/>
                                        </p:tgtEl>
                                        <p:attrNameLst>
                                          <p:attrName>style.visibility</p:attrName>
                                        </p:attrNameLst>
                                      </p:cBhvr>
                                      <p:to>
                                        <p:strVal val="visible"/>
                                      </p:to>
                                    </p:set>
                                    <p:animEffect transition="in" filter="wipe(down)">
                                      <p:cBhvr>
                                        <p:cTn id="41" dur="500"/>
                                        <p:tgtEl>
                                          <p:spTgt spid="10548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05484"/>
                                        </p:tgtEl>
                                        <p:attrNameLst>
                                          <p:attrName>style.visibility</p:attrName>
                                        </p:attrNameLst>
                                      </p:cBhvr>
                                      <p:to>
                                        <p:strVal val="visible"/>
                                      </p:to>
                                    </p:set>
                                    <p:animEffect transition="in" filter="wipe(down)">
                                      <p:cBhvr>
                                        <p:cTn id="44" dur="500"/>
                                        <p:tgtEl>
                                          <p:spTgt spid="10548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05485"/>
                                        </p:tgtEl>
                                        <p:attrNameLst>
                                          <p:attrName>style.visibility</p:attrName>
                                        </p:attrNameLst>
                                      </p:cBhvr>
                                      <p:to>
                                        <p:strVal val="visible"/>
                                      </p:to>
                                    </p:set>
                                    <p:animEffect transition="in" filter="wipe(down)">
                                      <p:cBhvr>
                                        <p:cTn id="47" dur="500"/>
                                        <p:tgtEl>
                                          <p:spTgt spid="10548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05477"/>
                                        </p:tgtEl>
                                        <p:attrNameLst>
                                          <p:attrName>style.visibility</p:attrName>
                                        </p:attrNameLst>
                                      </p:cBhvr>
                                      <p:to>
                                        <p:strVal val="visible"/>
                                      </p:to>
                                    </p:set>
                                    <p:animEffect transition="in" filter="wipe(down)">
                                      <p:cBhvr>
                                        <p:cTn id="50" dur="500"/>
                                        <p:tgtEl>
                                          <p:spTgt spid="10547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05478"/>
                                        </p:tgtEl>
                                        <p:attrNameLst>
                                          <p:attrName>style.visibility</p:attrName>
                                        </p:attrNameLst>
                                      </p:cBhvr>
                                      <p:to>
                                        <p:strVal val="visible"/>
                                      </p:to>
                                    </p:set>
                                    <p:animEffect transition="in" filter="wipe(down)">
                                      <p:cBhvr>
                                        <p:cTn id="53" dur="500"/>
                                        <p:tgtEl>
                                          <p:spTgt spid="10547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5479"/>
                                        </p:tgtEl>
                                        <p:attrNameLst>
                                          <p:attrName>style.visibility</p:attrName>
                                        </p:attrNameLst>
                                      </p:cBhvr>
                                      <p:to>
                                        <p:strVal val="visible"/>
                                      </p:to>
                                    </p:set>
                                    <p:animEffect transition="in" filter="wipe(down)">
                                      <p:cBhvr>
                                        <p:cTn id="56"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78" grpId="0"/>
      <p:bldP spid="105479" grpId="0"/>
      <p:bldP spid="105483" grpId="0"/>
      <p:bldP spid="105484" grpId="0"/>
      <p:bldP spid="105485" grpId="0"/>
      <p:bldP spid="105489" grpId="0"/>
      <p:bldP spid="105490" grpId="0"/>
      <p:bldP spid="105491" grpId="0"/>
      <p:bldP spid="105495" grpId="0"/>
      <p:bldP spid="105496" grpId="0"/>
      <p:bldP spid="105497" grpId="0"/>
    </p:bldLst>
  </p:timing>
</p:sld>
</file>

<file path=ppt/theme/theme1.xml><?xml version="1.0" encoding="utf-8"?>
<a:theme xmlns:a="http://schemas.openxmlformats.org/drawingml/2006/main" name="Custom Design">
  <a:themeElements>
    <a:clrScheme name="Yellow Orange">
      <a:dk1>
        <a:srgbClr val="000000"/>
      </a:dk1>
      <a:lt1>
        <a:srgbClr val="FFFFFF"/>
      </a:lt1>
      <a:dk2>
        <a:srgbClr val="53585F"/>
      </a:dk2>
      <a:lt2>
        <a:srgbClr val="DCDEE0"/>
      </a:lt2>
      <a:accent1>
        <a:srgbClr val="FFC749"/>
      </a:accent1>
      <a:accent2>
        <a:srgbClr val="FF9221"/>
      </a:accent2>
      <a:accent3>
        <a:srgbClr val="FF7713"/>
      </a:accent3>
      <a:accent4>
        <a:srgbClr val="FF6006"/>
      </a:accent4>
      <a:accent5>
        <a:srgbClr val="FF4500"/>
      </a:accent5>
      <a:accent6>
        <a:srgbClr val="C83602"/>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Custom Design">
  <a:themeElements>
    <a:clrScheme name="Yellow Orange">
      <a:dk1>
        <a:srgbClr val="000000"/>
      </a:dk1>
      <a:lt1>
        <a:srgbClr val="FFFFFF"/>
      </a:lt1>
      <a:dk2>
        <a:srgbClr val="53585F"/>
      </a:dk2>
      <a:lt2>
        <a:srgbClr val="DCDEE0"/>
      </a:lt2>
      <a:accent1>
        <a:srgbClr val="FFC749"/>
      </a:accent1>
      <a:accent2>
        <a:srgbClr val="FF9221"/>
      </a:accent2>
      <a:accent3>
        <a:srgbClr val="FF7713"/>
      </a:accent3>
      <a:accent4>
        <a:srgbClr val="FF6006"/>
      </a:accent4>
      <a:accent5>
        <a:srgbClr val="FF4500"/>
      </a:accent5>
      <a:accent6>
        <a:srgbClr val="C83602"/>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1196</TotalTime>
  <Words>11759</Words>
  <Application>Microsoft Office PowerPoint</Application>
  <PresentationFormat>Custom</PresentationFormat>
  <Paragraphs>1593</Paragraphs>
  <Slides>150</Slides>
  <Notes>5</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150</vt:i4>
      </vt:variant>
    </vt:vector>
  </HeadingPairs>
  <TitlesOfParts>
    <vt:vector size="161" baseType="lpstr">
      <vt:lpstr>Arial</vt:lpstr>
      <vt:lpstr>Avenir</vt:lpstr>
      <vt:lpstr>Calibri</vt:lpstr>
      <vt:lpstr>Gill Sans</vt:lpstr>
      <vt:lpstr>Helvetica</vt:lpstr>
      <vt:lpstr>Helvetica Light</vt:lpstr>
      <vt:lpstr>Open Sans</vt:lpstr>
      <vt:lpstr>Roboto</vt:lpstr>
      <vt:lpstr>Source Sans Pro</vt:lpstr>
      <vt:lpstr>Custom Design</vt:lpstr>
      <vt:lpstr>1_Custom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595</cp:revision>
  <dcterms:modified xsi:type="dcterms:W3CDTF">2016-05-30T13:30:02Z</dcterms:modified>
</cp:coreProperties>
</file>