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3"/>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87"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8" r:id="rId31"/>
    <p:sldId id="286"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Fredoka SemiBold" panose="020B0604020202020204" charset="0"/>
      <p:regular r:id="rId38"/>
      <p:bold r:id="rId39"/>
    </p:embeddedFont>
    <p:embeddedFont>
      <p:font typeface="Fredoka" panose="020B0604020202020204" charset="0"/>
      <p:regular r:id="rId40"/>
      <p:bold r:id="rId41"/>
    </p:embeddedFont>
    <p:embeddedFont>
      <p:font typeface="Source Sans 3"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5352c160d70398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3933F5-355D-4393-9B75-808590FA6985}">
  <a:tblStyle styleId="{C23933F5-355D-4393-9B75-808590FA698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07T08:56:12.910"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0066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761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355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37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48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20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81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7491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58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332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676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937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9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65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620"/>
        <p:cNvGrpSpPr/>
        <p:nvPr/>
      </p:nvGrpSpPr>
      <p:grpSpPr>
        <a:xfrm>
          <a:off x="0" y="0"/>
          <a:ext cx="0" cy="0"/>
          <a:chOff x="0" y="0"/>
          <a:chExt cx="0" cy="0"/>
        </a:xfrm>
      </p:grpSpPr>
      <p:grpSp>
        <p:nvGrpSpPr>
          <p:cNvPr id="621" name="Google Shape;621;p33"/>
          <p:cNvGrpSpPr/>
          <p:nvPr/>
        </p:nvGrpSpPr>
        <p:grpSpPr>
          <a:xfrm>
            <a:off x="2418610" y="-1183423"/>
            <a:ext cx="7477113" cy="6730499"/>
            <a:chOff x="2418610" y="-1183423"/>
            <a:chExt cx="7477113" cy="6730499"/>
          </a:xfrm>
        </p:grpSpPr>
        <p:sp>
          <p:nvSpPr>
            <p:cNvPr id="622" name="Google Shape;622;p33"/>
            <p:cNvSpPr/>
            <p:nvPr/>
          </p:nvSpPr>
          <p:spPr>
            <a:xfrm rot="-323419">
              <a:off x="2496161" y="-852627"/>
              <a:ext cx="7136253" cy="1987025"/>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rot="1996293">
              <a:off x="8535180" y="3781243"/>
              <a:ext cx="996225" cy="1625817"/>
            </a:xfrm>
            <a:custGeom>
              <a:avLst/>
              <a:gdLst/>
              <a:ahLst/>
              <a:cxnLst/>
              <a:rect l="l" t="t" r="r" b="b"/>
              <a:pathLst>
                <a:path w="21159" h="34531" fill="none" extrusionOk="0">
                  <a:moveTo>
                    <a:pt x="3585" y="0"/>
                  </a:moveTo>
                  <a:cubicBezTo>
                    <a:pt x="1144" y="1793"/>
                    <a:pt x="0" y="5158"/>
                    <a:pt x="825" y="8061"/>
                  </a:cubicBezTo>
                  <a:cubicBezTo>
                    <a:pt x="1650" y="10964"/>
                    <a:pt x="4399" y="13219"/>
                    <a:pt x="7412" y="13461"/>
                  </a:cubicBezTo>
                  <a:cubicBezTo>
                    <a:pt x="8303" y="13526"/>
                    <a:pt x="9249" y="13417"/>
                    <a:pt x="9953" y="12867"/>
                  </a:cubicBezTo>
                  <a:cubicBezTo>
                    <a:pt x="10646" y="12317"/>
                    <a:pt x="10975" y="11239"/>
                    <a:pt x="10470" y="10502"/>
                  </a:cubicBezTo>
                  <a:cubicBezTo>
                    <a:pt x="9887" y="9667"/>
                    <a:pt x="8479" y="9765"/>
                    <a:pt x="7808" y="10546"/>
                  </a:cubicBezTo>
                  <a:cubicBezTo>
                    <a:pt x="7148" y="11316"/>
                    <a:pt x="7148" y="12504"/>
                    <a:pt x="7555" y="13439"/>
                  </a:cubicBezTo>
                  <a:cubicBezTo>
                    <a:pt x="7962" y="14384"/>
                    <a:pt x="8699" y="15132"/>
                    <a:pt x="9436" y="15836"/>
                  </a:cubicBezTo>
                  <a:cubicBezTo>
                    <a:pt x="10173" y="16551"/>
                    <a:pt x="10942" y="17255"/>
                    <a:pt x="11426" y="18156"/>
                  </a:cubicBezTo>
                  <a:cubicBezTo>
                    <a:pt x="12251" y="19707"/>
                    <a:pt x="12119" y="21598"/>
                    <a:pt x="11701" y="23303"/>
                  </a:cubicBezTo>
                  <a:cubicBezTo>
                    <a:pt x="11294" y="25007"/>
                    <a:pt x="10624" y="26657"/>
                    <a:pt x="10437" y="28406"/>
                  </a:cubicBezTo>
                  <a:cubicBezTo>
                    <a:pt x="10261" y="30143"/>
                    <a:pt x="10646" y="32090"/>
                    <a:pt x="12009" y="33200"/>
                  </a:cubicBezTo>
                  <a:cubicBezTo>
                    <a:pt x="13615" y="34531"/>
                    <a:pt x="16144" y="34245"/>
                    <a:pt x="17827" y="32991"/>
                  </a:cubicBezTo>
                  <a:cubicBezTo>
                    <a:pt x="19509" y="31749"/>
                    <a:pt x="20488" y="29780"/>
                    <a:pt x="21159" y="2779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3"/>
          <p:cNvGrpSpPr/>
          <p:nvPr/>
        </p:nvGrpSpPr>
        <p:grpSpPr>
          <a:xfrm>
            <a:off x="-1776000" y="-1699675"/>
            <a:ext cx="12411425" cy="9673425"/>
            <a:chOff x="-1776000" y="-1699675"/>
            <a:chExt cx="12411425" cy="9673425"/>
          </a:xfrm>
        </p:grpSpPr>
        <p:sp>
          <p:nvSpPr>
            <p:cNvPr id="625" name="Google Shape;625;p33"/>
            <p:cNvSpPr/>
            <p:nvPr/>
          </p:nvSpPr>
          <p:spPr>
            <a:xfrm flipH="1">
              <a:off x="-1776000" y="-615125"/>
              <a:ext cx="3552000" cy="3552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flipH="1">
              <a:off x="4608625" y="4224950"/>
              <a:ext cx="3748800" cy="374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flipH="1">
              <a:off x="7725125" y="-1699675"/>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flipH="1">
              <a:off x="159200" y="40142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flipH="1">
              <a:off x="514200" y="48229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flipH="1">
              <a:off x="175125" y="46728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flipH="1">
              <a:off x="8680025" y="4522900"/>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flipH="1">
              <a:off x="8274925" y="4785225"/>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flipH="1">
              <a:off x="8008975" y="4335175"/>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flipH="1">
              <a:off x="7725125" y="6144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flipH="1">
              <a:off x="7277838" y="5969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flipH="1">
              <a:off x="7360325" y="1257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6"/>
        <p:cNvGrpSpPr/>
        <p:nvPr/>
      </p:nvGrpSpPr>
      <p:grpSpPr>
        <a:xfrm>
          <a:off x="0" y="0"/>
          <a:ext cx="0" cy="0"/>
          <a:chOff x="0" y="0"/>
          <a:chExt cx="0" cy="0"/>
        </a:xfrm>
      </p:grpSpPr>
      <p:grpSp>
        <p:nvGrpSpPr>
          <p:cNvPr id="147" name="Google Shape;147;p9"/>
          <p:cNvGrpSpPr/>
          <p:nvPr/>
        </p:nvGrpSpPr>
        <p:grpSpPr>
          <a:xfrm>
            <a:off x="2418610" y="-1183423"/>
            <a:ext cx="7477113" cy="6730499"/>
            <a:chOff x="2418610" y="-1183423"/>
            <a:chExt cx="7477113" cy="6730499"/>
          </a:xfrm>
        </p:grpSpPr>
        <p:sp>
          <p:nvSpPr>
            <p:cNvPr id="148" name="Google Shape;148;p9"/>
            <p:cNvSpPr/>
            <p:nvPr/>
          </p:nvSpPr>
          <p:spPr>
            <a:xfrm rot="-323419">
              <a:off x="2496161" y="-852627"/>
              <a:ext cx="7136253" cy="1987025"/>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rot="1996293">
              <a:off x="8535180" y="3781243"/>
              <a:ext cx="996225" cy="1625817"/>
            </a:xfrm>
            <a:custGeom>
              <a:avLst/>
              <a:gdLst/>
              <a:ahLst/>
              <a:cxnLst/>
              <a:rect l="l" t="t" r="r" b="b"/>
              <a:pathLst>
                <a:path w="21159" h="34531" fill="none" extrusionOk="0">
                  <a:moveTo>
                    <a:pt x="3585" y="0"/>
                  </a:moveTo>
                  <a:cubicBezTo>
                    <a:pt x="1144" y="1793"/>
                    <a:pt x="0" y="5158"/>
                    <a:pt x="825" y="8061"/>
                  </a:cubicBezTo>
                  <a:cubicBezTo>
                    <a:pt x="1650" y="10964"/>
                    <a:pt x="4399" y="13219"/>
                    <a:pt x="7412" y="13461"/>
                  </a:cubicBezTo>
                  <a:cubicBezTo>
                    <a:pt x="8303" y="13526"/>
                    <a:pt x="9249" y="13417"/>
                    <a:pt x="9953" y="12867"/>
                  </a:cubicBezTo>
                  <a:cubicBezTo>
                    <a:pt x="10646" y="12317"/>
                    <a:pt x="10975" y="11239"/>
                    <a:pt x="10470" y="10502"/>
                  </a:cubicBezTo>
                  <a:cubicBezTo>
                    <a:pt x="9887" y="9667"/>
                    <a:pt x="8479" y="9765"/>
                    <a:pt x="7808" y="10546"/>
                  </a:cubicBezTo>
                  <a:cubicBezTo>
                    <a:pt x="7148" y="11316"/>
                    <a:pt x="7148" y="12504"/>
                    <a:pt x="7555" y="13439"/>
                  </a:cubicBezTo>
                  <a:cubicBezTo>
                    <a:pt x="7962" y="14384"/>
                    <a:pt x="8699" y="15132"/>
                    <a:pt x="9436" y="15836"/>
                  </a:cubicBezTo>
                  <a:cubicBezTo>
                    <a:pt x="10173" y="16551"/>
                    <a:pt x="10942" y="17255"/>
                    <a:pt x="11426" y="18156"/>
                  </a:cubicBezTo>
                  <a:cubicBezTo>
                    <a:pt x="12251" y="19707"/>
                    <a:pt x="12119" y="21598"/>
                    <a:pt x="11701" y="23303"/>
                  </a:cubicBezTo>
                  <a:cubicBezTo>
                    <a:pt x="11294" y="25007"/>
                    <a:pt x="10624" y="26657"/>
                    <a:pt x="10437" y="28406"/>
                  </a:cubicBezTo>
                  <a:cubicBezTo>
                    <a:pt x="10261" y="30143"/>
                    <a:pt x="10646" y="32090"/>
                    <a:pt x="12009" y="33200"/>
                  </a:cubicBezTo>
                  <a:cubicBezTo>
                    <a:pt x="13615" y="34531"/>
                    <a:pt x="16144" y="34245"/>
                    <a:pt x="17827" y="32991"/>
                  </a:cubicBezTo>
                  <a:cubicBezTo>
                    <a:pt x="19509" y="31749"/>
                    <a:pt x="20488" y="29780"/>
                    <a:pt x="21159" y="2779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9"/>
          <p:cNvGrpSpPr/>
          <p:nvPr/>
        </p:nvGrpSpPr>
        <p:grpSpPr>
          <a:xfrm>
            <a:off x="-1776000" y="-1699675"/>
            <a:ext cx="12411425" cy="9673425"/>
            <a:chOff x="-1776000" y="-1699675"/>
            <a:chExt cx="12411425" cy="9673425"/>
          </a:xfrm>
        </p:grpSpPr>
        <p:sp>
          <p:nvSpPr>
            <p:cNvPr id="151" name="Google Shape;151;p9"/>
            <p:cNvSpPr/>
            <p:nvPr/>
          </p:nvSpPr>
          <p:spPr>
            <a:xfrm flipH="1">
              <a:off x="-1776000" y="-615125"/>
              <a:ext cx="3552000" cy="3552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flipH="1">
              <a:off x="4608625" y="4224950"/>
              <a:ext cx="3748800" cy="374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flipH="1">
              <a:off x="7725125" y="-1699675"/>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flipH="1">
              <a:off x="159200" y="40142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flipH="1">
              <a:off x="514200" y="48229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flipH="1">
              <a:off x="175125" y="46728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flipH="1">
              <a:off x="8680025" y="4522900"/>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flipH="1">
              <a:off x="8274925" y="4785225"/>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flipH="1">
              <a:off x="8008975" y="4335175"/>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flipH="1">
              <a:off x="7725125" y="6144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flipH="1">
              <a:off x="7277838" y="5969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flipH="1">
              <a:off x="7360325" y="1257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9"/>
          <p:cNvSpPr txBox="1">
            <a:spLocks noGrp="1"/>
          </p:cNvSpPr>
          <p:nvPr>
            <p:ph type="title"/>
          </p:nvPr>
        </p:nvSpPr>
        <p:spPr>
          <a:xfrm>
            <a:off x="4990375" y="1395675"/>
            <a:ext cx="3440400" cy="800400"/>
          </a:xfrm>
          <a:prstGeom prst="rect">
            <a:avLst/>
          </a:prstGeom>
        </p:spPr>
        <p:txBody>
          <a:bodyPr spcFirstLastPara="1" wrap="square" lIns="91425" tIns="91425" rIns="91425" bIns="91425" anchor="t" anchorCtr="0">
            <a:noAutofit/>
          </a:bodyPr>
          <a:lstStyle>
            <a:lvl1pPr lvl="0" algn="r">
              <a:spcBef>
                <a:spcPts val="0"/>
              </a:spcBef>
              <a:spcAft>
                <a:spcPts val="0"/>
              </a:spcAft>
              <a:buSzPts val="6000"/>
              <a:buNone/>
              <a:defRPr sz="4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164" name="Google Shape;164;p9"/>
          <p:cNvSpPr txBox="1">
            <a:spLocks noGrp="1"/>
          </p:cNvSpPr>
          <p:nvPr>
            <p:ph type="subTitle" idx="1"/>
          </p:nvPr>
        </p:nvSpPr>
        <p:spPr>
          <a:xfrm>
            <a:off x="4990375" y="2196072"/>
            <a:ext cx="3440400" cy="1477500"/>
          </a:xfrm>
          <a:prstGeom prst="rect">
            <a:avLst/>
          </a:prstGeom>
        </p:spPr>
        <p:txBody>
          <a:bodyPr spcFirstLastPara="1" wrap="square" lIns="91425" tIns="91425" rIns="91425" bIns="91425" anchor="t" anchorCtr="0">
            <a:noAutofit/>
          </a:bodyPr>
          <a:lstStyle>
            <a:lvl1pPr lvl="0" algn="r">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extLst>
      <p:ext uri="{BB962C8B-B14F-4D97-AF65-F5344CB8AC3E}">
        <p14:creationId xmlns:p14="http://schemas.microsoft.com/office/powerpoint/2010/main" val="79278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grpSp>
        <p:nvGrpSpPr>
          <p:cNvPr id="104" name="Google Shape;104;p7"/>
          <p:cNvGrpSpPr/>
          <p:nvPr/>
        </p:nvGrpSpPr>
        <p:grpSpPr>
          <a:xfrm>
            <a:off x="-893499" y="-316876"/>
            <a:ext cx="7136362" cy="6665804"/>
            <a:chOff x="-893499" y="-316876"/>
            <a:chExt cx="7136362" cy="6665804"/>
          </a:xfrm>
        </p:grpSpPr>
        <p:sp>
          <p:nvSpPr>
            <p:cNvPr id="105" name="Google Shape;105;p7"/>
            <p:cNvSpPr/>
            <p:nvPr/>
          </p:nvSpPr>
          <p:spPr>
            <a:xfrm rot="10800000">
              <a:off x="-893499" y="4361872"/>
              <a:ext cx="7136362" cy="1987055"/>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rot="-8803707">
              <a:off x="-371956" y="-176860"/>
              <a:ext cx="996225" cy="1625817"/>
            </a:xfrm>
            <a:custGeom>
              <a:avLst/>
              <a:gdLst/>
              <a:ahLst/>
              <a:cxnLst/>
              <a:rect l="l" t="t" r="r" b="b"/>
              <a:pathLst>
                <a:path w="21159" h="34531" fill="none" extrusionOk="0">
                  <a:moveTo>
                    <a:pt x="3585" y="0"/>
                  </a:moveTo>
                  <a:cubicBezTo>
                    <a:pt x="1144" y="1793"/>
                    <a:pt x="0" y="5158"/>
                    <a:pt x="825" y="8061"/>
                  </a:cubicBezTo>
                  <a:cubicBezTo>
                    <a:pt x="1650" y="10964"/>
                    <a:pt x="4399" y="13219"/>
                    <a:pt x="7412" y="13461"/>
                  </a:cubicBezTo>
                  <a:cubicBezTo>
                    <a:pt x="8303" y="13526"/>
                    <a:pt x="9249" y="13417"/>
                    <a:pt x="9953" y="12867"/>
                  </a:cubicBezTo>
                  <a:cubicBezTo>
                    <a:pt x="10646" y="12317"/>
                    <a:pt x="10975" y="11239"/>
                    <a:pt x="10470" y="10502"/>
                  </a:cubicBezTo>
                  <a:cubicBezTo>
                    <a:pt x="9887" y="9667"/>
                    <a:pt x="8479" y="9765"/>
                    <a:pt x="7808" y="10546"/>
                  </a:cubicBezTo>
                  <a:cubicBezTo>
                    <a:pt x="7148" y="11316"/>
                    <a:pt x="7148" y="12504"/>
                    <a:pt x="7555" y="13439"/>
                  </a:cubicBezTo>
                  <a:cubicBezTo>
                    <a:pt x="7962" y="14384"/>
                    <a:pt x="8699" y="15132"/>
                    <a:pt x="9436" y="15836"/>
                  </a:cubicBezTo>
                  <a:cubicBezTo>
                    <a:pt x="10173" y="16551"/>
                    <a:pt x="10942" y="17255"/>
                    <a:pt x="11426" y="18156"/>
                  </a:cubicBezTo>
                  <a:cubicBezTo>
                    <a:pt x="12251" y="19707"/>
                    <a:pt x="12119" y="21598"/>
                    <a:pt x="11701" y="23303"/>
                  </a:cubicBezTo>
                  <a:cubicBezTo>
                    <a:pt x="11294" y="25007"/>
                    <a:pt x="10624" y="26657"/>
                    <a:pt x="10437" y="28406"/>
                  </a:cubicBezTo>
                  <a:cubicBezTo>
                    <a:pt x="10261" y="30143"/>
                    <a:pt x="10646" y="32090"/>
                    <a:pt x="12009" y="33200"/>
                  </a:cubicBezTo>
                  <a:cubicBezTo>
                    <a:pt x="13615" y="34531"/>
                    <a:pt x="16144" y="34245"/>
                    <a:pt x="17827" y="32991"/>
                  </a:cubicBezTo>
                  <a:cubicBezTo>
                    <a:pt x="19509" y="31749"/>
                    <a:pt x="20488" y="29780"/>
                    <a:pt x="21159" y="2779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7"/>
          <p:cNvGrpSpPr/>
          <p:nvPr/>
        </p:nvGrpSpPr>
        <p:grpSpPr>
          <a:xfrm>
            <a:off x="-1437250" y="-2972150"/>
            <a:ext cx="11402400" cy="10001650"/>
            <a:chOff x="-1437250" y="-2972150"/>
            <a:chExt cx="11402400" cy="10001650"/>
          </a:xfrm>
        </p:grpSpPr>
        <p:sp>
          <p:nvSpPr>
            <p:cNvPr id="108" name="Google Shape;108;p7"/>
            <p:cNvSpPr/>
            <p:nvPr/>
          </p:nvSpPr>
          <p:spPr>
            <a:xfrm rot="10800000" flipH="1">
              <a:off x="6413150" y="2724625"/>
              <a:ext cx="3552000" cy="3552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rot="10800000" flipH="1">
              <a:off x="802025" y="-2972150"/>
              <a:ext cx="3748800" cy="374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10800000" flipH="1">
              <a:off x="-1437250" y="4119200"/>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rot="10800000" flipH="1">
              <a:off x="8817550" y="10332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rot="10800000" flipH="1">
              <a:off x="8502750" y="26472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rot="10800000" flipH="1">
              <a:off x="8901825" y="4752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rot="10800000" flipH="1">
              <a:off x="336925" y="564800"/>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10800000" flipH="1">
              <a:off x="802025" y="362775"/>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rot="10800000" flipH="1">
              <a:off x="967775" y="712325"/>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rot="10800000" flipH="1">
              <a:off x="1291825" y="447322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0800000" flipH="1">
              <a:off x="1799113" y="45511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10800000" flipH="1">
              <a:off x="1616425" y="49217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txBox="1">
            <a:spLocks noGrp="1"/>
          </p:cNvSpPr>
          <p:nvPr>
            <p:ph type="title"/>
          </p:nvPr>
        </p:nvSpPr>
        <p:spPr>
          <a:xfrm>
            <a:off x="972450" y="1221900"/>
            <a:ext cx="2971500" cy="1556100"/>
          </a:xfrm>
          <a:prstGeom prst="rect">
            <a:avLst/>
          </a:prstGeom>
        </p:spPr>
        <p:txBody>
          <a:bodyPr spcFirstLastPara="1" wrap="square" lIns="91425" tIns="91425" rIns="91425" bIns="91425" anchor="t" anchorCtr="0">
            <a:noAutofit/>
          </a:bodyPr>
          <a:lstStyle>
            <a:lvl1pPr lvl="0" algn="l" rtl="0">
              <a:lnSpc>
                <a:spcPct val="90000"/>
              </a:lnSpc>
              <a:spcBef>
                <a:spcPts val="0"/>
              </a:spcBef>
              <a:spcAft>
                <a:spcPts val="0"/>
              </a:spcAft>
              <a:buSzPts val="3300"/>
              <a:buNone/>
              <a:defRPr/>
            </a:lvl1pPr>
            <a:lvl2pPr lvl="1" rtl="0">
              <a:lnSpc>
                <a:spcPct val="90000"/>
              </a:lnSpc>
              <a:spcBef>
                <a:spcPts val="0"/>
              </a:spcBef>
              <a:spcAft>
                <a:spcPts val="0"/>
              </a:spcAft>
              <a:buSzPts val="3300"/>
              <a:buNone/>
              <a:defRPr/>
            </a:lvl2pPr>
            <a:lvl3pPr lvl="2" rtl="0">
              <a:lnSpc>
                <a:spcPct val="90000"/>
              </a:lnSpc>
              <a:spcBef>
                <a:spcPts val="0"/>
              </a:spcBef>
              <a:spcAft>
                <a:spcPts val="0"/>
              </a:spcAft>
              <a:buSzPts val="3300"/>
              <a:buNone/>
              <a:defRPr/>
            </a:lvl3pPr>
            <a:lvl4pPr lvl="3" rtl="0">
              <a:lnSpc>
                <a:spcPct val="90000"/>
              </a:lnSpc>
              <a:spcBef>
                <a:spcPts val="0"/>
              </a:spcBef>
              <a:spcAft>
                <a:spcPts val="0"/>
              </a:spcAft>
              <a:buSzPts val="3300"/>
              <a:buNone/>
              <a:defRPr/>
            </a:lvl4pPr>
            <a:lvl5pPr lvl="4" rtl="0">
              <a:lnSpc>
                <a:spcPct val="90000"/>
              </a:lnSpc>
              <a:spcBef>
                <a:spcPts val="0"/>
              </a:spcBef>
              <a:spcAft>
                <a:spcPts val="0"/>
              </a:spcAft>
              <a:buSzPts val="3300"/>
              <a:buNone/>
              <a:defRPr/>
            </a:lvl5pPr>
            <a:lvl6pPr lvl="5" rtl="0">
              <a:lnSpc>
                <a:spcPct val="90000"/>
              </a:lnSpc>
              <a:spcBef>
                <a:spcPts val="0"/>
              </a:spcBef>
              <a:spcAft>
                <a:spcPts val="0"/>
              </a:spcAft>
              <a:buSzPts val="3300"/>
              <a:buNone/>
              <a:defRPr/>
            </a:lvl6pPr>
            <a:lvl7pPr lvl="6" rtl="0">
              <a:lnSpc>
                <a:spcPct val="90000"/>
              </a:lnSpc>
              <a:spcBef>
                <a:spcPts val="0"/>
              </a:spcBef>
              <a:spcAft>
                <a:spcPts val="0"/>
              </a:spcAft>
              <a:buSzPts val="3300"/>
              <a:buNone/>
              <a:defRPr/>
            </a:lvl7pPr>
            <a:lvl8pPr lvl="7" rtl="0">
              <a:lnSpc>
                <a:spcPct val="90000"/>
              </a:lnSpc>
              <a:spcBef>
                <a:spcPts val="0"/>
              </a:spcBef>
              <a:spcAft>
                <a:spcPts val="0"/>
              </a:spcAft>
              <a:buSzPts val="3300"/>
              <a:buNone/>
              <a:defRPr/>
            </a:lvl8pPr>
            <a:lvl9pPr lvl="8" rtl="0">
              <a:lnSpc>
                <a:spcPct val="90000"/>
              </a:lnSpc>
              <a:spcBef>
                <a:spcPts val="0"/>
              </a:spcBef>
              <a:spcAft>
                <a:spcPts val="0"/>
              </a:spcAft>
              <a:buSzPts val="3300"/>
              <a:buNone/>
              <a:defRPr/>
            </a:lvl9pPr>
          </a:lstStyle>
          <a:p>
            <a:endParaRPr/>
          </a:p>
        </p:txBody>
      </p:sp>
      <p:sp>
        <p:nvSpPr>
          <p:cNvPr id="121" name="Google Shape;121;p7"/>
          <p:cNvSpPr txBox="1">
            <a:spLocks noGrp="1"/>
          </p:cNvSpPr>
          <p:nvPr>
            <p:ph type="subTitle" idx="1"/>
          </p:nvPr>
        </p:nvSpPr>
        <p:spPr>
          <a:xfrm>
            <a:off x="972450" y="2778000"/>
            <a:ext cx="29715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2" name="Google Shape;122;p7"/>
          <p:cNvSpPr>
            <a:spLocks noGrp="1"/>
          </p:cNvSpPr>
          <p:nvPr>
            <p:ph type="pic" idx="2"/>
          </p:nvPr>
        </p:nvSpPr>
        <p:spPr>
          <a:xfrm>
            <a:off x="4816050" y="869550"/>
            <a:ext cx="3404400" cy="3404400"/>
          </a:xfrm>
          <a:prstGeom prst="ellipse">
            <a:avLst/>
          </a:prstGeom>
          <a:noFill/>
          <a:ln w="1905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166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
        <p:cNvGrpSpPr/>
        <p:nvPr/>
      </p:nvGrpSpPr>
      <p:grpSpPr>
        <a:xfrm>
          <a:off x="0" y="0"/>
          <a:ext cx="0" cy="0"/>
          <a:chOff x="0" y="0"/>
          <a:chExt cx="0" cy="0"/>
        </a:xfrm>
      </p:grpSpPr>
      <p:grpSp>
        <p:nvGrpSpPr>
          <p:cNvPr id="194" name="Google Shape;194;p13"/>
          <p:cNvGrpSpPr/>
          <p:nvPr/>
        </p:nvGrpSpPr>
        <p:grpSpPr>
          <a:xfrm>
            <a:off x="-910187" y="3034952"/>
            <a:ext cx="13259730" cy="4212334"/>
            <a:chOff x="-910187" y="3034952"/>
            <a:chExt cx="13259730" cy="4212334"/>
          </a:xfrm>
        </p:grpSpPr>
        <p:sp>
          <p:nvSpPr>
            <p:cNvPr id="195" name="Google Shape;195;p13"/>
            <p:cNvSpPr/>
            <p:nvPr/>
          </p:nvSpPr>
          <p:spPr>
            <a:xfrm>
              <a:off x="-910187" y="4503788"/>
              <a:ext cx="1820364" cy="1274646"/>
            </a:xfrm>
            <a:custGeom>
              <a:avLst/>
              <a:gdLst/>
              <a:ahLst/>
              <a:cxnLst/>
              <a:rect l="l" t="t" r="r" b="b"/>
              <a:pathLst>
                <a:path w="30265" h="21192" fill="none" extrusionOk="0">
                  <a:moveTo>
                    <a:pt x="122" y="12328"/>
                  </a:moveTo>
                  <a:cubicBezTo>
                    <a:pt x="1" y="15583"/>
                    <a:pt x="2101" y="18805"/>
                    <a:pt x="5136" y="19993"/>
                  </a:cubicBezTo>
                  <a:cubicBezTo>
                    <a:pt x="8161" y="21192"/>
                    <a:pt x="11900" y="20279"/>
                    <a:pt x="14033" y="17815"/>
                  </a:cubicBezTo>
                  <a:cubicBezTo>
                    <a:pt x="15243" y="16419"/>
                    <a:pt x="16243" y="14417"/>
                    <a:pt x="18091" y="14263"/>
                  </a:cubicBezTo>
                  <a:cubicBezTo>
                    <a:pt x="19587" y="14131"/>
                    <a:pt x="20840" y="15319"/>
                    <a:pt x="21753" y="16507"/>
                  </a:cubicBezTo>
                  <a:cubicBezTo>
                    <a:pt x="22666" y="17684"/>
                    <a:pt x="23590" y="19025"/>
                    <a:pt x="25019" y="19454"/>
                  </a:cubicBezTo>
                  <a:cubicBezTo>
                    <a:pt x="26449" y="19872"/>
                    <a:pt x="28043" y="19190"/>
                    <a:pt x="28978" y="18035"/>
                  </a:cubicBezTo>
                  <a:cubicBezTo>
                    <a:pt x="29913" y="16881"/>
                    <a:pt x="30265" y="15330"/>
                    <a:pt x="30243" y="13846"/>
                  </a:cubicBezTo>
                  <a:cubicBezTo>
                    <a:pt x="30199" y="8644"/>
                    <a:pt x="26042" y="4190"/>
                    <a:pt x="21236" y="2167"/>
                  </a:cubicBezTo>
                  <a:cubicBezTo>
                    <a:pt x="16441" y="143"/>
                    <a:pt x="11086" y="55"/>
                    <a:pt x="5873" y="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rot="-997411">
              <a:off x="4586489" y="4080423"/>
              <a:ext cx="7618822" cy="2121392"/>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13"/>
          <p:cNvGrpSpPr/>
          <p:nvPr/>
        </p:nvGrpSpPr>
        <p:grpSpPr>
          <a:xfrm>
            <a:off x="-2402350" y="-2401050"/>
            <a:ext cx="12469800" cy="10561625"/>
            <a:chOff x="-2402350" y="-2401050"/>
            <a:chExt cx="12469800" cy="10561625"/>
          </a:xfrm>
        </p:grpSpPr>
        <p:sp>
          <p:nvSpPr>
            <p:cNvPr id="198" name="Google Shape;198;p13"/>
            <p:cNvSpPr/>
            <p:nvPr/>
          </p:nvSpPr>
          <p:spPr>
            <a:xfrm>
              <a:off x="2795975" y="4608575"/>
              <a:ext cx="3552000" cy="3552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7157150" y="-2401050"/>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2402350" y="-573200"/>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13"/>
            <p:cNvGrpSpPr/>
            <p:nvPr/>
          </p:nvGrpSpPr>
          <p:grpSpPr>
            <a:xfrm rot="-3290959">
              <a:off x="385066" y="-1203"/>
              <a:ext cx="487061" cy="490221"/>
              <a:chOff x="1291825" y="357529"/>
              <a:chExt cx="487085" cy="490246"/>
            </a:xfrm>
          </p:grpSpPr>
          <p:sp>
            <p:nvSpPr>
              <p:cNvPr id="202" name="Google Shape;202;p13"/>
              <p:cNvSpPr/>
              <p:nvPr/>
            </p:nvSpPr>
            <p:spPr>
              <a:xfrm>
                <a:off x="1291825" y="7052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696410" y="663239"/>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1466429" y="357529"/>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3"/>
            <p:cNvGrpSpPr/>
            <p:nvPr/>
          </p:nvGrpSpPr>
          <p:grpSpPr>
            <a:xfrm rot="-729839">
              <a:off x="8082814" y="4300584"/>
              <a:ext cx="676616" cy="659530"/>
              <a:chOff x="1291825" y="188212"/>
              <a:chExt cx="676649" cy="659563"/>
            </a:xfrm>
          </p:grpSpPr>
          <p:sp>
            <p:nvSpPr>
              <p:cNvPr id="206" name="Google Shape;206;p13"/>
              <p:cNvSpPr/>
              <p:nvPr/>
            </p:nvSpPr>
            <p:spPr>
              <a:xfrm>
                <a:off x="1291825" y="7052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1734571" y="6021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785774" y="188212"/>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13"/>
          <p:cNvSpPr txBox="1">
            <a:spLocks noGrp="1"/>
          </p:cNvSpPr>
          <p:nvPr>
            <p:ph type="title"/>
          </p:nvPr>
        </p:nvSpPr>
        <p:spPr>
          <a:xfrm>
            <a:off x="713225" y="391200"/>
            <a:ext cx="7717500" cy="6927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10" name="Google Shape;210;p13"/>
          <p:cNvSpPr txBox="1">
            <a:spLocks noGrp="1"/>
          </p:cNvSpPr>
          <p:nvPr>
            <p:ph type="subTitle" idx="1"/>
          </p:nvPr>
        </p:nvSpPr>
        <p:spPr>
          <a:xfrm>
            <a:off x="1823550" y="1980302"/>
            <a:ext cx="24663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11" name="Google Shape;211;p13"/>
          <p:cNvSpPr txBox="1">
            <a:spLocks noGrp="1"/>
          </p:cNvSpPr>
          <p:nvPr>
            <p:ph type="subTitle" idx="2"/>
          </p:nvPr>
        </p:nvSpPr>
        <p:spPr>
          <a:xfrm>
            <a:off x="1823550" y="1495050"/>
            <a:ext cx="24663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1pPr>
            <a:lvl2pPr lvl="1"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212" name="Google Shape;212;p13"/>
          <p:cNvSpPr txBox="1">
            <a:spLocks noGrp="1"/>
          </p:cNvSpPr>
          <p:nvPr>
            <p:ph type="title" idx="3" hasCustomPrompt="1"/>
          </p:nvPr>
        </p:nvSpPr>
        <p:spPr>
          <a:xfrm>
            <a:off x="967950" y="1779375"/>
            <a:ext cx="7794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3000">
                <a:solidFill>
                  <a:schemeClr val="accent6"/>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213" name="Google Shape;213;p13"/>
          <p:cNvSpPr txBox="1">
            <a:spLocks noGrp="1"/>
          </p:cNvSpPr>
          <p:nvPr>
            <p:ph type="subTitle" idx="4"/>
          </p:nvPr>
        </p:nvSpPr>
        <p:spPr>
          <a:xfrm>
            <a:off x="1823550" y="3588700"/>
            <a:ext cx="24663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14" name="Google Shape;214;p13"/>
          <p:cNvSpPr txBox="1">
            <a:spLocks noGrp="1"/>
          </p:cNvSpPr>
          <p:nvPr>
            <p:ph type="subTitle" idx="5"/>
          </p:nvPr>
        </p:nvSpPr>
        <p:spPr>
          <a:xfrm>
            <a:off x="1823550" y="3103448"/>
            <a:ext cx="24663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1pPr>
            <a:lvl2pPr lvl="1"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215" name="Google Shape;215;p13"/>
          <p:cNvSpPr txBox="1">
            <a:spLocks noGrp="1"/>
          </p:cNvSpPr>
          <p:nvPr>
            <p:ph type="title" idx="6" hasCustomPrompt="1"/>
          </p:nvPr>
        </p:nvSpPr>
        <p:spPr>
          <a:xfrm>
            <a:off x="967950" y="3402226"/>
            <a:ext cx="7794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3000">
                <a:solidFill>
                  <a:schemeClr val="accent6"/>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216" name="Google Shape;216;p13"/>
          <p:cNvSpPr txBox="1">
            <a:spLocks noGrp="1"/>
          </p:cNvSpPr>
          <p:nvPr>
            <p:ph type="subTitle" idx="7"/>
          </p:nvPr>
        </p:nvSpPr>
        <p:spPr>
          <a:xfrm>
            <a:off x="5962056" y="1980302"/>
            <a:ext cx="24663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17" name="Google Shape;217;p13"/>
          <p:cNvSpPr txBox="1">
            <a:spLocks noGrp="1"/>
          </p:cNvSpPr>
          <p:nvPr>
            <p:ph type="subTitle" idx="8"/>
          </p:nvPr>
        </p:nvSpPr>
        <p:spPr>
          <a:xfrm>
            <a:off x="5962056" y="1495050"/>
            <a:ext cx="24663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1pPr>
            <a:lvl2pPr lvl="1"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218" name="Google Shape;218;p13"/>
          <p:cNvSpPr txBox="1">
            <a:spLocks noGrp="1"/>
          </p:cNvSpPr>
          <p:nvPr>
            <p:ph type="title" idx="9" hasCustomPrompt="1"/>
          </p:nvPr>
        </p:nvSpPr>
        <p:spPr>
          <a:xfrm>
            <a:off x="5106450" y="1779375"/>
            <a:ext cx="7794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3000">
                <a:solidFill>
                  <a:schemeClr val="accent6"/>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219" name="Google Shape;219;p13"/>
          <p:cNvSpPr txBox="1">
            <a:spLocks noGrp="1"/>
          </p:cNvSpPr>
          <p:nvPr>
            <p:ph type="subTitle" idx="13"/>
          </p:nvPr>
        </p:nvSpPr>
        <p:spPr>
          <a:xfrm>
            <a:off x="5962056" y="3588700"/>
            <a:ext cx="24663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20" name="Google Shape;220;p13"/>
          <p:cNvSpPr txBox="1">
            <a:spLocks noGrp="1"/>
          </p:cNvSpPr>
          <p:nvPr>
            <p:ph type="subTitle" idx="14"/>
          </p:nvPr>
        </p:nvSpPr>
        <p:spPr>
          <a:xfrm>
            <a:off x="5962056" y="3103448"/>
            <a:ext cx="24663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1pPr>
            <a:lvl2pPr lvl="1"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rtl="0">
              <a:lnSpc>
                <a:spcPct val="115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221" name="Google Shape;221;p13"/>
          <p:cNvSpPr txBox="1">
            <a:spLocks noGrp="1"/>
          </p:cNvSpPr>
          <p:nvPr>
            <p:ph type="title" idx="15" hasCustomPrompt="1"/>
          </p:nvPr>
        </p:nvSpPr>
        <p:spPr>
          <a:xfrm>
            <a:off x="5106450" y="3402226"/>
            <a:ext cx="7794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3000">
                <a:solidFill>
                  <a:schemeClr val="accent6"/>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Tree>
    <p:extLst>
      <p:ext uri="{BB962C8B-B14F-4D97-AF65-F5344CB8AC3E}">
        <p14:creationId xmlns:p14="http://schemas.microsoft.com/office/powerpoint/2010/main" val="53549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grpSp>
        <p:nvGrpSpPr>
          <p:cNvPr id="24" name="Google Shape;24;p3"/>
          <p:cNvGrpSpPr/>
          <p:nvPr/>
        </p:nvGrpSpPr>
        <p:grpSpPr>
          <a:xfrm>
            <a:off x="-2193166" y="-2013728"/>
            <a:ext cx="9401767" cy="7877575"/>
            <a:chOff x="-2193166" y="-2013728"/>
            <a:chExt cx="9401767" cy="7877575"/>
          </a:xfrm>
        </p:grpSpPr>
        <p:sp>
          <p:nvSpPr>
            <p:cNvPr id="25" name="Google Shape;25;p3"/>
            <p:cNvSpPr/>
            <p:nvPr/>
          </p:nvSpPr>
          <p:spPr>
            <a:xfrm rot="1043728">
              <a:off x="3187118" y="-699742"/>
              <a:ext cx="3808868" cy="2005062"/>
            </a:xfrm>
            <a:custGeom>
              <a:avLst/>
              <a:gdLst/>
              <a:ahLst/>
              <a:cxnLst/>
              <a:rect l="l" t="t" r="r" b="b"/>
              <a:pathLst>
                <a:path w="24151" h="12714" fill="none" extrusionOk="0">
                  <a:moveTo>
                    <a:pt x="1" y="2090"/>
                  </a:moveTo>
                  <a:cubicBezTo>
                    <a:pt x="1551" y="2222"/>
                    <a:pt x="2519" y="3883"/>
                    <a:pt x="2761" y="5422"/>
                  </a:cubicBezTo>
                  <a:cubicBezTo>
                    <a:pt x="3014" y="6951"/>
                    <a:pt x="2827" y="8579"/>
                    <a:pt x="3366" y="10030"/>
                  </a:cubicBezTo>
                  <a:cubicBezTo>
                    <a:pt x="3916" y="11493"/>
                    <a:pt x="5642" y="12714"/>
                    <a:pt x="6995" y="11955"/>
                  </a:cubicBezTo>
                  <a:cubicBezTo>
                    <a:pt x="8458" y="11141"/>
                    <a:pt x="8238" y="8942"/>
                    <a:pt x="9194" y="7567"/>
                  </a:cubicBezTo>
                  <a:cubicBezTo>
                    <a:pt x="10162" y="6181"/>
                    <a:pt x="12142" y="5950"/>
                    <a:pt x="13813" y="6203"/>
                  </a:cubicBezTo>
                  <a:cubicBezTo>
                    <a:pt x="15485" y="6456"/>
                    <a:pt x="17145" y="7061"/>
                    <a:pt x="18828" y="6852"/>
                  </a:cubicBezTo>
                  <a:cubicBezTo>
                    <a:pt x="21896" y="6467"/>
                    <a:pt x="24151" y="2948"/>
                    <a:pt x="23216" y="1"/>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4770053" flipH="1">
              <a:off x="-4265422" y="864398"/>
              <a:ext cx="7618579" cy="2121324"/>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title"/>
          </p:nvPr>
        </p:nvSpPr>
        <p:spPr>
          <a:xfrm>
            <a:off x="865625" y="2098025"/>
            <a:ext cx="2812200" cy="15699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28" name="Google Shape;28;p3"/>
          <p:cNvSpPr txBox="1">
            <a:spLocks noGrp="1"/>
          </p:cNvSpPr>
          <p:nvPr>
            <p:ph type="title" idx="2" hasCustomPrompt="1"/>
          </p:nvPr>
        </p:nvSpPr>
        <p:spPr>
          <a:xfrm>
            <a:off x="1733675" y="1192200"/>
            <a:ext cx="1076100" cy="5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4100">
                <a:solidFill>
                  <a:schemeClr val="accent6"/>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29" name="Google Shape;29;p3"/>
          <p:cNvSpPr txBox="1">
            <a:spLocks noGrp="1"/>
          </p:cNvSpPr>
          <p:nvPr>
            <p:ph type="subTitle" idx="1"/>
          </p:nvPr>
        </p:nvSpPr>
        <p:spPr>
          <a:xfrm>
            <a:off x="865625" y="3655400"/>
            <a:ext cx="2812200" cy="68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grpSp>
        <p:nvGrpSpPr>
          <p:cNvPr id="30" name="Google Shape;30;p3"/>
          <p:cNvGrpSpPr/>
          <p:nvPr/>
        </p:nvGrpSpPr>
        <p:grpSpPr>
          <a:xfrm>
            <a:off x="-1223250" y="-1223250"/>
            <a:ext cx="12122850" cy="7462900"/>
            <a:chOff x="-1223250" y="-1223250"/>
            <a:chExt cx="12122850" cy="7462900"/>
          </a:xfrm>
        </p:grpSpPr>
        <p:sp>
          <p:nvSpPr>
            <p:cNvPr id="31" name="Google Shape;31;p3"/>
            <p:cNvSpPr/>
            <p:nvPr/>
          </p:nvSpPr>
          <p:spPr>
            <a:xfrm>
              <a:off x="6524700" y="1864750"/>
              <a:ext cx="4374900" cy="4374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1223250" y="-1223250"/>
              <a:ext cx="2446500" cy="2446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rot="-3730453">
              <a:off x="8295554" y="99069"/>
              <a:ext cx="661343" cy="951256"/>
              <a:chOff x="10624225" y="3038650"/>
              <a:chExt cx="661321" cy="951225"/>
            </a:xfrm>
          </p:grpSpPr>
          <p:sp>
            <p:nvSpPr>
              <p:cNvPr id="34" name="Google Shape;34;p3"/>
              <p:cNvSpPr/>
              <p:nvPr/>
            </p:nvSpPr>
            <p:spPr>
              <a:xfrm>
                <a:off x="10939025" y="30386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0624225" y="38473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203046" y="3558676"/>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3"/>
            <p:cNvGrpSpPr/>
            <p:nvPr/>
          </p:nvGrpSpPr>
          <p:grpSpPr>
            <a:xfrm rot="5898502">
              <a:off x="865688" y="4542724"/>
              <a:ext cx="589785" cy="631222"/>
              <a:chOff x="1291825" y="216550"/>
              <a:chExt cx="589788" cy="631225"/>
            </a:xfrm>
          </p:grpSpPr>
          <p:sp>
            <p:nvSpPr>
              <p:cNvPr id="38" name="Google Shape;38;p3"/>
              <p:cNvSpPr/>
              <p:nvPr/>
            </p:nvSpPr>
            <p:spPr>
              <a:xfrm>
                <a:off x="1291825" y="7052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1799113" y="6877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1616425" y="2165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9933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823974" y="-685627"/>
            <a:ext cx="7136362" cy="6323504"/>
            <a:chOff x="-823974" y="-685627"/>
            <a:chExt cx="7136362" cy="6323504"/>
          </a:xfrm>
        </p:grpSpPr>
        <p:sp>
          <p:nvSpPr>
            <p:cNvPr id="10" name="Google Shape;10;p2"/>
            <p:cNvSpPr/>
            <p:nvPr/>
          </p:nvSpPr>
          <p:spPr>
            <a:xfrm flipH="1">
              <a:off x="-823974" y="-685627"/>
              <a:ext cx="7136362" cy="1987055"/>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996293" flipH="1">
              <a:off x="-371956" y="3872043"/>
              <a:ext cx="996225" cy="1625817"/>
            </a:xfrm>
            <a:custGeom>
              <a:avLst/>
              <a:gdLst/>
              <a:ahLst/>
              <a:cxnLst/>
              <a:rect l="l" t="t" r="r" b="b"/>
              <a:pathLst>
                <a:path w="21159" h="34531" fill="none" extrusionOk="0">
                  <a:moveTo>
                    <a:pt x="3585" y="0"/>
                  </a:moveTo>
                  <a:cubicBezTo>
                    <a:pt x="1144" y="1793"/>
                    <a:pt x="0" y="5158"/>
                    <a:pt x="825" y="8061"/>
                  </a:cubicBezTo>
                  <a:cubicBezTo>
                    <a:pt x="1650" y="10964"/>
                    <a:pt x="4399" y="13219"/>
                    <a:pt x="7412" y="13461"/>
                  </a:cubicBezTo>
                  <a:cubicBezTo>
                    <a:pt x="8303" y="13526"/>
                    <a:pt x="9249" y="13417"/>
                    <a:pt x="9953" y="12867"/>
                  </a:cubicBezTo>
                  <a:cubicBezTo>
                    <a:pt x="10646" y="12317"/>
                    <a:pt x="10975" y="11239"/>
                    <a:pt x="10470" y="10502"/>
                  </a:cubicBezTo>
                  <a:cubicBezTo>
                    <a:pt x="9887" y="9667"/>
                    <a:pt x="8479" y="9765"/>
                    <a:pt x="7808" y="10546"/>
                  </a:cubicBezTo>
                  <a:cubicBezTo>
                    <a:pt x="7148" y="11316"/>
                    <a:pt x="7148" y="12504"/>
                    <a:pt x="7555" y="13439"/>
                  </a:cubicBezTo>
                  <a:cubicBezTo>
                    <a:pt x="7962" y="14384"/>
                    <a:pt x="8699" y="15132"/>
                    <a:pt x="9436" y="15836"/>
                  </a:cubicBezTo>
                  <a:cubicBezTo>
                    <a:pt x="10173" y="16551"/>
                    <a:pt x="10942" y="17255"/>
                    <a:pt x="11426" y="18156"/>
                  </a:cubicBezTo>
                  <a:cubicBezTo>
                    <a:pt x="12251" y="19707"/>
                    <a:pt x="12119" y="21598"/>
                    <a:pt x="11701" y="23303"/>
                  </a:cubicBezTo>
                  <a:cubicBezTo>
                    <a:pt x="11294" y="25007"/>
                    <a:pt x="10624" y="26657"/>
                    <a:pt x="10437" y="28406"/>
                  </a:cubicBezTo>
                  <a:cubicBezTo>
                    <a:pt x="10261" y="30143"/>
                    <a:pt x="10646" y="32090"/>
                    <a:pt x="12009" y="33200"/>
                  </a:cubicBezTo>
                  <a:cubicBezTo>
                    <a:pt x="13615" y="34531"/>
                    <a:pt x="16144" y="34245"/>
                    <a:pt x="17827" y="32991"/>
                  </a:cubicBezTo>
                  <a:cubicBezTo>
                    <a:pt x="19509" y="31749"/>
                    <a:pt x="20488" y="29780"/>
                    <a:pt x="21159" y="2779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51775" y="1553375"/>
            <a:ext cx="3926400" cy="1362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4700"/>
              <a:buFont typeface="Fredoka"/>
              <a:buNone/>
              <a:defRPr sz="4700"/>
            </a:lvl1pPr>
            <a:lvl2pPr lvl="1" algn="l">
              <a:spcBef>
                <a:spcPts val="0"/>
              </a:spcBef>
              <a:spcAft>
                <a:spcPts val="0"/>
              </a:spcAft>
              <a:buSzPts val="4700"/>
              <a:buFont typeface="Fredoka"/>
              <a:buNone/>
              <a:defRPr sz="4700">
                <a:latin typeface="Fredoka"/>
                <a:ea typeface="Fredoka"/>
                <a:cs typeface="Fredoka"/>
                <a:sym typeface="Fredoka"/>
              </a:defRPr>
            </a:lvl2pPr>
            <a:lvl3pPr lvl="2" algn="l">
              <a:spcBef>
                <a:spcPts val="0"/>
              </a:spcBef>
              <a:spcAft>
                <a:spcPts val="0"/>
              </a:spcAft>
              <a:buSzPts val="4700"/>
              <a:buFont typeface="Fredoka"/>
              <a:buNone/>
              <a:defRPr sz="4700">
                <a:latin typeface="Fredoka"/>
                <a:ea typeface="Fredoka"/>
                <a:cs typeface="Fredoka"/>
                <a:sym typeface="Fredoka"/>
              </a:defRPr>
            </a:lvl3pPr>
            <a:lvl4pPr lvl="3" algn="l">
              <a:spcBef>
                <a:spcPts val="0"/>
              </a:spcBef>
              <a:spcAft>
                <a:spcPts val="0"/>
              </a:spcAft>
              <a:buSzPts val="4700"/>
              <a:buFont typeface="Fredoka"/>
              <a:buNone/>
              <a:defRPr sz="4700">
                <a:latin typeface="Fredoka"/>
                <a:ea typeface="Fredoka"/>
                <a:cs typeface="Fredoka"/>
                <a:sym typeface="Fredoka"/>
              </a:defRPr>
            </a:lvl4pPr>
            <a:lvl5pPr lvl="4" algn="l">
              <a:spcBef>
                <a:spcPts val="0"/>
              </a:spcBef>
              <a:spcAft>
                <a:spcPts val="0"/>
              </a:spcAft>
              <a:buSzPts val="4700"/>
              <a:buFont typeface="Fredoka"/>
              <a:buNone/>
              <a:defRPr sz="4700">
                <a:latin typeface="Fredoka"/>
                <a:ea typeface="Fredoka"/>
                <a:cs typeface="Fredoka"/>
                <a:sym typeface="Fredoka"/>
              </a:defRPr>
            </a:lvl5pPr>
            <a:lvl6pPr lvl="5" algn="l">
              <a:spcBef>
                <a:spcPts val="0"/>
              </a:spcBef>
              <a:spcAft>
                <a:spcPts val="0"/>
              </a:spcAft>
              <a:buSzPts val="4700"/>
              <a:buFont typeface="Fredoka"/>
              <a:buNone/>
              <a:defRPr sz="4700">
                <a:latin typeface="Fredoka"/>
                <a:ea typeface="Fredoka"/>
                <a:cs typeface="Fredoka"/>
                <a:sym typeface="Fredoka"/>
              </a:defRPr>
            </a:lvl6pPr>
            <a:lvl7pPr lvl="6" algn="l">
              <a:spcBef>
                <a:spcPts val="0"/>
              </a:spcBef>
              <a:spcAft>
                <a:spcPts val="0"/>
              </a:spcAft>
              <a:buSzPts val="4700"/>
              <a:buFont typeface="Fredoka"/>
              <a:buNone/>
              <a:defRPr sz="4700">
                <a:latin typeface="Fredoka"/>
                <a:ea typeface="Fredoka"/>
                <a:cs typeface="Fredoka"/>
                <a:sym typeface="Fredoka"/>
              </a:defRPr>
            </a:lvl7pPr>
            <a:lvl8pPr lvl="7" algn="l">
              <a:spcBef>
                <a:spcPts val="0"/>
              </a:spcBef>
              <a:spcAft>
                <a:spcPts val="0"/>
              </a:spcAft>
              <a:buSzPts val="4700"/>
              <a:buFont typeface="Fredoka"/>
              <a:buNone/>
              <a:defRPr sz="4700">
                <a:latin typeface="Fredoka"/>
                <a:ea typeface="Fredoka"/>
                <a:cs typeface="Fredoka"/>
                <a:sym typeface="Fredoka"/>
              </a:defRPr>
            </a:lvl8pPr>
            <a:lvl9pPr lvl="8" algn="l">
              <a:spcBef>
                <a:spcPts val="0"/>
              </a:spcBef>
              <a:spcAft>
                <a:spcPts val="0"/>
              </a:spcAft>
              <a:buSzPts val="4700"/>
              <a:buFont typeface="Fredoka"/>
              <a:buNone/>
              <a:defRPr sz="4700">
                <a:latin typeface="Fredoka"/>
                <a:ea typeface="Fredoka"/>
                <a:cs typeface="Fredoka"/>
                <a:sym typeface="Fredoka"/>
              </a:defRPr>
            </a:lvl9pPr>
          </a:lstStyle>
          <a:p>
            <a:endParaRPr/>
          </a:p>
        </p:txBody>
      </p:sp>
      <p:sp>
        <p:nvSpPr>
          <p:cNvPr id="13" name="Google Shape;13;p2"/>
          <p:cNvSpPr txBox="1">
            <a:spLocks noGrp="1"/>
          </p:cNvSpPr>
          <p:nvPr>
            <p:ph type="subTitle" idx="1"/>
          </p:nvPr>
        </p:nvSpPr>
        <p:spPr>
          <a:xfrm>
            <a:off x="1049675" y="3038650"/>
            <a:ext cx="3330600" cy="4155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1500">
                <a:solidFill>
                  <a:schemeClr val="accent6"/>
                </a:solidFill>
              </a:defRPr>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grpSp>
        <p:nvGrpSpPr>
          <p:cNvPr id="14" name="Google Shape;14;p2"/>
          <p:cNvGrpSpPr/>
          <p:nvPr/>
        </p:nvGrpSpPr>
        <p:grpSpPr>
          <a:xfrm>
            <a:off x="-1437250" y="-1556100"/>
            <a:ext cx="11402400" cy="6612375"/>
            <a:chOff x="-1437250" y="-1556100"/>
            <a:chExt cx="11402400" cy="6612375"/>
          </a:xfrm>
        </p:grpSpPr>
        <p:sp>
          <p:nvSpPr>
            <p:cNvPr id="15" name="Google Shape;15;p2"/>
            <p:cNvSpPr/>
            <p:nvPr/>
          </p:nvSpPr>
          <p:spPr>
            <a:xfrm>
              <a:off x="6413150" y="-955625"/>
              <a:ext cx="3552000" cy="3552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37250" y="-1556100"/>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817550" y="41050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502750" y="49137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901825" y="47636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6925" y="4613700"/>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02025" y="4876025"/>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16425" y="2165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04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6"/>
          <p:cNvSpPr txBox="1">
            <a:spLocks noGrp="1"/>
          </p:cNvSpPr>
          <p:nvPr>
            <p:ph type="title"/>
          </p:nvPr>
        </p:nvSpPr>
        <p:spPr>
          <a:xfrm>
            <a:off x="713225" y="391200"/>
            <a:ext cx="7717500" cy="6927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grpSp>
        <p:nvGrpSpPr>
          <p:cNvPr id="88" name="Google Shape;88;p6"/>
          <p:cNvGrpSpPr/>
          <p:nvPr/>
        </p:nvGrpSpPr>
        <p:grpSpPr>
          <a:xfrm>
            <a:off x="-5497514" y="-300937"/>
            <a:ext cx="15068504" cy="6495331"/>
            <a:chOff x="-5497514" y="-300937"/>
            <a:chExt cx="15068504" cy="6495331"/>
          </a:xfrm>
        </p:grpSpPr>
        <p:sp>
          <p:nvSpPr>
            <p:cNvPr id="89" name="Google Shape;89;p6"/>
            <p:cNvSpPr/>
            <p:nvPr/>
          </p:nvSpPr>
          <p:spPr>
            <a:xfrm>
              <a:off x="8298329" y="-300937"/>
              <a:ext cx="1272661" cy="2076953"/>
            </a:xfrm>
            <a:custGeom>
              <a:avLst/>
              <a:gdLst/>
              <a:ahLst/>
              <a:cxnLst/>
              <a:rect l="l" t="t" r="r" b="b"/>
              <a:pathLst>
                <a:path w="21159" h="34531" fill="none" extrusionOk="0">
                  <a:moveTo>
                    <a:pt x="3585" y="0"/>
                  </a:moveTo>
                  <a:cubicBezTo>
                    <a:pt x="1144" y="1793"/>
                    <a:pt x="0" y="5158"/>
                    <a:pt x="825" y="8061"/>
                  </a:cubicBezTo>
                  <a:cubicBezTo>
                    <a:pt x="1650" y="10964"/>
                    <a:pt x="4399" y="13219"/>
                    <a:pt x="7412" y="13461"/>
                  </a:cubicBezTo>
                  <a:cubicBezTo>
                    <a:pt x="8303" y="13526"/>
                    <a:pt x="9249" y="13417"/>
                    <a:pt x="9953" y="12867"/>
                  </a:cubicBezTo>
                  <a:cubicBezTo>
                    <a:pt x="10646" y="12317"/>
                    <a:pt x="10975" y="11239"/>
                    <a:pt x="10470" y="10502"/>
                  </a:cubicBezTo>
                  <a:cubicBezTo>
                    <a:pt x="9887" y="9667"/>
                    <a:pt x="8479" y="9765"/>
                    <a:pt x="7808" y="10546"/>
                  </a:cubicBezTo>
                  <a:cubicBezTo>
                    <a:pt x="7148" y="11316"/>
                    <a:pt x="7148" y="12504"/>
                    <a:pt x="7555" y="13439"/>
                  </a:cubicBezTo>
                  <a:cubicBezTo>
                    <a:pt x="7962" y="14384"/>
                    <a:pt x="8699" y="15132"/>
                    <a:pt x="9436" y="15836"/>
                  </a:cubicBezTo>
                  <a:cubicBezTo>
                    <a:pt x="10173" y="16551"/>
                    <a:pt x="10942" y="17255"/>
                    <a:pt x="11426" y="18156"/>
                  </a:cubicBezTo>
                  <a:cubicBezTo>
                    <a:pt x="12251" y="19707"/>
                    <a:pt x="12119" y="21598"/>
                    <a:pt x="11701" y="23303"/>
                  </a:cubicBezTo>
                  <a:cubicBezTo>
                    <a:pt x="11294" y="25007"/>
                    <a:pt x="10624" y="26657"/>
                    <a:pt x="10437" y="28406"/>
                  </a:cubicBezTo>
                  <a:cubicBezTo>
                    <a:pt x="10261" y="30143"/>
                    <a:pt x="10646" y="32090"/>
                    <a:pt x="12009" y="33200"/>
                  </a:cubicBezTo>
                  <a:cubicBezTo>
                    <a:pt x="13615" y="34531"/>
                    <a:pt x="16144" y="34245"/>
                    <a:pt x="17827" y="32991"/>
                  </a:cubicBezTo>
                  <a:cubicBezTo>
                    <a:pt x="19509" y="31749"/>
                    <a:pt x="20488" y="29780"/>
                    <a:pt x="21159" y="2779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5497514" y="4073052"/>
              <a:ext cx="7618643" cy="2121342"/>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a:off x="-1573775" y="-2119700"/>
            <a:ext cx="13143400" cy="7851175"/>
            <a:chOff x="-1573775" y="-2119700"/>
            <a:chExt cx="13143400" cy="7851175"/>
          </a:xfrm>
        </p:grpSpPr>
        <p:grpSp>
          <p:nvGrpSpPr>
            <p:cNvPr id="92" name="Google Shape;92;p6"/>
            <p:cNvGrpSpPr/>
            <p:nvPr/>
          </p:nvGrpSpPr>
          <p:grpSpPr>
            <a:xfrm>
              <a:off x="-1573775" y="-2119700"/>
              <a:ext cx="13143400" cy="7851175"/>
              <a:chOff x="-1573775" y="-2119700"/>
              <a:chExt cx="13143400" cy="7851175"/>
            </a:xfrm>
          </p:grpSpPr>
          <p:sp>
            <p:nvSpPr>
              <p:cNvPr id="93" name="Google Shape;93;p6"/>
              <p:cNvSpPr/>
              <p:nvPr/>
            </p:nvSpPr>
            <p:spPr>
              <a:xfrm>
                <a:off x="-1573775" y="-2119700"/>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8659325" y="2821175"/>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a:off x="79473" y="790603"/>
              <a:ext cx="8579840" cy="4265334"/>
              <a:chOff x="79473" y="790603"/>
              <a:chExt cx="8579840" cy="4265334"/>
            </a:xfrm>
          </p:grpSpPr>
          <p:sp>
            <p:nvSpPr>
              <p:cNvPr id="96" name="Google Shape;96;p6"/>
              <p:cNvSpPr/>
              <p:nvPr/>
            </p:nvSpPr>
            <p:spPr>
              <a:xfrm rot="2700000">
                <a:off x="516950" y="1165150"/>
                <a:ext cx="82307" cy="82307"/>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6"/>
              <p:cNvGrpSpPr/>
              <p:nvPr/>
            </p:nvGrpSpPr>
            <p:grpSpPr>
              <a:xfrm rot="5400000">
                <a:off x="8163550" y="4560175"/>
                <a:ext cx="421300" cy="570225"/>
                <a:chOff x="10700425" y="3038650"/>
                <a:chExt cx="421300" cy="570225"/>
              </a:xfrm>
            </p:grpSpPr>
            <p:sp>
              <p:nvSpPr>
                <p:cNvPr id="98" name="Google Shape;98;p6"/>
                <p:cNvSpPr/>
                <p:nvPr/>
              </p:nvSpPr>
              <p:spPr>
                <a:xfrm>
                  <a:off x="10939025" y="3038650"/>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10700425" y="34663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11023300" y="346860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rot="2700000">
                <a:off x="108997" y="1043226"/>
                <a:ext cx="142553" cy="142553"/>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2700000">
                <a:off x="464025" y="807650"/>
                <a:ext cx="82307" cy="82307"/>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3574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62"/>
        <p:cNvGrpSpPr/>
        <p:nvPr/>
      </p:nvGrpSpPr>
      <p:grpSpPr>
        <a:xfrm>
          <a:off x="0" y="0"/>
          <a:ext cx="0" cy="0"/>
          <a:chOff x="0" y="0"/>
          <a:chExt cx="0" cy="0"/>
        </a:xfrm>
      </p:grpSpPr>
      <p:sp>
        <p:nvSpPr>
          <p:cNvPr id="463" name="Google Shape;463;p26"/>
          <p:cNvSpPr txBox="1">
            <a:spLocks noGrp="1"/>
          </p:cNvSpPr>
          <p:nvPr>
            <p:ph type="title"/>
          </p:nvPr>
        </p:nvSpPr>
        <p:spPr>
          <a:xfrm>
            <a:off x="713225" y="391200"/>
            <a:ext cx="7717500" cy="69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64" name="Google Shape;464;p26"/>
          <p:cNvSpPr txBox="1">
            <a:spLocks noGrp="1"/>
          </p:cNvSpPr>
          <p:nvPr>
            <p:ph type="subTitle" idx="1"/>
          </p:nvPr>
        </p:nvSpPr>
        <p:spPr>
          <a:xfrm>
            <a:off x="1106875" y="1935550"/>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65" name="Google Shape;465;p26"/>
          <p:cNvSpPr txBox="1">
            <a:spLocks noGrp="1"/>
          </p:cNvSpPr>
          <p:nvPr>
            <p:ph type="subTitle" idx="2"/>
          </p:nvPr>
        </p:nvSpPr>
        <p:spPr>
          <a:xfrm>
            <a:off x="4836725" y="1935550"/>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66" name="Google Shape;466;p26"/>
          <p:cNvGrpSpPr/>
          <p:nvPr/>
        </p:nvGrpSpPr>
        <p:grpSpPr>
          <a:xfrm>
            <a:off x="-3211075" y="-2097361"/>
            <a:ext cx="13259730" cy="8257782"/>
            <a:chOff x="-3211075" y="-2097361"/>
            <a:chExt cx="13259730" cy="8257782"/>
          </a:xfrm>
        </p:grpSpPr>
        <p:sp>
          <p:nvSpPr>
            <p:cNvPr id="467" name="Google Shape;467;p26"/>
            <p:cNvSpPr/>
            <p:nvPr/>
          </p:nvSpPr>
          <p:spPr>
            <a:xfrm rot="10800000">
              <a:off x="8228291" y="-628508"/>
              <a:ext cx="1820364" cy="1274646"/>
            </a:xfrm>
            <a:custGeom>
              <a:avLst/>
              <a:gdLst/>
              <a:ahLst/>
              <a:cxnLst/>
              <a:rect l="l" t="t" r="r" b="b"/>
              <a:pathLst>
                <a:path w="30265" h="21192" fill="none" extrusionOk="0">
                  <a:moveTo>
                    <a:pt x="122" y="12328"/>
                  </a:moveTo>
                  <a:cubicBezTo>
                    <a:pt x="1" y="15583"/>
                    <a:pt x="2101" y="18805"/>
                    <a:pt x="5136" y="19993"/>
                  </a:cubicBezTo>
                  <a:cubicBezTo>
                    <a:pt x="8161" y="21192"/>
                    <a:pt x="11900" y="20279"/>
                    <a:pt x="14033" y="17815"/>
                  </a:cubicBezTo>
                  <a:cubicBezTo>
                    <a:pt x="15243" y="16419"/>
                    <a:pt x="16243" y="14417"/>
                    <a:pt x="18091" y="14263"/>
                  </a:cubicBezTo>
                  <a:cubicBezTo>
                    <a:pt x="19587" y="14131"/>
                    <a:pt x="20840" y="15319"/>
                    <a:pt x="21753" y="16507"/>
                  </a:cubicBezTo>
                  <a:cubicBezTo>
                    <a:pt x="22666" y="17684"/>
                    <a:pt x="23590" y="19025"/>
                    <a:pt x="25019" y="19454"/>
                  </a:cubicBezTo>
                  <a:cubicBezTo>
                    <a:pt x="26449" y="19872"/>
                    <a:pt x="28043" y="19190"/>
                    <a:pt x="28978" y="18035"/>
                  </a:cubicBezTo>
                  <a:cubicBezTo>
                    <a:pt x="29913" y="16881"/>
                    <a:pt x="30265" y="15330"/>
                    <a:pt x="30243" y="13846"/>
                  </a:cubicBezTo>
                  <a:cubicBezTo>
                    <a:pt x="30199" y="8644"/>
                    <a:pt x="26042" y="4190"/>
                    <a:pt x="21236" y="2167"/>
                  </a:cubicBezTo>
                  <a:cubicBezTo>
                    <a:pt x="16441" y="143"/>
                    <a:pt x="11086" y="55"/>
                    <a:pt x="5873" y="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rot="9802589">
              <a:off x="-3066843" y="-1051890"/>
              <a:ext cx="7618822" cy="2121392"/>
            </a:xfrm>
            <a:custGeom>
              <a:avLst/>
              <a:gdLst/>
              <a:ahLst/>
              <a:cxnLst/>
              <a:rect l="l" t="t" r="r" b="b"/>
              <a:pathLst>
                <a:path w="126666" h="35269" fill="none" extrusionOk="0">
                  <a:moveTo>
                    <a:pt x="2431" y="1"/>
                  </a:moveTo>
                  <a:cubicBezTo>
                    <a:pt x="1" y="3982"/>
                    <a:pt x="2684" y="10019"/>
                    <a:pt x="7259" y="10888"/>
                  </a:cubicBezTo>
                  <a:cubicBezTo>
                    <a:pt x="11537" y="11702"/>
                    <a:pt x="16178" y="8656"/>
                    <a:pt x="20137" y="10459"/>
                  </a:cubicBezTo>
                  <a:cubicBezTo>
                    <a:pt x="24348" y="12384"/>
                    <a:pt x="24656" y="18091"/>
                    <a:pt x="26625" y="22281"/>
                  </a:cubicBezTo>
                  <a:cubicBezTo>
                    <a:pt x="28692" y="26647"/>
                    <a:pt x="33234" y="29737"/>
                    <a:pt x="38062" y="30045"/>
                  </a:cubicBezTo>
                  <a:cubicBezTo>
                    <a:pt x="42879" y="30353"/>
                    <a:pt x="47783" y="27857"/>
                    <a:pt x="50379" y="23788"/>
                  </a:cubicBezTo>
                  <a:cubicBezTo>
                    <a:pt x="51500" y="22028"/>
                    <a:pt x="52270" y="19950"/>
                    <a:pt x="53975" y="18740"/>
                  </a:cubicBezTo>
                  <a:cubicBezTo>
                    <a:pt x="57582" y="16167"/>
                    <a:pt x="62718" y="19070"/>
                    <a:pt x="66984" y="17860"/>
                  </a:cubicBezTo>
                  <a:cubicBezTo>
                    <a:pt x="71933" y="16453"/>
                    <a:pt x="73638" y="10437"/>
                    <a:pt x="77135" y="6676"/>
                  </a:cubicBezTo>
                  <a:cubicBezTo>
                    <a:pt x="80720" y="2816"/>
                    <a:pt x="86691" y="1387"/>
                    <a:pt x="91618" y="3212"/>
                  </a:cubicBezTo>
                  <a:cubicBezTo>
                    <a:pt x="96556" y="5038"/>
                    <a:pt x="100174" y="9986"/>
                    <a:pt x="100394" y="15254"/>
                  </a:cubicBezTo>
                  <a:cubicBezTo>
                    <a:pt x="100471" y="17167"/>
                    <a:pt x="100284" y="19444"/>
                    <a:pt x="101812" y="20609"/>
                  </a:cubicBezTo>
                  <a:cubicBezTo>
                    <a:pt x="103352" y="21797"/>
                    <a:pt x="105683" y="20928"/>
                    <a:pt x="106981" y="19488"/>
                  </a:cubicBezTo>
                  <a:cubicBezTo>
                    <a:pt x="108290" y="18047"/>
                    <a:pt x="108994" y="16167"/>
                    <a:pt x="110225" y="14660"/>
                  </a:cubicBezTo>
                  <a:cubicBezTo>
                    <a:pt x="112227" y="12219"/>
                    <a:pt x="115625" y="11009"/>
                    <a:pt x="118715" y="11636"/>
                  </a:cubicBezTo>
                  <a:cubicBezTo>
                    <a:pt x="121805" y="12263"/>
                    <a:pt x="124467" y="14693"/>
                    <a:pt x="125357" y="17728"/>
                  </a:cubicBezTo>
                  <a:cubicBezTo>
                    <a:pt x="126666" y="22138"/>
                    <a:pt x="124214" y="26977"/>
                    <a:pt x="120607" y="29836"/>
                  </a:cubicBezTo>
                  <a:cubicBezTo>
                    <a:pt x="117000" y="32695"/>
                    <a:pt x="112436" y="34015"/>
                    <a:pt x="108004" y="35269"/>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rot="7199917">
              <a:off x="4274529" y="4051642"/>
              <a:ext cx="1272661" cy="2076954"/>
            </a:xfrm>
            <a:custGeom>
              <a:avLst/>
              <a:gdLst/>
              <a:ahLst/>
              <a:cxnLst/>
              <a:rect l="l" t="t" r="r" b="b"/>
              <a:pathLst>
                <a:path w="21159" h="34531" fill="none" extrusionOk="0">
                  <a:moveTo>
                    <a:pt x="3585" y="0"/>
                  </a:moveTo>
                  <a:cubicBezTo>
                    <a:pt x="1144" y="1793"/>
                    <a:pt x="0" y="5158"/>
                    <a:pt x="825" y="8061"/>
                  </a:cubicBezTo>
                  <a:cubicBezTo>
                    <a:pt x="1650" y="10964"/>
                    <a:pt x="4399" y="13219"/>
                    <a:pt x="7412" y="13461"/>
                  </a:cubicBezTo>
                  <a:cubicBezTo>
                    <a:pt x="8303" y="13526"/>
                    <a:pt x="9249" y="13417"/>
                    <a:pt x="9953" y="12867"/>
                  </a:cubicBezTo>
                  <a:cubicBezTo>
                    <a:pt x="10646" y="12317"/>
                    <a:pt x="10975" y="11239"/>
                    <a:pt x="10470" y="10502"/>
                  </a:cubicBezTo>
                  <a:cubicBezTo>
                    <a:pt x="9887" y="9667"/>
                    <a:pt x="8479" y="9765"/>
                    <a:pt x="7808" y="10546"/>
                  </a:cubicBezTo>
                  <a:cubicBezTo>
                    <a:pt x="7148" y="11316"/>
                    <a:pt x="7148" y="12504"/>
                    <a:pt x="7555" y="13439"/>
                  </a:cubicBezTo>
                  <a:cubicBezTo>
                    <a:pt x="7962" y="14384"/>
                    <a:pt x="8699" y="15132"/>
                    <a:pt x="9436" y="15836"/>
                  </a:cubicBezTo>
                  <a:cubicBezTo>
                    <a:pt x="10173" y="16551"/>
                    <a:pt x="10942" y="17255"/>
                    <a:pt x="11426" y="18156"/>
                  </a:cubicBezTo>
                  <a:cubicBezTo>
                    <a:pt x="12251" y="19707"/>
                    <a:pt x="12119" y="21598"/>
                    <a:pt x="11701" y="23303"/>
                  </a:cubicBezTo>
                  <a:cubicBezTo>
                    <a:pt x="11294" y="25007"/>
                    <a:pt x="10624" y="26657"/>
                    <a:pt x="10437" y="28406"/>
                  </a:cubicBezTo>
                  <a:cubicBezTo>
                    <a:pt x="10261" y="30143"/>
                    <a:pt x="10646" y="32090"/>
                    <a:pt x="12009" y="33200"/>
                  </a:cubicBezTo>
                  <a:cubicBezTo>
                    <a:pt x="13615" y="34531"/>
                    <a:pt x="16144" y="34245"/>
                    <a:pt x="17827" y="32991"/>
                  </a:cubicBezTo>
                  <a:cubicBezTo>
                    <a:pt x="19509" y="31749"/>
                    <a:pt x="20488" y="29780"/>
                    <a:pt x="21159" y="27790"/>
                  </a:cubicBezTo>
                </a:path>
              </a:pathLst>
            </a:custGeom>
            <a:noFill/>
            <a:ln w="19050" cap="flat" cmpd="sng">
              <a:solidFill>
                <a:schemeClr val="lt2"/>
              </a:solidFill>
              <a:prstDash val="dash"/>
              <a:miter lim="10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26"/>
          <p:cNvGrpSpPr/>
          <p:nvPr/>
        </p:nvGrpSpPr>
        <p:grpSpPr>
          <a:xfrm>
            <a:off x="-928982" y="125930"/>
            <a:ext cx="12469800" cy="7425045"/>
            <a:chOff x="-928982" y="125930"/>
            <a:chExt cx="12469800" cy="7425045"/>
          </a:xfrm>
        </p:grpSpPr>
        <p:grpSp>
          <p:nvGrpSpPr>
            <p:cNvPr id="471" name="Google Shape;471;p26"/>
            <p:cNvGrpSpPr/>
            <p:nvPr/>
          </p:nvGrpSpPr>
          <p:grpSpPr>
            <a:xfrm>
              <a:off x="-928982" y="2812825"/>
              <a:ext cx="12469800" cy="4738150"/>
              <a:chOff x="-928982" y="2812825"/>
              <a:chExt cx="12469800" cy="4738150"/>
            </a:xfrm>
          </p:grpSpPr>
          <p:sp>
            <p:nvSpPr>
              <p:cNvPr id="472" name="Google Shape;472;p26"/>
              <p:cNvSpPr/>
              <p:nvPr/>
            </p:nvSpPr>
            <p:spPr>
              <a:xfrm rot="10800000">
                <a:off x="-928982" y="4640675"/>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rot="10800000">
                <a:off x="8630518" y="2812825"/>
                <a:ext cx="2910300" cy="2910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26"/>
            <p:cNvGrpSpPr/>
            <p:nvPr/>
          </p:nvGrpSpPr>
          <p:grpSpPr>
            <a:xfrm>
              <a:off x="317149" y="125930"/>
              <a:ext cx="8533342" cy="5120325"/>
              <a:chOff x="317149" y="125930"/>
              <a:chExt cx="8533342" cy="5120325"/>
            </a:xfrm>
          </p:grpSpPr>
          <p:grpSp>
            <p:nvGrpSpPr>
              <p:cNvPr id="475" name="Google Shape;475;p26"/>
              <p:cNvGrpSpPr/>
              <p:nvPr/>
            </p:nvGrpSpPr>
            <p:grpSpPr>
              <a:xfrm rot="7509041">
                <a:off x="8266341" y="4660906"/>
                <a:ext cx="487061" cy="490221"/>
                <a:chOff x="1291825" y="357529"/>
                <a:chExt cx="487085" cy="490246"/>
              </a:xfrm>
            </p:grpSpPr>
            <p:sp>
              <p:nvSpPr>
                <p:cNvPr id="476" name="Google Shape;476;p26"/>
                <p:cNvSpPr/>
                <p:nvPr/>
              </p:nvSpPr>
              <p:spPr>
                <a:xfrm>
                  <a:off x="1291825" y="7052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a:off x="1696410" y="663239"/>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a:off x="1466429" y="357529"/>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6"/>
              <p:cNvGrpSpPr/>
              <p:nvPr/>
            </p:nvGrpSpPr>
            <p:grpSpPr>
              <a:xfrm rot="10070161">
                <a:off x="379038" y="189812"/>
                <a:ext cx="676616" cy="659530"/>
                <a:chOff x="1291825" y="188212"/>
                <a:chExt cx="676649" cy="659563"/>
              </a:xfrm>
            </p:grpSpPr>
            <p:sp>
              <p:nvSpPr>
                <p:cNvPr id="480" name="Google Shape;480;p26"/>
                <p:cNvSpPr/>
                <p:nvPr/>
              </p:nvSpPr>
              <p:spPr>
                <a:xfrm>
                  <a:off x="1291825" y="705275"/>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a:off x="1793007" y="692650"/>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a:off x="1785774" y="188212"/>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6"/>
              <p:cNvGrpSpPr/>
              <p:nvPr/>
            </p:nvGrpSpPr>
            <p:grpSpPr>
              <a:xfrm rot="-5608104">
                <a:off x="1390349" y="4638014"/>
                <a:ext cx="469047" cy="470423"/>
                <a:chOff x="1501668" y="70911"/>
                <a:chExt cx="469032" cy="470408"/>
              </a:xfrm>
            </p:grpSpPr>
            <p:sp>
              <p:nvSpPr>
                <p:cNvPr id="484" name="Google Shape;484;p26"/>
                <p:cNvSpPr/>
                <p:nvPr/>
              </p:nvSpPr>
              <p:spPr>
                <a:xfrm>
                  <a:off x="1501668" y="398819"/>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1839505" y="447633"/>
                  <a:ext cx="82500" cy="82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1788000" y="70911"/>
                  <a:ext cx="182700" cy="182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8736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91200"/>
            <a:ext cx="7717500" cy="69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1pPr>
            <a:lvl2pPr lvl="1"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2pPr>
            <a:lvl3pPr lvl="2"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3pPr>
            <a:lvl4pPr lvl="3"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4pPr>
            <a:lvl5pPr lvl="4"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5pPr>
            <a:lvl6pPr lvl="5"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6pPr>
            <a:lvl7pPr lvl="6"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7pPr>
            <a:lvl8pPr lvl="7"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8pPr>
            <a:lvl9pPr lvl="8" algn="ctr">
              <a:spcBef>
                <a:spcPts val="0"/>
              </a:spcBef>
              <a:spcAft>
                <a:spcPts val="0"/>
              </a:spcAft>
              <a:buClr>
                <a:schemeClr val="dk1"/>
              </a:buClr>
              <a:buSzPts val="3300"/>
              <a:buFont typeface="Fredoka SemiBold"/>
              <a:buNone/>
              <a:defRPr sz="3300">
                <a:solidFill>
                  <a:schemeClr val="dk1"/>
                </a:solidFill>
                <a:latin typeface="Fredoka SemiBold"/>
                <a:ea typeface="Fredoka SemiBold"/>
                <a:cs typeface="Fredoka SemiBold"/>
                <a:sym typeface="Fredoka SemiBol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1pPr>
            <a:lvl2pPr marL="914400" lvl="1" indent="-317500">
              <a:lnSpc>
                <a:spcPct val="115000"/>
              </a:lnSpc>
              <a:spcBef>
                <a:spcPts val="1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marL="1371600" lvl="2" indent="-317500">
              <a:lnSpc>
                <a:spcPct val="115000"/>
              </a:lnSpc>
              <a:spcBef>
                <a:spcPts val="1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marL="1828800" lvl="3" indent="-317500">
              <a:lnSpc>
                <a:spcPct val="115000"/>
              </a:lnSpc>
              <a:spcBef>
                <a:spcPts val="1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marL="2286000" lvl="4" indent="-317500">
              <a:lnSpc>
                <a:spcPct val="115000"/>
              </a:lnSpc>
              <a:spcBef>
                <a:spcPts val="1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marL="2743200" lvl="5" indent="-317500">
              <a:lnSpc>
                <a:spcPct val="115000"/>
              </a:lnSpc>
              <a:spcBef>
                <a:spcPts val="1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marL="3200400" lvl="6" indent="-317500">
              <a:lnSpc>
                <a:spcPct val="115000"/>
              </a:lnSpc>
              <a:spcBef>
                <a:spcPts val="1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marL="3657600" lvl="7" indent="-317500">
              <a:lnSpc>
                <a:spcPct val="115000"/>
              </a:lnSpc>
              <a:spcBef>
                <a:spcPts val="1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marL="4114800" lvl="8" indent="-317500">
              <a:lnSpc>
                <a:spcPct val="115000"/>
              </a:lnSpc>
              <a:spcBef>
                <a:spcPts val="1600"/>
              </a:spcBef>
              <a:spcAft>
                <a:spcPts val="160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79"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767"/>
            <a:ext cx="9144000" cy="3139321"/>
          </a:xfrm>
          <a:prstGeom prst="rect">
            <a:avLst/>
          </a:prstGeom>
        </p:spPr>
        <p:txBody>
          <a:bodyPr wrap="square">
            <a:spAutoFit/>
          </a:bodyPr>
          <a:lstStyle/>
          <a:p>
            <a:pPr algn="ctr">
              <a:lnSpc>
                <a:spcPct val="150000"/>
              </a:lnSpc>
            </a:pPr>
            <a:r>
              <a:rPr lang="en-US" sz="4400" b="1" dirty="0">
                <a:solidFill>
                  <a:schemeClr val="bg2">
                    <a:lumMod val="25000"/>
                  </a:schemeClr>
                </a:solidFill>
                <a:latin typeface="Arial" panose="020B0604020202020204" pitchFamily="34" charset="0"/>
                <a:cs typeface="Arial" panose="020B0604020202020204" pitchFamily="34" charset="0"/>
              </a:rPr>
              <a:t>XIN CHÀO CÁC EM HỌC SINH! CHÀO MỪNG CÁC EM ĐẾN VỚI BÀI HỌC MỚI HÔM NAY</a:t>
            </a:r>
          </a:p>
        </p:txBody>
      </p:sp>
    </p:spTree>
    <p:extLst>
      <p:ext uri="{BB962C8B-B14F-4D97-AF65-F5344CB8AC3E}">
        <p14:creationId xmlns:p14="http://schemas.microsoft.com/office/powerpoint/2010/main" val="171725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5">
            <a:extLst>
              <a:ext uri="{FF2B5EF4-FFF2-40B4-BE49-F238E27FC236}">
                <a16:creationId xmlns:a16="http://schemas.microsoft.com/office/drawing/2014/main" id="{B030F64E-D154-7332-C853-4354A2B66AA6}"/>
              </a:ext>
            </a:extLst>
          </p:cNvPr>
          <p:cNvSpPr txBox="1"/>
          <p:nvPr/>
        </p:nvSpPr>
        <p:spPr>
          <a:xfrm>
            <a:off x="3091284" y="179784"/>
            <a:ext cx="2887329" cy="646331"/>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600" dirty="0"/>
              <a:t>KHỞI ĐỘNG</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9893" t="11046" r="8324" b="63582"/>
          <a:stretch/>
        </p:blipFill>
        <p:spPr>
          <a:xfrm>
            <a:off x="976543" y="2125035"/>
            <a:ext cx="7173158" cy="2796467"/>
          </a:xfrm>
          <a:prstGeom prst="rect">
            <a:avLst/>
          </a:prstGeom>
          <a:ln>
            <a:noFill/>
          </a:ln>
          <a:effectLst/>
        </p:spPr>
      </p:pic>
      <p:sp>
        <p:nvSpPr>
          <p:cNvPr id="9" name="Rectangle 8"/>
          <p:cNvSpPr/>
          <p:nvPr/>
        </p:nvSpPr>
        <p:spPr>
          <a:xfrm>
            <a:off x="976543" y="996245"/>
            <a:ext cx="7111014" cy="958660"/>
          </a:xfrm>
          <a:prstGeom prst="rect">
            <a:avLst/>
          </a:prstGeom>
          <a:solidFill>
            <a:schemeClr val="accent6"/>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vi-VN" sz="2000" b="1">
                <a:solidFill>
                  <a:schemeClr val="accent2">
                    <a:lumMod val="50000"/>
                  </a:schemeClr>
                </a:solidFill>
                <a:latin typeface="+mn-lt"/>
                <a:ea typeface="Calibri" panose="020F0502020204030204" pitchFamily="34" charset="0"/>
                <a:cs typeface="Times New Roman" panose="02020603050405020304" pitchFamily="18" charset="0"/>
              </a:rPr>
              <a:t>Trong bức tranh có những nhân vật nào? </a:t>
            </a:r>
            <a:endParaRPr lang="en-US" sz="2000" b="1" smtClean="0">
              <a:solidFill>
                <a:schemeClr val="accent2">
                  <a:lumMod val="50000"/>
                </a:schemeClr>
              </a:solidFill>
              <a:latin typeface="+mn-lt"/>
              <a:ea typeface="Calibri" panose="020F0502020204030204" pitchFamily="34" charset="0"/>
              <a:cs typeface="Times New Roman" panose="02020603050405020304" pitchFamily="18" charset="0"/>
            </a:endParaRPr>
          </a:p>
          <a:p>
            <a:pPr algn="ctr">
              <a:lnSpc>
                <a:spcPct val="150000"/>
              </a:lnSpc>
            </a:pPr>
            <a:r>
              <a:rPr lang="vi-VN" sz="2000" b="1" smtClean="0">
                <a:solidFill>
                  <a:schemeClr val="accent2">
                    <a:lumMod val="50000"/>
                  </a:schemeClr>
                </a:solidFill>
                <a:latin typeface="+mn-lt"/>
                <a:ea typeface="Calibri" panose="020F0502020204030204" pitchFamily="34" charset="0"/>
                <a:cs typeface="Times New Roman" panose="02020603050405020304" pitchFamily="18" charset="0"/>
              </a:rPr>
              <a:t>Theo </a:t>
            </a:r>
            <a:r>
              <a:rPr lang="vi-VN" sz="2000" b="1">
                <a:solidFill>
                  <a:schemeClr val="accent2">
                    <a:lumMod val="50000"/>
                  </a:schemeClr>
                </a:solidFill>
                <a:latin typeface="+mn-lt"/>
                <a:ea typeface="Calibri" panose="020F0502020204030204" pitchFamily="34" charset="0"/>
                <a:cs typeface="Times New Roman" panose="02020603050405020304" pitchFamily="18" charset="0"/>
              </a:rPr>
              <a:t>em, những nhân vật đó là ai? </a:t>
            </a:r>
            <a:endParaRPr lang="en-US" sz="2000" b="1">
              <a:solidFill>
                <a:schemeClr val="accent2">
                  <a:lumMod val="50000"/>
                </a:schemeClr>
              </a:solidFill>
              <a:latin typeface="+mn-lt"/>
            </a:endParaRPr>
          </a:p>
        </p:txBody>
      </p:sp>
      <p:sp>
        <p:nvSpPr>
          <p:cNvPr id="10" name="Oval 9"/>
          <p:cNvSpPr/>
          <p:nvPr/>
        </p:nvSpPr>
        <p:spPr>
          <a:xfrm>
            <a:off x="7767961" y="709973"/>
            <a:ext cx="639192" cy="57254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solidFill>
              </a:rPr>
              <a:t>?</a:t>
            </a:r>
          </a:p>
        </p:txBody>
      </p:sp>
    </p:spTree>
    <p:extLst>
      <p:ext uri="{BB962C8B-B14F-4D97-AF65-F5344CB8AC3E}">
        <p14:creationId xmlns:p14="http://schemas.microsoft.com/office/powerpoint/2010/main" val="31459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4824" y="1352246"/>
            <a:ext cx="6571030" cy="646331"/>
          </a:xfrm>
          <a:prstGeom prst="rect">
            <a:avLst/>
          </a:prstGeom>
          <a:noFill/>
        </p:spPr>
        <p:txBody>
          <a:bodyPr wrap="none" rtlCol="0">
            <a:spAutoFit/>
          </a:bodyPr>
          <a:lstStyle/>
          <a:p>
            <a:r>
              <a:rPr lang="en-US" sz="3600" b="1">
                <a:solidFill>
                  <a:schemeClr val="bg2">
                    <a:lumMod val="25000"/>
                  </a:schemeClr>
                </a:solidFill>
              </a:rPr>
              <a:t>BÀI 7: HỌ HÀNG, LÀNG </a:t>
            </a:r>
            <a:r>
              <a:rPr lang="en-US" sz="3600" b="1" smtClean="0">
                <a:solidFill>
                  <a:schemeClr val="bg2">
                    <a:lumMod val="25000"/>
                  </a:schemeClr>
                </a:solidFill>
              </a:rPr>
              <a:t>XÓM</a:t>
            </a:r>
            <a:endParaRPr lang="en-US" sz="3600" b="1">
              <a:solidFill>
                <a:schemeClr val="bg2">
                  <a:lumMod val="25000"/>
                </a:schemeClr>
              </a:solidFill>
            </a:endParaRPr>
          </a:p>
        </p:txBody>
      </p:sp>
      <p:sp>
        <p:nvSpPr>
          <p:cNvPr id="5" name="TextBox 4"/>
          <p:cNvSpPr txBox="1"/>
          <p:nvPr/>
        </p:nvSpPr>
        <p:spPr>
          <a:xfrm>
            <a:off x="589540" y="1936584"/>
            <a:ext cx="8241598" cy="1938992"/>
          </a:xfrm>
          <a:prstGeom prst="rect">
            <a:avLst/>
          </a:prstGeom>
          <a:noFill/>
        </p:spPr>
        <p:txBody>
          <a:bodyPr wrap="square" rtlCol="0">
            <a:spAutoFit/>
          </a:bodyPr>
          <a:lstStyle/>
          <a:p>
            <a:pPr algn="ctr">
              <a:lnSpc>
                <a:spcPct val="150000"/>
              </a:lnSpc>
            </a:pPr>
            <a:r>
              <a:rPr lang="vi-VN" sz="4000" b="1" smtClean="0"/>
              <a:t>ĐỌC 1: </a:t>
            </a:r>
            <a:endParaRPr lang="vi-VN" sz="4000" b="1"/>
          </a:p>
          <a:p>
            <a:pPr algn="ctr">
              <a:lnSpc>
                <a:spcPct val="150000"/>
              </a:lnSpc>
            </a:pPr>
            <a:r>
              <a:rPr lang="vi-VN" sz="4000" b="1"/>
              <a:t>NGƯỜI CÔ CỦA BÉ </a:t>
            </a:r>
            <a:r>
              <a:rPr lang="vi-VN" sz="4000" b="1" smtClean="0"/>
              <a:t>HƯƠNG</a:t>
            </a:r>
            <a:endParaRPr lang="vi-VN" sz="4000" b="1"/>
          </a:p>
        </p:txBody>
      </p:sp>
    </p:spTree>
    <p:extLst>
      <p:ext uri="{BB962C8B-B14F-4D97-AF65-F5344CB8AC3E}">
        <p14:creationId xmlns:p14="http://schemas.microsoft.com/office/powerpoint/2010/main" val="390085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6" name="Google Shape;676;p39"/>
          <p:cNvSpPr txBox="1">
            <a:spLocks noGrp="1"/>
          </p:cNvSpPr>
          <p:nvPr>
            <p:ph type="subTitle" idx="2"/>
          </p:nvPr>
        </p:nvSpPr>
        <p:spPr>
          <a:xfrm>
            <a:off x="1802767" y="1311564"/>
            <a:ext cx="5510124" cy="814464"/>
          </a:xfrm>
          <a:prstGeom prst="roundRect">
            <a:avLst/>
          </a:prstGeom>
          <a:solidFill>
            <a:schemeClr val="accent6"/>
          </a:solidFill>
          <a:ln w="28575">
            <a:solidFill>
              <a:schemeClr val="accent2">
                <a:lumMod val="50000"/>
              </a:schemeClr>
            </a:solidFill>
          </a:ln>
        </p:spPr>
        <p:txBody>
          <a:bodyPr spcFirstLastPara="1" wrap="square" lIns="91425" tIns="91425" rIns="91425" bIns="91425" anchor="ctr" anchorCtr="0">
            <a:noAutofit/>
          </a:bodyPr>
          <a:lstStyle/>
          <a:p>
            <a:pPr marL="0" lvl="0" indent="0" algn="ctr"/>
            <a:r>
              <a:rPr lang="en-US" sz="2800" b="1" smtClean="0">
                <a:solidFill>
                  <a:schemeClr val="bg2">
                    <a:lumMod val="25000"/>
                  </a:schemeClr>
                </a:solidFill>
                <a:latin typeface="+mj-lt"/>
              </a:rPr>
              <a:t>ĐỌC THÀNH TIẾNG</a:t>
            </a:r>
            <a:endParaRPr lang="en-US" sz="2800" b="1">
              <a:solidFill>
                <a:schemeClr val="bg2">
                  <a:lumMod val="25000"/>
                </a:schemeClr>
              </a:solidFill>
              <a:latin typeface="+mj-lt"/>
            </a:endParaRPr>
          </a:p>
        </p:txBody>
      </p:sp>
      <p:sp>
        <p:nvSpPr>
          <p:cNvPr id="670" name="Google Shape;670;p39"/>
          <p:cNvSpPr/>
          <p:nvPr/>
        </p:nvSpPr>
        <p:spPr>
          <a:xfrm>
            <a:off x="1477722" y="1031427"/>
            <a:ext cx="779400" cy="752337"/>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A8FDA0D0-530F-3550-7419-63096DE51CD0}"/>
              </a:ext>
            </a:extLst>
          </p:cNvPr>
          <p:cNvSpPr txBox="1"/>
          <p:nvPr/>
        </p:nvSpPr>
        <p:spPr>
          <a:xfrm>
            <a:off x="-611866" y="-401912"/>
            <a:ext cx="10132428" cy="1259255"/>
          </a:xfrm>
          <a:prstGeom prst="rect">
            <a:avLst/>
          </a:prstGeom>
        </p:spPr>
        <p:txBody>
          <a:bodyPr wrap="square" lIns="0" tIns="0" rIns="0" bIns="0" rtlCol="0" anchor="t">
            <a:spAutoFit/>
          </a:bodyPr>
          <a:lstStyle/>
          <a:p>
            <a:pPr algn="ctr">
              <a:lnSpc>
                <a:spcPts val="11999"/>
              </a:lnSpc>
            </a:pPr>
            <a:r>
              <a:rPr lang="en-US" sz="3600" b="1" dirty="0">
                <a:solidFill>
                  <a:schemeClr val="accent2">
                    <a:lumMod val="75000"/>
                  </a:schemeClr>
                </a:solidFill>
                <a:latin typeface="Arial" panose="020B0604020202020204" pitchFamily="34" charset="0"/>
                <a:cs typeface="Arial" panose="020B0604020202020204" pitchFamily="34" charset="0"/>
              </a:rPr>
              <a:t>NỘI DUNG BÀI HỌC</a:t>
            </a:r>
          </a:p>
        </p:txBody>
      </p:sp>
      <p:sp>
        <p:nvSpPr>
          <p:cNvPr id="677" name="Google Shape;677;p39"/>
          <p:cNvSpPr txBox="1">
            <a:spLocks noGrp="1"/>
          </p:cNvSpPr>
          <p:nvPr>
            <p:ph type="title" idx="3"/>
          </p:nvPr>
        </p:nvSpPr>
        <p:spPr>
          <a:xfrm>
            <a:off x="1477722" y="1133463"/>
            <a:ext cx="779400" cy="5406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31" name="Google Shape;676;p39"/>
          <p:cNvSpPr txBox="1">
            <a:spLocks noGrp="1"/>
          </p:cNvSpPr>
          <p:nvPr>
            <p:ph type="subTitle" idx="2"/>
          </p:nvPr>
        </p:nvSpPr>
        <p:spPr>
          <a:xfrm>
            <a:off x="1802767" y="2584266"/>
            <a:ext cx="5510124" cy="814464"/>
          </a:xfrm>
          <a:prstGeom prst="roundRect">
            <a:avLst/>
          </a:prstGeom>
          <a:solidFill>
            <a:schemeClr val="accent6"/>
          </a:solidFill>
          <a:ln w="28575">
            <a:solidFill>
              <a:schemeClr val="accent2">
                <a:lumMod val="50000"/>
              </a:schemeClr>
            </a:solidFill>
          </a:ln>
        </p:spPr>
        <p:txBody>
          <a:bodyPr spcFirstLastPara="1" wrap="square" lIns="91425" tIns="91425" rIns="91425" bIns="91425" anchor="ctr" anchorCtr="0">
            <a:noAutofit/>
          </a:bodyPr>
          <a:lstStyle/>
          <a:p>
            <a:pPr marL="0" lvl="0" indent="0" algn="ctr"/>
            <a:r>
              <a:rPr lang="en-US" sz="2800" b="1" smtClean="0">
                <a:solidFill>
                  <a:schemeClr val="bg2">
                    <a:lumMod val="25000"/>
                  </a:schemeClr>
                </a:solidFill>
                <a:latin typeface="+mj-lt"/>
              </a:rPr>
              <a:t>ĐỌC HIỂU</a:t>
            </a:r>
            <a:endParaRPr lang="en-US" sz="2800" b="1">
              <a:solidFill>
                <a:schemeClr val="bg2">
                  <a:lumMod val="25000"/>
                </a:schemeClr>
              </a:solidFill>
              <a:latin typeface="+mj-lt"/>
            </a:endParaRPr>
          </a:p>
        </p:txBody>
      </p:sp>
      <p:sp>
        <p:nvSpPr>
          <p:cNvPr id="32" name="Google Shape;670;p39"/>
          <p:cNvSpPr/>
          <p:nvPr/>
        </p:nvSpPr>
        <p:spPr>
          <a:xfrm>
            <a:off x="1477722" y="2304129"/>
            <a:ext cx="779400" cy="752337"/>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77;p39"/>
          <p:cNvSpPr txBox="1">
            <a:spLocks noGrp="1"/>
          </p:cNvSpPr>
          <p:nvPr>
            <p:ph type="title" idx="3"/>
          </p:nvPr>
        </p:nvSpPr>
        <p:spPr>
          <a:xfrm>
            <a:off x="1477722" y="2406165"/>
            <a:ext cx="779400" cy="5406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latin typeface="+mj-lt"/>
              </a:rPr>
              <a:t>02</a:t>
            </a:r>
            <a:endParaRPr b="1">
              <a:latin typeface="+mj-lt"/>
            </a:endParaRPr>
          </a:p>
        </p:txBody>
      </p:sp>
      <p:sp>
        <p:nvSpPr>
          <p:cNvPr id="34" name="Google Shape;676;p39"/>
          <p:cNvSpPr txBox="1">
            <a:spLocks noGrp="1"/>
          </p:cNvSpPr>
          <p:nvPr>
            <p:ph type="subTitle" idx="2"/>
          </p:nvPr>
        </p:nvSpPr>
        <p:spPr>
          <a:xfrm>
            <a:off x="1802767" y="3853136"/>
            <a:ext cx="5510124" cy="814464"/>
          </a:xfrm>
          <a:prstGeom prst="roundRect">
            <a:avLst/>
          </a:prstGeom>
          <a:solidFill>
            <a:schemeClr val="accent6"/>
          </a:solidFill>
          <a:ln w="28575">
            <a:solidFill>
              <a:schemeClr val="accent2">
                <a:lumMod val="50000"/>
              </a:schemeClr>
            </a:solidFill>
          </a:ln>
        </p:spPr>
        <p:txBody>
          <a:bodyPr spcFirstLastPara="1" wrap="square" lIns="91425" tIns="91425" rIns="91425" bIns="91425" anchor="ctr" anchorCtr="0">
            <a:noAutofit/>
          </a:bodyPr>
          <a:lstStyle/>
          <a:p>
            <a:pPr marL="0" lvl="0" indent="0" algn="ctr"/>
            <a:r>
              <a:rPr lang="en-US" sz="2800" b="1" smtClean="0">
                <a:solidFill>
                  <a:schemeClr val="bg2">
                    <a:lumMod val="25000"/>
                  </a:schemeClr>
                </a:solidFill>
                <a:latin typeface="+mj-lt"/>
              </a:rPr>
              <a:t>ĐỌC NÂNG CAO</a:t>
            </a:r>
            <a:endParaRPr lang="en-US" sz="2800" b="1">
              <a:solidFill>
                <a:schemeClr val="bg2">
                  <a:lumMod val="25000"/>
                </a:schemeClr>
              </a:solidFill>
              <a:latin typeface="+mj-lt"/>
            </a:endParaRPr>
          </a:p>
        </p:txBody>
      </p:sp>
      <p:sp>
        <p:nvSpPr>
          <p:cNvPr id="35" name="Google Shape;670;p39"/>
          <p:cNvSpPr/>
          <p:nvPr/>
        </p:nvSpPr>
        <p:spPr>
          <a:xfrm>
            <a:off x="1477722" y="3572999"/>
            <a:ext cx="779400" cy="752337"/>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77;p39"/>
          <p:cNvSpPr txBox="1">
            <a:spLocks noGrp="1"/>
          </p:cNvSpPr>
          <p:nvPr>
            <p:ph type="title" idx="3"/>
          </p:nvPr>
        </p:nvSpPr>
        <p:spPr>
          <a:xfrm>
            <a:off x="1477722" y="3675035"/>
            <a:ext cx="779400" cy="5406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latin typeface="+mj-lt"/>
              </a:rPr>
              <a:t>03</a:t>
            </a:r>
            <a:endParaRPr b="1">
              <a:latin typeface="+mj-lt"/>
            </a:endParaRPr>
          </a:p>
        </p:txBody>
      </p:sp>
    </p:spTree>
    <p:extLst>
      <p:ext uri="{BB962C8B-B14F-4D97-AF65-F5344CB8AC3E}">
        <p14:creationId xmlns:p14="http://schemas.microsoft.com/office/powerpoint/2010/main" val="394883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6">
                                            <p:bg/>
                                          </p:spTgt>
                                        </p:tgtEl>
                                        <p:attrNameLst>
                                          <p:attrName>style.visibility</p:attrName>
                                        </p:attrNameLst>
                                      </p:cBhvr>
                                      <p:to>
                                        <p:strVal val="visible"/>
                                      </p:to>
                                    </p:set>
                                    <p:animEffect transition="in" filter="fade">
                                      <p:cBhvr>
                                        <p:cTn id="12" dur="500"/>
                                        <p:tgtEl>
                                          <p:spTgt spid="676">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6">
                                            <p:txEl>
                                              <p:pRg st="0" end="0"/>
                                            </p:txEl>
                                          </p:spTgt>
                                        </p:tgtEl>
                                        <p:attrNameLst>
                                          <p:attrName>style.visibility</p:attrName>
                                        </p:attrNameLst>
                                      </p:cBhvr>
                                      <p:to>
                                        <p:strVal val="visible"/>
                                      </p:to>
                                    </p:set>
                                    <p:animEffect transition="in" filter="fade">
                                      <p:cBhvr>
                                        <p:cTn id="15" dur="500"/>
                                        <p:tgtEl>
                                          <p:spTgt spid="67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0"/>
                                        </p:tgtEl>
                                        <p:attrNameLst>
                                          <p:attrName>style.visibility</p:attrName>
                                        </p:attrNameLst>
                                      </p:cBhvr>
                                      <p:to>
                                        <p:strVal val="visible"/>
                                      </p:to>
                                    </p:set>
                                    <p:animEffect transition="in" filter="fade">
                                      <p:cBhvr>
                                        <p:cTn id="18" dur="500"/>
                                        <p:tgtEl>
                                          <p:spTgt spid="6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77"/>
                                        </p:tgtEl>
                                        <p:attrNameLst>
                                          <p:attrName>style.visibility</p:attrName>
                                        </p:attrNameLst>
                                      </p:cBhvr>
                                      <p:to>
                                        <p:strVal val="visible"/>
                                      </p:to>
                                    </p:set>
                                    <p:animEffect transition="in" filter="fade">
                                      <p:cBhvr>
                                        <p:cTn id="21" dur="500"/>
                                        <p:tgtEl>
                                          <p:spTgt spid="67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1">
                                            <p:bg/>
                                          </p:spTgt>
                                        </p:tgtEl>
                                        <p:attrNameLst>
                                          <p:attrName>style.visibility</p:attrName>
                                        </p:attrNameLst>
                                      </p:cBhvr>
                                      <p:to>
                                        <p:strVal val="visible"/>
                                      </p:to>
                                    </p:set>
                                    <p:animEffect transition="in" filter="fade">
                                      <p:cBhvr>
                                        <p:cTn id="25" dur="500"/>
                                        <p:tgtEl>
                                          <p:spTgt spid="31">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4">
                                            <p:bg/>
                                          </p:spTgt>
                                        </p:tgtEl>
                                        <p:attrNameLst>
                                          <p:attrName>style.visibility</p:attrName>
                                        </p:attrNameLst>
                                      </p:cBhvr>
                                      <p:to>
                                        <p:strVal val="visible"/>
                                      </p:to>
                                    </p:set>
                                    <p:animEffect transition="in" filter="fade">
                                      <p:cBhvr>
                                        <p:cTn id="38" dur="500"/>
                                        <p:tgtEl>
                                          <p:spTgt spid="34">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xEl>
                                              <p:pRg st="0" end="0"/>
                                            </p:txEl>
                                          </p:spTgt>
                                        </p:tgtEl>
                                        <p:attrNameLst>
                                          <p:attrName>style.visibility</p:attrName>
                                        </p:attrNameLst>
                                      </p:cBhvr>
                                      <p:to>
                                        <p:strVal val="visible"/>
                                      </p:to>
                                    </p:set>
                                    <p:animEffect transition="in" filter="fade">
                                      <p:cBhvr>
                                        <p:cTn id="41" dur="500"/>
                                        <p:tgtEl>
                                          <p:spTgt spid="34">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0" uiExpand="1" build="p" animBg="1"/>
      <p:bldP spid="670" grpId="0" animBg="1"/>
      <p:bldP spid="20" grpId="0"/>
      <p:bldP spid="677" grpId="0"/>
      <p:bldP spid="31" grpId="0" uiExpand="1" build="p" animBg="1"/>
      <p:bldP spid="32" grpId="0" animBg="1"/>
      <p:bldP spid="33" grpId="0"/>
      <p:bldP spid="34" grpId="0" uiExpand="1" build="p" animBg="1"/>
      <p:bldP spid="35"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3" name="Rounded Rectangle 2"/>
          <p:cNvSpPr/>
          <p:nvPr/>
        </p:nvSpPr>
        <p:spPr>
          <a:xfrm>
            <a:off x="1332167" y="1599632"/>
            <a:ext cx="7038109" cy="1309823"/>
          </a:xfrm>
          <a:prstGeom prst="roundRect">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Google Shape;698;p41"/>
          <p:cNvSpPr/>
          <p:nvPr/>
        </p:nvSpPr>
        <p:spPr>
          <a:xfrm>
            <a:off x="985529" y="1011246"/>
            <a:ext cx="1076100" cy="1076100"/>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1"/>
          <p:cNvSpPr txBox="1">
            <a:spLocks noGrp="1"/>
          </p:cNvSpPr>
          <p:nvPr>
            <p:ph type="title"/>
          </p:nvPr>
        </p:nvSpPr>
        <p:spPr>
          <a:xfrm>
            <a:off x="2043156" y="1660723"/>
            <a:ext cx="5793961" cy="1569900"/>
          </a:xfrm>
          <a:prstGeom prst="rect">
            <a:avLst/>
          </a:prstGeom>
        </p:spPr>
        <p:txBody>
          <a:bodyPr spcFirstLastPara="1" wrap="square" lIns="91425" tIns="91425" rIns="91425" bIns="91425" anchor="t" anchorCtr="0">
            <a:noAutofit/>
          </a:bodyPr>
          <a:lstStyle/>
          <a:p>
            <a:pPr lvl="0">
              <a:lnSpc>
                <a:spcPct val="150000"/>
              </a:lnSpc>
            </a:pPr>
            <a:r>
              <a:rPr lang="en-US" sz="4400" b="1">
                <a:solidFill>
                  <a:schemeClr val="accent2">
                    <a:lumMod val="50000"/>
                  </a:schemeClr>
                </a:solidFill>
                <a:latin typeface="+mj-lt"/>
              </a:rPr>
              <a:t>ĐỌC </a:t>
            </a:r>
            <a:r>
              <a:rPr lang="en-US" sz="4400" b="1" smtClean="0">
                <a:solidFill>
                  <a:schemeClr val="accent2">
                    <a:lumMod val="50000"/>
                  </a:schemeClr>
                </a:solidFill>
                <a:latin typeface="+mj-lt"/>
              </a:rPr>
              <a:t>THÀNH </a:t>
            </a:r>
            <a:r>
              <a:rPr lang="en-US" sz="4400" b="1">
                <a:solidFill>
                  <a:schemeClr val="accent2">
                    <a:lumMod val="50000"/>
                  </a:schemeClr>
                </a:solidFill>
                <a:latin typeface="+mj-lt"/>
              </a:rPr>
              <a:t>TIẾNG</a:t>
            </a:r>
          </a:p>
        </p:txBody>
      </p:sp>
      <p:sp>
        <p:nvSpPr>
          <p:cNvPr id="700" name="Google Shape;700;p41"/>
          <p:cNvSpPr txBox="1">
            <a:spLocks noGrp="1"/>
          </p:cNvSpPr>
          <p:nvPr>
            <p:ph type="title" idx="2"/>
          </p:nvPr>
        </p:nvSpPr>
        <p:spPr>
          <a:xfrm>
            <a:off x="967056" y="1262690"/>
            <a:ext cx="1076100" cy="59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pic>
        <p:nvPicPr>
          <p:cNvPr id="702" name="Google Shape;702;p41"/>
          <p:cNvPicPr preferRelativeResize="0"/>
          <p:nvPr/>
        </p:nvPicPr>
        <p:blipFill>
          <a:blip r:embed="rId3">
            <a:alphaModFix/>
          </a:blip>
          <a:stretch>
            <a:fillRect/>
          </a:stretch>
        </p:blipFill>
        <p:spPr>
          <a:xfrm>
            <a:off x="3223490" y="3291713"/>
            <a:ext cx="2678546" cy="1851787"/>
          </a:xfrm>
          <a:prstGeom prst="rect">
            <a:avLst/>
          </a:prstGeom>
          <a:noFill/>
          <a:ln>
            <a:noFill/>
          </a:ln>
        </p:spPr>
      </p:pic>
    </p:spTree>
    <p:extLst>
      <p:ext uri="{BB962C8B-B14F-4D97-AF65-F5344CB8AC3E}">
        <p14:creationId xmlns:p14="http://schemas.microsoft.com/office/powerpoint/2010/main" val="53425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8"/>
                                        </p:tgtEl>
                                        <p:attrNameLst>
                                          <p:attrName>style.visibility</p:attrName>
                                        </p:attrNameLst>
                                      </p:cBhvr>
                                      <p:to>
                                        <p:strVal val="visible"/>
                                      </p:to>
                                    </p:set>
                                    <p:animEffect transition="in" filter="fade">
                                      <p:cBhvr>
                                        <p:cTn id="10" dur="500"/>
                                        <p:tgtEl>
                                          <p:spTgt spid="69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99"/>
                                        </p:tgtEl>
                                        <p:attrNameLst>
                                          <p:attrName>style.visibility</p:attrName>
                                        </p:attrNameLst>
                                      </p:cBhvr>
                                      <p:to>
                                        <p:strVal val="visible"/>
                                      </p:to>
                                    </p:set>
                                    <p:animEffect transition="in" filter="wipe(left)">
                                      <p:cBhvr>
                                        <p:cTn id="18" dur="5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98" grpId="0" animBg="1"/>
      <p:bldP spid="699" grpId="0"/>
      <p:bldP spid="7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en-US" sz="2800" b="1">
                <a:solidFill>
                  <a:schemeClr val="accent2">
                    <a:lumMod val="50000"/>
                  </a:schemeClr>
                </a:solidFill>
                <a:latin typeface="+mj-lt"/>
              </a:rPr>
              <a:t>ĐỌC THÀNH TIẾNG</a:t>
            </a:r>
            <a:endParaRPr lang="en-US" sz="2800" b="1">
              <a:solidFill>
                <a:schemeClr val="accent2">
                  <a:lumMod val="75000"/>
                </a:schemeClr>
              </a:solidFill>
              <a:latin typeface="+mj-lt"/>
            </a:endParaRPr>
          </a:p>
        </p:txBody>
      </p:sp>
      <p:sp>
        <p:nvSpPr>
          <p:cNvPr id="708" name="Google Shape;708;p42"/>
          <p:cNvSpPr txBox="1">
            <a:spLocks noGrp="1"/>
          </p:cNvSpPr>
          <p:nvPr>
            <p:ph type="subTitle" idx="1"/>
          </p:nvPr>
        </p:nvSpPr>
        <p:spPr>
          <a:xfrm>
            <a:off x="534607" y="1676652"/>
            <a:ext cx="7823199" cy="1477500"/>
          </a:xfrm>
          <a:prstGeom prst="rect">
            <a:avLst/>
          </a:prstGeom>
        </p:spPr>
        <p:txBody>
          <a:bodyPr spcFirstLastPara="1" wrap="square" lIns="91425" tIns="91425" rIns="91425" bIns="91425" anchor="t" anchorCtr="0">
            <a:noAutofit/>
          </a:bodyPr>
          <a:lstStyle/>
          <a:p>
            <a:pPr marL="285750" lvl="0" indent="-285750" algn="just">
              <a:lnSpc>
                <a:spcPct val="150000"/>
              </a:lnSpc>
              <a:spcAft>
                <a:spcPts val="600"/>
              </a:spcAft>
              <a:buFont typeface="Arial" panose="020B0604020202020204" pitchFamily="34" charset="0"/>
              <a:buChar char="•"/>
            </a:pPr>
            <a:r>
              <a:rPr lang="en-US" sz="2400" b="1">
                <a:latin typeface="+mn-lt"/>
              </a:rPr>
              <a:t>G</a:t>
            </a:r>
            <a:r>
              <a:rPr lang="vi-VN" sz="2400" b="1" smtClean="0">
                <a:latin typeface="+mn-lt"/>
              </a:rPr>
              <a:t>iọng </a:t>
            </a:r>
            <a:r>
              <a:rPr lang="vi-VN" sz="2400" b="1">
                <a:solidFill>
                  <a:schemeClr val="accent2"/>
                </a:solidFill>
                <a:latin typeface="+mn-lt"/>
              </a:rPr>
              <a:t>thong thả, rõ ràng, diễn cảm</a:t>
            </a:r>
            <a:r>
              <a:rPr lang="vi-VN" sz="2400" smtClean="0">
                <a:solidFill>
                  <a:schemeClr val="accent2"/>
                </a:solidFill>
                <a:latin typeface="+mn-lt"/>
              </a:rPr>
              <a:t>.</a:t>
            </a:r>
            <a:endParaRPr lang="en-US" sz="2400" smtClean="0">
              <a:solidFill>
                <a:schemeClr val="accent2"/>
              </a:solidFill>
              <a:latin typeface="+mn-lt"/>
            </a:endParaRPr>
          </a:p>
          <a:p>
            <a:pPr marL="285750" lvl="0" indent="-285750" algn="just">
              <a:lnSpc>
                <a:spcPct val="150000"/>
              </a:lnSpc>
              <a:spcAft>
                <a:spcPts val="600"/>
              </a:spcAft>
              <a:buFont typeface="Arial" panose="020B0604020202020204" pitchFamily="34" charset="0"/>
              <a:buChar char="•"/>
            </a:pPr>
            <a:r>
              <a:rPr lang="vi-VN" sz="2400" b="1" smtClean="0">
                <a:latin typeface="+mn-lt"/>
              </a:rPr>
              <a:t>Nhấn </a:t>
            </a:r>
            <a:r>
              <a:rPr lang="vi-VN" sz="2400" b="1">
                <a:latin typeface="+mn-lt"/>
              </a:rPr>
              <a:t>giọng, gây ấn tượng ở những từ ngữ thể hiện </a:t>
            </a:r>
            <a:r>
              <a:rPr lang="vi-VN" sz="2400" b="1">
                <a:solidFill>
                  <a:schemeClr val="accent2"/>
                </a:solidFill>
                <a:latin typeface="+mn-lt"/>
              </a:rPr>
              <a:t>đặc điểm, tâm trạng, cảm xúc</a:t>
            </a:r>
            <a:r>
              <a:rPr lang="vi-VN" sz="2400" b="1">
                <a:latin typeface="+mn-lt"/>
              </a:rPr>
              <a:t>: </a:t>
            </a:r>
            <a:r>
              <a:rPr lang="vi-VN" sz="2400" i="1">
                <a:latin typeface="+mn-lt"/>
              </a:rPr>
              <a:t>chợt nhớ tới, tài giỏi, nhất trên đời, giỏi lắm, lúng túng, dày cộp, cảm động, bé ti xíu, to tướng,... </a:t>
            </a:r>
            <a:endParaRPr sz="2400">
              <a:latin typeface="+mn-lt"/>
            </a:endParaRPr>
          </a:p>
        </p:txBody>
      </p:sp>
      <p:sp>
        <p:nvSpPr>
          <p:cNvPr id="6" name="Google Shape;707;p42"/>
          <p:cNvSpPr txBox="1">
            <a:spLocks/>
          </p:cNvSpPr>
          <p:nvPr/>
        </p:nvSpPr>
        <p:spPr>
          <a:xfrm>
            <a:off x="1154096" y="1107330"/>
            <a:ext cx="6584220" cy="5899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Fredoka SemiBold"/>
              <a:buNone/>
              <a:defRPr sz="40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2pPr>
            <a:lvl3pPr marR="0" lvl="2"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3pPr>
            <a:lvl4pPr marR="0" lvl="3"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4pPr>
            <a:lvl5pPr marR="0" lvl="4"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5pPr>
            <a:lvl6pPr marR="0" lvl="5"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6pPr>
            <a:lvl7pPr marR="0" lvl="6"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7pPr>
            <a:lvl8pPr marR="0" lvl="7"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8pPr>
            <a:lvl9pPr marR="0" lvl="8"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9pPr>
          </a:lstStyle>
          <a:p>
            <a:pPr algn="ctr"/>
            <a:r>
              <a:rPr lang="en-US" sz="2400" b="1" u="sng" smtClean="0">
                <a:solidFill>
                  <a:schemeClr val="accent2">
                    <a:lumMod val="50000"/>
                  </a:schemeClr>
                </a:solidFill>
                <a:latin typeface="+mj-lt"/>
              </a:rPr>
              <a:t>LƯU Ý</a:t>
            </a:r>
            <a:r>
              <a:rPr lang="en-US" sz="2400" b="1" smtClean="0">
                <a:solidFill>
                  <a:schemeClr val="accent2">
                    <a:lumMod val="50000"/>
                  </a:schemeClr>
                </a:solidFill>
                <a:latin typeface="+mj-lt"/>
              </a:rPr>
              <a:t>:</a:t>
            </a:r>
            <a:endParaRPr lang="en-US" sz="2400" b="1">
              <a:solidFill>
                <a:schemeClr val="accent2">
                  <a:lumMod val="50000"/>
                </a:schemeClr>
              </a:solidFill>
              <a:latin typeface="+mj-lt"/>
            </a:endParaRPr>
          </a:p>
        </p:txBody>
      </p:sp>
    </p:spTree>
    <p:extLst>
      <p:ext uri="{BB962C8B-B14F-4D97-AF65-F5344CB8AC3E}">
        <p14:creationId xmlns:p14="http://schemas.microsoft.com/office/powerpoint/2010/main" val="202008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8">
                                            <p:txEl>
                                              <p:pRg st="0" end="0"/>
                                            </p:txEl>
                                          </p:spTgt>
                                        </p:tgtEl>
                                        <p:attrNameLst>
                                          <p:attrName>style.visibility</p:attrName>
                                        </p:attrNameLst>
                                      </p:cBhvr>
                                      <p:to>
                                        <p:strVal val="visible"/>
                                      </p:to>
                                    </p:set>
                                    <p:animEffect transition="in" filter="fade">
                                      <p:cBhvr>
                                        <p:cTn id="12" dur="500"/>
                                        <p:tgtEl>
                                          <p:spTgt spid="7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8">
                                            <p:txEl>
                                              <p:pRg st="1" end="1"/>
                                            </p:txEl>
                                          </p:spTgt>
                                        </p:tgtEl>
                                        <p:attrNameLst>
                                          <p:attrName>style.visibility</p:attrName>
                                        </p:attrNameLst>
                                      </p:cBhvr>
                                      <p:to>
                                        <p:strVal val="visible"/>
                                      </p:to>
                                    </p:set>
                                    <p:animEffect transition="in" filter="fade">
                                      <p:cBhvr>
                                        <p:cTn id="17" dur="500"/>
                                        <p:tgtEl>
                                          <p:spTgt spid="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uiExpand="1"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209515" y="336094"/>
            <a:ext cx="6584220" cy="800400"/>
          </a:xfrm>
          <a:prstGeom prst="rect">
            <a:avLst/>
          </a:prstGeom>
        </p:spPr>
        <p:txBody>
          <a:bodyPr spcFirstLastPara="1" wrap="square" lIns="91425" tIns="91425" rIns="91425" bIns="91425" anchor="t" anchorCtr="0">
            <a:noAutofit/>
          </a:bodyPr>
          <a:lstStyle/>
          <a:p>
            <a:pPr algn="ctr"/>
            <a:r>
              <a:rPr lang="en-US" sz="2800" b="1" dirty="0">
                <a:solidFill>
                  <a:schemeClr val="accent2">
                    <a:lumMod val="50000"/>
                  </a:schemeClr>
                </a:solidFill>
                <a:latin typeface="+mj-lt"/>
              </a:rPr>
              <a:t>ĐỌC THÀNH TIẾNG</a:t>
            </a:r>
            <a:endParaRPr lang="en-US" sz="2800" b="1" dirty="0">
              <a:solidFill>
                <a:schemeClr val="accent2">
                  <a:lumMod val="75000"/>
                </a:schemeClr>
              </a:solidFill>
              <a:latin typeface="+mj-lt"/>
            </a:endParaRPr>
          </a:p>
        </p:txBody>
      </p:sp>
      <p:sp>
        <p:nvSpPr>
          <p:cNvPr id="5" name="Google Shape;708;p42"/>
          <p:cNvSpPr txBox="1">
            <a:spLocks/>
          </p:cNvSpPr>
          <p:nvPr/>
        </p:nvSpPr>
        <p:spPr>
          <a:xfrm>
            <a:off x="323734" y="1002919"/>
            <a:ext cx="8496532" cy="6210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850"/>
              <a:buFont typeface="Source Sans 3"/>
              <a:buNone/>
              <a:defRPr sz="1500" b="0" i="0" u="none" strike="noStrike" cap="none">
                <a:solidFill>
                  <a:schemeClr val="dk1"/>
                </a:solidFill>
                <a:latin typeface="Source Sans 3"/>
                <a:ea typeface="Source Sans 3"/>
                <a:cs typeface="Source Sans 3"/>
                <a:sym typeface="Source Sans 3"/>
              </a:defRPr>
            </a:lvl1pPr>
            <a:lvl2pPr marL="914400" marR="0" lvl="1"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2pPr>
            <a:lvl3pPr marL="1371600" marR="0" lvl="2"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3pPr>
            <a:lvl4pPr marL="1828800" marR="0" lvl="3"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4pPr>
            <a:lvl5pPr marL="2286000" marR="0" lvl="4"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5pPr>
            <a:lvl6pPr marL="2743200" marR="0" lvl="5"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6pPr>
            <a:lvl7pPr marL="3200400" marR="0" lvl="6"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7pPr>
            <a:lvl8pPr marL="3657600" marR="0" lvl="7"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8pPr>
            <a:lvl9pPr marL="4114800" marR="0" lvl="8" indent="-317500" algn="l" rtl="0">
              <a:lnSpc>
                <a:spcPct val="115000"/>
              </a:lnSpc>
              <a:spcBef>
                <a:spcPts val="0"/>
              </a:spcBef>
              <a:spcAft>
                <a:spcPts val="0"/>
              </a:spcAft>
              <a:buClr>
                <a:schemeClr val="dk1"/>
              </a:buClr>
              <a:buSzPts val="1850"/>
              <a:buFont typeface="Source Sans 3"/>
              <a:buNone/>
              <a:defRPr sz="1850" b="0" i="0" u="none" strike="noStrike" cap="none">
                <a:solidFill>
                  <a:schemeClr val="dk1"/>
                </a:solidFill>
                <a:latin typeface="Source Sans 3"/>
                <a:ea typeface="Source Sans 3"/>
                <a:cs typeface="Source Sans 3"/>
                <a:sym typeface="Source Sans 3"/>
              </a:defRPr>
            </a:lvl9pPr>
          </a:lstStyle>
          <a:p>
            <a:pPr marL="139700" indent="0" algn="ctr">
              <a:lnSpc>
                <a:spcPct val="150000"/>
              </a:lnSpc>
            </a:pPr>
            <a:r>
              <a:rPr lang="en-US" sz="2400" b="1" u="sng" dirty="0" smtClean="0">
                <a:solidFill>
                  <a:schemeClr val="bg2">
                    <a:lumMod val="25000"/>
                  </a:schemeClr>
                </a:solidFill>
                <a:latin typeface="+mn-lt"/>
              </a:rPr>
              <a:t>G</a:t>
            </a:r>
            <a:r>
              <a:rPr lang="vi-VN" sz="2400" b="1" u="sng" smtClean="0">
                <a:solidFill>
                  <a:schemeClr val="bg2">
                    <a:lumMod val="25000"/>
                  </a:schemeClr>
                </a:solidFill>
                <a:latin typeface="+mn-lt"/>
              </a:rPr>
              <a:t>IẢI NGHĨA MỘT SỐ TỪ NGỮ KHÓ</a:t>
            </a:r>
            <a:r>
              <a:rPr lang="en-US" sz="2400" b="1" u="sng" dirty="0" smtClean="0">
                <a:solidFill>
                  <a:schemeClr val="bg2">
                    <a:lumMod val="25000"/>
                  </a:schemeClr>
                </a:solidFill>
                <a:latin typeface="+mn-lt"/>
              </a:rPr>
              <a:t>:</a:t>
            </a:r>
          </a:p>
        </p:txBody>
      </p:sp>
      <p:grpSp>
        <p:nvGrpSpPr>
          <p:cNvPr id="8" name="Group 7"/>
          <p:cNvGrpSpPr/>
          <p:nvPr/>
        </p:nvGrpSpPr>
        <p:grpSpPr>
          <a:xfrm>
            <a:off x="323734" y="2259166"/>
            <a:ext cx="8496532" cy="2031326"/>
            <a:chOff x="376176" y="2259166"/>
            <a:chExt cx="8496532" cy="2031326"/>
          </a:xfrm>
        </p:grpSpPr>
        <p:sp>
          <p:nvSpPr>
            <p:cNvPr id="3" name="Rectangle 2"/>
            <p:cNvSpPr/>
            <p:nvPr/>
          </p:nvSpPr>
          <p:spPr>
            <a:xfrm>
              <a:off x="376176" y="2259167"/>
              <a:ext cx="2616406" cy="2031325"/>
            </a:xfrm>
            <a:prstGeom prst="rect">
              <a:avLst/>
            </a:prstGeom>
            <a:solidFill>
              <a:schemeClr val="accent6"/>
            </a:solidFill>
            <a:ln w="28575">
              <a:solidFill>
                <a:schemeClr val="bg2">
                  <a:lumMod val="25000"/>
                </a:schemeClr>
              </a:solidFill>
            </a:ln>
          </p:spPr>
          <p:txBody>
            <a:bodyPr wrap="square">
              <a:spAutoFit/>
            </a:bodyPr>
            <a:lstStyle/>
            <a:p>
              <a:pPr marL="139700" indent="0" algn="ctr">
                <a:lnSpc>
                  <a:spcPct val="150000"/>
                </a:lnSpc>
              </a:pPr>
              <a:r>
                <a:rPr lang="vi-VN" sz="2400" b="1" smtClean="0">
                  <a:solidFill>
                    <a:schemeClr val="bg2">
                      <a:lumMod val="25000"/>
                    </a:schemeClr>
                  </a:solidFill>
                  <a:latin typeface="+mn-lt"/>
                </a:rPr>
                <a:t>l</a:t>
              </a:r>
              <a:r>
                <a:rPr lang="en-US" sz="2400" b="1" dirty="0">
                  <a:solidFill>
                    <a:schemeClr val="bg2">
                      <a:lumMod val="25000"/>
                    </a:schemeClr>
                  </a:solidFill>
                  <a:latin typeface="+mn-lt"/>
                </a:rPr>
                <a:t>ú</a:t>
              </a:r>
              <a:r>
                <a:rPr lang="vi-VN" sz="2400" b="1" smtClean="0">
                  <a:solidFill>
                    <a:schemeClr val="bg2">
                      <a:lumMod val="25000"/>
                    </a:schemeClr>
                  </a:solidFill>
                  <a:latin typeface="+mn-lt"/>
                </a:rPr>
                <a:t>ng t</a:t>
              </a:r>
              <a:r>
                <a:rPr lang="en-US" sz="2400" b="1" dirty="0">
                  <a:solidFill>
                    <a:schemeClr val="bg2">
                      <a:lumMod val="25000"/>
                    </a:schemeClr>
                  </a:solidFill>
                  <a:latin typeface="+mn-lt"/>
                </a:rPr>
                <a:t>ú</a:t>
              </a:r>
              <a:r>
                <a:rPr lang="vi-VN" sz="2400" b="1" smtClean="0">
                  <a:solidFill>
                    <a:schemeClr val="bg2">
                      <a:lumMod val="25000"/>
                    </a:schemeClr>
                  </a:solidFill>
                  <a:latin typeface="+mn-lt"/>
                </a:rPr>
                <a:t>ng</a:t>
              </a:r>
              <a:r>
                <a:rPr lang="en-US" sz="2400" b="1" dirty="0" smtClean="0">
                  <a:solidFill>
                    <a:schemeClr val="bg2">
                      <a:lumMod val="25000"/>
                    </a:schemeClr>
                  </a:solidFill>
                  <a:latin typeface="+mn-lt"/>
                </a:rPr>
                <a:t>: </a:t>
              </a:r>
            </a:p>
            <a:p>
              <a:pPr marL="139700" indent="0" algn="just">
                <a:lnSpc>
                  <a:spcPct val="150000"/>
                </a:lnSpc>
              </a:pPr>
              <a:r>
                <a:rPr lang="en-US" sz="2000" dirty="0" err="1" smtClean="0">
                  <a:solidFill>
                    <a:schemeClr val="bg2">
                      <a:lumMod val="25000"/>
                    </a:schemeClr>
                  </a:solidFill>
                  <a:latin typeface="+mn-lt"/>
                </a:rPr>
                <a:t>Không</a:t>
              </a:r>
              <a:r>
                <a:rPr lang="en-US" sz="2000" smtClean="0">
                  <a:solidFill>
                    <a:schemeClr val="bg2">
                      <a:lumMod val="25000"/>
                    </a:schemeClr>
                  </a:solidFill>
                  <a:latin typeface="+mn-lt"/>
                </a:rPr>
                <a:t> biết nên hành động, ứng xử thế nào</a:t>
              </a:r>
              <a:endParaRPr lang="en-US" sz="2000">
                <a:solidFill>
                  <a:schemeClr val="bg2">
                    <a:lumMod val="25000"/>
                  </a:schemeClr>
                </a:solidFill>
                <a:latin typeface="+mn-lt"/>
              </a:endParaRPr>
            </a:p>
          </p:txBody>
        </p:sp>
        <p:sp>
          <p:nvSpPr>
            <p:cNvPr id="6" name="Rectangle 5"/>
            <p:cNvSpPr/>
            <p:nvPr/>
          </p:nvSpPr>
          <p:spPr>
            <a:xfrm>
              <a:off x="3326806" y="2259167"/>
              <a:ext cx="2605839" cy="2031325"/>
            </a:xfrm>
            <a:prstGeom prst="rect">
              <a:avLst/>
            </a:prstGeom>
            <a:solidFill>
              <a:schemeClr val="accent6"/>
            </a:solidFill>
            <a:ln w="28575">
              <a:solidFill>
                <a:schemeClr val="bg2">
                  <a:lumMod val="25000"/>
                </a:schemeClr>
              </a:solidFill>
            </a:ln>
          </p:spPr>
          <p:txBody>
            <a:bodyPr wrap="square">
              <a:spAutoFit/>
            </a:bodyPr>
            <a:lstStyle/>
            <a:p>
              <a:pPr algn="ctr">
                <a:lnSpc>
                  <a:spcPct val="150000"/>
                </a:lnSpc>
              </a:pPr>
              <a:r>
                <a:rPr lang="vi-VN" sz="2400" b="1">
                  <a:solidFill>
                    <a:schemeClr val="bg2">
                      <a:lumMod val="25000"/>
                    </a:schemeClr>
                  </a:solidFill>
                  <a:latin typeface="+mn-lt"/>
                  <a:ea typeface="Calibri" panose="020F0502020204030204" pitchFamily="34" charset="0"/>
                  <a:cs typeface="Times New Roman" panose="02020603050405020304" pitchFamily="18" charset="0"/>
                </a:rPr>
                <a:t>dày </a:t>
              </a:r>
              <a:r>
                <a:rPr lang="vi-VN" sz="2400" b="1" smtClean="0">
                  <a:solidFill>
                    <a:schemeClr val="bg2">
                      <a:lumMod val="25000"/>
                    </a:schemeClr>
                  </a:solidFill>
                  <a:latin typeface="+mn-lt"/>
                  <a:ea typeface="Calibri" panose="020F0502020204030204" pitchFamily="34" charset="0"/>
                  <a:cs typeface="Times New Roman" panose="02020603050405020304" pitchFamily="18" charset="0"/>
                </a:rPr>
                <a:t>cộp</a:t>
              </a:r>
              <a:r>
                <a:rPr lang="en-US" sz="2000" b="1" smtClean="0">
                  <a:solidFill>
                    <a:schemeClr val="bg2">
                      <a:lumMod val="25000"/>
                    </a:schemeClr>
                  </a:solidFill>
                  <a:latin typeface="+mn-lt"/>
                  <a:ea typeface="Calibri" panose="020F0502020204030204" pitchFamily="34" charset="0"/>
                  <a:cs typeface="Times New Roman" panose="02020603050405020304" pitchFamily="18" charset="0"/>
                </a:rPr>
                <a:t>:</a:t>
              </a:r>
            </a:p>
            <a:p>
              <a:pPr algn="ctr">
                <a:lnSpc>
                  <a:spcPct val="150000"/>
                </a:lnSpc>
              </a:pPr>
              <a:r>
                <a:rPr lang="en-US" sz="2000" smtClean="0">
                  <a:solidFill>
                    <a:schemeClr val="bg2">
                      <a:lumMod val="25000"/>
                    </a:schemeClr>
                  </a:solidFill>
                  <a:latin typeface="+mn-lt"/>
                  <a:ea typeface="Calibri" panose="020F0502020204030204" pitchFamily="34" charset="0"/>
                  <a:cs typeface="Times New Roman" panose="02020603050405020304" pitchFamily="18" charset="0"/>
                </a:rPr>
                <a:t>rất dày</a:t>
              </a:r>
            </a:p>
            <a:p>
              <a:pPr algn="ctr">
                <a:lnSpc>
                  <a:spcPct val="150000"/>
                </a:lnSpc>
              </a:pPr>
              <a:endParaRPr lang="en-US" sz="2000">
                <a:solidFill>
                  <a:schemeClr val="bg2">
                    <a:lumMod val="25000"/>
                  </a:schemeClr>
                </a:solidFill>
                <a:latin typeface="+mn-lt"/>
                <a:ea typeface="Calibri" panose="020F0502020204030204" pitchFamily="34" charset="0"/>
                <a:cs typeface="Times New Roman" panose="02020603050405020304" pitchFamily="18" charset="0"/>
              </a:endParaRPr>
            </a:p>
            <a:p>
              <a:pPr algn="ctr">
                <a:lnSpc>
                  <a:spcPct val="150000"/>
                </a:lnSpc>
              </a:pPr>
              <a:endParaRPr lang="en-US" sz="2000" smtClean="0">
                <a:solidFill>
                  <a:schemeClr val="bg2">
                    <a:lumMod val="25000"/>
                  </a:schemeClr>
                </a:solidFill>
                <a:latin typeface="+mn-lt"/>
                <a:ea typeface="Calibri" panose="020F0502020204030204" pitchFamily="34" charset="0"/>
                <a:cs typeface="Times New Roman" panose="02020603050405020304" pitchFamily="18" charset="0"/>
              </a:endParaRPr>
            </a:p>
          </p:txBody>
        </p:sp>
        <p:sp>
          <p:nvSpPr>
            <p:cNvPr id="7" name="Rectangle 6"/>
            <p:cNvSpPr/>
            <p:nvPr/>
          </p:nvSpPr>
          <p:spPr>
            <a:xfrm>
              <a:off x="6266869" y="2259166"/>
              <a:ext cx="2605839" cy="2031325"/>
            </a:xfrm>
            <a:prstGeom prst="rect">
              <a:avLst/>
            </a:prstGeom>
            <a:solidFill>
              <a:schemeClr val="accent6"/>
            </a:solidFill>
            <a:ln w="28575">
              <a:solidFill>
                <a:schemeClr val="bg2">
                  <a:lumMod val="25000"/>
                </a:schemeClr>
              </a:solidFill>
            </a:ln>
          </p:spPr>
          <p:txBody>
            <a:bodyPr wrap="square">
              <a:spAutoFit/>
            </a:bodyPr>
            <a:lstStyle/>
            <a:p>
              <a:pPr algn="ctr">
                <a:lnSpc>
                  <a:spcPct val="150000"/>
                </a:lnSpc>
              </a:pPr>
              <a:r>
                <a:rPr lang="vi-VN" sz="2400" b="1">
                  <a:solidFill>
                    <a:schemeClr val="bg2">
                      <a:lumMod val="25000"/>
                    </a:schemeClr>
                  </a:solidFill>
                  <a:latin typeface="+mn-lt"/>
                  <a:ea typeface="Calibri" panose="020F0502020204030204" pitchFamily="34" charset="0"/>
                  <a:cs typeface="Times New Roman" panose="02020603050405020304" pitchFamily="18" charset="0"/>
                </a:rPr>
                <a:t>tí </a:t>
              </a:r>
              <a:r>
                <a:rPr lang="vi-VN" sz="2400" b="1" smtClean="0">
                  <a:solidFill>
                    <a:schemeClr val="bg2">
                      <a:lumMod val="25000"/>
                    </a:schemeClr>
                  </a:solidFill>
                  <a:latin typeface="+mn-lt"/>
                  <a:ea typeface="Calibri" panose="020F0502020204030204" pitchFamily="34" charset="0"/>
                  <a:cs typeface="Times New Roman" panose="02020603050405020304" pitchFamily="18" charset="0"/>
                </a:rPr>
                <a:t>xíu</a:t>
              </a:r>
              <a:r>
                <a:rPr lang="en-US" sz="2400" b="1" smtClean="0">
                  <a:solidFill>
                    <a:schemeClr val="bg2">
                      <a:lumMod val="25000"/>
                    </a:schemeClr>
                  </a:solidFill>
                  <a:latin typeface="+mn-lt"/>
                  <a:ea typeface="Calibri" panose="020F0502020204030204" pitchFamily="34" charset="0"/>
                  <a:cs typeface="Times New Roman" panose="02020603050405020304" pitchFamily="18" charset="0"/>
                </a:rPr>
                <a:t>: </a:t>
              </a:r>
            </a:p>
            <a:p>
              <a:pPr algn="ctr">
                <a:lnSpc>
                  <a:spcPct val="150000"/>
                </a:lnSpc>
              </a:pPr>
              <a:r>
                <a:rPr lang="en-US" sz="2000" smtClean="0">
                  <a:solidFill>
                    <a:schemeClr val="bg2">
                      <a:lumMod val="25000"/>
                    </a:schemeClr>
                  </a:solidFill>
                  <a:latin typeface="+mn-lt"/>
                  <a:ea typeface="Calibri" panose="020F0502020204030204" pitchFamily="34" charset="0"/>
                  <a:cs typeface="Times New Roman" panose="02020603050405020304" pitchFamily="18" charset="0"/>
                </a:rPr>
                <a:t>rất nhỏ bé nhưng x</a:t>
              </a:r>
              <a:r>
                <a:rPr lang="en-US" sz="2000" smtClean="0">
                  <a:solidFill>
                    <a:schemeClr val="bg2">
                      <a:lumMod val="25000"/>
                    </a:schemeClr>
                  </a:solidFill>
                  <a:latin typeface="+mn-lt"/>
                </a:rPr>
                <a:t>inh xắn.</a:t>
              </a:r>
            </a:p>
            <a:p>
              <a:pPr>
                <a:lnSpc>
                  <a:spcPct val="150000"/>
                </a:lnSpc>
              </a:pPr>
              <a:endParaRPr lang="en-US" sz="2000">
                <a:solidFill>
                  <a:schemeClr val="bg2">
                    <a:lumMod val="25000"/>
                  </a:schemeClr>
                </a:solidFill>
                <a:latin typeface="+mn-lt"/>
              </a:endParaRPr>
            </a:p>
          </p:txBody>
        </p:sp>
      </p:grpSp>
      <p:cxnSp>
        <p:nvCxnSpPr>
          <p:cNvPr id="12" name="Straight Arrow Connector 11"/>
          <p:cNvCxnSpPr>
            <a:stCxn id="5" idx="2"/>
            <a:endCxn id="6" idx="0"/>
          </p:cNvCxnSpPr>
          <p:nvPr/>
        </p:nvCxnSpPr>
        <p:spPr>
          <a:xfrm>
            <a:off x="4572000" y="1623938"/>
            <a:ext cx="5284" cy="635229"/>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endCxn id="7" idx="0"/>
          </p:cNvCxnSpPr>
          <p:nvPr/>
        </p:nvCxnSpPr>
        <p:spPr>
          <a:xfrm>
            <a:off x="4577282" y="1941551"/>
            <a:ext cx="2940065" cy="317615"/>
          </a:xfrm>
          <a:prstGeom prst="bentConnector2">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0800000" flipV="1">
            <a:off x="1629298" y="1941551"/>
            <a:ext cx="2945345" cy="317615"/>
          </a:xfrm>
          <a:prstGeom prst="bentConnector2">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0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3116403409593459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89119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3" name="Rounded Rectangle 2"/>
          <p:cNvSpPr/>
          <p:nvPr/>
        </p:nvSpPr>
        <p:spPr>
          <a:xfrm>
            <a:off x="1849405" y="1507268"/>
            <a:ext cx="2833432" cy="2455132"/>
          </a:xfrm>
          <a:prstGeom prst="roundRect">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Google Shape;698;p41"/>
          <p:cNvSpPr/>
          <p:nvPr/>
        </p:nvSpPr>
        <p:spPr>
          <a:xfrm>
            <a:off x="1502766" y="918882"/>
            <a:ext cx="1076100" cy="1076100"/>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1"/>
          <p:cNvSpPr txBox="1">
            <a:spLocks noGrp="1"/>
          </p:cNvSpPr>
          <p:nvPr>
            <p:ph type="title"/>
          </p:nvPr>
        </p:nvSpPr>
        <p:spPr>
          <a:xfrm>
            <a:off x="2440427" y="1696176"/>
            <a:ext cx="1651388" cy="1569900"/>
          </a:xfrm>
          <a:prstGeom prst="rect">
            <a:avLst/>
          </a:prstGeom>
        </p:spPr>
        <p:txBody>
          <a:bodyPr spcFirstLastPara="1" wrap="square" lIns="91425" tIns="91425" rIns="91425" bIns="91425" anchor="t" anchorCtr="0">
            <a:noAutofit/>
          </a:bodyPr>
          <a:lstStyle/>
          <a:p>
            <a:pPr lvl="0">
              <a:lnSpc>
                <a:spcPct val="150000"/>
              </a:lnSpc>
            </a:pPr>
            <a:r>
              <a:rPr lang="en-US" sz="4400" b="1">
                <a:solidFill>
                  <a:schemeClr val="accent2">
                    <a:lumMod val="50000"/>
                  </a:schemeClr>
                </a:solidFill>
                <a:latin typeface="+mj-lt"/>
              </a:rPr>
              <a:t>ĐỌC HIỂU</a:t>
            </a:r>
          </a:p>
        </p:txBody>
      </p:sp>
      <p:sp>
        <p:nvSpPr>
          <p:cNvPr id="700" name="Google Shape;700;p41"/>
          <p:cNvSpPr txBox="1">
            <a:spLocks noGrp="1"/>
          </p:cNvSpPr>
          <p:nvPr>
            <p:ph type="title" idx="2"/>
          </p:nvPr>
        </p:nvSpPr>
        <p:spPr>
          <a:xfrm>
            <a:off x="1484293" y="1170326"/>
            <a:ext cx="1076100" cy="59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latin typeface="+mj-lt"/>
              </a:rPr>
              <a:t>02</a:t>
            </a:r>
            <a:endParaRPr b="1">
              <a:latin typeface="+mj-lt"/>
            </a:endParaRPr>
          </a:p>
        </p:txBody>
      </p:sp>
      <p:pic>
        <p:nvPicPr>
          <p:cNvPr id="7" name="Google Shape;723;p44"/>
          <p:cNvPicPr preferRelativeResize="0"/>
          <p:nvPr/>
        </p:nvPicPr>
        <p:blipFill>
          <a:blip r:embed="rId3">
            <a:alphaModFix/>
          </a:blip>
          <a:stretch>
            <a:fillRect/>
          </a:stretch>
        </p:blipFill>
        <p:spPr>
          <a:xfrm>
            <a:off x="4857266" y="1568467"/>
            <a:ext cx="3349473" cy="3570120"/>
          </a:xfrm>
          <a:prstGeom prst="rect">
            <a:avLst/>
          </a:prstGeom>
          <a:noFill/>
          <a:ln>
            <a:noFill/>
          </a:ln>
        </p:spPr>
      </p:pic>
    </p:spTree>
    <p:extLst>
      <p:ext uri="{BB962C8B-B14F-4D97-AF65-F5344CB8AC3E}">
        <p14:creationId xmlns:p14="http://schemas.microsoft.com/office/powerpoint/2010/main" val="16004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8"/>
                                        </p:tgtEl>
                                        <p:attrNameLst>
                                          <p:attrName>style.visibility</p:attrName>
                                        </p:attrNameLst>
                                      </p:cBhvr>
                                      <p:to>
                                        <p:strVal val="visible"/>
                                      </p:to>
                                    </p:set>
                                    <p:animEffect transition="in" filter="fade">
                                      <p:cBhvr>
                                        <p:cTn id="10" dur="500"/>
                                        <p:tgtEl>
                                          <p:spTgt spid="6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9"/>
                                        </p:tgtEl>
                                        <p:attrNameLst>
                                          <p:attrName>style.visibility</p:attrName>
                                        </p:attrNameLst>
                                      </p:cBhvr>
                                      <p:to>
                                        <p:strVal val="visible"/>
                                      </p:to>
                                    </p:set>
                                    <p:animEffect transition="in" filter="fade">
                                      <p:cBhvr>
                                        <p:cTn id="13" dur="500"/>
                                        <p:tgtEl>
                                          <p:spTgt spid="6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98" grpId="0" animBg="1"/>
      <p:bldP spid="699" grpId="0"/>
      <p:bldP spid="7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00;p50"/>
          <p:cNvSpPr/>
          <p:nvPr/>
        </p:nvSpPr>
        <p:spPr>
          <a:xfrm>
            <a:off x="720436" y="1260576"/>
            <a:ext cx="7760717" cy="3597751"/>
          </a:xfrm>
          <a:prstGeom prst="rect">
            <a:avLst/>
          </a:prstGeom>
          <a:solidFill>
            <a:srgbClr val="FFFFFF">
              <a:alpha val="70950"/>
            </a:srgbClr>
          </a:solidFill>
          <a:ln w="28575" cap="flat" cmpd="sng">
            <a:solidFill>
              <a:schemeClr val="accent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50000"/>
                </a:schemeClr>
              </a:solidFill>
            </a:endParaRPr>
          </a:p>
        </p:txBody>
      </p:sp>
      <p:sp>
        <p:nvSpPr>
          <p:cNvPr id="5" name="Arrow: Pentagon 18">
            <a:extLst>
              <a:ext uri="{FF2B5EF4-FFF2-40B4-BE49-F238E27FC236}">
                <a16:creationId xmlns:a16="http://schemas.microsoft.com/office/drawing/2014/main" id="{ED9E9F7A-14C3-7A04-524B-A681E3CB78F7}"/>
              </a:ext>
            </a:extLst>
          </p:cNvPr>
          <p:cNvSpPr/>
          <p:nvPr/>
        </p:nvSpPr>
        <p:spPr>
          <a:xfrm>
            <a:off x="471055" y="905165"/>
            <a:ext cx="3556000" cy="526472"/>
          </a:xfrm>
          <a:prstGeom prst="homePlate">
            <a:avLst>
              <a:gd name="adj" fmla="val 71578"/>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b="1">
                <a:solidFill>
                  <a:srgbClr val="F7FAFB"/>
                </a:solidFill>
                <a:latin typeface="Arial" panose="020B0604020202020204" pitchFamily="34" charset="0"/>
                <a:cs typeface="Arial" panose="020B0604020202020204" pitchFamily="34" charset="0"/>
              </a:rPr>
              <a:t>Thảo luận nhóm đôi </a:t>
            </a:r>
            <a:endParaRPr lang="en-US" sz="2200" b="1" dirty="0">
              <a:solidFill>
                <a:srgbClr val="F7FAFB"/>
              </a:solidFill>
              <a:latin typeface="Arial" panose="020B0604020202020204" pitchFamily="34" charset="0"/>
              <a:cs typeface="Arial" panose="020B0604020202020204" pitchFamily="34" charset="0"/>
            </a:endParaRPr>
          </a:p>
        </p:txBody>
      </p:sp>
      <p:sp>
        <p:nvSpPr>
          <p:cNvPr id="6" name="Rectangle 5"/>
          <p:cNvSpPr/>
          <p:nvPr/>
        </p:nvSpPr>
        <p:spPr>
          <a:xfrm>
            <a:off x="988292" y="1527245"/>
            <a:ext cx="7216758" cy="3308598"/>
          </a:xfrm>
          <a:prstGeom prst="rect">
            <a:avLst/>
          </a:prstGeom>
        </p:spPr>
        <p:txBody>
          <a:bodyPr wrap="square">
            <a:spAutoFit/>
          </a:bodyPr>
          <a:lstStyle/>
          <a:p>
            <a:pPr algn="just">
              <a:lnSpc>
                <a:spcPct val="150000"/>
              </a:lnSpc>
              <a:spcAft>
                <a:spcPts val="600"/>
              </a:spcAft>
            </a:pPr>
            <a:r>
              <a:rPr lang="vi-VN" sz="1800" b="1" smtClean="0">
                <a:solidFill>
                  <a:schemeClr val="accent2">
                    <a:lumMod val="50000"/>
                  </a:schemeClr>
                </a:solidFill>
                <a:latin typeface="+mn-lt"/>
                <a:ea typeface="Calibri" panose="020F0502020204030204" pitchFamily="34" charset="0"/>
                <a:cs typeface="Times New Roman" panose="02020603050405020304" pitchFamily="18" charset="0"/>
              </a:rPr>
              <a:t>Câu </a:t>
            </a:r>
            <a:r>
              <a:rPr lang="vi-VN" sz="1800" b="1">
                <a:solidFill>
                  <a:schemeClr val="accent2">
                    <a:lumMod val="50000"/>
                  </a:schemeClr>
                </a:solidFill>
                <a:latin typeface="+mn-lt"/>
                <a:ea typeface="Calibri" panose="020F0502020204030204" pitchFamily="34" charset="0"/>
                <a:cs typeface="Times New Roman" panose="02020603050405020304" pitchFamily="18" charset="0"/>
              </a:rPr>
              <a:t>1. </a:t>
            </a:r>
            <a:r>
              <a:rPr lang="vi-VN" sz="1800">
                <a:solidFill>
                  <a:schemeClr val="accent2">
                    <a:lumMod val="50000"/>
                  </a:schemeClr>
                </a:solidFill>
                <a:latin typeface="+mn-lt"/>
                <a:ea typeface="Calibri" panose="020F0502020204030204" pitchFamily="34" charset="0"/>
                <a:cs typeface="Times New Roman" panose="02020603050405020304" pitchFamily="18" charset="0"/>
              </a:rPr>
              <a:t>Các bạn của Hương khoe về họ hàng như thế nào?</a:t>
            </a:r>
          </a:p>
          <a:p>
            <a:pPr algn="just">
              <a:lnSpc>
                <a:spcPct val="150000"/>
              </a:lnSpc>
              <a:spcAft>
                <a:spcPts val="600"/>
              </a:spcAft>
            </a:pPr>
            <a:r>
              <a:rPr lang="vi-VN" sz="1800" b="1" smtClean="0">
                <a:solidFill>
                  <a:schemeClr val="accent2">
                    <a:lumMod val="50000"/>
                  </a:schemeClr>
                </a:solidFill>
                <a:latin typeface="+mn-lt"/>
                <a:ea typeface="Calibri" panose="020F0502020204030204" pitchFamily="34" charset="0"/>
                <a:cs typeface="Times New Roman" panose="02020603050405020304" pitchFamily="18" charset="0"/>
              </a:rPr>
              <a:t>Câu </a:t>
            </a:r>
            <a:r>
              <a:rPr lang="vi-VN" sz="1800" b="1">
                <a:solidFill>
                  <a:schemeClr val="accent2">
                    <a:lumMod val="50000"/>
                  </a:schemeClr>
                </a:solidFill>
                <a:latin typeface="+mn-lt"/>
                <a:ea typeface="Calibri" panose="020F0502020204030204" pitchFamily="34" charset="0"/>
                <a:cs typeface="Times New Roman" panose="02020603050405020304" pitchFamily="18" charset="0"/>
              </a:rPr>
              <a:t>2. </a:t>
            </a:r>
            <a:r>
              <a:rPr lang="vi-VN" sz="1800">
                <a:solidFill>
                  <a:schemeClr val="accent2">
                    <a:lumMod val="50000"/>
                  </a:schemeClr>
                </a:solidFill>
                <a:latin typeface="+mn-lt"/>
                <a:ea typeface="Calibri" panose="020F0502020204030204" pitchFamily="34" charset="0"/>
                <a:cs typeface="Times New Roman" panose="02020603050405020304" pitchFamily="18" charset="0"/>
              </a:rPr>
              <a:t>Vì sao Hương lúng túng khi các bạn hỏi về cô Thu</a:t>
            </a:r>
            <a:r>
              <a:rPr lang="vi-VN" sz="1800" smtClean="0">
                <a:solidFill>
                  <a:schemeClr val="accent2">
                    <a:lumMod val="50000"/>
                  </a:schemeClr>
                </a:solidFill>
                <a:latin typeface="+mn-lt"/>
                <a:ea typeface="Calibri" panose="020F0502020204030204" pitchFamily="34" charset="0"/>
                <a:cs typeface="Times New Roman" panose="02020603050405020304" pitchFamily="18" charset="0"/>
              </a:rPr>
              <a:t>?</a:t>
            </a:r>
            <a:endParaRPr lang="en-US" sz="1800" smtClean="0">
              <a:solidFill>
                <a:schemeClr val="accent2">
                  <a:lumMod val="50000"/>
                </a:schemeClr>
              </a:solidFill>
              <a:latin typeface="+mn-lt"/>
              <a:ea typeface="Calibri" panose="020F0502020204030204" pitchFamily="34" charset="0"/>
              <a:cs typeface="Times New Roman" panose="02020603050405020304" pitchFamily="18" charset="0"/>
            </a:endParaRPr>
          </a:p>
          <a:p>
            <a:pPr algn="just">
              <a:lnSpc>
                <a:spcPct val="150000"/>
              </a:lnSpc>
              <a:spcAft>
                <a:spcPts val="600"/>
              </a:spcAft>
            </a:pPr>
            <a:r>
              <a:rPr lang="vi-VN" sz="1800" b="1" smtClean="0">
                <a:solidFill>
                  <a:schemeClr val="accent2">
                    <a:lumMod val="50000"/>
                  </a:schemeClr>
                </a:solidFill>
                <a:latin typeface="+mn-lt"/>
                <a:ea typeface="Calibri" panose="020F0502020204030204" pitchFamily="34" charset="0"/>
                <a:cs typeface="Times New Roman" panose="02020603050405020304" pitchFamily="18" charset="0"/>
              </a:rPr>
              <a:t>Câu </a:t>
            </a:r>
            <a:r>
              <a:rPr lang="vi-VN" sz="1800" b="1">
                <a:solidFill>
                  <a:schemeClr val="accent2">
                    <a:lumMod val="50000"/>
                  </a:schemeClr>
                </a:solidFill>
                <a:latin typeface="+mn-lt"/>
                <a:ea typeface="Calibri" panose="020F0502020204030204" pitchFamily="34" charset="0"/>
                <a:cs typeface="Times New Roman" panose="02020603050405020304" pitchFamily="18" charset="0"/>
              </a:rPr>
              <a:t>3</a:t>
            </a:r>
            <a:r>
              <a:rPr lang="vi-VN" sz="1800">
                <a:solidFill>
                  <a:schemeClr val="accent2">
                    <a:lumMod val="50000"/>
                  </a:schemeClr>
                </a:solidFill>
                <a:latin typeface="+mn-lt"/>
                <a:ea typeface="Calibri" panose="020F0502020204030204" pitchFamily="34" charset="0"/>
                <a:cs typeface="Times New Roman" panose="02020603050405020304" pitchFamily="18" charset="0"/>
              </a:rPr>
              <a:t>. Sau lần chuyện trò với các bạn, Hương đã làm gì?</a:t>
            </a:r>
          </a:p>
          <a:p>
            <a:pPr algn="just">
              <a:lnSpc>
                <a:spcPct val="150000"/>
              </a:lnSpc>
              <a:spcAft>
                <a:spcPts val="600"/>
              </a:spcAft>
            </a:pPr>
            <a:r>
              <a:rPr lang="vi-VN" sz="1800" b="1" smtClean="0">
                <a:solidFill>
                  <a:schemeClr val="accent2">
                    <a:lumMod val="50000"/>
                  </a:schemeClr>
                </a:solidFill>
                <a:latin typeface="+mn-lt"/>
                <a:ea typeface="Calibri" panose="020F0502020204030204" pitchFamily="34" charset="0"/>
                <a:cs typeface="Times New Roman" panose="02020603050405020304" pitchFamily="18" charset="0"/>
              </a:rPr>
              <a:t>Câu </a:t>
            </a:r>
            <a:r>
              <a:rPr lang="vi-VN" sz="1800" b="1">
                <a:solidFill>
                  <a:schemeClr val="accent2">
                    <a:lumMod val="50000"/>
                  </a:schemeClr>
                </a:solidFill>
                <a:latin typeface="+mn-lt"/>
                <a:ea typeface="Calibri" panose="020F0502020204030204" pitchFamily="34" charset="0"/>
                <a:cs typeface="Times New Roman" panose="02020603050405020304" pitchFamily="18" charset="0"/>
              </a:rPr>
              <a:t>4. </a:t>
            </a:r>
            <a:r>
              <a:rPr lang="vi-VN" sz="1800">
                <a:solidFill>
                  <a:schemeClr val="accent2">
                    <a:lumMod val="50000"/>
                  </a:schemeClr>
                </a:solidFill>
                <a:latin typeface="+mn-lt"/>
                <a:ea typeface="Calibri" panose="020F0502020204030204" pitchFamily="34" charset="0"/>
                <a:cs typeface="Times New Roman" panose="02020603050405020304" pitchFamily="18" charset="0"/>
              </a:rPr>
              <a:t>Khi cô Thu nhận được những lá thư của Hương, cô cảm thấy thế nào? Vì sao cô cảm thấy như thế?</a:t>
            </a:r>
          </a:p>
          <a:p>
            <a:pPr algn="just">
              <a:lnSpc>
                <a:spcPct val="150000"/>
              </a:lnSpc>
              <a:spcAft>
                <a:spcPts val="600"/>
              </a:spcAft>
            </a:pPr>
            <a:r>
              <a:rPr lang="vi-VN" sz="1800" b="1" smtClean="0">
                <a:solidFill>
                  <a:schemeClr val="accent2">
                    <a:lumMod val="50000"/>
                  </a:schemeClr>
                </a:solidFill>
                <a:latin typeface="+mn-lt"/>
                <a:ea typeface="Calibri" panose="020F0502020204030204" pitchFamily="34" charset="0"/>
                <a:cs typeface="Times New Roman" panose="02020603050405020304" pitchFamily="18" charset="0"/>
              </a:rPr>
              <a:t>Câu </a:t>
            </a:r>
            <a:r>
              <a:rPr lang="vi-VN" sz="1800" b="1">
                <a:solidFill>
                  <a:schemeClr val="accent2">
                    <a:lumMod val="50000"/>
                  </a:schemeClr>
                </a:solidFill>
                <a:latin typeface="+mn-lt"/>
                <a:ea typeface="Calibri" panose="020F0502020204030204" pitchFamily="34" charset="0"/>
                <a:cs typeface="Times New Roman" panose="02020603050405020304" pitchFamily="18" charset="0"/>
              </a:rPr>
              <a:t>5. </a:t>
            </a:r>
            <a:r>
              <a:rPr lang="vi-VN" sz="1800">
                <a:solidFill>
                  <a:schemeClr val="accent2">
                    <a:lumMod val="50000"/>
                  </a:schemeClr>
                </a:solidFill>
                <a:latin typeface="+mn-lt"/>
                <a:ea typeface="Calibri" panose="020F0502020204030204" pitchFamily="34" charset="0"/>
                <a:cs typeface="Times New Roman" panose="02020603050405020304" pitchFamily="18" charset="0"/>
              </a:rPr>
              <a:t>Tưởng tượng em là Hương trong câu chuyện trên, em sẽ nói gì với các bạn khi nhận được thư của cô Thu?</a:t>
            </a:r>
          </a:p>
        </p:txBody>
      </p:sp>
      <p:sp>
        <p:nvSpPr>
          <p:cNvPr id="7" name="Google Shape;707;p42"/>
          <p:cNvSpPr txBox="1">
            <a:spLocks/>
          </p:cNvSpPr>
          <p:nvPr/>
        </p:nvSpPr>
        <p:spPr>
          <a:xfrm>
            <a:off x="1200279" y="193311"/>
            <a:ext cx="6584220"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700"/>
              <a:buFont typeface="Fredoka"/>
              <a:buNone/>
              <a:defRPr sz="47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9pPr>
          </a:lstStyle>
          <a:p>
            <a:r>
              <a:rPr lang="en-US" sz="2800" b="1">
                <a:solidFill>
                  <a:schemeClr val="accent2">
                    <a:lumMod val="50000"/>
                  </a:schemeClr>
                </a:solidFill>
                <a:latin typeface="+mj-lt"/>
              </a:rPr>
              <a:t>ĐỌC HIỂU</a:t>
            </a:r>
            <a:endParaRPr lang="en-US" sz="2800" b="1">
              <a:solidFill>
                <a:schemeClr val="accent2">
                  <a:lumMod val="75000"/>
                </a:schemeClr>
              </a:solidFill>
              <a:latin typeface="+mj-lt"/>
            </a:endParaRPr>
          </a:p>
        </p:txBody>
      </p:sp>
    </p:spTree>
    <p:extLst>
      <p:ext uri="{BB962C8B-B14F-4D97-AF65-F5344CB8AC3E}">
        <p14:creationId xmlns:p14="http://schemas.microsoft.com/office/powerpoint/2010/main" val="314035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flipH="1">
            <a:off x="374074" y="745341"/>
            <a:ext cx="1256447" cy="1778496"/>
          </a:xfrm>
          <a:prstGeom prst="rect">
            <a:avLst/>
          </a:prstGeom>
        </p:spPr>
      </p:pic>
      <p:sp>
        <p:nvSpPr>
          <p:cNvPr id="3" name="Rounded Rectangular Callout 2"/>
          <p:cNvSpPr/>
          <p:nvPr/>
        </p:nvSpPr>
        <p:spPr>
          <a:xfrm>
            <a:off x="1865746" y="738910"/>
            <a:ext cx="6724072" cy="1450108"/>
          </a:xfrm>
          <a:prstGeom prst="wedgeRoundRectCallout">
            <a:avLst>
              <a:gd name="adj1" fmla="val -55174"/>
              <a:gd name="adj2" fmla="val 2102"/>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accent2">
                    <a:lumMod val="50000"/>
                  </a:schemeClr>
                </a:solidFill>
              </a:rPr>
              <a:t>Các bạn của Hương khoe về họ hàng </a:t>
            </a:r>
            <a:endParaRPr lang="en-US" sz="2200" smtClean="0">
              <a:solidFill>
                <a:schemeClr val="accent2">
                  <a:lumMod val="50000"/>
                </a:schemeClr>
              </a:solidFill>
            </a:endParaRPr>
          </a:p>
          <a:p>
            <a:pPr algn="ctr">
              <a:lnSpc>
                <a:spcPct val="150000"/>
              </a:lnSpc>
            </a:pPr>
            <a:r>
              <a:rPr lang="vi-VN" sz="2200" smtClean="0">
                <a:solidFill>
                  <a:schemeClr val="accent2">
                    <a:lumMod val="50000"/>
                  </a:schemeClr>
                </a:solidFill>
              </a:rPr>
              <a:t>như </a:t>
            </a:r>
            <a:r>
              <a:rPr lang="vi-VN" sz="2200">
                <a:solidFill>
                  <a:schemeClr val="accent2">
                    <a:lumMod val="50000"/>
                  </a:schemeClr>
                </a:solidFill>
              </a:rPr>
              <a:t>thế nào? </a:t>
            </a:r>
            <a:endParaRPr lang="en-US" sz="2200">
              <a:solidFill>
                <a:schemeClr val="accent2">
                  <a:lumMod val="50000"/>
                </a:schemeClr>
              </a:solidFill>
            </a:endParaRPr>
          </a:p>
        </p:txBody>
      </p:sp>
      <p:sp>
        <p:nvSpPr>
          <p:cNvPr id="5" name="Rounded Rectangular Callout 4"/>
          <p:cNvSpPr/>
          <p:nvPr/>
        </p:nvSpPr>
        <p:spPr>
          <a:xfrm>
            <a:off x="203199" y="2733964"/>
            <a:ext cx="6844145" cy="2133600"/>
          </a:xfrm>
          <a:prstGeom prst="wedgeRoundRectCallout">
            <a:avLst>
              <a:gd name="adj1" fmla="val 54452"/>
              <a:gd name="adj2" fmla="val -29435"/>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vi-VN" sz="2100" smtClean="0">
                <a:solidFill>
                  <a:schemeClr val="accent2">
                    <a:lumMod val="50000"/>
                  </a:schemeClr>
                </a:solidFill>
              </a:rPr>
              <a:t>Tâm </a:t>
            </a:r>
            <a:r>
              <a:rPr lang="vi-VN" sz="2100">
                <a:solidFill>
                  <a:schemeClr val="accent2">
                    <a:lumMod val="50000"/>
                  </a:schemeClr>
                </a:solidFill>
              </a:rPr>
              <a:t>khoe có một người anh họ lái máy bay rất giỏi, khi bay qua nhà Tâm thì ném thư cho Tâm. </a:t>
            </a:r>
            <a:endParaRPr lang="en-US" sz="2100" smtClean="0">
              <a:solidFill>
                <a:schemeClr val="accent2">
                  <a:lumMod val="50000"/>
                </a:schemeClr>
              </a:solidFill>
            </a:endParaRPr>
          </a:p>
          <a:p>
            <a:pPr marL="342900" indent="-342900">
              <a:lnSpc>
                <a:spcPct val="150000"/>
              </a:lnSpc>
              <a:buFont typeface="Arial" panose="020B0604020202020204" pitchFamily="34" charset="0"/>
              <a:buChar char="•"/>
            </a:pPr>
            <a:r>
              <a:rPr lang="vi-VN" sz="2100" smtClean="0">
                <a:solidFill>
                  <a:schemeClr val="accent2">
                    <a:lumMod val="50000"/>
                  </a:schemeClr>
                </a:solidFill>
              </a:rPr>
              <a:t>Loan </a:t>
            </a:r>
            <a:r>
              <a:rPr lang="vi-VN" sz="2100">
                <a:solidFill>
                  <a:schemeClr val="accent2">
                    <a:lumMod val="50000"/>
                  </a:schemeClr>
                </a:solidFill>
              </a:rPr>
              <a:t>thì khoe có một người chú lái tàu thuỷ, mang về cho bạn ấy rất nhiều vỏ ốc đẹp.</a:t>
            </a:r>
            <a:endParaRPr lang="en-US" sz="2100">
              <a:solidFill>
                <a:schemeClr val="accent2">
                  <a:lumMod val="50000"/>
                </a:schemeClr>
              </a:solidFill>
            </a:endParaRPr>
          </a:p>
        </p:txBody>
      </p:sp>
      <p:pic>
        <p:nvPicPr>
          <p:cNvPr id="6" name="Picture 13"/>
          <p:cNvPicPr>
            <a:picLocks noChangeAspect="1"/>
          </p:cNvPicPr>
          <p:nvPr/>
        </p:nvPicPr>
        <p:blipFill>
          <a:blip r:embed="rId3"/>
          <a:srcRect/>
          <a:stretch>
            <a:fillRect/>
          </a:stretch>
        </p:blipFill>
        <p:spPr>
          <a:xfrm>
            <a:off x="7315340" y="2733963"/>
            <a:ext cx="1496152" cy="2266897"/>
          </a:xfrm>
          <a:prstGeom prst="rect">
            <a:avLst/>
          </a:prstGeom>
        </p:spPr>
      </p:pic>
      <p:sp>
        <p:nvSpPr>
          <p:cNvPr id="4" name="Rectangle 3"/>
          <p:cNvSpPr/>
          <p:nvPr/>
        </p:nvSpPr>
        <p:spPr>
          <a:xfrm>
            <a:off x="3944526" y="93117"/>
            <a:ext cx="1192955" cy="461665"/>
          </a:xfrm>
          <a:prstGeom prst="rect">
            <a:avLst/>
          </a:prstGeom>
        </p:spPr>
        <p:txBody>
          <a:bodyPr wrap="none">
            <a:spAutoFit/>
          </a:bodyPr>
          <a:lstStyle/>
          <a:p>
            <a:r>
              <a:rPr lang="vi-VN" sz="2400" b="1">
                <a:solidFill>
                  <a:schemeClr val="accent2">
                    <a:lumMod val="50000"/>
                  </a:schemeClr>
                </a:solidFill>
                <a:ea typeface="Calibri" panose="020F0502020204030204" pitchFamily="34" charset="0"/>
                <a:cs typeface="Times New Roman" panose="02020603050405020304" pitchFamily="18" charset="0"/>
              </a:rPr>
              <a:t>Câu 1. </a:t>
            </a:r>
            <a:endParaRPr lang="en-US" sz="2400"/>
          </a:p>
        </p:txBody>
      </p:sp>
    </p:spTree>
    <p:extLst>
      <p:ext uri="{BB962C8B-B14F-4D97-AF65-F5344CB8AC3E}">
        <p14:creationId xmlns:p14="http://schemas.microsoft.com/office/powerpoint/2010/main" val="117304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302" y="348697"/>
            <a:ext cx="8703024" cy="2308324"/>
          </a:xfrm>
          <a:prstGeom prst="rect">
            <a:avLst/>
          </a:prstGeom>
          <a:noFill/>
        </p:spPr>
        <p:txBody>
          <a:bodyPr wrap="none" rtlCol="0">
            <a:spAutoFit/>
          </a:bodyPr>
          <a:lstStyle/>
          <a:p>
            <a:pPr algn="ctr">
              <a:lnSpc>
                <a:spcPct val="150000"/>
              </a:lnSpc>
            </a:pPr>
            <a:r>
              <a:rPr lang="en-US" sz="4800" b="1" dirty="0"/>
              <a:t>CHỦ ĐỀ: CỘNG ĐỒNG</a:t>
            </a:r>
          </a:p>
          <a:p>
            <a:pPr algn="ctr">
              <a:lnSpc>
                <a:spcPct val="150000"/>
              </a:lnSpc>
            </a:pPr>
            <a:r>
              <a:rPr lang="en-US" sz="4800" b="1" dirty="0">
                <a:solidFill>
                  <a:schemeClr val="bg2">
                    <a:lumMod val="25000"/>
                  </a:schemeClr>
                </a:solidFill>
              </a:rPr>
              <a:t>BÀI 7: HỌ HÀNG, LÀNG </a:t>
            </a:r>
            <a:r>
              <a:rPr lang="en-US" sz="4800" b="1" dirty="0" smtClean="0">
                <a:solidFill>
                  <a:schemeClr val="bg2">
                    <a:lumMod val="25000"/>
                  </a:schemeClr>
                </a:solidFill>
              </a:rPr>
              <a:t>XÓM</a:t>
            </a:r>
            <a:endParaRPr lang="en-US" sz="4800" b="1" dirty="0">
              <a:solidFill>
                <a:schemeClr val="bg2">
                  <a:lumMod val="25000"/>
                </a:schemeClr>
              </a:solidFill>
            </a:endParaRPr>
          </a:p>
        </p:txBody>
      </p:sp>
      <p:grpSp>
        <p:nvGrpSpPr>
          <p:cNvPr id="4" name="Group 3"/>
          <p:cNvGrpSpPr/>
          <p:nvPr/>
        </p:nvGrpSpPr>
        <p:grpSpPr>
          <a:xfrm>
            <a:off x="1616146" y="2831977"/>
            <a:ext cx="6340952" cy="2311523"/>
            <a:chOff x="683814" y="3027288"/>
            <a:chExt cx="5805176" cy="2116212"/>
          </a:xfrm>
        </p:grpSpPr>
        <p:pic>
          <p:nvPicPr>
            <p:cNvPr id="5" name="Google Shape;702;p41"/>
            <p:cNvPicPr preferRelativeResize="0"/>
            <p:nvPr/>
          </p:nvPicPr>
          <p:blipFill>
            <a:blip r:embed="rId2">
              <a:alphaModFix/>
            </a:blip>
            <a:stretch>
              <a:fillRect/>
            </a:stretch>
          </p:blipFill>
          <p:spPr>
            <a:xfrm>
              <a:off x="4146629" y="3347634"/>
              <a:ext cx="2342361" cy="1795866"/>
            </a:xfrm>
            <a:prstGeom prst="rect">
              <a:avLst/>
            </a:prstGeom>
            <a:noFill/>
            <a:ln>
              <a:noFill/>
            </a:ln>
          </p:spPr>
        </p:pic>
        <p:pic>
          <p:nvPicPr>
            <p:cNvPr id="6" name="Google Shape;656;p37"/>
            <p:cNvPicPr preferRelativeResize="0"/>
            <p:nvPr/>
          </p:nvPicPr>
          <p:blipFill>
            <a:blip r:embed="rId3">
              <a:alphaModFix/>
            </a:blip>
            <a:stretch>
              <a:fillRect/>
            </a:stretch>
          </p:blipFill>
          <p:spPr>
            <a:xfrm>
              <a:off x="2552236" y="3027288"/>
              <a:ext cx="1920372" cy="2116212"/>
            </a:xfrm>
            <a:prstGeom prst="rect">
              <a:avLst/>
            </a:prstGeom>
            <a:noFill/>
            <a:ln>
              <a:noFill/>
            </a:ln>
          </p:spPr>
        </p:pic>
        <p:pic>
          <p:nvPicPr>
            <p:cNvPr id="7" name="Google Shape;693;p40"/>
            <p:cNvPicPr preferRelativeResize="0"/>
            <p:nvPr/>
          </p:nvPicPr>
          <p:blipFill>
            <a:blip r:embed="rId4">
              <a:alphaModFix/>
            </a:blip>
            <a:stretch>
              <a:fillRect/>
            </a:stretch>
          </p:blipFill>
          <p:spPr>
            <a:xfrm>
              <a:off x="683814" y="3212430"/>
              <a:ext cx="2230598" cy="1931070"/>
            </a:xfrm>
            <a:prstGeom prst="rect">
              <a:avLst/>
            </a:prstGeom>
            <a:noFill/>
            <a:ln>
              <a:noFill/>
            </a:ln>
          </p:spPr>
        </p:pic>
      </p:grpSp>
    </p:spTree>
    <p:extLst>
      <p:ext uri="{BB962C8B-B14F-4D97-AF65-F5344CB8AC3E}">
        <p14:creationId xmlns:p14="http://schemas.microsoft.com/office/powerpoint/2010/main" val="137484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flipH="1">
            <a:off x="374074" y="745341"/>
            <a:ext cx="1256447" cy="1778496"/>
          </a:xfrm>
          <a:prstGeom prst="rect">
            <a:avLst/>
          </a:prstGeom>
        </p:spPr>
      </p:pic>
      <p:sp>
        <p:nvSpPr>
          <p:cNvPr id="3" name="Rounded Rectangular Callout 2"/>
          <p:cNvSpPr/>
          <p:nvPr/>
        </p:nvSpPr>
        <p:spPr>
          <a:xfrm>
            <a:off x="1865746" y="738910"/>
            <a:ext cx="6724072" cy="1450108"/>
          </a:xfrm>
          <a:prstGeom prst="wedgeRoundRectCallout">
            <a:avLst>
              <a:gd name="adj1" fmla="val -55174"/>
              <a:gd name="adj2" fmla="val 2102"/>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2">
                    <a:lumMod val="50000"/>
                  </a:schemeClr>
                </a:solidFill>
              </a:rPr>
              <a:t>Vì sao Hương lúng túng khi </a:t>
            </a:r>
            <a:endParaRPr lang="en-US" sz="2400" smtClean="0">
              <a:solidFill>
                <a:schemeClr val="accent2">
                  <a:lumMod val="50000"/>
                </a:schemeClr>
              </a:solidFill>
            </a:endParaRPr>
          </a:p>
          <a:p>
            <a:pPr algn="ctr">
              <a:lnSpc>
                <a:spcPct val="150000"/>
              </a:lnSpc>
            </a:pPr>
            <a:r>
              <a:rPr lang="vi-VN" sz="2400" smtClean="0">
                <a:solidFill>
                  <a:schemeClr val="accent2">
                    <a:lumMod val="50000"/>
                  </a:schemeClr>
                </a:solidFill>
              </a:rPr>
              <a:t>các </a:t>
            </a:r>
            <a:r>
              <a:rPr lang="vi-VN" sz="2400">
                <a:solidFill>
                  <a:schemeClr val="accent2">
                    <a:lumMod val="50000"/>
                  </a:schemeClr>
                </a:solidFill>
              </a:rPr>
              <a:t>bạn hỏi về cô Thu? </a:t>
            </a:r>
            <a:endParaRPr lang="en-US" sz="2400">
              <a:solidFill>
                <a:schemeClr val="accent2">
                  <a:lumMod val="50000"/>
                </a:schemeClr>
              </a:solidFill>
            </a:endParaRPr>
          </a:p>
        </p:txBody>
      </p:sp>
      <p:sp>
        <p:nvSpPr>
          <p:cNvPr id="5" name="Rounded Rectangular Callout 4"/>
          <p:cNvSpPr/>
          <p:nvPr/>
        </p:nvSpPr>
        <p:spPr>
          <a:xfrm>
            <a:off x="203199" y="2967924"/>
            <a:ext cx="6844145" cy="1899639"/>
          </a:xfrm>
          <a:prstGeom prst="wedgeRoundRectCallout">
            <a:avLst>
              <a:gd name="adj1" fmla="val 54452"/>
              <a:gd name="adj2" fmla="val -29435"/>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2">
                    <a:lumMod val="50000"/>
                  </a:schemeClr>
                </a:solidFill>
              </a:rPr>
              <a:t>Vì lâu lắm rồi Hương không liên lạc với cô</a:t>
            </a:r>
            <a:r>
              <a:rPr lang="vi-VN" sz="2100">
                <a:solidFill>
                  <a:schemeClr val="accent2">
                    <a:lumMod val="50000"/>
                  </a:schemeClr>
                </a:solidFill>
              </a:rPr>
              <a:t>.</a:t>
            </a:r>
            <a:endParaRPr lang="en-US" sz="2100">
              <a:solidFill>
                <a:schemeClr val="accent2">
                  <a:lumMod val="50000"/>
                </a:schemeClr>
              </a:solidFill>
            </a:endParaRPr>
          </a:p>
        </p:txBody>
      </p:sp>
      <p:pic>
        <p:nvPicPr>
          <p:cNvPr id="6" name="Picture 13"/>
          <p:cNvPicPr>
            <a:picLocks noChangeAspect="1"/>
          </p:cNvPicPr>
          <p:nvPr/>
        </p:nvPicPr>
        <p:blipFill>
          <a:blip r:embed="rId3"/>
          <a:srcRect/>
          <a:stretch>
            <a:fillRect/>
          </a:stretch>
        </p:blipFill>
        <p:spPr>
          <a:xfrm>
            <a:off x="7315340" y="2733963"/>
            <a:ext cx="1496152" cy="2266897"/>
          </a:xfrm>
          <a:prstGeom prst="rect">
            <a:avLst/>
          </a:prstGeom>
        </p:spPr>
      </p:pic>
      <p:sp>
        <p:nvSpPr>
          <p:cNvPr id="7" name="Rectangle 6"/>
          <p:cNvSpPr/>
          <p:nvPr/>
        </p:nvSpPr>
        <p:spPr>
          <a:xfrm>
            <a:off x="3944526" y="93117"/>
            <a:ext cx="1192955" cy="461665"/>
          </a:xfrm>
          <a:prstGeom prst="rect">
            <a:avLst/>
          </a:prstGeom>
        </p:spPr>
        <p:txBody>
          <a:bodyPr wrap="none">
            <a:spAutoFit/>
          </a:bodyPr>
          <a:lstStyle/>
          <a:p>
            <a:r>
              <a:rPr lang="vi-VN" sz="2400" b="1">
                <a:solidFill>
                  <a:schemeClr val="accent2">
                    <a:lumMod val="50000"/>
                  </a:schemeClr>
                </a:solidFill>
                <a:ea typeface="Calibri" panose="020F0502020204030204" pitchFamily="34" charset="0"/>
                <a:cs typeface="Times New Roman" panose="02020603050405020304" pitchFamily="18" charset="0"/>
              </a:rPr>
              <a:t>Câu </a:t>
            </a:r>
            <a:r>
              <a:rPr lang="en-US" sz="2400" b="1" smtClean="0">
                <a:solidFill>
                  <a:schemeClr val="accent2">
                    <a:lumMod val="50000"/>
                  </a:schemeClr>
                </a:solidFill>
                <a:ea typeface="Calibri" panose="020F0502020204030204" pitchFamily="34" charset="0"/>
                <a:cs typeface="Times New Roman" panose="02020603050405020304" pitchFamily="18" charset="0"/>
              </a:rPr>
              <a:t>2</a:t>
            </a:r>
            <a:r>
              <a:rPr lang="vi-VN" sz="2400" b="1" smtClean="0">
                <a:solidFill>
                  <a:schemeClr val="accent2">
                    <a:lumMod val="50000"/>
                  </a:schemeClr>
                </a:solidFill>
                <a:ea typeface="Calibri" panose="020F0502020204030204" pitchFamily="34" charset="0"/>
                <a:cs typeface="Times New Roman" panose="02020603050405020304" pitchFamily="18" charset="0"/>
              </a:rPr>
              <a:t>. </a:t>
            </a:r>
            <a:endParaRPr lang="en-US" sz="2400"/>
          </a:p>
        </p:txBody>
      </p:sp>
    </p:spTree>
    <p:extLst>
      <p:ext uri="{BB962C8B-B14F-4D97-AF65-F5344CB8AC3E}">
        <p14:creationId xmlns:p14="http://schemas.microsoft.com/office/powerpoint/2010/main" val="162483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flipH="1">
            <a:off x="374074" y="745341"/>
            <a:ext cx="1256447" cy="1778496"/>
          </a:xfrm>
          <a:prstGeom prst="rect">
            <a:avLst/>
          </a:prstGeom>
        </p:spPr>
      </p:pic>
      <p:sp>
        <p:nvSpPr>
          <p:cNvPr id="3" name="Rounded Rectangular Callout 2"/>
          <p:cNvSpPr/>
          <p:nvPr/>
        </p:nvSpPr>
        <p:spPr>
          <a:xfrm>
            <a:off x="1865746" y="738910"/>
            <a:ext cx="6724072" cy="1450108"/>
          </a:xfrm>
          <a:prstGeom prst="wedgeRoundRectCallout">
            <a:avLst>
              <a:gd name="adj1" fmla="val -55174"/>
              <a:gd name="adj2" fmla="val 2102"/>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2">
                    <a:lumMod val="50000"/>
                  </a:schemeClr>
                </a:solidFill>
              </a:rPr>
              <a:t>Sau lần chuyện trò với các bạn</a:t>
            </a:r>
            <a:r>
              <a:rPr lang="vi-VN" sz="2400" smtClean="0">
                <a:solidFill>
                  <a:schemeClr val="accent2">
                    <a:lumMod val="50000"/>
                  </a:schemeClr>
                </a:solidFill>
              </a:rPr>
              <a:t>,</a:t>
            </a:r>
            <a:endParaRPr lang="en-US" sz="2400" smtClean="0">
              <a:solidFill>
                <a:schemeClr val="accent2">
                  <a:lumMod val="50000"/>
                </a:schemeClr>
              </a:solidFill>
            </a:endParaRPr>
          </a:p>
          <a:p>
            <a:pPr algn="ctr">
              <a:lnSpc>
                <a:spcPct val="150000"/>
              </a:lnSpc>
            </a:pPr>
            <a:r>
              <a:rPr lang="vi-VN" sz="2400" smtClean="0">
                <a:solidFill>
                  <a:schemeClr val="accent2">
                    <a:lumMod val="50000"/>
                  </a:schemeClr>
                </a:solidFill>
              </a:rPr>
              <a:t>Hương </a:t>
            </a:r>
            <a:r>
              <a:rPr lang="vi-VN" sz="2400">
                <a:solidFill>
                  <a:schemeClr val="accent2">
                    <a:lumMod val="50000"/>
                  </a:schemeClr>
                </a:solidFill>
              </a:rPr>
              <a:t>đã làm gì? </a:t>
            </a:r>
            <a:endParaRPr lang="en-US" sz="2400">
              <a:solidFill>
                <a:schemeClr val="accent2">
                  <a:lumMod val="50000"/>
                </a:schemeClr>
              </a:solidFill>
            </a:endParaRPr>
          </a:p>
        </p:txBody>
      </p:sp>
      <p:sp>
        <p:nvSpPr>
          <p:cNvPr id="5" name="Rounded Rectangular Callout 4"/>
          <p:cNvSpPr/>
          <p:nvPr/>
        </p:nvSpPr>
        <p:spPr>
          <a:xfrm>
            <a:off x="203199" y="2733964"/>
            <a:ext cx="6844145" cy="2133600"/>
          </a:xfrm>
          <a:prstGeom prst="wedgeRoundRectCallout">
            <a:avLst>
              <a:gd name="adj1" fmla="val 54452"/>
              <a:gd name="adj2" fmla="val -29435"/>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2">
                    <a:lumMod val="50000"/>
                  </a:schemeClr>
                </a:solidFill>
              </a:rPr>
              <a:t>Hương viết thư cho cô Thu kể về những chuyện hằng ngày ở lớp, ở nhà, nhưng không gửi được vì không biết địa chỉ của cô.</a:t>
            </a:r>
            <a:endParaRPr lang="en-US" sz="2100">
              <a:solidFill>
                <a:schemeClr val="accent2">
                  <a:lumMod val="50000"/>
                </a:schemeClr>
              </a:solidFill>
            </a:endParaRPr>
          </a:p>
        </p:txBody>
      </p:sp>
      <p:pic>
        <p:nvPicPr>
          <p:cNvPr id="6" name="Picture 13"/>
          <p:cNvPicPr>
            <a:picLocks noChangeAspect="1"/>
          </p:cNvPicPr>
          <p:nvPr/>
        </p:nvPicPr>
        <p:blipFill>
          <a:blip r:embed="rId3"/>
          <a:srcRect/>
          <a:stretch>
            <a:fillRect/>
          </a:stretch>
        </p:blipFill>
        <p:spPr>
          <a:xfrm>
            <a:off x="7315340" y="2733963"/>
            <a:ext cx="1496152" cy="2266897"/>
          </a:xfrm>
          <a:prstGeom prst="rect">
            <a:avLst/>
          </a:prstGeom>
        </p:spPr>
      </p:pic>
      <p:sp>
        <p:nvSpPr>
          <p:cNvPr id="7" name="Rectangle 6"/>
          <p:cNvSpPr/>
          <p:nvPr/>
        </p:nvSpPr>
        <p:spPr>
          <a:xfrm>
            <a:off x="3944526" y="93117"/>
            <a:ext cx="1192955" cy="461665"/>
          </a:xfrm>
          <a:prstGeom prst="rect">
            <a:avLst/>
          </a:prstGeom>
        </p:spPr>
        <p:txBody>
          <a:bodyPr wrap="none">
            <a:spAutoFit/>
          </a:bodyPr>
          <a:lstStyle/>
          <a:p>
            <a:r>
              <a:rPr lang="vi-VN" sz="2400" b="1">
                <a:solidFill>
                  <a:schemeClr val="accent2">
                    <a:lumMod val="50000"/>
                  </a:schemeClr>
                </a:solidFill>
                <a:ea typeface="Calibri" panose="020F0502020204030204" pitchFamily="34" charset="0"/>
                <a:cs typeface="Times New Roman" panose="02020603050405020304" pitchFamily="18" charset="0"/>
              </a:rPr>
              <a:t>Câu </a:t>
            </a:r>
            <a:r>
              <a:rPr lang="en-US" sz="2400" b="1" smtClean="0">
                <a:solidFill>
                  <a:schemeClr val="accent2">
                    <a:lumMod val="50000"/>
                  </a:schemeClr>
                </a:solidFill>
                <a:ea typeface="Calibri" panose="020F0502020204030204" pitchFamily="34" charset="0"/>
                <a:cs typeface="Times New Roman" panose="02020603050405020304" pitchFamily="18" charset="0"/>
              </a:rPr>
              <a:t>3</a:t>
            </a:r>
            <a:r>
              <a:rPr lang="vi-VN" sz="2400" b="1" smtClean="0">
                <a:solidFill>
                  <a:schemeClr val="accent2">
                    <a:lumMod val="50000"/>
                  </a:schemeClr>
                </a:solidFill>
                <a:ea typeface="Calibri" panose="020F0502020204030204" pitchFamily="34" charset="0"/>
                <a:cs typeface="Times New Roman" panose="02020603050405020304" pitchFamily="18" charset="0"/>
              </a:rPr>
              <a:t>. </a:t>
            </a:r>
            <a:endParaRPr lang="en-US" sz="2400"/>
          </a:p>
        </p:txBody>
      </p:sp>
    </p:spTree>
    <p:extLst>
      <p:ext uri="{BB962C8B-B14F-4D97-AF65-F5344CB8AC3E}">
        <p14:creationId xmlns:p14="http://schemas.microsoft.com/office/powerpoint/2010/main" val="37546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flipH="1">
            <a:off x="374074" y="745341"/>
            <a:ext cx="1256447" cy="1778496"/>
          </a:xfrm>
          <a:prstGeom prst="rect">
            <a:avLst/>
          </a:prstGeom>
        </p:spPr>
      </p:pic>
      <p:sp>
        <p:nvSpPr>
          <p:cNvPr id="3" name="Rounded Rectangular Callout 2"/>
          <p:cNvSpPr/>
          <p:nvPr/>
        </p:nvSpPr>
        <p:spPr>
          <a:xfrm>
            <a:off x="1865746" y="738910"/>
            <a:ext cx="6724072" cy="1690254"/>
          </a:xfrm>
          <a:prstGeom prst="wedgeRoundRectCallout">
            <a:avLst>
              <a:gd name="adj1" fmla="val -55174"/>
              <a:gd name="adj2" fmla="val 2102"/>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accent2">
                    <a:lumMod val="50000"/>
                  </a:schemeClr>
                </a:solidFill>
              </a:rPr>
              <a:t>Khi cô Thu nhận được những lá thư của Hương, cô cảm thấy thế nào? Vì sao cô cảm thấy như thế? </a:t>
            </a:r>
            <a:endParaRPr lang="en-US" sz="2200">
              <a:solidFill>
                <a:schemeClr val="accent2">
                  <a:lumMod val="50000"/>
                </a:schemeClr>
              </a:solidFill>
            </a:endParaRPr>
          </a:p>
        </p:txBody>
      </p:sp>
      <p:sp>
        <p:nvSpPr>
          <p:cNvPr id="5" name="Rounded Rectangular Callout 4"/>
          <p:cNvSpPr/>
          <p:nvPr/>
        </p:nvSpPr>
        <p:spPr>
          <a:xfrm>
            <a:off x="203199" y="2733964"/>
            <a:ext cx="6844145" cy="2133600"/>
          </a:xfrm>
          <a:prstGeom prst="wedgeRoundRectCallout">
            <a:avLst>
              <a:gd name="adj1" fmla="val 54452"/>
              <a:gd name="adj2" fmla="val -29435"/>
              <a:gd name="adj3" fmla="val 16667"/>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chemeClr val="accent2">
                    <a:lumMod val="50000"/>
                  </a:schemeClr>
                </a:solidFill>
              </a:rPr>
              <a:t>Khi cô Thu nhận được những lá thư của Hương, cô cảm thấy rất vui và cảm động, vì cô không ngờ Hương không gặp cô từ ngày còn rất nhỏ mà vẫn nhớ đến cô, nghĩ cho cô bao điều tốt đẹp.</a:t>
            </a:r>
            <a:endParaRPr lang="en-US" sz="2200">
              <a:solidFill>
                <a:schemeClr val="accent2">
                  <a:lumMod val="50000"/>
                </a:schemeClr>
              </a:solidFill>
            </a:endParaRPr>
          </a:p>
        </p:txBody>
      </p:sp>
      <p:pic>
        <p:nvPicPr>
          <p:cNvPr id="6" name="Picture 13"/>
          <p:cNvPicPr>
            <a:picLocks noChangeAspect="1"/>
          </p:cNvPicPr>
          <p:nvPr/>
        </p:nvPicPr>
        <p:blipFill>
          <a:blip r:embed="rId3"/>
          <a:srcRect/>
          <a:stretch>
            <a:fillRect/>
          </a:stretch>
        </p:blipFill>
        <p:spPr>
          <a:xfrm>
            <a:off x="7315340" y="2733963"/>
            <a:ext cx="1496152" cy="2266897"/>
          </a:xfrm>
          <a:prstGeom prst="rect">
            <a:avLst/>
          </a:prstGeom>
        </p:spPr>
      </p:pic>
      <p:sp>
        <p:nvSpPr>
          <p:cNvPr id="7" name="Rectangle 6"/>
          <p:cNvSpPr/>
          <p:nvPr/>
        </p:nvSpPr>
        <p:spPr>
          <a:xfrm>
            <a:off x="3944526" y="93117"/>
            <a:ext cx="1192955" cy="461665"/>
          </a:xfrm>
          <a:prstGeom prst="rect">
            <a:avLst/>
          </a:prstGeom>
        </p:spPr>
        <p:txBody>
          <a:bodyPr wrap="none">
            <a:spAutoFit/>
          </a:bodyPr>
          <a:lstStyle/>
          <a:p>
            <a:r>
              <a:rPr lang="vi-VN" sz="2400" b="1">
                <a:solidFill>
                  <a:schemeClr val="accent2">
                    <a:lumMod val="50000"/>
                  </a:schemeClr>
                </a:solidFill>
                <a:ea typeface="Calibri" panose="020F0502020204030204" pitchFamily="34" charset="0"/>
                <a:cs typeface="Times New Roman" panose="02020603050405020304" pitchFamily="18" charset="0"/>
              </a:rPr>
              <a:t>Câu </a:t>
            </a:r>
            <a:r>
              <a:rPr lang="en-US" sz="2400" b="1" smtClean="0">
                <a:solidFill>
                  <a:schemeClr val="accent2">
                    <a:lumMod val="50000"/>
                  </a:schemeClr>
                </a:solidFill>
                <a:ea typeface="Calibri" panose="020F0502020204030204" pitchFamily="34" charset="0"/>
                <a:cs typeface="Times New Roman" panose="02020603050405020304" pitchFamily="18" charset="0"/>
              </a:rPr>
              <a:t>4</a:t>
            </a:r>
            <a:r>
              <a:rPr lang="vi-VN" sz="2400" b="1" smtClean="0">
                <a:solidFill>
                  <a:schemeClr val="accent2">
                    <a:lumMod val="50000"/>
                  </a:schemeClr>
                </a:solidFill>
                <a:ea typeface="Calibri" panose="020F0502020204030204" pitchFamily="34" charset="0"/>
                <a:cs typeface="Times New Roman" panose="02020603050405020304" pitchFamily="18" charset="0"/>
              </a:rPr>
              <a:t>. </a:t>
            </a:r>
            <a:endParaRPr lang="en-US" sz="2400"/>
          </a:p>
        </p:txBody>
      </p:sp>
    </p:spTree>
    <p:extLst>
      <p:ext uri="{BB962C8B-B14F-4D97-AF65-F5344CB8AC3E}">
        <p14:creationId xmlns:p14="http://schemas.microsoft.com/office/powerpoint/2010/main" val="327581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128655" y="1251527"/>
            <a:ext cx="4398052" cy="3186545"/>
          </a:xfrm>
          <a:prstGeom prst="roundRect">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accent2">
                    <a:lumMod val="50000"/>
                  </a:schemeClr>
                </a:solidFill>
              </a:rPr>
              <a:t>Tưởng tượng em là Hương trong câu chuyện trên, em sẽ nói gì với các bạn khi nhận được thư của cô Thu? </a:t>
            </a:r>
            <a:endParaRPr lang="en-US" sz="2400">
              <a:solidFill>
                <a:schemeClr val="accent2">
                  <a:lumMod val="50000"/>
                </a:schemeClr>
              </a:solidFill>
            </a:endParaRPr>
          </a:p>
        </p:txBody>
      </p:sp>
      <p:pic>
        <p:nvPicPr>
          <p:cNvPr id="7" name="Picture 15"/>
          <p:cNvPicPr>
            <a:picLocks noChangeAspect="1"/>
          </p:cNvPicPr>
          <p:nvPr/>
        </p:nvPicPr>
        <p:blipFill>
          <a:blip r:embed="rId2"/>
          <a:srcRect/>
          <a:stretch>
            <a:fillRect/>
          </a:stretch>
        </p:blipFill>
        <p:spPr>
          <a:xfrm>
            <a:off x="1173018" y="1025237"/>
            <a:ext cx="1927647" cy="3639126"/>
          </a:xfrm>
          <a:prstGeom prst="rect">
            <a:avLst/>
          </a:prstGeom>
        </p:spPr>
      </p:pic>
      <p:sp>
        <p:nvSpPr>
          <p:cNvPr id="4" name="Rectangle 3"/>
          <p:cNvSpPr/>
          <p:nvPr/>
        </p:nvSpPr>
        <p:spPr>
          <a:xfrm>
            <a:off x="3944526" y="93117"/>
            <a:ext cx="1192955" cy="461665"/>
          </a:xfrm>
          <a:prstGeom prst="rect">
            <a:avLst/>
          </a:prstGeom>
        </p:spPr>
        <p:txBody>
          <a:bodyPr wrap="none">
            <a:spAutoFit/>
          </a:bodyPr>
          <a:lstStyle/>
          <a:p>
            <a:r>
              <a:rPr lang="vi-VN" sz="2400" b="1">
                <a:solidFill>
                  <a:schemeClr val="accent2">
                    <a:lumMod val="50000"/>
                  </a:schemeClr>
                </a:solidFill>
                <a:ea typeface="Calibri" panose="020F0502020204030204" pitchFamily="34" charset="0"/>
                <a:cs typeface="Times New Roman" panose="02020603050405020304" pitchFamily="18" charset="0"/>
              </a:rPr>
              <a:t>Câu </a:t>
            </a:r>
            <a:r>
              <a:rPr lang="en-US" sz="2400" b="1" smtClean="0">
                <a:solidFill>
                  <a:schemeClr val="accent2">
                    <a:lumMod val="50000"/>
                  </a:schemeClr>
                </a:solidFill>
                <a:ea typeface="Calibri" panose="020F0502020204030204" pitchFamily="34" charset="0"/>
                <a:cs typeface="Times New Roman" panose="02020603050405020304" pitchFamily="18" charset="0"/>
              </a:rPr>
              <a:t>5</a:t>
            </a:r>
            <a:r>
              <a:rPr lang="vi-VN" sz="2400" b="1" smtClean="0">
                <a:solidFill>
                  <a:schemeClr val="accent2">
                    <a:lumMod val="50000"/>
                  </a:schemeClr>
                </a:solidFill>
                <a:ea typeface="Calibri" panose="020F0502020204030204" pitchFamily="34" charset="0"/>
                <a:cs typeface="Times New Roman" panose="02020603050405020304" pitchFamily="18" charset="0"/>
              </a:rPr>
              <a:t>. </a:t>
            </a:r>
            <a:endParaRPr lang="en-US" sz="2400"/>
          </a:p>
        </p:txBody>
      </p:sp>
    </p:spTree>
    <p:extLst>
      <p:ext uri="{BB962C8B-B14F-4D97-AF65-F5344CB8AC3E}">
        <p14:creationId xmlns:p14="http://schemas.microsoft.com/office/powerpoint/2010/main" val="339245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00;p50"/>
          <p:cNvSpPr/>
          <p:nvPr/>
        </p:nvSpPr>
        <p:spPr>
          <a:xfrm>
            <a:off x="711200" y="1247451"/>
            <a:ext cx="8017164" cy="3638585"/>
          </a:xfrm>
          <a:prstGeom prst="rect">
            <a:avLst/>
          </a:prstGeom>
          <a:solidFill>
            <a:srgbClr val="FFFFFF">
              <a:alpha val="70950"/>
            </a:srgbClr>
          </a:solidFill>
          <a:ln w="28575" cap="flat" cmpd="sng">
            <a:solidFill>
              <a:schemeClr val="accent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50000"/>
                </a:schemeClr>
              </a:solidFill>
            </a:endParaRPr>
          </a:p>
        </p:txBody>
      </p:sp>
      <p:sp>
        <p:nvSpPr>
          <p:cNvPr id="5" name="Arrow: Pentagon 18">
            <a:extLst>
              <a:ext uri="{FF2B5EF4-FFF2-40B4-BE49-F238E27FC236}">
                <a16:creationId xmlns:a16="http://schemas.microsoft.com/office/drawing/2014/main" id="{ED9E9F7A-14C3-7A04-524B-A681E3CB78F7}"/>
              </a:ext>
            </a:extLst>
          </p:cNvPr>
          <p:cNvSpPr/>
          <p:nvPr/>
        </p:nvSpPr>
        <p:spPr>
          <a:xfrm>
            <a:off x="461819" y="743919"/>
            <a:ext cx="6419428" cy="1003213"/>
          </a:xfrm>
          <a:prstGeom prst="homePlate">
            <a:avLst>
              <a:gd name="adj" fmla="val 71578"/>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ct val="150000"/>
              </a:lnSpc>
            </a:pPr>
            <a:r>
              <a:rPr lang="vi-VN" sz="2000" b="1">
                <a:solidFill>
                  <a:srgbClr val="F7FAFB"/>
                </a:solidFill>
                <a:cs typeface="Arial" panose="020B0604020202020204" pitchFamily="34" charset="0"/>
              </a:rPr>
              <a:t>Qua bài đọc, em hiểu điều gì về quan hệ giữa </a:t>
            </a:r>
            <a:r>
              <a:rPr lang="vi-VN" sz="2000" b="1" smtClean="0">
                <a:solidFill>
                  <a:srgbClr val="F7FAFB"/>
                </a:solidFill>
                <a:cs typeface="Arial" panose="020B0604020202020204" pitchFamily="34" charset="0"/>
              </a:rPr>
              <a:t>nh</a:t>
            </a:r>
            <a:r>
              <a:rPr lang="en-US" sz="2000" b="1">
                <a:solidFill>
                  <a:srgbClr val="F7FAFB"/>
                </a:solidFill>
                <a:cs typeface="Arial" panose="020B0604020202020204" pitchFamily="34" charset="0"/>
              </a:rPr>
              <a:t>ữ</a:t>
            </a:r>
            <a:r>
              <a:rPr lang="vi-VN" sz="2000" b="1" smtClean="0">
                <a:solidFill>
                  <a:srgbClr val="F7FAFB"/>
                </a:solidFill>
                <a:cs typeface="Arial" panose="020B0604020202020204" pitchFamily="34" charset="0"/>
              </a:rPr>
              <a:t>ng </a:t>
            </a:r>
            <a:r>
              <a:rPr lang="vi-VN" sz="2000" b="1">
                <a:solidFill>
                  <a:srgbClr val="F7FAFB"/>
                </a:solidFill>
                <a:cs typeface="Arial" panose="020B0604020202020204" pitchFamily="34" charset="0"/>
              </a:rPr>
              <a:t>người họ hàng?</a:t>
            </a:r>
            <a:endParaRPr lang="en-US" sz="2000" b="1" dirty="0">
              <a:solidFill>
                <a:srgbClr val="F7FAFB"/>
              </a:solidFill>
              <a:latin typeface="Arial" panose="020B0604020202020204" pitchFamily="34" charset="0"/>
              <a:cs typeface="Arial" panose="020B0604020202020204" pitchFamily="34" charset="0"/>
            </a:endParaRPr>
          </a:p>
        </p:txBody>
      </p:sp>
      <p:sp>
        <p:nvSpPr>
          <p:cNvPr id="6" name="Rectangle 5"/>
          <p:cNvSpPr/>
          <p:nvPr/>
        </p:nvSpPr>
        <p:spPr>
          <a:xfrm>
            <a:off x="859843" y="1846951"/>
            <a:ext cx="7719878" cy="2939266"/>
          </a:xfrm>
          <a:prstGeom prst="rect">
            <a:avLst/>
          </a:prstGeom>
        </p:spPr>
        <p:txBody>
          <a:bodyPr wrap="square">
            <a:spAutoFit/>
          </a:bodyPr>
          <a:lstStyle/>
          <a:p>
            <a:pPr marL="342900" indent="-342900" algn="just">
              <a:lnSpc>
                <a:spcPct val="150000"/>
              </a:lnSpc>
              <a:spcAft>
                <a:spcPts val="600"/>
              </a:spcAft>
              <a:buFont typeface="Arial" panose="020B0604020202020204" pitchFamily="34" charset="0"/>
              <a:buChar char="•"/>
            </a:pPr>
            <a:r>
              <a:rPr lang="vi-VN" sz="2000">
                <a:solidFill>
                  <a:schemeClr val="accent2">
                    <a:lumMod val="50000"/>
                  </a:schemeClr>
                </a:solidFill>
                <a:latin typeface="+mn-lt"/>
                <a:ea typeface="Calibri" panose="020F0502020204030204" pitchFamily="34" charset="0"/>
                <a:cs typeface="Times New Roman" panose="02020603050405020304" pitchFamily="18" charset="0"/>
              </a:rPr>
              <a:t>Giữa những người có quan hệ họ hàng với nhau thường có tình cảm kết nối bền chặt, vì họ cùng chung tổ tiên. </a:t>
            </a:r>
            <a:endParaRPr lang="en-US" sz="2000" smtClean="0">
              <a:solidFill>
                <a:schemeClr val="accent2">
                  <a:lumMod val="50000"/>
                </a:schemeClr>
              </a:solidFill>
              <a:latin typeface="+mn-lt"/>
              <a:ea typeface="Calibri" panose="020F0502020204030204" pitchFamily="34" charset="0"/>
              <a:cs typeface="Times New Roman" panose="02020603050405020304" pitchFamily="18" charset="0"/>
            </a:endParaRPr>
          </a:p>
          <a:p>
            <a:pPr marL="342900" indent="-342900" algn="just">
              <a:lnSpc>
                <a:spcPct val="150000"/>
              </a:lnSpc>
              <a:spcAft>
                <a:spcPts val="600"/>
              </a:spcAft>
              <a:buFont typeface="Arial" panose="020B0604020202020204" pitchFamily="34" charset="0"/>
              <a:buChar char="•"/>
            </a:pPr>
            <a:r>
              <a:rPr lang="vi-VN" sz="2000" smtClean="0">
                <a:solidFill>
                  <a:schemeClr val="accent2">
                    <a:lumMod val="50000"/>
                  </a:schemeClr>
                </a:solidFill>
                <a:latin typeface="+mn-lt"/>
                <a:ea typeface="Calibri" panose="020F0502020204030204" pitchFamily="34" charset="0"/>
                <a:cs typeface="Times New Roman" panose="02020603050405020304" pitchFamily="18" charset="0"/>
              </a:rPr>
              <a:t>Mỗi </a:t>
            </a:r>
            <a:r>
              <a:rPr lang="vi-VN" sz="2000">
                <a:solidFill>
                  <a:schemeClr val="accent2">
                    <a:lumMod val="50000"/>
                  </a:schemeClr>
                </a:solidFill>
                <a:latin typeface="+mn-lt"/>
                <a:ea typeface="Calibri" panose="020F0502020204030204" pitchFamily="34" charset="0"/>
                <a:cs typeface="Times New Roman" panose="02020603050405020304" pitchFamily="18" charset="0"/>
              </a:rPr>
              <a:t>người chúng ra nên </a:t>
            </a:r>
            <a:r>
              <a:rPr lang="vi-VN" sz="2000" smtClean="0">
                <a:solidFill>
                  <a:schemeClr val="accent2">
                    <a:lumMod val="50000"/>
                  </a:schemeClr>
                </a:solidFill>
                <a:latin typeface="+mn-lt"/>
                <a:ea typeface="Calibri" panose="020F0502020204030204" pitchFamily="34" charset="0"/>
                <a:cs typeface="Times New Roman" panose="02020603050405020304" pitchFamily="18" charset="0"/>
              </a:rPr>
              <a:t>qu</a:t>
            </a:r>
            <a:r>
              <a:rPr lang="en-US" sz="2000" smtClean="0">
                <a:solidFill>
                  <a:schemeClr val="accent2">
                    <a:lumMod val="50000"/>
                  </a:schemeClr>
                </a:solidFill>
                <a:latin typeface="+mn-lt"/>
                <a:ea typeface="Calibri" panose="020F0502020204030204" pitchFamily="34" charset="0"/>
                <a:cs typeface="Times New Roman" panose="02020603050405020304" pitchFamily="18" charset="0"/>
              </a:rPr>
              <a:t>a</a:t>
            </a:r>
            <a:r>
              <a:rPr lang="vi-VN" sz="2000" smtClean="0">
                <a:solidFill>
                  <a:schemeClr val="accent2">
                    <a:lumMod val="50000"/>
                  </a:schemeClr>
                </a:solidFill>
                <a:latin typeface="+mn-lt"/>
                <a:ea typeface="Calibri" panose="020F0502020204030204" pitchFamily="34" charset="0"/>
                <a:cs typeface="Times New Roman" panose="02020603050405020304" pitchFamily="18" charset="0"/>
              </a:rPr>
              <a:t>n </a:t>
            </a:r>
            <a:r>
              <a:rPr lang="vi-VN" sz="2000">
                <a:solidFill>
                  <a:schemeClr val="accent2">
                    <a:lumMod val="50000"/>
                  </a:schemeClr>
                </a:solidFill>
                <a:latin typeface="+mn-lt"/>
                <a:ea typeface="Calibri" panose="020F0502020204030204" pitchFamily="34" charset="0"/>
                <a:cs typeface="Times New Roman" panose="02020603050405020304" pitchFamily="18" charset="0"/>
              </a:rPr>
              <a:t>tâm tới họ hàng, dành tình yêu thương, chia sẻ với họ. Khi cả dòng họ đoàn kết, thương yêu nhau thì những người trong dòng họ cũng được bình an, hạnh phúc.</a:t>
            </a:r>
          </a:p>
        </p:txBody>
      </p:sp>
      <p:sp>
        <p:nvSpPr>
          <p:cNvPr id="7" name="Google Shape;707;p42"/>
          <p:cNvSpPr txBox="1">
            <a:spLocks/>
          </p:cNvSpPr>
          <p:nvPr/>
        </p:nvSpPr>
        <p:spPr>
          <a:xfrm>
            <a:off x="0" y="147301"/>
            <a:ext cx="9144000"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700"/>
              <a:buFont typeface="Fredoka"/>
              <a:buNone/>
              <a:defRPr sz="47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9pPr>
          </a:lstStyle>
          <a:p>
            <a:r>
              <a:rPr lang="en-US" sz="2800" b="1">
                <a:solidFill>
                  <a:schemeClr val="accent2">
                    <a:lumMod val="50000"/>
                  </a:schemeClr>
                </a:solidFill>
                <a:latin typeface="+mj-lt"/>
              </a:rPr>
              <a:t>ĐỌC HIỂU</a:t>
            </a:r>
            <a:endParaRPr lang="en-US" sz="2800" b="1">
              <a:solidFill>
                <a:schemeClr val="accent2">
                  <a:lumMod val="75000"/>
                </a:schemeClr>
              </a:solidFill>
              <a:latin typeface="+mj-lt"/>
            </a:endParaRPr>
          </a:p>
        </p:txBody>
      </p:sp>
    </p:spTree>
    <p:extLst>
      <p:ext uri="{BB962C8B-B14F-4D97-AF65-F5344CB8AC3E}">
        <p14:creationId xmlns:p14="http://schemas.microsoft.com/office/powerpoint/2010/main" val="387051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3" name="Rounded Rectangle 2"/>
          <p:cNvSpPr/>
          <p:nvPr/>
        </p:nvSpPr>
        <p:spPr>
          <a:xfrm>
            <a:off x="4263672" y="1577491"/>
            <a:ext cx="4315512" cy="2113386"/>
          </a:xfrm>
          <a:prstGeom prst="roundRect">
            <a:avLst/>
          </a:prstGeom>
          <a:solidFill>
            <a:schemeClr val="accent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Google Shape;698;p41"/>
          <p:cNvSpPr/>
          <p:nvPr/>
        </p:nvSpPr>
        <p:spPr>
          <a:xfrm>
            <a:off x="3751250" y="1182366"/>
            <a:ext cx="1076100" cy="1076100"/>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1"/>
          <p:cNvSpPr txBox="1">
            <a:spLocks noGrp="1"/>
          </p:cNvSpPr>
          <p:nvPr>
            <p:ph type="title"/>
          </p:nvPr>
        </p:nvSpPr>
        <p:spPr>
          <a:xfrm>
            <a:off x="3524447" y="1536403"/>
            <a:ext cx="5793961" cy="1569900"/>
          </a:xfrm>
          <a:prstGeom prst="rect">
            <a:avLst/>
          </a:prstGeom>
        </p:spPr>
        <p:txBody>
          <a:bodyPr spcFirstLastPara="1" wrap="square" lIns="91425" tIns="91425" rIns="91425" bIns="91425" anchor="t" anchorCtr="0">
            <a:noAutofit/>
          </a:bodyPr>
          <a:lstStyle/>
          <a:p>
            <a:pPr lvl="0">
              <a:lnSpc>
                <a:spcPct val="150000"/>
              </a:lnSpc>
            </a:pPr>
            <a:r>
              <a:rPr lang="en-US" sz="4400" b="1">
                <a:solidFill>
                  <a:schemeClr val="accent2">
                    <a:lumMod val="50000"/>
                  </a:schemeClr>
                </a:solidFill>
                <a:latin typeface="+mj-lt"/>
              </a:rPr>
              <a:t>ĐỌC </a:t>
            </a:r>
            <a:r>
              <a:rPr lang="en-US" sz="4400" b="1" smtClean="0">
                <a:solidFill>
                  <a:schemeClr val="accent2">
                    <a:lumMod val="50000"/>
                  </a:schemeClr>
                </a:solidFill>
                <a:latin typeface="+mj-lt"/>
              </a:rPr>
              <a:t/>
            </a:r>
            <a:br>
              <a:rPr lang="en-US" sz="4400" b="1" smtClean="0">
                <a:solidFill>
                  <a:schemeClr val="accent2">
                    <a:lumMod val="50000"/>
                  </a:schemeClr>
                </a:solidFill>
                <a:latin typeface="+mj-lt"/>
              </a:rPr>
            </a:br>
            <a:r>
              <a:rPr lang="en-US" sz="4400" b="1" smtClean="0">
                <a:solidFill>
                  <a:schemeClr val="accent2">
                    <a:lumMod val="50000"/>
                  </a:schemeClr>
                </a:solidFill>
                <a:latin typeface="+mj-lt"/>
              </a:rPr>
              <a:t>NÂNG CAO</a:t>
            </a:r>
            <a:endParaRPr lang="en-US" sz="4400" b="1">
              <a:solidFill>
                <a:schemeClr val="accent2">
                  <a:lumMod val="50000"/>
                </a:schemeClr>
              </a:solidFill>
              <a:latin typeface="+mj-lt"/>
            </a:endParaRPr>
          </a:p>
        </p:txBody>
      </p:sp>
      <p:sp>
        <p:nvSpPr>
          <p:cNvPr id="700" name="Google Shape;700;p41"/>
          <p:cNvSpPr txBox="1">
            <a:spLocks noGrp="1"/>
          </p:cNvSpPr>
          <p:nvPr>
            <p:ph type="title" idx="2"/>
          </p:nvPr>
        </p:nvSpPr>
        <p:spPr>
          <a:xfrm>
            <a:off x="3732777" y="1433810"/>
            <a:ext cx="1076100" cy="59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latin typeface="+mj-lt"/>
              </a:rPr>
              <a:t>03</a:t>
            </a:r>
            <a:endParaRPr b="1">
              <a:latin typeface="+mj-lt"/>
            </a:endParaRPr>
          </a:p>
        </p:txBody>
      </p:sp>
      <p:pic>
        <p:nvPicPr>
          <p:cNvPr id="7" name="Google Shape;1033;p57"/>
          <p:cNvPicPr preferRelativeResize="0"/>
          <p:nvPr/>
        </p:nvPicPr>
        <p:blipFill>
          <a:blip r:embed="rId3">
            <a:alphaModFix/>
          </a:blip>
          <a:stretch>
            <a:fillRect/>
          </a:stretch>
        </p:blipFill>
        <p:spPr>
          <a:xfrm>
            <a:off x="553312" y="716127"/>
            <a:ext cx="3197938" cy="4427373"/>
          </a:xfrm>
          <a:prstGeom prst="rect">
            <a:avLst/>
          </a:prstGeom>
          <a:noFill/>
          <a:ln>
            <a:noFill/>
          </a:ln>
        </p:spPr>
      </p:pic>
    </p:spTree>
    <p:extLst>
      <p:ext uri="{BB962C8B-B14F-4D97-AF65-F5344CB8AC3E}">
        <p14:creationId xmlns:p14="http://schemas.microsoft.com/office/powerpoint/2010/main" val="67867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500"/>
                                        <p:tgtEl>
                                          <p:spTgt spid="6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0"/>
                                        </p:tgtEl>
                                        <p:attrNameLst>
                                          <p:attrName>style.visibility</p:attrName>
                                        </p:attrNameLst>
                                      </p:cBhvr>
                                      <p:to>
                                        <p:strVal val="visible"/>
                                      </p:to>
                                    </p:set>
                                    <p:animEffect transition="in" filter="fade">
                                      <p:cBhvr>
                                        <p:cTn id="10" dur="500"/>
                                        <p:tgtEl>
                                          <p:spTgt spid="7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9"/>
                                        </p:tgtEl>
                                        <p:attrNameLst>
                                          <p:attrName>style.visibility</p:attrName>
                                        </p:attrNameLst>
                                      </p:cBhvr>
                                      <p:to>
                                        <p:strVal val="visible"/>
                                      </p:to>
                                    </p:set>
                                    <p:animEffect transition="in" filter="fade">
                                      <p:cBhvr>
                                        <p:cTn id="13" dur="500"/>
                                        <p:tgtEl>
                                          <p:spTgt spid="69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98" grpId="0" animBg="1"/>
      <p:bldP spid="699" grpId="0"/>
      <p:bldP spid="7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164" y="766618"/>
            <a:ext cx="8321964" cy="88743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291" y="730721"/>
            <a:ext cx="8340437" cy="958660"/>
          </a:xfrm>
          <a:prstGeom prst="rect">
            <a:avLst/>
          </a:prstGeom>
        </p:spPr>
        <p:txBody>
          <a:bodyPr wrap="square">
            <a:spAutoFit/>
          </a:bodyPr>
          <a:lstStyle/>
          <a:p>
            <a:pPr>
              <a:lnSpc>
                <a:spcPct val="150000"/>
              </a:lnSpc>
            </a:pPr>
            <a:r>
              <a:rPr lang="vi-VN" sz="2000" b="1" u="sng" smtClean="0">
                <a:solidFill>
                  <a:schemeClr val="accent2">
                    <a:lumMod val="50000"/>
                  </a:schemeClr>
                </a:solidFill>
                <a:latin typeface="+mn-lt"/>
                <a:ea typeface="Calibri" panose="020F0502020204030204" pitchFamily="34" charset="0"/>
                <a:cs typeface="Times New Roman" panose="02020603050405020304" pitchFamily="18" charset="0"/>
              </a:rPr>
              <a:t>Lưu</a:t>
            </a:r>
            <a:r>
              <a:rPr lang="en-US" sz="2000" b="1" u="sng" smtClean="0">
                <a:solidFill>
                  <a:schemeClr val="accent2">
                    <a:lumMod val="50000"/>
                  </a:schemeClr>
                </a:solidFill>
                <a:latin typeface="+mn-lt"/>
                <a:ea typeface="Calibri" panose="020F0502020204030204" pitchFamily="34" charset="0"/>
                <a:cs typeface="Times New Roman" panose="02020603050405020304" pitchFamily="18" charset="0"/>
              </a:rPr>
              <a:t> ý:</a:t>
            </a:r>
            <a:r>
              <a:rPr lang="en-US" sz="2000" b="1" smtClean="0">
                <a:solidFill>
                  <a:schemeClr val="accent2">
                    <a:lumMod val="50000"/>
                  </a:schemeClr>
                </a:solidFill>
                <a:latin typeface="+mn-lt"/>
                <a:ea typeface="Calibri" panose="020F0502020204030204" pitchFamily="34" charset="0"/>
                <a:cs typeface="Times New Roman" panose="02020603050405020304" pitchFamily="18" charset="0"/>
              </a:rPr>
              <a:t> </a:t>
            </a:r>
            <a:r>
              <a:rPr lang="en-US" sz="2000" smtClean="0">
                <a:solidFill>
                  <a:schemeClr val="accent2">
                    <a:lumMod val="50000"/>
                  </a:schemeClr>
                </a:solidFill>
                <a:latin typeface="+mn-lt"/>
                <a:ea typeface="Calibri" panose="020F0502020204030204" pitchFamily="34" charset="0"/>
                <a:cs typeface="Times New Roman" panose="02020603050405020304" pitchFamily="18" charset="0"/>
              </a:rPr>
              <a:t>N</a:t>
            </a:r>
            <a:r>
              <a:rPr lang="vi-VN" sz="2000" smtClean="0">
                <a:solidFill>
                  <a:schemeClr val="accent2">
                    <a:lumMod val="50000"/>
                  </a:schemeClr>
                </a:solidFill>
                <a:latin typeface="+mn-lt"/>
                <a:ea typeface="Calibri" panose="020F0502020204030204" pitchFamily="34" charset="0"/>
                <a:cs typeface="Times New Roman" panose="02020603050405020304" pitchFamily="18" charset="0"/>
              </a:rPr>
              <a:t>ghỉ hơi đúng ở những câu dài, nhấn giọng từ ngữ quan trọng và thể hiện tình cảm, cảm xúc phù hợp khi đọc</a:t>
            </a:r>
            <a:endParaRPr lang="en-US" sz="2000">
              <a:solidFill>
                <a:schemeClr val="accent2">
                  <a:lumMod val="50000"/>
                </a:schemeClr>
              </a:solidFill>
              <a:latin typeface="+mn-lt"/>
            </a:endParaRPr>
          </a:p>
        </p:txBody>
      </p:sp>
      <p:sp>
        <p:nvSpPr>
          <p:cNvPr id="4" name="Google Shape;707;p42"/>
          <p:cNvSpPr txBox="1">
            <a:spLocks/>
          </p:cNvSpPr>
          <p:nvPr/>
        </p:nvSpPr>
        <p:spPr>
          <a:xfrm>
            <a:off x="0" y="147301"/>
            <a:ext cx="9144000"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700"/>
              <a:buFont typeface="Fredoka"/>
              <a:buNone/>
              <a:defRPr sz="47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9pPr>
          </a:lstStyle>
          <a:p>
            <a:r>
              <a:rPr lang="en-US" sz="2800" b="1">
                <a:solidFill>
                  <a:schemeClr val="accent2">
                    <a:lumMod val="50000"/>
                  </a:schemeClr>
                </a:solidFill>
                <a:latin typeface="+mj-lt"/>
              </a:rPr>
              <a:t>ĐỌC </a:t>
            </a:r>
            <a:r>
              <a:rPr lang="en-US" sz="2800" b="1" smtClean="0">
                <a:solidFill>
                  <a:schemeClr val="accent2">
                    <a:lumMod val="50000"/>
                  </a:schemeClr>
                </a:solidFill>
                <a:latin typeface="+mj-lt"/>
              </a:rPr>
              <a:t>NÂNG CAO</a:t>
            </a:r>
            <a:endParaRPr lang="en-US" sz="2800" b="1">
              <a:solidFill>
                <a:schemeClr val="accent2">
                  <a:lumMod val="75000"/>
                </a:schemeClr>
              </a:solidFill>
              <a:latin typeface="+mj-lt"/>
            </a:endParaRPr>
          </a:p>
        </p:txBody>
      </p:sp>
      <p:sp>
        <p:nvSpPr>
          <p:cNvPr id="5" name="Rectangle 4"/>
          <p:cNvSpPr/>
          <p:nvPr/>
        </p:nvSpPr>
        <p:spPr>
          <a:xfrm>
            <a:off x="378691" y="1689381"/>
            <a:ext cx="8340437" cy="3369577"/>
          </a:xfrm>
          <a:prstGeom prst="rect">
            <a:avLst/>
          </a:prstGeom>
        </p:spPr>
        <p:txBody>
          <a:bodyPr wrap="square">
            <a:spAutoFit/>
          </a:bodyPr>
          <a:lstStyle/>
          <a:p>
            <a:pPr algn="just">
              <a:lnSpc>
                <a:spcPct val="150000"/>
              </a:lnSpc>
              <a:spcBef>
                <a:spcPts val="240"/>
              </a:spcBef>
              <a:spcAft>
                <a:spcPts val="240"/>
              </a:spcAft>
            </a:pPr>
            <a:r>
              <a:rPr lang="vi-VN" sz="2000">
                <a:latin typeface="+mn-lt"/>
                <a:ea typeface="Calibri" panose="020F0502020204030204" pitchFamily="34" charset="0"/>
                <a:cs typeface="Times New Roman" panose="02020603050405020304" pitchFamily="18" charset="0"/>
              </a:rPr>
              <a:t>- Đấy là </a:t>
            </a:r>
            <a:r>
              <a:rPr lang="vi-VN" sz="2000" b="1">
                <a:solidFill>
                  <a:schemeClr val="accent2"/>
                </a:solidFill>
                <a:latin typeface="+mn-lt"/>
                <a:ea typeface="Calibri" panose="020F0502020204030204" pitchFamily="34" charset="0"/>
                <a:cs typeface="Times New Roman" panose="02020603050405020304" pitchFamily="18" charset="0"/>
              </a:rPr>
              <a:t>người cô/</a:t>
            </a:r>
            <a:r>
              <a:rPr lang="vi-VN" sz="2000">
                <a:latin typeface="+mn-lt"/>
                <a:ea typeface="Calibri" panose="020F0502020204030204" pitchFamily="34" charset="0"/>
                <a:cs typeface="Times New Roman" panose="02020603050405020304" pitchFamily="18" charset="0"/>
              </a:rPr>
              <a:t> mà bẻ Hương </a:t>
            </a:r>
            <a:r>
              <a:rPr lang="vi-VN" sz="2000" b="1">
                <a:solidFill>
                  <a:schemeClr val="accent2"/>
                </a:solidFill>
                <a:latin typeface="+mn-lt"/>
                <a:ea typeface="Calibri" panose="020F0502020204030204" pitchFamily="34" charset="0"/>
                <a:cs typeface="Times New Roman" panose="02020603050405020304" pitchFamily="18" charset="0"/>
              </a:rPr>
              <a:t>chợt nhớ tới/ </a:t>
            </a:r>
            <a:r>
              <a:rPr lang="vi-VN" sz="2000">
                <a:latin typeface="+mn-lt"/>
                <a:ea typeface="Calibri" panose="020F0502020204030204" pitchFamily="34" charset="0"/>
                <a:cs typeface="Times New Roman" panose="02020603050405020304" pitchFamily="18" charset="0"/>
              </a:rPr>
              <a:t>trong một lần chuyện trò </a:t>
            </a:r>
            <a:r>
              <a:rPr lang="vi-VN" sz="2000" smtClean="0">
                <a:latin typeface="+mn-lt"/>
                <a:ea typeface="Calibri" panose="020F0502020204030204" pitchFamily="34" charset="0"/>
                <a:cs typeface="Times New Roman" panose="02020603050405020304" pitchFamily="18" charset="0"/>
              </a:rPr>
              <a:t>với</a:t>
            </a:r>
            <a:r>
              <a:rPr lang="en-US" sz="2000" smtClean="0">
                <a:latin typeface="+mn-lt"/>
                <a:ea typeface="Calibri" panose="020F0502020204030204" pitchFamily="34" charset="0"/>
                <a:cs typeface="Times New Roman" panose="02020603050405020304" pitchFamily="18" charset="0"/>
              </a:rPr>
              <a:t> </a:t>
            </a:r>
            <a:r>
              <a:rPr lang="vi-VN" sz="2000" smtClean="0">
                <a:latin typeface="+mn-lt"/>
                <a:ea typeface="Calibri" panose="020F0502020204030204" pitchFamily="34" charset="0"/>
                <a:cs typeface="Times New Roman" panose="02020603050405020304" pitchFamily="18" charset="0"/>
              </a:rPr>
              <a:t>các </a:t>
            </a:r>
            <a:r>
              <a:rPr lang="vi-VN" sz="2000">
                <a:latin typeface="+mn-lt"/>
                <a:ea typeface="Calibri" panose="020F0502020204030204" pitchFamily="34" charset="0"/>
                <a:cs typeface="Times New Roman" panose="02020603050405020304" pitchFamily="18" charset="0"/>
              </a:rPr>
              <a:t>bạn. </a:t>
            </a:r>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240"/>
              </a:spcBef>
              <a:spcAft>
                <a:spcPts val="240"/>
              </a:spcAft>
            </a:pPr>
            <a:r>
              <a:rPr lang="vi-VN" sz="2000">
                <a:latin typeface="+mn-lt"/>
                <a:ea typeface="Calibri" panose="020F0502020204030204" pitchFamily="34" charset="0"/>
                <a:cs typeface="Times New Roman" panose="02020603050405020304" pitchFamily="18" charset="0"/>
              </a:rPr>
              <a:t>- Cô </a:t>
            </a:r>
            <a:r>
              <a:rPr lang="vi-VN" sz="2000" b="1">
                <a:solidFill>
                  <a:schemeClr val="accent2"/>
                </a:solidFill>
                <a:latin typeface="+mn-lt"/>
                <a:ea typeface="Calibri" panose="020F0502020204030204" pitchFamily="34" charset="0"/>
                <a:cs typeface="Times New Roman" panose="02020603050405020304" pitchFamily="18" charset="0"/>
              </a:rPr>
              <a:t>không ngờ </a:t>
            </a:r>
            <a:r>
              <a:rPr lang="vi-VN" sz="2000">
                <a:latin typeface="+mn-lt"/>
                <a:ea typeface="Calibri" panose="020F0502020204030204" pitchFamily="34" charset="0"/>
                <a:cs typeface="Times New Roman" panose="02020603050405020304" pitchFamily="18" charset="0"/>
              </a:rPr>
              <a:t>cái con bé Hương,</a:t>
            </a:r>
            <a:r>
              <a:rPr lang="vi-VN" sz="2000" b="1">
                <a:solidFill>
                  <a:schemeClr val="accent2"/>
                </a:solidFill>
                <a:latin typeface="+mn-lt"/>
                <a:ea typeface="Calibri" panose="020F0502020204030204" pitchFamily="34" charset="0"/>
                <a:cs typeface="Times New Roman" panose="02020603050405020304" pitchFamily="18" charset="0"/>
              </a:rPr>
              <a:t>/</a:t>
            </a:r>
            <a:r>
              <a:rPr lang="vi-VN" sz="2000">
                <a:latin typeface="+mn-lt"/>
                <a:ea typeface="Calibri" panose="020F0502020204030204" pitchFamily="34" charset="0"/>
                <a:cs typeface="Times New Roman" panose="02020603050405020304" pitchFamily="18" charset="0"/>
              </a:rPr>
              <a:t> khi theo bố mẹ vào Sài Gòn còn bé tí xíu,</a:t>
            </a:r>
            <a:r>
              <a:rPr lang="vi-VN" sz="2000" b="1">
                <a:solidFill>
                  <a:schemeClr val="accent2"/>
                </a:solidFill>
                <a:latin typeface="+mn-lt"/>
                <a:ea typeface="Calibri" panose="020F0502020204030204" pitchFamily="34" charset="0"/>
                <a:cs typeface="Times New Roman" panose="02020603050405020304" pitchFamily="18" charset="0"/>
              </a:rPr>
              <a:t>/</a:t>
            </a:r>
            <a:r>
              <a:rPr lang="vi-VN" sz="2000">
                <a:latin typeface="+mn-lt"/>
                <a:ea typeface="Calibri" panose="020F0502020204030204" pitchFamily="34" charset="0"/>
                <a:cs typeface="Times New Roman" panose="02020603050405020304" pitchFamily="18" charset="0"/>
              </a:rPr>
              <a:t> thể mà bây giờ đã viết thư cho cô,</a:t>
            </a:r>
            <a:r>
              <a:rPr lang="vi-VN" sz="2000" b="1">
                <a:solidFill>
                  <a:schemeClr val="accent2"/>
                </a:solidFill>
                <a:latin typeface="+mn-lt"/>
                <a:ea typeface="Calibri" panose="020F0502020204030204" pitchFamily="34" charset="0"/>
                <a:cs typeface="Times New Roman" panose="02020603050405020304" pitchFamily="18" charset="0"/>
              </a:rPr>
              <a:t>/ </a:t>
            </a:r>
            <a:r>
              <a:rPr lang="vi-VN" sz="2000">
                <a:latin typeface="+mn-lt"/>
                <a:ea typeface="Calibri" panose="020F0502020204030204" pitchFamily="34" charset="0"/>
                <a:cs typeface="Times New Roman" panose="02020603050405020304" pitchFamily="18" charset="0"/>
              </a:rPr>
              <a:t>nhở đến cô,</a:t>
            </a:r>
            <a:r>
              <a:rPr lang="vi-VN" sz="2000" b="1">
                <a:solidFill>
                  <a:schemeClr val="accent2"/>
                </a:solidFill>
                <a:latin typeface="+mn-lt"/>
                <a:ea typeface="Calibri" panose="020F0502020204030204" pitchFamily="34" charset="0"/>
                <a:cs typeface="Times New Roman" panose="02020603050405020304" pitchFamily="18" charset="0"/>
              </a:rPr>
              <a:t>/</a:t>
            </a:r>
            <a:r>
              <a:rPr lang="vi-VN" sz="2000">
                <a:latin typeface="+mn-lt"/>
                <a:ea typeface="Calibri" panose="020F0502020204030204" pitchFamily="34" charset="0"/>
                <a:cs typeface="Times New Roman" panose="02020603050405020304" pitchFamily="18" charset="0"/>
              </a:rPr>
              <a:t> nghĩ cho cô </a:t>
            </a:r>
            <a:r>
              <a:rPr lang="vi-VN" sz="2000" b="1">
                <a:solidFill>
                  <a:schemeClr val="accent2"/>
                </a:solidFill>
                <a:latin typeface="+mn-lt"/>
                <a:ea typeface="Calibri" panose="020F0502020204030204" pitchFamily="34" charset="0"/>
                <a:cs typeface="Times New Roman" panose="02020603050405020304" pitchFamily="18" charset="0"/>
              </a:rPr>
              <a:t>bao điều tốt đẹp</a:t>
            </a:r>
            <a:r>
              <a:rPr lang="vi-VN" sz="2000" b="1">
                <a:latin typeface="+mn-lt"/>
                <a:ea typeface="Calibri" panose="020F0502020204030204" pitchFamily="34" charset="0"/>
                <a:cs typeface="Times New Roman" panose="02020603050405020304" pitchFamily="18" charset="0"/>
              </a:rPr>
              <a:t>.</a:t>
            </a:r>
            <a:r>
              <a:rPr lang="vi-VN" sz="200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240"/>
              </a:spcBef>
              <a:spcAft>
                <a:spcPts val="240"/>
              </a:spcAft>
            </a:pPr>
            <a:r>
              <a:rPr lang="vi-VN" sz="2000">
                <a:latin typeface="+mn-lt"/>
                <a:ea typeface="Calibri" panose="020F0502020204030204" pitchFamily="34" charset="0"/>
                <a:cs typeface="Times New Roman" panose="02020603050405020304" pitchFamily="18" charset="0"/>
              </a:rPr>
              <a:t>- Cô liền </a:t>
            </a:r>
            <a:r>
              <a:rPr lang="vi-VN" sz="2000" b="1">
                <a:solidFill>
                  <a:schemeClr val="accent2"/>
                </a:solidFill>
                <a:latin typeface="+mn-lt"/>
                <a:ea typeface="Calibri" panose="020F0502020204030204" pitchFamily="34" charset="0"/>
                <a:cs typeface="Times New Roman" panose="02020603050405020304" pitchFamily="18" charset="0"/>
              </a:rPr>
              <a:t>viết một lá thư </a:t>
            </a:r>
            <a:r>
              <a:rPr lang="vi-VN" sz="2000">
                <a:latin typeface="+mn-lt"/>
                <a:ea typeface="Calibri" panose="020F0502020204030204" pitchFamily="34" charset="0"/>
                <a:cs typeface="Times New Roman" panose="02020603050405020304" pitchFamily="18" charset="0"/>
              </a:rPr>
              <a:t>cho bé Hương,</a:t>
            </a:r>
            <a:r>
              <a:rPr lang="vi-VN" sz="2000" b="1">
                <a:solidFill>
                  <a:schemeClr val="accent2"/>
                </a:solidFill>
                <a:latin typeface="+mn-lt"/>
                <a:ea typeface="Calibri" panose="020F0502020204030204" pitchFamily="34" charset="0"/>
                <a:cs typeface="Times New Roman" panose="02020603050405020304" pitchFamily="18" charset="0"/>
              </a:rPr>
              <a:t>/ kể </a:t>
            </a:r>
            <a:r>
              <a:rPr lang="vi-VN" sz="2000">
                <a:latin typeface="+mn-lt"/>
                <a:ea typeface="Calibri" panose="020F0502020204030204" pitchFamily="34" charset="0"/>
                <a:cs typeface="Times New Roman" panose="02020603050405020304" pitchFamily="18" charset="0"/>
              </a:rPr>
              <a:t>công việc của cô cho Hương nghe</a:t>
            </a:r>
            <a:r>
              <a:rPr lang="vi-VN" sz="2000" b="1">
                <a:solidFill>
                  <a:schemeClr val="accent2"/>
                </a:solidFill>
                <a:latin typeface="+mn-lt"/>
                <a:ea typeface="Calibri" panose="020F0502020204030204" pitchFamily="34" charset="0"/>
                <a:cs typeface="Times New Roman" panose="02020603050405020304" pitchFamily="18" charset="0"/>
              </a:rPr>
              <a:t> /</a:t>
            </a:r>
            <a:r>
              <a:rPr lang="vi-VN" sz="2000">
                <a:latin typeface="+mn-lt"/>
                <a:ea typeface="Calibri" panose="020F0502020204030204" pitchFamily="34" charset="0"/>
                <a:cs typeface="Times New Roman" panose="02020603050405020304" pitchFamily="18" charset="0"/>
              </a:rPr>
              <a:t> và </a:t>
            </a:r>
            <a:r>
              <a:rPr lang="vi-VN" sz="2000" b="1">
                <a:solidFill>
                  <a:schemeClr val="accent2"/>
                </a:solidFill>
                <a:latin typeface="+mn-lt"/>
                <a:ea typeface="Calibri" panose="020F0502020204030204" pitchFamily="34" charset="0"/>
                <a:cs typeface="Times New Roman" panose="02020603050405020304" pitchFamily="18" charset="0"/>
              </a:rPr>
              <a:t>hứa</a:t>
            </a:r>
            <a:r>
              <a:rPr lang="vi-VN" sz="2000">
                <a:latin typeface="+mn-lt"/>
                <a:ea typeface="Calibri" panose="020F0502020204030204" pitchFamily="34" charset="0"/>
                <a:cs typeface="Times New Roman" panose="02020603050405020304" pitchFamily="18" charset="0"/>
              </a:rPr>
              <a:t> sẽ vào </a:t>
            </a:r>
            <a:r>
              <a:rPr lang="vi-VN" sz="2000" b="1">
                <a:solidFill>
                  <a:schemeClr val="accent2"/>
                </a:solidFill>
                <a:latin typeface="+mn-lt"/>
                <a:ea typeface="Calibri" panose="020F0502020204030204" pitchFamily="34" charset="0"/>
                <a:cs typeface="Times New Roman" panose="02020603050405020304" pitchFamily="18" charset="0"/>
              </a:rPr>
              <a:t>thăm</a:t>
            </a:r>
            <a:r>
              <a:rPr lang="vi-VN" sz="2000">
                <a:latin typeface="+mn-lt"/>
                <a:ea typeface="Calibri" panose="020F0502020204030204" pitchFamily="34" charset="0"/>
                <a:cs typeface="Times New Roman" panose="02020603050405020304" pitchFamily="18" charset="0"/>
              </a:rPr>
              <a:t> Hương</a:t>
            </a:r>
            <a:r>
              <a:rPr lang="vi-VN" sz="2000" b="1">
                <a:solidFill>
                  <a:schemeClr val="accent2"/>
                </a:solidFill>
                <a:latin typeface="+mn-lt"/>
                <a:ea typeface="Calibri" panose="020F0502020204030204" pitchFamily="34" charset="0"/>
                <a:cs typeface="Times New Roman" panose="02020603050405020304" pitchFamily="18" charset="0"/>
              </a:rPr>
              <a:t>/ </a:t>
            </a:r>
            <a:r>
              <a:rPr lang="vi-VN" sz="2000">
                <a:latin typeface="+mn-lt"/>
                <a:ea typeface="Calibri" panose="020F0502020204030204" pitchFamily="34" charset="0"/>
                <a:cs typeface="Times New Roman" panose="02020603050405020304" pitchFamily="18" charset="0"/>
              </a:rPr>
              <a:t>trong kì nghỉ phép tới.</a:t>
            </a:r>
            <a:endParaRPr lang="en-US" sz="20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76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5" name="Google Shape;715;p43"/>
          <p:cNvSpPr txBox="1">
            <a:spLocks noGrp="1"/>
          </p:cNvSpPr>
          <p:nvPr>
            <p:ph type="subTitle" idx="1"/>
          </p:nvPr>
        </p:nvSpPr>
        <p:spPr>
          <a:xfrm>
            <a:off x="488893" y="1223255"/>
            <a:ext cx="4646356" cy="1887000"/>
          </a:xfrm>
          <a:prstGeom prst="rect">
            <a:avLst/>
          </a:prstGeom>
        </p:spPr>
        <p:txBody>
          <a:bodyPr spcFirstLastPara="1" wrap="square" lIns="91425" tIns="91425" rIns="91425" bIns="91425" anchor="t" anchorCtr="0">
            <a:noAutofit/>
          </a:bodyPr>
          <a:lstStyle/>
          <a:p>
            <a:pPr marL="342900" lvl="0" indent="-342900" algn="just">
              <a:lnSpc>
                <a:spcPct val="150000"/>
              </a:lnSpc>
              <a:spcAft>
                <a:spcPts val="1200"/>
              </a:spcAft>
              <a:buFont typeface="Arial" panose="020B0604020202020204" pitchFamily="34" charset="0"/>
              <a:buChar char="•"/>
            </a:pPr>
            <a:r>
              <a:rPr lang="en-US" sz="2000">
                <a:solidFill>
                  <a:schemeClr val="bg1">
                    <a:lumMod val="10000"/>
                  </a:schemeClr>
                </a:solidFill>
                <a:latin typeface="+mj-lt"/>
              </a:rPr>
              <a:t>V</a:t>
            </a:r>
            <a:r>
              <a:rPr lang="en-US" sz="2000" smtClean="0">
                <a:solidFill>
                  <a:schemeClr val="bg1">
                    <a:lumMod val="10000"/>
                  </a:schemeClr>
                </a:solidFill>
                <a:latin typeface="+mj-lt"/>
              </a:rPr>
              <a:t>ề </a:t>
            </a:r>
            <a:r>
              <a:rPr lang="en-US" sz="2000">
                <a:solidFill>
                  <a:schemeClr val="bg1">
                    <a:lumMod val="10000"/>
                  </a:schemeClr>
                </a:solidFill>
                <a:latin typeface="+mj-lt"/>
              </a:rPr>
              <a:t>nhà </a:t>
            </a:r>
            <a:r>
              <a:rPr lang="en-US" sz="2000" b="1">
                <a:solidFill>
                  <a:schemeClr val="accent2">
                    <a:lumMod val="50000"/>
                  </a:schemeClr>
                </a:solidFill>
                <a:latin typeface="+mj-lt"/>
              </a:rPr>
              <a:t>đọc sách, ghi phiếu đọc sách </a:t>
            </a:r>
            <a:r>
              <a:rPr lang="en-US" sz="2000">
                <a:solidFill>
                  <a:schemeClr val="bg1">
                    <a:lumMod val="10000"/>
                  </a:schemeClr>
                </a:solidFill>
                <a:latin typeface="+mj-lt"/>
              </a:rPr>
              <a:t>theo yêu cầu trong SGK (trang 87, Tiếng Việt 4, tập một</a:t>
            </a:r>
            <a:r>
              <a:rPr lang="en-US" sz="2000" smtClean="0">
                <a:solidFill>
                  <a:schemeClr val="bg1">
                    <a:lumMod val="10000"/>
                  </a:schemeClr>
                </a:solidFill>
                <a:latin typeface="+mj-lt"/>
              </a:rPr>
              <a:t>).</a:t>
            </a:r>
          </a:p>
          <a:p>
            <a:pPr marL="342900" lvl="0" indent="-342900" algn="just">
              <a:lnSpc>
                <a:spcPct val="150000"/>
              </a:lnSpc>
              <a:spcAft>
                <a:spcPts val="1200"/>
              </a:spcAft>
              <a:buFont typeface="Arial" panose="020B0604020202020204" pitchFamily="34" charset="0"/>
              <a:buChar char="•"/>
            </a:pPr>
            <a:r>
              <a:rPr lang="en-US" sz="2000">
                <a:solidFill>
                  <a:schemeClr val="bg1">
                    <a:lumMod val="10000"/>
                  </a:schemeClr>
                </a:solidFill>
                <a:latin typeface="+mj-lt"/>
              </a:rPr>
              <a:t>HS có thể tìm truyện </a:t>
            </a:r>
            <a:r>
              <a:rPr lang="en-US" sz="2000" smtClean="0">
                <a:solidFill>
                  <a:schemeClr val="bg1">
                    <a:lumMod val="10000"/>
                  </a:schemeClr>
                </a:solidFill>
                <a:latin typeface="+mj-lt"/>
              </a:rPr>
              <a:t>trong </a:t>
            </a:r>
            <a:r>
              <a:rPr lang="en-US" sz="2000">
                <a:solidFill>
                  <a:schemeClr val="bg1">
                    <a:lumMod val="10000"/>
                  </a:schemeClr>
                </a:solidFill>
                <a:latin typeface="+mj-lt"/>
              </a:rPr>
              <a:t>quyển </a:t>
            </a:r>
            <a:r>
              <a:rPr lang="en-US" sz="2000" b="1">
                <a:solidFill>
                  <a:schemeClr val="accent2">
                    <a:lumMod val="50000"/>
                  </a:schemeClr>
                </a:solidFill>
                <a:latin typeface="+mj-lt"/>
              </a:rPr>
              <a:t>Truyện đọc lớp 4</a:t>
            </a:r>
            <a:r>
              <a:rPr lang="en-US" sz="2000">
                <a:solidFill>
                  <a:schemeClr val="accent2">
                    <a:lumMod val="50000"/>
                  </a:schemeClr>
                </a:solidFill>
                <a:latin typeface="+mj-lt"/>
              </a:rPr>
              <a:t> </a:t>
            </a:r>
            <a:r>
              <a:rPr lang="en-US" sz="2000">
                <a:solidFill>
                  <a:schemeClr val="bg1">
                    <a:lumMod val="10000"/>
                  </a:schemeClr>
                </a:solidFill>
                <a:latin typeface="+mj-lt"/>
              </a:rPr>
              <a:t>(</a:t>
            </a:r>
            <a:r>
              <a:rPr lang="en-US" sz="2000" i="1">
                <a:solidFill>
                  <a:schemeClr val="bg1">
                    <a:lumMod val="10000"/>
                  </a:schemeClr>
                </a:solidFill>
                <a:latin typeface="+mj-lt"/>
              </a:rPr>
              <a:t>Nhà xuất bản Đại học Quốc Gia Hà Nội</a:t>
            </a:r>
            <a:r>
              <a:rPr lang="en-US" sz="2000">
                <a:solidFill>
                  <a:schemeClr val="bg1">
                    <a:lumMod val="10000"/>
                  </a:schemeClr>
                </a:solidFill>
                <a:latin typeface="+mj-lt"/>
              </a:rPr>
              <a:t>).</a:t>
            </a:r>
            <a:endParaRPr sz="2000">
              <a:solidFill>
                <a:schemeClr val="bg1">
                  <a:lumMod val="10000"/>
                </a:schemeClr>
              </a:solidFill>
              <a:latin typeface="+mj-lt"/>
            </a:endParaRPr>
          </a:p>
        </p:txBody>
      </p:sp>
      <p:sp>
        <p:nvSpPr>
          <p:cNvPr id="6" name="Google Shape;707;p42"/>
          <p:cNvSpPr txBox="1">
            <a:spLocks/>
          </p:cNvSpPr>
          <p:nvPr/>
        </p:nvSpPr>
        <p:spPr>
          <a:xfrm>
            <a:off x="0" y="276610"/>
            <a:ext cx="9144000"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700"/>
              <a:buFont typeface="Fredoka"/>
              <a:buNone/>
              <a:defRPr sz="47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9pPr>
          </a:lstStyle>
          <a:p>
            <a:r>
              <a:rPr lang="en-US" sz="3200" b="1" smtClean="0">
                <a:solidFill>
                  <a:schemeClr val="accent2">
                    <a:lumMod val="50000"/>
                  </a:schemeClr>
                </a:solidFill>
                <a:latin typeface="+mj-lt"/>
              </a:rPr>
              <a:t>CỦNG CỐ, DẶN DÒ</a:t>
            </a:r>
            <a:endParaRPr lang="en-US" sz="3200" b="1">
              <a:solidFill>
                <a:schemeClr val="accent2">
                  <a:lumMod val="75000"/>
                </a:schemeClr>
              </a:solidFill>
              <a:latin typeface="+mj-lt"/>
            </a:endParaRPr>
          </a:p>
        </p:txBody>
      </p:sp>
      <p:pic>
        <p:nvPicPr>
          <p:cNvPr id="12" name="Google Shape;808;p47"/>
          <p:cNvPicPr preferRelativeResize="0"/>
          <p:nvPr/>
        </p:nvPicPr>
        <p:blipFill rotWithShape="1">
          <a:blip r:embed="rId3">
            <a:alphaModFix amt="93000"/>
          </a:blip>
          <a:srcRect t="1185"/>
          <a:stretch/>
        </p:blipFill>
        <p:spPr>
          <a:xfrm>
            <a:off x="5135249" y="1077010"/>
            <a:ext cx="4008751" cy="4066490"/>
          </a:xfrm>
          <a:prstGeom prst="rect">
            <a:avLst/>
          </a:prstGeom>
          <a:noFill/>
          <a:ln>
            <a:noFill/>
          </a:ln>
        </p:spPr>
      </p:pic>
    </p:spTree>
    <p:extLst>
      <p:ext uri="{BB962C8B-B14F-4D97-AF65-F5344CB8AC3E}">
        <p14:creationId xmlns:p14="http://schemas.microsoft.com/office/powerpoint/2010/main" val="170183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5">
                                            <p:txEl>
                                              <p:pRg st="0" end="0"/>
                                            </p:txEl>
                                          </p:spTgt>
                                        </p:tgtEl>
                                        <p:attrNameLst>
                                          <p:attrName>style.visibility</p:attrName>
                                        </p:attrNameLst>
                                      </p:cBhvr>
                                      <p:to>
                                        <p:strVal val="visible"/>
                                      </p:to>
                                    </p:set>
                                    <p:animEffect transition="in" filter="fade">
                                      <p:cBhvr>
                                        <p:cTn id="7" dur="500"/>
                                        <p:tgtEl>
                                          <p:spTgt spid="7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5">
                                            <p:txEl>
                                              <p:pRg st="1" end="1"/>
                                            </p:txEl>
                                          </p:spTgt>
                                        </p:tgtEl>
                                        <p:attrNameLst>
                                          <p:attrName>style.visibility</p:attrName>
                                        </p:attrNameLst>
                                      </p:cBhvr>
                                      <p:to>
                                        <p:strVal val="visible"/>
                                      </p:to>
                                    </p:set>
                                    <p:animEffect transition="in" filter="fade">
                                      <p:cBhvr>
                                        <p:cTn id="11" dur="500"/>
                                        <p:tgtEl>
                                          <p:spTgt spid="7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7;p42"/>
          <p:cNvSpPr txBox="1">
            <a:spLocks/>
          </p:cNvSpPr>
          <p:nvPr/>
        </p:nvSpPr>
        <p:spPr>
          <a:xfrm>
            <a:off x="0" y="276610"/>
            <a:ext cx="9144000"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700"/>
              <a:buFont typeface="Fredoka"/>
              <a:buNone/>
              <a:defRPr sz="47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9pPr>
          </a:lstStyle>
          <a:p>
            <a:r>
              <a:rPr lang="en-US" sz="3200" b="1" smtClean="0">
                <a:solidFill>
                  <a:schemeClr val="accent2">
                    <a:lumMod val="50000"/>
                  </a:schemeClr>
                </a:solidFill>
                <a:latin typeface="+mj-lt"/>
              </a:rPr>
              <a:t>TỰ ĐỌC SÁCH BÁO</a:t>
            </a:r>
            <a:endParaRPr lang="en-US" sz="3200" b="1">
              <a:solidFill>
                <a:schemeClr val="accent2">
                  <a:lumMod val="75000"/>
                </a:schemeClr>
              </a:solidFill>
              <a:latin typeface="+mj-lt"/>
            </a:endParaRPr>
          </a:p>
        </p:txBody>
      </p:sp>
      <p:sp>
        <p:nvSpPr>
          <p:cNvPr id="3" name="Rectangle 2"/>
          <p:cNvSpPr/>
          <p:nvPr/>
        </p:nvSpPr>
        <p:spPr>
          <a:xfrm>
            <a:off x="370980" y="1047524"/>
            <a:ext cx="8496533" cy="677108"/>
          </a:xfrm>
          <a:prstGeom prst="rect">
            <a:avLst/>
          </a:prstGeom>
          <a:solidFill>
            <a:schemeClr val="accent6"/>
          </a:solidFill>
          <a:ln w="28575">
            <a:solidFill>
              <a:schemeClr val="accent2">
                <a:lumMod val="50000"/>
              </a:schemeClr>
            </a:solidFill>
          </a:ln>
        </p:spPr>
        <p:txBody>
          <a:bodyPr wrap="square" lIns="91440" tIns="182880" bIns="182880" anchor="ctr">
            <a:spAutoFit/>
          </a:bodyPr>
          <a:lstStyle/>
          <a:p>
            <a:pPr algn="ctr">
              <a:spcBef>
                <a:spcPts val="1200"/>
              </a:spcBef>
              <a:spcAft>
                <a:spcPts val="1200"/>
              </a:spcAft>
            </a:pPr>
            <a:r>
              <a:rPr lang="en-US" sz="2000" b="1">
                <a:solidFill>
                  <a:schemeClr val="accent2">
                    <a:lumMod val="50000"/>
                  </a:schemeClr>
                </a:solidFill>
                <a:latin typeface="+mn-lt"/>
                <a:ea typeface="Calibri" panose="020F0502020204030204" pitchFamily="34" charset="0"/>
              </a:rPr>
              <a:t>H</a:t>
            </a:r>
            <a:r>
              <a:rPr lang="vi-VN" sz="2000" b="1" smtClean="0">
                <a:solidFill>
                  <a:schemeClr val="accent2">
                    <a:lumMod val="50000"/>
                  </a:schemeClr>
                </a:solidFill>
                <a:latin typeface="+mn-lt"/>
                <a:ea typeface="Calibri" panose="020F0502020204030204" pitchFamily="34" charset="0"/>
              </a:rPr>
              <a:t>ọc </a:t>
            </a:r>
            <a:r>
              <a:rPr lang="vi-VN" sz="2000" b="1">
                <a:solidFill>
                  <a:schemeClr val="accent2">
                    <a:lumMod val="50000"/>
                  </a:schemeClr>
                </a:solidFill>
                <a:latin typeface="+mn-lt"/>
                <a:ea typeface="Calibri" panose="020F0502020204030204" pitchFamily="34" charset="0"/>
              </a:rPr>
              <a:t>sinh tự đọc sách báo ở nhà theo yêu </a:t>
            </a:r>
            <a:r>
              <a:rPr lang="vi-VN" sz="2000" b="1" smtClean="0">
                <a:solidFill>
                  <a:schemeClr val="accent2">
                    <a:lumMod val="50000"/>
                  </a:schemeClr>
                </a:solidFill>
                <a:latin typeface="+mn-lt"/>
                <a:ea typeface="Calibri" panose="020F0502020204030204" pitchFamily="34" charset="0"/>
              </a:rPr>
              <a:t>cầu </a:t>
            </a:r>
            <a:endParaRPr lang="en-US" sz="2000">
              <a:solidFill>
                <a:schemeClr val="accent2">
                  <a:lumMod val="50000"/>
                </a:schemeClr>
              </a:solidFill>
              <a:latin typeface="+mn-lt"/>
            </a:endParaRPr>
          </a:p>
        </p:txBody>
      </p:sp>
      <p:sp>
        <p:nvSpPr>
          <p:cNvPr id="7" name="Rectangle 6"/>
          <p:cNvSpPr/>
          <p:nvPr/>
        </p:nvSpPr>
        <p:spPr>
          <a:xfrm>
            <a:off x="368338" y="2412871"/>
            <a:ext cx="2274500" cy="2343655"/>
          </a:xfrm>
          <a:prstGeom prst="rect">
            <a:avLst/>
          </a:prstGeom>
          <a:solidFill>
            <a:schemeClr val="accent6"/>
          </a:solidFill>
          <a:ln w="28575">
            <a:solidFill>
              <a:schemeClr val="accent2">
                <a:lumMod val="50000"/>
              </a:schemeClr>
            </a:solidFill>
          </a:ln>
        </p:spPr>
        <p:txBody>
          <a:bodyPr wrap="square">
            <a:spAutoFit/>
          </a:bodyPr>
          <a:lstStyle/>
          <a:p>
            <a:pPr marL="139700" indent="0" algn="ctr">
              <a:lnSpc>
                <a:spcPct val="150000"/>
              </a:lnSpc>
            </a:pPr>
            <a:r>
              <a:rPr lang="en-US" sz="2000" b="1">
                <a:solidFill>
                  <a:schemeClr val="accent2">
                    <a:lumMod val="50000"/>
                  </a:schemeClr>
                </a:solidFill>
                <a:latin typeface="+mn-lt"/>
              </a:rPr>
              <a:t>N</a:t>
            </a:r>
            <a:r>
              <a:rPr lang="vi-VN" sz="2000" b="1" smtClean="0">
                <a:solidFill>
                  <a:schemeClr val="accent2">
                    <a:lumMod val="50000"/>
                  </a:schemeClr>
                </a:solidFill>
                <a:latin typeface="+mn-lt"/>
              </a:rPr>
              <a:t>ội </a:t>
            </a:r>
            <a:r>
              <a:rPr lang="vi-VN" sz="2000" b="1">
                <a:solidFill>
                  <a:schemeClr val="accent2">
                    <a:lumMod val="50000"/>
                  </a:schemeClr>
                </a:solidFill>
                <a:latin typeface="+mn-lt"/>
              </a:rPr>
              <a:t>dung bài đọc: </a:t>
            </a:r>
            <a:r>
              <a:rPr lang="vi-VN" sz="2000">
                <a:solidFill>
                  <a:schemeClr val="accent2">
                    <a:lumMod val="50000"/>
                  </a:schemeClr>
                </a:solidFill>
                <a:latin typeface="+mn-lt"/>
              </a:rPr>
              <a:t>bài đọc có nội </a:t>
            </a:r>
            <a:r>
              <a:rPr lang="vi-VN" sz="2000" smtClean="0">
                <a:solidFill>
                  <a:schemeClr val="accent2">
                    <a:lumMod val="50000"/>
                  </a:schemeClr>
                </a:solidFill>
                <a:latin typeface="+mn-lt"/>
              </a:rPr>
              <a:t>dung kể về </a:t>
            </a:r>
            <a:r>
              <a:rPr lang="vi-VN" sz="2000">
                <a:solidFill>
                  <a:schemeClr val="accent2">
                    <a:lumMod val="50000"/>
                  </a:schemeClr>
                </a:solidFill>
                <a:latin typeface="+mn-lt"/>
              </a:rPr>
              <a:t>họ hàng, làng xóm.</a:t>
            </a:r>
            <a:endParaRPr lang="en-US" sz="1800">
              <a:solidFill>
                <a:schemeClr val="accent2">
                  <a:lumMod val="50000"/>
                </a:schemeClr>
              </a:solidFill>
              <a:latin typeface="+mn-lt"/>
            </a:endParaRPr>
          </a:p>
        </p:txBody>
      </p:sp>
      <p:sp>
        <p:nvSpPr>
          <p:cNvPr id="8" name="Rectangle 7"/>
          <p:cNvSpPr/>
          <p:nvPr/>
        </p:nvSpPr>
        <p:spPr>
          <a:xfrm>
            <a:off x="2833301" y="2412870"/>
            <a:ext cx="2122812" cy="2343655"/>
          </a:xfrm>
          <a:prstGeom prst="rect">
            <a:avLst/>
          </a:prstGeom>
          <a:solidFill>
            <a:schemeClr val="accent6"/>
          </a:solidFill>
          <a:ln w="28575">
            <a:solidFill>
              <a:schemeClr val="accent2">
                <a:lumMod val="50000"/>
              </a:schemeClr>
            </a:solidFill>
          </a:ln>
        </p:spPr>
        <p:txBody>
          <a:bodyPr wrap="square">
            <a:spAutoFit/>
          </a:bodyPr>
          <a:lstStyle/>
          <a:p>
            <a:pPr lvl="0" algn="ctr">
              <a:lnSpc>
                <a:spcPct val="150000"/>
              </a:lnSpc>
            </a:pPr>
            <a:r>
              <a:rPr lang="en-US" sz="2000" b="1">
                <a:solidFill>
                  <a:schemeClr val="accent2">
                    <a:lumMod val="50000"/>
                  </a:schemeClr>
                </a:solidFill>
                <a:latin typeface="+mn-lt"/>
              </a:rPr>
              <a:t>L</a:t>
            </a:r>
            <a:r>
              <a:rPr lang="vi-VN" sz="2000" b="1" smtClean="0">
                <a:solidFill>
                  <a:schemeClr val="accent2">
                    <a:lumMod val="50000"/>
                  </a:schemeClr>
                </a:solidFill>
                <a:latin typeface="+mn-lt"/>
              </a:rPr>
              <a:t>oại </a:t>
            </a:r>
            <a:r>
              <a:rPr lang="vi-VN" sz="2000" b="1">
                <a:solidFill>
                  <a:schemeClr val="accent2">
                    <a:lumMod val="50000"/>
                  </a:schemeClr>
                </a:solidFill>
                <a:latin typeface="+mn-lt"/>
              </a:rPr>
              <a:t>văn bản: </a:t>
            </a:r>
            <a:r>
              <a:rPr lang="vi-VN" sz="2000">
                <a:solidFill>
                  <a:schemeClr val="accent2">
                    <a:lumMod val="50000"/>
                  </a:schemeClr>
                </a:solidFill>
                <a:latin typeface="+mn-lt"/>
              </a:rPr>
              <a:t>truyện, thơ, văn miêu tả, văn bản thông tin</a:t>
            </a:r>
            <a:r>
              <a:rPr lang="vi-VN" sz="2000" smtClean="0">
                <a:solidFill>
                  <a:schemeClr val="accent2">
                    <a:lumMod val="50000"/>
                  </a:schemeClr>
                </a:solidFill>
                <a:latin typeface="+mn-lt"/>
              </a:rPr>
              <a:t>.</a:t>
            </a:r>
            <a:endParaRPr lang="en-US" sz="2000" smtClean="0">
              <a:solidFill>
                <a:schemeClr val="accent2">
                  <a:lumMod val="50000"/>
                </a:schemeClr>
              </a:solidFill>
              <a:latin typeface="+mn-lt"/>
            </a:endParaRPr>
          </a:p>
          <a:p>
            <a:pPr lvl="0" algn="ctr">
              <a:lnSpc>
                <a:spcPct val="150000"/>
              </a:lnSpc>
            </a:pPr>
            <a:endParaRPr lang="en-US" sz="2000">
              <a:solidFill>
                <a:schemeClr val="accent2">
                  <a:lumMod val="50000"/>
                </a:schemeClr>
              </a:solidFill>
              <a:latin typeface="+mn-lt"/>
            </a:endParaRPr>
          </a:p>
        </p:txBody>
      </p:sp>
      <p:sp>
        <p:nvSpPr>
          <p:cNvPr id="9" name="Rectangle 8"/>
          <p:cNvSpPr/>
          <p:nvPr/>
        </p:nvSpPr>
        <p:spPr>
          <a:xfrm>
            <a:off x="5146577" y="2412870"/>
            <a:ext cx="3718294" cy="2343655"/>
          </a:xfrm>
          <a:prstGeom prst="rect">
            <a:avLst/>
          </a:prstGeom>
          <a:solidFill>
            <a:schemeClr val="accent6"/>
          </a:solidFill>
          <a:ln w="28575">
            <a:solidFill>
              <a:schemeClr val="accent2">
                <a:lumMod val="50000"/>
              </a:schemeClr>
            </a:solidFill>
          </a:ln>
        </p:spPr>
        <p:txBody>
          <a:bodyPr wrap="square">
            <a:spAutoFit/>
          </a:bodyPr>
          <a:lstStyle/>
          <a:p>
            <a:pPr algn="ctr">
              <a:lnSpc>
                <a:spcPct val="150000"/>
              </a:lnSpc>
            </a:pPr>
            <a:r>
              <a:rPr lang="en-US" sz="2000" b="1" smtClean="0">
                <a:solidFill>
                  <a:schemeClr val="accent2">
                    <a:lumMod val="50000"/>
                  </a:schemeClr>
                </a:solidFill>
                <a:latin typeface="+mn-lt"/>
              </a:rPr>
              <a:t>S</a:t>
            </a:r>
            <a:r>
              <a:rPr lang="vi-VN" sz="2000" b="1" smtClean="0">
                <a:solidFill>
                  <a:schemeClr val="accent2">
                    <a:lumMod val="50000"/>
                  </a:schemeClr>
                </a:solidFill>
                <a:latin typeface="+mn-lt"/>
              </a:rPr>
              <a:t>ố </a:t>
            </a:r>
            <a:r>
              <a:rPr lang="vi-VN" sz="2000" b="1">
                <a:solidFill>
                  <a:schemeClr val="accent2">
                    <a:lumMod val="50000"/>
                  </a:schemeClr>
                </a:solidFill>
                <a:latin typeface="+mn-lt"/>
              </a:rPr>
              <a:t>lượng</a:t>
            </a:r>
            <a:r>
              <a:rPr lang="vi-VN" sz="2000">
                <a:solidFill>
                  <a:schemeClr val="accent2">
                    <a:lumMod val="50000"/>
                  </a:schemeClr>
                </a:solidFill>
                <a:latin typeface="+mn-lt"/>
              </a:rPr>
              <a:t>: 2 câu chuyện </a:t>
            </a:r>
            <a:r>
              <a:rPr lang="vi-VN" sz="2000" smtClean="0">
                <a:solidFill>
                  <a:schemeClr val="accent2">
                    <a:lumMod val="50000"/>
                  </a:schemeClr>
                </a:solidFill>
                <a:latin typeface="+mn-lt"/>
              </a:rPr>
              <a:t>về </a:t>
            </a:r>
            <a:r>
              <a:rPr lang="vi-VN" sz="2000">
                <a:solidFill>
                  <a:schemeClr val="accent2">
                    <a:lumMod val="50000"/>
                  </a:schemeClr>
                </a:solidFill>
                <a:latin typeface="+mn-lt"/>
              </a:rPr>
              <a:t>họ hàng, làng xóm; 1 bài văn (hoặc bài báo) miêu tả hoặc cung cấp thông tin về các nội dung trên.</a:t>
            </a:r>
            <a:endParaRPr lang="en-US" sz="2000">
              <a:solidFill>
                <a:schemeClr val="accent2">
                  <a:lumMod val="50000"/>
                </a:schemeClr>
              </a:solidFill>
              <a:latin typeface="+mn-lt"/>
            </a:endParaRPr>
          </a:p>
        </p:txBody>
      </p:sp>
      <p:cxnSp>
        <p:nvCxnSpPr>
          <p:cNvPr id="10" name="Straight Arrow Connector 9"/>
          <p:cNvCxnSpPr/>
          <p:nvPr/>
        </p:nvCxnSpPr>
        <p:spPr>
          <a:xfrm>
            <a:off x="3894707" y="1709529"/>
            <a:ext cx="0" cy="703341"/>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endCxn id="9" idx="0"/>
          </p:cNvCxnSpPr>
          <p:nvPr/>
        </p:nvCxnSpPr>
        <p:spPr>
          <a:xfrm>
            <a:off x="4621886" y="2095255"/>
            <a:ext cx="2383838" cy="317615"/>
          </a:xfrm>
          <a:prstGeom prst="bentConnector2">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0800000" flipV="1">
            <a:off x="1673902" y="2095255"/>
            <a:ext cx="2945345" cy="317615"/>
          </a:xfrm>
          <a:prstGeom prst="bentConnector2">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698;p41"/>
          <p:cNvSpPr/>
          <p:nvPr/>
        </p:nvSpPr>
        <p:spPr>
          <a:xfrm>
            <a:off x="112966" y="676901"/>
            <a:ext cx="787515" cy="754003"/>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0;p41"/>
          <p:cNvSpPr txBox="1">
            <a:spLocks/>
          </p:cNvSpPr>
          <p:nvPr/>
        </p:nvSpPr>
        <p:spPr>
          <a:xfrm>
            <a:off x="112966" y="846220"/>
            <a:ext cx="787515" cy="41536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smtClean="0">
                <a:solidFill>
                  <a:schemeClr val="accent6"/>
                </a:solidFill>
                <a:latin typeface="+mj-lt"/>
              </a:rPr>
              <a:t>01</a:t>
            </a:r>
            <a:endParaRPr lang="en" sz="3600" b="1">
              <a:solidFill>
                <a:schemeClr val="accent6"/>
              </a:solidFill>
              <a:latin typeface="+mj-lt"/>
            </a:endParaRPr>
          </a:p>
        </p:txBody>
      </p:sp>
    </p:spTree>
    <p:extLst>
      <p:ext uri="{BB962C8B-B14F-4D97-AF65-F5344CB8AC3E}">
        <p14:creationId xmlns:p14="http://schemas.microsoft.com/office/powerpoint/2010/main" val="115169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anim calcmode="lin" valueType="num">
                                      <p:cBhvr>
                                        <p:cTn id="39" dur="500" fill="hold"/>
                                        <p:tgtEl>
                                          <p:spTgt spid="9"/>
                                        </p:tgtEl>
                                        <p:attrNameLst>
                                          <p:attrName>ppt_x</p:attrName>
                                        </p:attrNameLst>
                                      </p:cBhvr>
                                      <p:tavLst>
                                        <p:tav tm="0">
                                          <p:val>
                                            <p:strVal val="#ppt_x"/>
                                          </p:val>
                                        </p:tav>
                                        <p:tav tm="100000">
                                          <p:val>
                                            <p:strVal val="#ppt_x"/>
                                          </p:val>
                                        </p:tav>
                                      </p:tavLst>
                                    </p:anim>
                                    <p:anim calcmode="lin" valueType="num">
                                      <p:cBhvr>
                                        <p:cTn id="40"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23" grpId="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7;p42"/>
          <p:cNvSpPr txBox="1">
            <a:spLocks/>
          </p:cNvSpPr>
          <p:nvPr/>
        </p:nvSpPr>
        <p:spPr>
          <a:xfrm>
            <a:off x="0" y="276610"/>
            <a:ext cx="9144000"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700"/>
              <a:buFont typeface="Fredoka"/>
              <a:buNone/>
              <a:defRPr sz="47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9pPr>
          </a:lstStyle>
          <a:p>
            <a:r>
              <a:rPr lang="en-US" sz="3200" b="1" smtClean="0">
                <a:solidFill>
                  <a:schemeClr val="accent2">
                    <a:lumMod val="50000"/>
                  </a:schemeClr>
                </a:solidFill>
                <a:latin typeface="+mj-lt"/>
              </a:rPr>
              <a:t>TỰ ĐỌC SÁCH BÁO</a:t>
            </a:r>
            <a:endParaRPr lang="en-US" sz="3200" b="1">
              <a:solidFill>
                <a:schemeClr val="accent2">
                  <a:lumMod val="75000"/>
                </a:schemeClr>
              </a:solidFill>
              <a:latin typeface="+mj-lt"/>
            </a:endParaRPr>
          </a:p>
        </p:txBody>
      </p:sp>
      <p:sp>
        <p:nvSpPr>
          <p:cNvPr id="3" name="Rectangle 2"/>
          <p:cNvSpPr/>
          <p:nvPr/>
        </p:nvSpPr>
        <p:spPr>
          <a:xfrm>
            <a:off x="370980" y="1032135"/>
            <a:ext cx="8496533" cy="707886"/>
          </a:xfrm>
          <a:prstGeom prst="rect">
            <a:avLst/>
          </a:prstGeom>
          <a:solidFill>
            <a:schemeClr val="accent6"/>
          </a:solidFill>
          <a:ln w="28575">
            <a:solidFill>
              <a:schemeClr val="accent2">
                <a:lumMod val="50000"/>
              </a:schemeClr>
            </a:solidFill>
          </a:ln>
        </p:spPr>
        <p:txBody>
          <a:bodyPr wrap="square" lIns="91440" tIns="182880" bIns="182880" anchor="ctr">
            <a:spAutoFit/>
          </a:bodyPr>
          <a:lstStyle/>
          <a:p>
            <a:pPr algn="ctr">
              <a:spcBef>
                <a:spcPts val="1200"/>
              </a:spcBef>
              <a:spcAft>
                <a:spcPts val="1200"/>
              </a:spcAft>
            </a:pPr>
            <a:r>
              <a:rPr lang="en-US" sz="2200" b="1" smtClean="0">
                <a:solidFill>
                  <a:schemeClr val="accent2">
                    <a:lumMod val="50000"/>
                  </a:schemeClr>
                </a:solidFill>
                <a:latin typeface="+mn-lt"/>
                <a:ea typeface="Calibri" panose="020F0502020204030204" pitchFamily="34" charset="0"/>
              </a:rPr>
              <a:t>Ghi </a:t>
            </a:r>
            <a:r>
              <a:rPr lang="en-US" sz="2200" b="1">
                <a:solidFill>
                  <a:schemeClr val="accent2">
                    <a:lumMod val="50000"/>
                  </a:schemeClr>
                </a:solidFill>
                <a:latin typeface="+mn-lt"/>
                <a:ea typeface="Calibri" panose="020F0502020204030204" pitchFamily="34" charset="0"/>
              </a:rPr>
              <a:t>vào phiếu đọc sách</a:t>
            </a:r>
            <a:endParaRPr lang="en-US" sz="2200">
              <a:solidFill>
                <a:schemeClr val="accent2">
                  <a:lumMod val="50000"/>
                </a:schemeClr>
              </a:solidFill>
              <a:latin typeface="+mn-lt"/>
            </a:endParaRPr>
          </a:p>
        </p:txBody>
      </p:sp>
      <p:sp>
        <p:nvSpPr>
          <p:cNvPr id="7" name="Rectangle 6"/>
          <p:cNvSpPr/>
          <p:nvPr/>
        </p:nvSpPr>
        <p:spPr>
          <a:xfrm>
            <a:off x="368338" y="2412871"/>
            <a:ext cx="1737785" cy="496996"/>
          </a:xfrm>
          <a:prstGeom prst="rect">
            <a:avLst/>
          </a:prstGeom>
          <a:solidFill>
            <a:schemeClr val="accent6"/>
          </a:solidFill>
          <a:ln w="28575">
            <a:solidFill>
              <a:schemeClr val="accent2">
                <a:lumMod val="50000"/>
              </a:schemeClr>
            </a:solidFill>
          </a:ln>
        </p:spPr>
        <p:txBody>
          <a:bodyPr wrap="square" lIns="0">
            <a:spAutoFit/>
          </a:bodyPr>
          <a:lstStyle/>
          <a:p>
            <a:pPr marL="139700" indent="0" algn="ctr">
              <a:lnSpc>
                <a:spcPct val="150000"/>
              </a:lnSpc>
            </a:pPr>
            <a:r>
              <a:rPr lang="en-US" sz="2000" b="1">
                <a:solidFill>
                  <a:schemeClr val="accent2">
                    <a:lumMod val="50000"/>
                  </a:schemeClr>
                </a:solidFill>
                <a:latin typeface="+mn-lt"/>
              </a:rPr>
              <a:t>Tên bài đọc.</a:t>
            </a:r>
          </a:p>
        </p:txBody>
      </p:sp>
      <p:sp>
        <p:nvSpPr>
          <p:cNvPr id="8" name="Rectangle 7"/>
          <p:cNvSpPr/>
          <p:nvPr/>
        </p:nvSpPr>
        <p:spPr>
          <a:xfrm>
            <a:off x="2351448" y="2412870"/>
            <a:ext cx="3612995" cy="1420325"/>
          </a:xfrm>
          <a:prstGeom prst="rect">
            <a:avLst/>
          </a:prstGeom>
          <a:solidFill>
            <a:schemeClr val="accent6"/>
          </a:solidFill>
          <a:ln w="28575">
            <a:solidFill>
              <a:schemeClr val="accent2">
                <a:lumMod val="50000"/>
              </a:schemeClr>
            </a:solidFill>
          </a:ln>
        </p:spPr>
        <p:txBody>
          <a:bodyPr wrap="square" rIns="274320">
            <a:spAutoFit/>
          </a:bodyPr>
          <a:lstStyle/>
          <a:p>
            <a:pPr marL="139700" lvl="0" algn="just">
              <a:lnSpc>
                <a:spcPct val="150000"/>
              </a:lnSpc>
            </a:pPr>
            <a:r>
              <a:rPr lang="en-US" sz="2000" b="1">
                <a:solidFill>
                  <a:schemeClr val="accent2">
                    <a:lumMod val="50000"/>
                  </a:schemeClr>
                </a:solidFill>
                <a:latin typeface="+mn-lt"/>
              </a:rPr>
              <a:t>Một số nội dung chính: </a:t>
            </a:r>
            <a:r>
              <a:rPr lang="en-US" sz="2000">
                <a:solidFill>
                  <a:schemeClr val="accent2">
                    <a:lumMod val="50000"/>
                  </a:schemeClr>
                </a:solidFill>
                <a:latin typeface="+mn-lt"/>
              </a:rPr>
              <a:t>sự việc, nhân vật, hình ảnh, câu văn em thích.</a:t>
            </a:r>
          </a:p>
        </p:txBody>
      </p:sp>
      <p:sp>
        <p:nvSpPr>
          <p:cNvPr id="9" name="Rectangle 8"/>
          <p:cNvSpPr/>
          <p:nvPr/>
        </p:nvSpPr>
        <p:spPr>
          <a:xfrm>
            <a:off x="6209769" y="2412870"/>
            <a:ext cx="2655102" cy="496996"/>
          </a:xfrm>
          <a:prstGeom prst="rect">
            <a:avLst/>
          </a:prstGeom>
          <a:solidFill>
            <a:schemeClr val="accent6"/>
          </a:solidFill>
          <a:ln w="28575">
            <a:solidFill>
              <a:schemeClr val="accent2">
                <a:lumMod val="50000"/>
              </a:schemeClr>
            </a:solidFill>
          </a:ln>
        </p:spPr>
        <p:txBody>
          <a:bodyPr wrap="square">
            <a:spAutoFit/>
          </a:bodyPr>
          <a:lstStyle/>
          <a:p>
            <a:pPr algn="ctr">
              <a:lnSpc>
                <a:spcPct val="150000"/>
              </a:lnSpc>
            </a:pPr>
            <a:r>
              <a:rPr lang="en-US" sz="2000" b="1">
                <a:solidFill>
                  <a:schemeClr val="accent2">
                    <a:lumMod val="50000"/>
                  </a:schemeClr>
                </a:solidFill>
                <a:latin typeface="+mn-lt"/>
              </a:rPr>
              <a:t>Cảm </a:t>
            </a:r>
            <a:r>
              <a:rPr lang="en-US" sz="2000" b="1" smtClean="0">
                <a:solidFill>
                  <a:schemeClr val="accent2">
                    <a:lumMod val="50000"/>
                  </a:schemeClr>
                </a:solidFill>
                <a:latin typeface="+mn-lt"/>
              </a:rPr>
              <a:t>nghĩ </a:t>
            </a:r>
            <a:r>
              <a:rPr lang="en-US" sz="2000" b="1">
                <a:solidFill>
                  <a:schemeClr val="accent2">
                    <a:lumMod val="50000"/>
                  </a:schemeClr>
                </a:solidFill>
                <a:latin typeface="+mn-lt"/>
              </a:rPr>
              <a:t>của em.</a:t>
            </a:r>
          </a:p>
        </p:txBody>
      </p:sp>
      <p:cxnSp>
        <p:nvCxnSpPr>
          <p:cNvPr id="10" name="Straight Arrow Connector 9"/>
          <p:cNvCxnSpPr/>
          <p:nvPr/>
        </p:nvCxnSpPr>
        <p:spPr>
          <a:xfrm>
            <a:off x="3894707" y="1709529"/>
            <a:ext cx="0" cy="703341"/>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endCxn id="9" idx="0"/>
          </p:cNvCxnSpPr>
          <p:nvPr/>
        </p:nvCxnSpPr>
        <p:spPr>
          <a:xfrm>
            <a:off x="4621886" y="2095255"/>
            <a:ext cx="2915434" cy="317615"/>
          </a:xfrm>
          <a:prstGeom prst="bentConnector2">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endCxn id="7" idx="0"/>
          </p:cNvCxnSpPr>
          <p:nvPr/>
        </p:nvCxnSpPr>
        <p:spPr>
          <a:xfrm rot="10800000" flipV="1">
            <a:off x="1237232" y="2095255"/>
            <a:ext cx="3382025" cy="317616"/>
          </a:xfrm>
          <a:prstGeom prst="bentConnector2">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698;p41"/>
          <p:cNvSpPr/>
          <p:nvPr/>
        </p:nvSpPr>
        <p:spPr>
          <a:xfrm>
            <a:off x="112966" y="676901"/>
            <a:ext cx="787515" cy="754003"/>
          </a:xfrm>
          <a:prstGeom prst="ellipse">
            <a:avLst/>
          </a:pr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0;p41"/>
          <p:cNvSpPr txBox="1">
            <a:spLocks/>
          </p:cNvSpPr>
          <p:nvPr/>
        </p:nvSpPr>
        <p:spPr>
          <a:xfrm>
            <a:off x="112966" y="846220"/>
            <a:ext cx="787515" cy="41536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smtClean="0">
                <a:solidFill>
                  <a:schemeClr val="accent6"/>
                </a:solidFill>
                <a:latin typeface="+mj-lt"/>
              </a:rPr>
              <a:t>02</a:t>
            </a:r>
            <a:endParaRPr lang="en" sz="3600" b="1">
              <a:solidFill>
                <a:schemeClr val="accent6"/>
              </a:solidFill>
              <a:latin typeface="+mj-lt"/>
            </a:endParaRPr>
          </a:p>
        </p:txBody>
      </p:sp>
    </p:spTree>
    <p:extLst>
      <p:ext uri="{BB962C8B-B14F-4D97-AF65-F5344CB8AC3E}">
        <p14:creationId xmlns:p14="http://schemas.microsoft.com/office/powerpoint/2010/main" val="54731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23"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vi-VN" sz="2800" b="1">
                <a:solidFill>
                  <a:schemeClr val="accent2">
                    <a:lumMod val="75000"/>
                  </a:schemeClr>
                </a:solidFill>
                <a:latin typeface="+mn-lt"/>
              </a:rPr>
              <a:t>CHIA SẺ VỀ CHỦ ĐIỂM</a:t>
            </a:r>
            <a:endParaRPr lang="en-US" sz="2800" b="1" dirty="0">
              <a:solidFill>
                <a:schemeClr val="accent2">
                  <a:lumMod val="75000"/>
                </a:schemeClr>
              </a:solidFill>
              <a:latin typeface="+mn-lt"/>
            </a:endParaRPr>
          </a:p>
        </p:txBody>
      </p:sp>
      <p:sp>
        <p:nvSpPr>
          <p:cNvPr id="708" name="Google Shape;708;p42"/>
          <p:cNvSpPr txBox="1">
            <a:spLocks noGrp="1"/>
          </p:cNvSpPr>
          <p:nvPr>
            <p:ph type="subTitle" idx="1"/>
          </p:nvPr>
        </p:nvSpPr>
        <p:spPr>
          <a:xfrm>
            <a:off x="554854" y="846670"/>
            <a:ext cx="7782705" cy="911112"/>
          </a:xfrm>
          <a:prstGeom prst="rect">
            <a:avLst/>
          </a:prstGeom>
          <a:solidFill>
            <a:schemeClr val="accent6"/>
          </a:solidFill>
          <a:ln w="19050">
            <a:solidFill>
              <a:schemeClr val="accent2">
                <a:lumMod val="50000"/>
              </a:schemeClr>
            </a:solidFill>
          </a:ln>
        </p:spPr>
        <p:txBody>
          <a:bodyPr spcFirstLastPara="1" wrap="square" lIns="91425" tIns="91425" rIns="91425" bIns="91425" anchor="t" anchorCtr="0">
            <a:noAutofit/>
          </a:bodyPr>
          <a:lstStyle/>
          <a:p>
            <a:pPr marL="0" lvl="0" indent="0" algn="l"/>
            <a:r>
              <a:rPr lang="en-US" sz="2000" dirty="0" smtClean="0">
                <a:solidFill>
                  <a:schemeClr val="accent2">
                    <a:lumMod val="50000"/>
                  </a:schemeClr>
                </a:solidFill>
                <a:latin typeface="+mj-lt"/>
              </a:rPr>
              <a:t>     </a:t>
            </a:r>
            <a:r>
              <a:rPr lang="en-US" sz="2000" b="1" dirty="0" err="1" smtClean="0">
                <a:solidFill>
                  <a:schemeClr val="accent2">
                    <a:lumMod val="50000"/>
                  </a:schemeClr>
                </a:solidFill>
                <a:latin typeface="+mj-lt"/>
              </a:rPr>
              <a:t>Tìm</a:t>
            </a:r>
            <a:r>
              <a:rPr lang="en-US" sz="2000" b="1" smtClean="0">
                <a:solidFill>
                  <a:schemeClr val="accent2">
                    <a:lumMod val="50000"/>
                  </a:schemeClr>
                </a:solidFill>
                <a:latin typeface="+mj-lt"/>
              </a:rPr>
              <a:t> </a:t>
            </a:r>
            <a:r>
              <a:rPr lang="en-US" sz="2000" b="1">
                <a:solidFill>
                  <a:schemeClr val="accent2">
                    <a:lumMod val="50000"/>
                  </a:schemeClr>
                </a:solidFill>
                <a:latin typeface="+mj-lt"/>
              </a:rPr>
              <a:t>từ ngữ ở bên B phù hợp với từ ngữ ở bên A để hoàn thành các câu sau. Các câu ấy nói lên điều gì?</a:t>
            </a:r>
            <a:endParaRPr sz="2000" b="1">
              <a:solidFill>
                <a:schemeClr val="accent2">
                  <a:lumMod val="50000"/>
                </a:schemeClr>
              </a:solidFill>
              <a:latin typeface="+mj-lt"/>
            </a:endParaRPr>
          </a:p>
        </p:txBody>
      </p:sp>
      <p:sp>
        <p:nvSpPr>
          <p:cNvPr id="2" name="Rounded Rectangle 1"/>
          <p:cNvSpPr/>
          <p:nvPr/>
        </p:nvSpPr>
        <p:spPr>
          <a:xfrm>
            <a:off x="514905" y="2104008"/>
            <a:ext cx="3284738" cy="772357"/>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smtClean="0">
                <a:solidFill>
                  <a:schemeClr val="accent2">
                    <a:lumMod val="50000"/>
                  </a:schemeClr>
                </a:solidFill>
              </a:rPr>
              <a:t>a) </a:t>
            </a:r>
            <a:r>
              <a:rPr lang="en-US" sz="1600">
                <a:solidFill>
                  <a:schemeClr val="accent2">
                    <a:lumMod val="50000"/>
                  </a:schemeClr>
                </a:solidFill>
              </a:rPr>
              <a:t>Một giọt máu đào</a:t>
            </a:r>
          </a:p>
        </p:txBody>
      </p:sp>
      <p:sp>
        <p:nvSpPr>
          <p:cNvPr id="6" name="Rounded Rectangle 5"/>
          <p:cNvSpPr/>
          <p:nvPr/>
        </p:nvSpPr>
        <p:spPr>
          <a:xfrm>
            <a:off x="5052821" y="2104007"/>
            <a:ext cx="3284738" cy="772357"/>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600" b="1">
                <a:solidFill>
                  <a:schemeClr val="accent2">
                    <a:lumMod val="50000"/>
                  </a:schemeClr>
                </a:solidFill>
              </a:rPr>
              <a:t> 1) </a:t>
            </a:r>
            <a:r>
              <a:rPr lang="vi-VN" sz="1600">
                <a:solidFill>
                  <a:schemeClr val="accent2">
                    <a:lumMod val="50000"/>
                  </a:schemeClr>
                </a:solidFill>
              </a:rPr>
              <a:t>Người trong một nước phải thương nhau cũng</a:t>
            </a:r>
            <a:endParaRPr lang="en-US" sz="1600">
              <a:solidFill>
                <a:schemeClr val="accent2">
                  <a:lumMod val="50000"/>
                </a:schemeClr>
              </a:solidFill>
            </a:endParaRPr>
          </a:p>
        </p:txBody>
      </p:sp>
      <p:sp>
        <p:nvSpPr>
          <p:cNvPr id="7" name="Rounded Rectangle 6"/>
          <p:cNvSpPr/>
          <p:nvPr/>
        </p:nvSpPr>
        <p:spPr>
          <a:xfrm>
            <a:off x="514905" y="3074567"/>
            <a:ext cx="3284738" cy="772357"/>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600" b="1">
                <a:solidFill>
                  <a:schemeClr val="accent2">
                    <a:lumMod val="50000"/>
                  </a:schemeClr>
                </a:solidFill>
              </a:rPr>
              <a:t>b) </a:t>
            </a:r>
            <a:r>
              <a:rPr lang="vi-VN" sz="1600">
                <a:solidFill>
                  <a:schemeClr val="accent2">
                    <a:lumMod val="50000"/>
                  </a:schemeClr>
                </a:solidFill>
              </a:rPr>
              <a:t>Nhiễu điều phủ lấy giá gương</a:t>
            </a:r>
            <a:endParaRPr lang="en-US" sz="1600">
              <a:solidFill>
                <a:schemeClr val="accent2">
                  <a:lumMod val="50000"/>
                </a:schemeClr>
              </a:solidFill>
            </a:endParaRPr>
          </a:p>
        </p:txBody>
      </p:sp>
      <p:sp>
        <p:nvSpPr>
          <p:cNvPr id="8" name="Rounded Rectangle 7"/>
          <p:cNvSpPr/>
          <p:nvPr/>
        </p:nvSpPr>
        <p:spPr>
          <a:xfrm>
            <a:off x="5052821" y="3074566"/>
            <a:ext cx="3284738" cy="772357"/>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smtClean="0">
                <a:solidFill>
                  <a:schemeClr val="accent2">
                    <a:lumMod val="50000"/>
                  </a:schemeClr>
                </a:solidFill>
              </a:rPr>
              <a:t>2) </a:t>
            </a:r>
            <a:r>
              <a:rPr lang="vi-VN" sz="1600" smtClean="0">
                <a:solidFill>
                  <a:schemeClr val="accent2">
                    <a:lumMod val="50000"/>
                  </a:schemeClr>
                </a:solidFill>
              </a:rPr>
              <a:t>Như </a:t>
            </a:r>
            <a:r>
              <a:rPr lang="vi-VN" sz="1600">
                <a:solidFill>
                  <a:schemeClr val="accent2">
                    <a:lumMod val="50000"/>
                  </a:schemeClr>
                </a:solidFill>
              </a:rPr>
              <a:t>cây có cội, </a:t>
            </a:r>
            <a:endParaRPr lang="en-US" sz="1600" smtClean="0">
              <a:solidFill>
                <a:schemeClr val="accent2">
                  <a:lumMod val="50000"/>
                </a:schemeClr>
              </a:solidFill>
            </a:endParaRPr>
          </a:p>
          <a:p>
            <a:pPr>
              <a:lnSpc>
                <a:spcPct val="150000"/>
              </a:lnSpc>
            </a:pPr>
            <a:r>
              <a:rPr lang="vi-VN" sz="1600" smtClean="0">
                <a:solidFill>
                  <a:schemeClr val="accent2">
                    <a:lumMod val="50000"/>
                  </a:schemeClr>
                </a:solidFill>
              </a:rPr>
              <a:t>như </a:t>
            </a:r>
            <a:r>
              <a:rPr lang="vi-VN" sz="1600">
                <a:solidFill>
                  <a:schemeClr val="accent2">
                    <a:lumMod val="50000"/>
                  </a:schemeClr>
                </a:solidFill>
              </a:rPr>
              <a:t>sông có nguồn</a:t>
            </a:r>
            <a:endParaRPr lang="en-US" sz="1600">
              <a:solidFill>
                <a:schemeClr val="accent2">
                  <a:lumMod val="50000"/>
                </a:schemeClr>
              </a:solidFill>
            </a:endParaRPr>
          </a:p>
        </p:txBody>
      </p:sp>
      <p:sp>
        <p:nvSpPr>
          <p:cNvPr id="9" name="Rounded Rectangle 8"/>
          <p:cNvSpPr/>
          <p:nvPr/>
        </p:nvSpPr>
        <p:spPr>
          <a:xfrm>
            <a:off x="514905" y="4113321"/>
            <a:ext cx="3284738" cy="772357"/>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600" b="1">
                <a:solidFill>
                  <a:schemeClr val="accent2">
                    <a:lumMod val="50000"/>
                  </a:schemeClr>
                </a:solidFill>
              </a:rPr>
              <a:t>c) </a:t>
            </a:r>
            <a:r>
              <a:rPr lang="vi-VN" sz="1600">
                <a:solidFill>
                  <a:schemeClr val="accent2">
                    <a:lumMod val="50000"/>
                  </a:schemeClr>
                </a:solidFill>
              </a:rPr>
              <a:t>Con người có tổ có tông</a:t>
            </a:r>
            <a:endParaRPr lang="en-US" sz="1600">
              <a:solidFill>
                <a:schemeClr val="accent2">
                  <a:lumMod val="50000"/>
                </a:schemeClr>
              </a:solidFill>
            </a:endParaRPr>
          </a:p>
        </p:txBody>
      </p:sp>
      <p:sp>
        <p:nvSpPr>
          <p:cNvPr id="10" name="Rounded Rectangle 9"/>
          <p:cNvSpPr/>
          <p:nvPr/>
        </p:nvSpPr>
        <p:spPr>
          <a:xfrm>
            <a:off x="5052821" y="4113320"/>
            <a:ext cx="3284738" cy="772357"/>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smtClean="0">
                <a:solidFill>
                  <a:schemeClr val="accent2">
                    <a:lumMod val="50000"/>
                  </a:schemeClr>
                </a:solidFill>
              </a:rPr>
              <a:t>3) </a:t>
            </a:r>
            <a:r>
              <a:rPr lang="en-US" sz="1600">
                <a:solidFill>
                  <a:schemeClr val="accent2">
                    <a:lumMod val="50000"/>
                  </a:schemeClr>
                </a:solidFill>
              </a:rPr>
              <a:t>H</a:t>
            </a:r>
            <a:r>
              <a:rPr lang="vi-VN" sz="1600" smtClean="0">
                <a:solidFill>
                  <a:schemeClr val="accent2">
                    <a:lumMod val="50000"/>
                  </a:schemeClr>
                </a:solidFill>
              </a:rPr>
              <a:t>ơn </a:t>
            </a:r>
            <a:r>
              <a:rPr lang="vi-VN" sz="1600">
                <a:solidFill>
                  <a:schemeClr val="accent2">
                    <a:lumMod val="50000"/>
                  </a:schemeClr>
                </a:solidFill>
              </a:rPr>
              <a:t>ao nước lã.</a:t>
            </a:r>
            <a:endParaRPr lang="en-US" sz="1600">
              <a:solidFill>
                <a:schemeClr val="accent2">
                  <a:lumMod val="50000"/>
                </a:schemeClr>
              </a:solidFill>
            </a:endParaRPr>
          </a:p>
        </p:txBody>
      </p:sp>
      <p:sp>
        <p:nvSpPr>
          <p:cNvPr id="3" name="Oval 2"/>
          <p:cNvSpPr/>
          <p:nvPr/>
        </p:nvSpPr>
        <p:spPr>
          <a:xfrm>
            <a:off x="235258" y="627952"/>
            <a:ext cx="639192" cy="57254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solidFill>
              </a:rPr>
              <a:t>1</a:t>
            </a:r>
          </a:p>
        </p:txBody>
      </p:sp>
      <p:cxnSp>
        <p:nvCxnSpPr>
          <p:cNvPr id="5" name="Straight Connector 4"/>
          <p:cNvCxnSpPr>
            <a:stCxn id="2" idx="3"/>
            <a:endCxn id="10" idx="1"/>
          </p:cNvCxnSpPr>
          <p:nvPr/>
        </p:nvCxnSpPr>
        <p:spPr>
          <a:xfrm>
            <a:off x="3799643" y="2490187"/>
            <a:ext cx="1253178" cy="2009312"/>
          </a:xfrm>
          <a:prstGeom prst="line">
            <a:avLst/>
          </a:prstGeom>
          <a:ln/>
        </p:spPr>
        <p:style>
          <a:lnRef idx="2">
            <a:schemeClr val="dk1"/>
          </a:lnRef>
          <a:fillRef idx="0">
            <a:schemeClr val="dk1"/>
          </a:fillRef>
          <a:effectRef idx="1">
            <a:schemeClr val="dk1"/>
          </a:effectRef>
          <a:fontRef idx="minor">
            <a:schemeClr val="tx1"/>
          </a:fontRef>
        </p:style>
      </p:cxnSp>
      <p:cxnSp>
        <p:nvCxnSpPr>
          <p:cNvPr id="14" name="Straight Connector 13"/>
          <p:cNvCxnSpPr>
            <a:stCxn id="7" idx="3"/>
            <a:endCxn id="6" idx="1"/>
          </p:cNvCxnSpPr>
          <p:nvPr/>
        </p:nvCxnSpPr>
        <p:spPr>
          <a:xfrm flipV="1">
            <a:off x="3799643" y="2490186"/>
            <a:ext cx="1253178" cy="970560"/>
          </a:xfrm>
          <a:prstGeom prst="line">
            <a:avLst/>
          </a:prstGeom>
          <a:ln/>
        </p:spPr>
        <p:style>
          <a:lnRef idx="2">
            <a:schemeClr val="dk1"/>
          </a:lnRef>
          <a:fillRef idx="0">
            <a:schemeClr val="dk1"/>
          </a:fillRef>
          <a:effectRef idx="1">
            <a:schemeClr val="dk1"/>
          </a:effectRef>
          <a:fontRef idx="minor">
            <a:schemeClr val="tx1"/>
          </a:fontRef>
        </p:style>
      </p:cxnSp>
      <p:cxnSp>
        <p:nvCxnSpPr>
          <p:cNvPr id="17" name="Straight Connector 16"/>
          <p:cNvCxnSpPr>
            <a:endCxn id="8" idx="1"/>
          </p:cNvCxnSpPr>
          <p:nvPr/>
        </p:nvCxnSpPr>
        <p:spPr>
          <a:xfrm flipV="1">
            <a:off x="3799643" y="3460745"/>
            <a:ext cx="1253178" cy="1068278"/>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640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p:cTn id="7" dur="500" fill="hold"/>
                                        <p:tgtEl>
                                          <p:spTgt spid="707"/>
                                        </p:tgtEl>
                                        <p:attrNameLst>
                                          <p:attrName>ppt_w</p:attrName>
                                        </p:attrNameLst>
                                      </p:cBhvr>
                                      <p:tavLst>
                                        <p:tav tm="0">
                                          <p:val>
                                            <p:fltVal val="0"/>
                                          </p:val>
                                        </p:tav>
                                        <p:tav tm="100000">
                                          <p:val>
                                            <p:strVal val="#ppt_w"/>
                                          </p:val>
                                        </p:tav>
                                      </p:tavLst>
                                    </p:anim>
                                    <p:anim calcmode="lin" valueType="num">
                                      <p:cBhvr>
                                        <p:cTn id="8" dur="500" fill="hold"/>
                                        <p:tgtEl>
                                          <p:spTgt spid="707"/>
                                        </p:tgtEl>
                                        <p:attrNameLst>
                                          <p:attrName>ppt_h</p:attrName>
                                        </p:attrNameLst>
                                      </p:cBhvr>
                                      <p:tavLst>
                                        <p:tav tm="0">
                                          <p:val>
                                            <p:fltVal val="0"/>
                                          </p:val>
                                        </p:tav>
                                        <p:tav tm="100000">
                                          <p:val>
                                            <p:strVal val="#ppt_h"/>
                                          </p:val>
                                        </p:tav>
                                      </p:tavLst>
                                    </p:anim>
                                    <p:animEffect transition="in" filter="fade">
                                      <p:cBhvr>
                                        <p:cTn id="9" dur="500"/>
                                        <p:tgtEl>
                                          <p:spTgt spid="70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708">
                                            <p:bg/>
                                          </p:spTgt>
                                        </p:tgtEl>
                                        <p:attrNameLst>
                                          <p:attrName>style.visibility</p:attrName>
                                        </p:attrNameLst>
                                      </p:cBhvr>
                                      <p:to>
                                        <p:strVal val="visible"/>
                                      </p:to>
                                    </p:set>
                                    <p:animEffect transition="in" filter="barn(inVertical)">
                                      <p:cBhvr>
                                        <p:cTn id="18" dur="500"/>
                                        <p:tgtEl>
                                          <p:spTgt spid="708">
                                            <p:bg/>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08">
                                            <p:txEl>
                                              <p:pRg st="0" end="0"/>
                                            </p:txEl>
                                          </p:spTgt>
                                        </p:tgtEl>
                                        <p:attrNameLst>
                                          <p:attrName>style.visibility</p:attrName>
                                        </p:attrNameLst>
                                      </p:cBhvr>
                                      <p:to>
                                        <p:strVal val="visible"/>
                                      </p:to>
                                    </p:set>
                                    <p:animEffect transition="in" filter="barn(inVertical)">
                                      <p:cBhvr>
                                        <p:cTn id="21" dur="500"/>
                                        <p:tgtEl>
                                          <p:spTgt spid="70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08" grpId="0" uiExpand="1" build="p" animBg="1"/>
      <p:bldP spid="2" grpId="0" animBg="1"/>
      <p:bldP spid="6" grpId="0" animBg="1"/>
      <p:bldP spid="7" grpId="0" animBg="1"/>
      <p:bldP spid="8" grpId="0" animBg="1"/>
      <p:bldP spid="9" grpId="0" animBg="1"/>
      <p:bldP spid="1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07;p42"/>
          <p:cNvSpPr txBox="1">
            <a:spLocks/>
          </p:cNvSpPr>
          <p:nvPr/>
        </p:nvSpPr>
        <p:spPr>
          <a:xfrm>
            <a:off x="0" y="276610"/>
            <a:ext cx="9144000"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700"/>
              <a:buFont typeface="Fredoka"/>
              <a:buNone/>
              <a:defRPr sz="47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4700"/>
              <a:buFont typeface="Fredoka"/>
              <a:buNone/>
              <a:defRPr sz="4700" b="0" i="0" u="none" strike="noStrike" cap="none">
                <a:solidFill>
                  <a:schemeClr val="dk1"/>
                </a:solidFill>
                <a:latin typeface="Fredoka"/>
                <a:ea typeface="Fredoka"/>
                <a:cs typeface="Fredoka"/>
                <a:sym typeface="Fredoka"/>
              </a:defRPr>
            </a:lvl9pPr>
          </a:lstStyle>
          <a:p>
            <a:r>
              <a:rPr lang="en-US" sz="3200" b="1" smtClean="0">
                <a:solidFill>
                  <a:schemeClr val="accent2">
                    <a:lumMod val="50000"/>
                  </a:schemeClr>
                </a:solidFill>
                <a:latin typeface="+mj-lt"/>
              </a:rPr>
              <a:t>CỦNG CỐ, DẶN DÒ</a:t>
            </a:r>
            <a:endParaRPr lang="en-US" sz="3200" b="1">
              <a:solidFill>
                <a:schemeClr val="accent2">
                  <a:lumMod val="75000"/>
                </a:schemeClr>
              </a:solidFill>
              <a:latin typeface="+mj-lt"/>
            </a:endParaRPr>
          </a:p>
        </p:txBody>
      </p:sp>
      <p:sp>
        <p:nvSpPr>
          <p:cNvPr id="4" name="Google Shape;1651;p38"/>
          <p:cNvSpPr txBox="1">
            <a:spLocks noGrp="1"/>
          </p:cNvSpPr>
          <p:nvPr>
            <p:ph type="title" idx="4294967295"/>
          </p:nvPr>
        </p:nvSpPr>
        <p:spPr>
          <a:xfrm>
            <a:off x="1268500" y="1077010"/>
            <a:ext cx="6860359" cy="880199"/>
          </a:xfrm>
          <a:prstGeom prst="rect">
            <a:avLst/>
          </a:prstGeom>
          <a:solidFill>
            <a:schemeClr val="bg2">
              <a:lumMod val="90000"/>
            </a:schemeClr>
          </a:solidFill>
        </p:spPr>
        <p:txBody>
          <a:bodyPr spcFirstLastPara="1" wrap="square" lIns="91425" tIns="91425" rIns="91425" bIns="91425" anchor="ctr" anchorCtr="0">
            <a:noAutofit/>
          </a:bodyPr>
          <a:lstStyle/>
          <a:p>
            <a:pPr lvl="0" algn="ctr">
              <a:lnSpc>
                <a:spcPct val="150000"/>
              </a:lnSpc>
            </a:pPr>
            <a:r>
              <a:rPr lang="en-US" sz="2400" smtClean="0">
                <a:latin typeface="+mj-lt"/>
              </a:rPr>
              <a:t>ÔN TẬP </a:t>
            </a:r>
            <a:r>
              <a:rPr lang="en-US" sz="2400" smtClean="0">
                <a:latin typeface="+mj-lt"/>
              </a:rPr>
              <a:t>LẠI </a:t>
            </a:r>
            <a:r>
              <a:rPr lang="en-US" sz="2400" smtClean="0">
                <a:latin typeface="+mj-lt"/>
              </a:rPr>
              <a:t>BÀI ĐỌC </a:t>
            </a:r>
            <a:r>
              <a:rPr lang="en-US" sz="2400" smtClean="0">
                <a:latin typeface="+mj-lt"/>
              </a:rPr>
              <a:t>1: </a:t>
            </a:r>
            <a:endParaRPr lang="en-US" sz="2400">
              <a:latin typeface="+mj-lt"/>
            </a:endParaRPr>
          </a:p>
        </p:txBody>
      </p:sp>
      <p:sp>
        <p:nvSpPr>
          <p:cNvPr id="5" name="Google Shape;1653;p38"/>
          <p:cNvSpPr txBox="1">
            <a:spLocks noGrp="1"/>
          </p:cNvSpPr>
          <p:nvPr>
            <p:ph type="title" idx="4294967295"/>
          </p:nvPr>
        </p:nvSpPr>
        <p:spPr>
          <a:xfrm>
            <a:off x="1268500" y="3330498"/>
            <a:ext cx="6860359" cy="1272498"/>
          </a:xfrm>
          <a:prstGeom prst="rect">
            <a:avLst/>
          </a:prstGeom>
          <a:solidFill>
            <a:schemeClr val="bg2">
              <a:lumMod val="90000"/>
            </a:schemeClr>
          </a:solidFill>
        </p:spPr>
        <p:txBody>
          <a:bodyPr spcFirstLastPara="1" wrap="square" lIns="91425" tIns="91425" rIns="91425" bIns="91425" anchor="ctr" anchorCtr="0">
            <a:noAutofit/>
          </a:bodyPr>
          <a:lstStyle/>
          <a:p>
            <a:pPr lvl="1" algn="ctr">
              <a:lnSpc>
                <a:spcPct val="150000"/>
              </a:lnSpc>
              <a:spcBef>
                <a:spcPct val="0"/>
              </a:spcBef>
            </a:pPr>
            <a:r>
              <a:rPr lang="en-US" sz="2400" smtClean="0">
                <a:latin typeface="+mj-lt"/>
                <a:cs typeface="Arial" panose="020B0604020202020204" pitchFamily="34" charset="0"/>
              </a:rPr>
              <a:t>CHUẨN BỊ, ĐỌC TRƯỚC NỘI DUNG </a:t>
            </a:r>
            <a:br>
              <a:rPr lang="en-US" sz="2400" smtClean="0">
                <a:latin typeface="+mj-lt"/>
                <a:cs typeface="Arial" panose="020B0604020202020204" pitchFamily="34" charset="0"/>
              </a:rPr>
            </a:br>
            <a:r>
              <a:rPr lang="en-US" sz="2400" smtClean="0">
                <a:latin typeface="+mj-lt"/>
                <a:cs typeface="Arial" panose="020B0604020202020204" pitchFamily="34" charset="0"/>
              </a:rPr>
              <a:t>CỦA BÀI HỌC MỚI.</a:t>
            </a:r>
            <a:endParaRPr lang="en-US" sz="2400" dirty="0">
              <a:latin typeface="+mj-lt"/>
              <a:cs typeface="Arial" panose="020B0604020202020204" pitchFamily="34" charset="0"/>
            </a:endParaRPr>
          </a:p>
        </p:txBody>
      </p:sp>
      <p:sp>
        <p:nvSpPr>
          <p:cNvPr id="8" name="Google Shape;1653;p38"/>
          <p:cNvSpPr txBox="1">
            <a:spLocks noGrp="1"/>
          </p:cNvSpPr>
          <p:nvPr>
            <p:ph type="title" idx="4294967295"/>
          </p:nvPr>
        </p:nvSpPr>
        <p:spPr>
          <a:xfrm>
            <a:off x="1268500" y="2204288"/>
            <a:ext cx="6860359" cy="879875"/>
          </a:xfrm>
          <a:prstGeom prst="rect">
            <a:avLst/>
          </a:prstGeom>
          <a:solidFill>
            <a:schemeClr val="bg2">
              <a:lumMod val="90000"/>
            </a:schemeClr>
          </a:solidFill>
        </p:spPr>
        <p:txBody>
          <a:bodyPr spcFirstLastPara="1" wrap="square" lIns="91425" tIns="91425" rIns="91425" bIns="91425" anchor="ctr" anchorCtr="0">
            <a:noAutofit/>
          </a:bodyPr>
          <a:lstStyle/>
          <a:p>
            <a:pPr lvl="1" algn="ctr">
              <a:lnSpc>
                <a:spcPct val="150000"/>
              </a:lnSpc>
              <a:spcBef>
                <a:spcPct val="0"/>
              </a:spcBef>
            </a:pPr>
            <a:r>
              <a:rPr lang="en-US" sz="2400" smtClean="0">
                <a:latin typeface="+mj-lt"/>
                <a:cs typeface="Arial" panose="020B0604020202020204" pitchFamily="34" charset="0"/>
              </a:rPr>
              <a:t>ĐỌC THÊM CÁC VĂN BẢN CÙNG CHỦ ĐIỂM</a:t>
            </a:r>
            <a:endParaRPr lang="en-US" sz="2400" dirty="0">
              <a:latin typeface="+mj-lt"/>
              <a:cs typeface="Arial" panose="020B0604020202020204" pitchFamily="34" charset="0"/>
            </a:endParaRPr>
          </a:p>
        </p:txBody>
      </p:sp>
    </p:spTree>
    <p:extLst>
      <p:ext uri="{BB962C8B-B14F-4D97-AF65-F5344CB8AC3E}">
        <p14:creationId xmlns:p14="http://schemas.microsoft.com/office/powerpoint/2010/main" val="80543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7003" y="1070516"/>
            <a:ext cx="7909995" cy="3416320"/>
          </a:xfrm>
          <a:prstGeom prst="rect">
            <a:avLst/>
          </a:prstGeom>
        </p:spPr>
        <p:txBody>
          <a:bodyPr wrap="square">
            <a:spAutoFit/>
          </a:bodyPr>
          <a:lstStyle/>
          <a:p>
            <a:pPr lvl="0" algn="ctr">
              <a:lnSpc>
                <a:spcPct val="150000"/>
              </a:lnSpc>
            </a:pPr>
            <a:r>
              <a:rPr lang="en-US" sz="4800" b="1" smtClean="0">
                <a:solidFill>
                  <a:schemeClr val="bg2">
                    <a:lumMod val="25000"/>
                  </a:schemeClr>
                </a:solidFill>
                <a:latin typeface="Arial" panose="020B0604020202020204" pitchFamily="34" charset="0"/>
                <a:cs typeface="Arial" panose="020B0604020202020204" pitchFamily="34" charset="0"/>
              </a:rPr>
              <a:t>TRÂN TRỌNG CẢM ƠN </a:t>
            </a:r>
          </a:p>
          <a:p>
            <a:pPr lvl="0" algn="ctr">
              <a:lnSpc>
                <a:spcPct val="150000"/>
              </a:lnSpc>
            </a:pPr>
            <a:r>
              <a:rPr lang="en-US" sz="4800" b="1" smtClean="0">
                <a:solidFill>
                  <a:schemeClr val="bg2">
                    <a:lumMod val="25000"/>
                  </a:schemeClr>
                </a:solidFill>
                <a:latin typeface="Arial" panose="020B0604020202020204" pitchFamily="34" charset="0"/>
                <a:cs typeface="Arial" panose="020B0604020202020204" pitchFamily="34" charset="0"/>
              </a:rPr>
              <a:t>SỰ QUAN TÂM THEO DÕI CỦA CÁC EM!</a:t>
            </a:r>
            <a:endParaRPr lang="en-US" sz="4800" b="1">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15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vi-VN" sz="2800" b="1">
                <a:solidFill>
                  <a:schemeClr val="accent2">
                    <a:lumMod val="75000"/>
                  </a:schemeClr>
                </a:solidFill>
                <a:latin typeface="+mn-lt"/>
              </a:rPr>
              <a:t>CHIA SẺ VỀ CHỦ ĐIỂM</a:t>
            </a:r>
            <a:endParaRPr lang="en-US" sz="2800" b="1">
              <a:solidFill>
                <a:schemeClr val="accent2">
                  <a:lumMod val="75000"/>
                </a:schemeClr>
              </a:solidFill>
              <a:latin typeface="+mn-lt"/>
            </a:endParaRPr>
          </a:p>
        </p:txBody>
      </p:sp>
      <p:sp>
        <p:nvSpPr>
          <p:cNvPr id="708" name="Google Shape;708;p42"/>
          <p:cNvSpPr txBox="1">
            <a:spLocks noGrp="1"/>
          </p:cNvSpPr>
          <p:nvPr>
            <p:ph type="subTitle" idx="1"/>
          </p:nvPr>
        </p:nvSpPr>
        <p:spPr>
          <a:xfrm>
            <a:off x="554854" y="1234992"/>
            <a:ext cx="7782705" cy="1191218"/>
          </a:xfrm>
          <a:prstGeom prst="rect">
            <a:avLst/>
          </a:prstGeom>
          <a:solidFill>
            <a:schemeClr val="accent6"/>
          </a:solidFill>
          <a:ln w="19050">
            <a:solidFill>
              <a:schemeClr val="accent2">
                <a:lumMod val="50000"/>
              </a:schemeClr>
            </a:solidFill>
          </a:ln>
        </p:spPr>
        <p:txBody>
          <a:bodyPr spcFirstLastPara="1" wrap="square" lIns="91425" tIns="91425" rIns="91425" bIns="91425" anchor="t" anchorCtr="0">
            <a:noAutofit/>
          </a:bodyPr>
          <a:lstStyle/>
          <a:p>
            <a:pPr marL="0" lvl="0" indent="0" algn="l">
              <a:lnSpc>
                <a:spcPct val="100000"/>
              </a:lnSpc>
            </a:pPr>
            <a:r>
              <a:rPr lang="en-US" sz="2000" smtClean="0">
                <a:solidFill>
                  <a:schemeClr val="accent2">
                    <a:lumMod val="50000"/>
                  </a:schemeClr>
                </a:solidFill>
                <a:latin typeface="+mj-lt"/>
              </a:rPr>
              <a:t>    </a:t>
            </a:r>
          </a:p>
          <a:p>
            <a:pPr marL="0" lvl="0" indent="0" algn="l"/>
            <a:r>
              <a:rPr lang="en-US" sz="2000" smtClean="0">
                <a:solidFill>
                  <a:schemeClr val="accent2">
                    <a:lumMod val="50000"/>
                  </a:schemeClr>
                </a:solidFill>
                <a:latin typeface="+mj-lt"/>
              </a:rPr>
              <a:t> </a:t>
            </a:r>
            <a:r>
              <a:rPr lang="en-US" sz="2000" b="1" smtClean="0">
                <a:solidFill>
                  <a:schemeClr val="accent2">
                    <a:lumMod val="50000"/>
                  </a:schemeClr>
                </a:solidFill>
                <a:latin typeface="+mj-lt"/>
              </a:rPr>
              <a:t>Tìm </a:t>
            </a:r>
            <a:r>
              <a:rPr lang="en-US" sz="2000" b="1">
                <a:solidFill>
                  <a:schemeClr val="accent2">
                    <a:lumMod val="50000"/>
                  </a:schemeClr>
                </a:solidFill>
                <a:latin typeface="+mj-lt"/>
              </a:rPr>
              <a:t>từ ngữ ở bên B phù hợp với từ ngữ ở bên A để hoàn thành các câu sau. Các câu ấy nói lên điều gì?</a:t>
            </a:r>
            <a:endParaRPr sz="2000" b="1">
              <a:solidFill>
                <a:schemeClr val="accent2">
                  <a:lumMod val="50000"/>
                </a:schemeClr>
              </a:solidFill>
              <a:latin typeface="+mj-lt"/>
            </a:endParaRPr>
          </a:p>
        </p:txBody>
      </p:sp>
      <p:sp>
        <p:nvSpPr>
          <p:cNvPr id="2" name="Rounded Rectangle 1"/>
          <p:cNvSpPr/>
          <p:nvPr/>
        </p:nvSpPr>
        <p:spPr>
          <a:xfrm>
            <a:off x="554854" y="2681519"/>
            <a:ext cx="7782705" cy="57053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smtClean="0">
                <a:solidFill>
                  <a:schemeClr val="accent2">
                    <a:lumMod val="50000"/>
                  </a:schemeClr>
                </a:solidFill>
              </a:rPr>
              <a:t>a) </a:t>
            </a:r>
            <a:r>
              <a:rPr lang="en-US" sz="1600">
                <a:solidFill>
                  <a:schemeClr val="accent2">
                    <a:lumMod val="50000"/>
                  </a:schemeClr>
                </a:solidFill>
              </a:rPr>
              <a:t>Một giọt máu </a:t>
            </a:r>
            <a:r>
              <a:rPr lang="en-US" sz="1600" smtClean="0">
                <a:solidFill>
                  <a:schemeClr val="accent2">
                    <a:lumMod val="50000"/>
                  </a:schemeClr>
                </a:solidFill>
              </a:rPr>
              <a:t>đào </a:t>
            </a:r>
            <a:r>
              <a:rPr lang="vi-VN" sz="1600">
                <a:solidFill>
                  <a:schemeClr val="accent2">
                    <a:lumMod val="50000"/>
                  </a:schemeClr>
                </a:solidFill>
              </a:rPr>
              <a:t>ơn ao nước lã</a:t>
            </a:r>
            <a:r>
              <a:rPr lang="vi-VN" sz="1600" smtClean="0">
                <a:solidFill>
                  <a:schemeClr val="accent2">
                    <a:lumMod val="50000"/>
                  </a:schemeClr>
                </a:solidFill>
              </a:rPr>
              <a:t>.</a:t>
            </a:r>
            <a:endParaRPr lang="en-US" sz="1600">
              <a:solidFill>
                <a:schemeClr val="accent2">
                  <a:lumMod val="50000"/>
                </a:schemeClr>
              </a:solidFill>
            </a:endParaRPr>
          </a:p>
        </p:txBody>
      </p:sp>
      <p:sp>
        <p:nvSpPr>
          <p:cNvPr id="7" name="Rounded Rectangle 6"/>
          <p:cNvSpPr/>
          <p:nvPr/>
        </p:nvSpPr>
        <p:spPr>
          <a:xfrm>
            <a:off x="514904" y="3498332"/>
            <a:ext cx="7782705" cy="57053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600" b="1">
                <a:solidFill>
                  <a:schemeClr val="accent2">
                    <a:lumMod val="50000"/>
                  </a:schemeClr>
                </a:solidFill>
              </a:rPr>
              <a:t>b) </a:t>
            </a:r>
            <a:r>
              <a:rPr lang="vi-VN" sz="1600">
                <a:solidFill>
                  <a:schemeClr val="accent2">
                    <a:lumMod val="50000"/>
                  </a:schemeClr>
                </a:solidFill>
              </a:rPr>
              <a:t>Nhiễu điều phủ lấy giá </a:t>
            </a:r>
            <a:r>
              <a:rPr lang="vi-VN" sz="1600" smtClean="0">
                <a:solidFill>
                  <a:schemeClr val="accent2">
                    <a:lumMod val="50000"/>
                  </a:schemeClr>
                </a:solidFill>
              </a:rPr>
              <a:t>gương</a:t>
            </a:r>
            <a:r>
              <a:rPr lang="en-US" sz="1600" smtClean="0">
                <a:solidFill>
                  <a:schemeClr val="accent2">
                    <a:lumMod val="50000"/>
                  </a:schemeClr>
                </a:solidFill>
              </a:rPr>
              <a:t>, n</a:t>
            </a:r>
            <a:r>
              <a:rPr lang="vi-VN" sz="1600" smtClean="0">
                <a:solidFill>
                  <a:schemeClr val="accent2">
                    <a:lumMod val="50000"/>
                  </a:schemeClr>
                </a:solidFill>
              </a:rPr>
              <a:t>gười </a:t>
            </a:r>
            <a:r>
              <a:rPr lang="vi-VN" sz="1600">
                <a:solidFill>
                  <a:schemeClr val="accent2">
                    <a:lumMod val="50000"/>
                  </a:schemeClr>
                </a:solidFill>
              </a:rPr>
              <a:t>trong một nước phải thương nhau </a:t>
            </a:r>
            <a:r>
              <a:rPr lang="vi-VN" sz="1600" smtClean="0">
                <a:solidFill>
                  <a:schemeClr val="accent2">
                    <a:lumMod val="50000"/>
                  </a:schemeClr>
                </a:solidFill>
              </a:rPr>
              <a:t>cũng</a:t>
            </a:r>
            <a:endParaRPr lang="en-US" sz="1600">
              <a:solidFill>
                <a:schemeClr val="accent2">
                  <a:lumMod val="50000"/>
                </a:schemeClr>
              </a:solidFill>
            </a:endParaRPr>
          </a:p>
        </p:txBody>
      </p:sp>
      <p:sp>
        <p:nvSpPr>
          <p:cNvPr id="9" name="Rounded Rectangle 8"/>
          <p:cNvSpPr/>
          <p:nvPr/>
        </p:nvSpPr>
        <p:spPr>
          <a:xfrm>
            <a:off x="514904" y="4315145"/>
            <a:ext cx="7782705" cy="57053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600" b="1">
                <a:solidFill>
                  <a:schemeClr val="accent2">
                    <a:lumMod val="50000"/>
                  </a:schemeClr>
                </a:solidFill>
              </a:rPr>
              <a:t>c) </a:t>
            </a:r>
            <a:r>
              <a:rPr lang="vi-VN" sz="1600">
                <a:solidFill>
                  <a:schemeClr val="accent2">
                    <a:lumMod val="50000"/>
                  </a:schemeClr>
                </a:solidFill>
              </a:rPr>
              <a:t>Con người có tổ có </a:t>
            </a:r>
            <a:r>
              <a:rPr lang="vi-VN" sz="1600" smtClean="0">
                <a:solidFill>
                  <a:schemeClr val="accent2">
                    <a:lumMod val="50000"/>
                  </a:schemeClr>
                </a:solidFill>
              </a:rPr>
              <a:t>tông</a:t>
            </a:r>
            <a:r>
              <a:rPr lang="en-US" sz="1600" smtClean="0">
                <a:solidFill>
                  <a:schemeClr val="accent2">
                    <a:lumMod val="50000"/>
                  </a:schemeClr>
                </a:solidFill>
              </a:rPr>
              <a:t>, n</a:t>
            </a:r>
            <a:r>
              <a:rPr lang="vi-VN" sz="1600" smtClean="0">
                <a:solidFill>
                  <a:schemeClr val="accent2">
                    <a:lumMod val="50000"/>
                  </a:schemeClr>
                </a:solidFill>
              </a:rPr>
              <a:t>hư </a:t>
            </a:r>
            <a:r>
              <a:rPr lang="vi-VN" sz="1600">
                <a:solidFill>
                  <a:schemeClr val="accent2">
                    <a:lumMod val="50000"/>
                  </a:schemeClr>
                </a:solidFill>
              </a:rPr>
              <a:t>cây có cội, </a:t>
            </a:r>
            <a:r>
              <a:rPr lang="vi-VN" sz="1600" smtClean="0">
                <a:solidFill>
                  <a:schemeClr val="accent2">
                    <a:lumMod val="50000"/>
                  </a:schemeClr>
                </a:solidFill>
              </a:rPr>
              <a:t>như </a:t>
            </a:r>
            <a:r>
              <a:rPr lang="vi-VN" sz="1600">
                <a:solidFill>
                  <a:schemeClr val="accent2">
                    <a:lumMod val="50000"/>
                  </a:schemeClr>
                </a:solidFill>
              </a:rPr>
              <a:t>sông có </a:t>
            </a:r>
            <a:r>
              <a:rPr lang="vi-VN" sz="1600" smtClean="0">
                <a:solidFill>
                  <a:schemeClr val="accent2">
                    <a:lumMod val="50000"/>
                  </a:schemeClr>
                </a:solidFill>
              </a:rPr>
              <a:t>nguồn</a:t>
            </a:r>
            <a:endParaRPr lang="en-US" sz="1600">
              <a:solidFill>
                <a:schemeClr val="accent2">
                  <a:lumMod val="50000"/>
                </a:schemeClr>
              </a:solidFill>
            </a:endParaRPr>
          </a:p>
        </p:txBody>
      </p:sp>
      <p:sp>
        <p:nvSpPr>
          <p:cNvPr id="15" name="Arrow: Pentagon 18">
            <a:extLst>
              <a:ext uri="{FF2B5EF4-FFF2-40B4-BE49-F238E27FC236}">
                <a16:creationId xmlns:a16="http://schemas.microsoft.com/office/drawing/2014/main" id="{ED9E9F7A-14C3-7A04-524B-A681E3CB78F7}"/>
              </a:ext>
            </a:extLst>
          </p:cNvPr>
          <p:cNvSpPr/>
          <p:nvPr/>
        </p:nvSpPr>
        <p:spPr>
          <a:xfrm>
            <a:off x="655559" y="988712"/>
            <a:ext cx="3605723" cy="464595"/>
          </a:xfrm>
          <a:prstGeom prst="homePlate">
            <a:avLst>
              <a:gd name="adj" fmla="val 95860"/>
            </a:avLst>
          </a:prstGeom>
          <a:solidFill>
            <a:schemeClr val="accent2">
              <a:lumMod val="75000"/>
            </a:schemeClr>
          </a:solidFill>
          <a:ln w="19050">
            <a:solidFill>
              <a:schemeClr val="accent2">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400" b="1">
                <a:solidFill>
                  <a:schemeClr val="accent6"/>
                </a:solidFill>
                <a:latin typeface="Arial" panose="020B0604020202020204" pitchFamily="34" charset="0"/>
                <a:cs typeface="Arial" panose="020B0604020202020204" pitchFamily="34" charset="0"/>
              </a:rPr>
              <a:t>Thảo luận nhóm đôi </a:t>
            </a:r>
            <a:endParaRPr lang="en-US" sz="24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25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8">
                                            <p:bg/>
                                          </p:spTgt>
                                        </p:tgtEl>
                                        <p:attrNameLst>
                                          <p:attrName>style.visibility</p:attrName>
                                        </p:attrNameLst>
                                      </p:cBhvr>
                                      <p:to>
                                        <p:strVal val="visible"/>
                                      </p:to>
                                    </p:set>
                                    <p:animEffect transition="in" filter="fade">
                                      <p:cBhvr>
                                        <p:cTn id="12" dur="500"/>
                                        <p:tgtEl>
                                          <p:spTgt spid="708">
                                            <p:bg/>
                                          </p:spTgt>
                                        </p:tgtEl>
                                      </p:cBhvr>
                                    </p:animEffect>
                                    <p:anim calcmode="lin" valueType="num">
                                      <p:cBhvr>
                                        <p:cTn id="13" dur="500" fill="hold"/>
                                        <p:tgtEl>
                                          <p:spTgt spid="708">
                                            <p:bg/>
                                          </p:spTgt>
                                        </p:tgtEl>
                                        <p:attrNameLst>
                                          <p:attrName>ppt_x</p:attrName>
                                        </p:attrNameLst>
                                      </p:cBhvr>
                                      <p:tavLst>
                                        <p:tav tm="0">
                                          <p:val>
                                            <p:strVal val="#ppt_x"/>
                                          </p:val>
                                        </p:tav>
                                        <p:tav tm="100000">
                                          <p:val>
                                            <p:strVal val="#ppt_x"/>
                                          </p:val>
                                        </p:tav>
                                      </p:tavLst>
                                    </p:anim>
                                    <p:anim calcmode="lin" valueType="num">
                                      <p:cBhvr>
                                        <p:cTn id="14" dur="500" fill="hold"/>
                                        <p:tgtEl>
                                          <p:spTgt spid="708">
                                            <p:bg/>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08">
                                            <p:txEl>
                                              <p:pRg st="0" end="0"/>
                                            </p:txEl>
                                          </p:spTgt>
                                        </p:tgtEl>
                                        <p:attrNameLst>
                                          <p:attrName>style.visibility</p:attrName>
                                        </p:attrNameLst>
                                      </p:cBhvr>
                                      <p:to>
                                        <p:strVal val="visible"/>
                                      </p:to>
                                    </p:set>
                                    <p:animEffect transition="in" filter="fade">
                                      <p:cBhvr>
                                        <p:cTn id="18" dur="500"/>
                                        <p:tgtEl>
                                          <p:spTgt spid="708">
                                            <p:txEl>
                                              <p:pRg st="0" end="0"/>
                                            </p:txEl>
                                          </p:spTgt>
                                        </p:tgtEl>
                                      </p:cBhvr>
                                    </p:animEffect>
                                    <p:anim calcmode="lin" valueType="num">
                                      <p:cBhvr>
                                        <p:cTn id="19" dur="500" fill="hold"/>
                                        <p:tgtEl>
                                          <p:spTgt spid="708">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708">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08">
                                            <p:txEl>
                                              <p:pRg st="1" end="1"/>
                                            </p:txEl>
                                          </p:spTgt>
                                        </p:tgtEl>
                                        <p:attrNameLst>
                                          <p:attrName>style.visibility</p:attrName>
                                        </p:attrNameLst>
                                      </p:cBhvr>
                                      <p:to>
                                        <p:strVal val="visible"/>
                                      </p:to>
                                    </p:set>
                                    <p:animEffect transition="in" filter="fade">
                                      <p:cBhvr>
                                        <p:cTn id="23" dur="500"/>
                                        <p:tgtEl>
                                          <p:spTgt spid="708">
                                            <p:txEl>
                                              <p:pRg st="1" end="1"/>
                                            </p:txEl>
                                          </p:spTgt>
                                        </p:tgtEl>
                                      </p:cBhvr>
                                    </p:animEffect>
                                    <p:anim calcmode="lin" valueType="num">
                                      <p:cBhvr>
                                        <p:cTn id="24" dur="500" fill="hold"/>
                                        <p:tgtEl>
                                          <p:spTgt spid="708">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708">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uiExpand="1" build="p" animBg="1"/>
      <p:bldP spid="2" grpId="0" animBg="1"/>
      <p:bldP spid="7" grpId="0" animBg="1"/>
      <p:bldP spid="9"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vi-VN" sz="2800" b="1">
                <a:solidFill>
                  <a:schemeClr val="accent2">
                    <a:lumMod val="75000"/>
                  </a:schemeClr>
                </a:solidFill>
                <a:latin typeface="+mn-lt"/>
              </a:rPr>
              <a:t>CHIA SẺ VỀ CHỦ ĐIỂM</a:t>
            </a:r>
            <a:endParaRPr lang="en-US" sz="2800" b="1">
              <a:solidFill>
                <a:schemeClr val="accent2">
                  <a:lumMod val="75000"/>
                </a:schemeClr>
              </a:solidFill>
              <a:latin typeface="+mn-lt"/>
            </a:endParaRPr>
          </a:p>
        </p:txBody>
      </p:sp>
      <p:sp>
        <p:nvSpPr>
          <p:cNvPr id="2" name="Rounded Rectangle 1"/>
          <p:cNvSpPr/>
          <p:nvPr/>
        </p:nvSpPr>
        <p:spPr>
          <a:xfrm>
            <a:off x="390617" y="941479"/>
            <a:ext cx="3595457" cy="1135896"/>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b="1" smtClean="0">
                <a:solidFill>
                  <a:schemeClr val="accent2">
                    <a:lumMod val="50000"/>
                  </a:schemeClr>
                </a:solidFill>
              </a:rPr>
              <a:t>a) </a:t>
            </a:r>
            <a:r>
              <a:rPr lang="en-US" sz="1600">
                <a:solidFill>
                  <a:schemeClr val="accent2">
                    <a:lumMod val="50000"/>
                  </a:schemeClr>
                </a:solidFill>
              </a:rPr>
              <a:t>Một giọt máu </a:t>
            </a:r>
            <a:r>
              <a:rPr lang="en-US" sz="1600" smtClean="0">
                <a:solidFill>
                  <a:schemeClr val="accent2">
                    <a:lumMod val="50000"/>
                  </a:schemeClr>
                </a:solidFill>
              </a:rPr>
              <a:t>đào </a:t>
            </a:r>
            <a:r>
              <a:rPr lang="vi-VN" sz="1600">
                <a:solidFill>
                  <a:schemeClr val="accent2">
                    <a:lumMod val="50000"/>
                  </a:schemeClr>
                </a:solidFill>
              </a:rPr>
              <a:t>ơn ao nước lã</a:t>
            </a:r>
            <a:r>
              <a:rPr lang="vi-VN" sz="1600" smtClean="0">
                <a:solidFill>
                  <a:schemeClr val="accent2">
                    <a:lumMod val="50000"/>
                  </a:schemeClr>
                </a:solidFill>
              </a:rPr>
              <a:t>.</a:t>
            </a:r>
            <a:endParaRPr lang="en-US" sz="1600">
              <a:solidFill>
                <a:schemeClr val="accent2">
                  <a:lumMod val="50000"/>
                </a:schemeClr>
              </a:solidFill>
            </a:endParaRPr>
          </a:p>
        </p:txBody>
      </p:sp>
      <p:sp>
        <p:nvSpPr>
          <p:cNvPr id="7" name="Rounded Rectangle 6"/>
          <p:cNvSpPr/>
          <p:nvPr/>
        </p:nvSpPr>
        <p:spPr>
          <a:xfrm>
            <a:off x="390618" y="2414973"/>
            <a:ext cx="3622090" cy="1162412"/>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600" b="1">
                <a:solidFill>
                  <a:schemeClr val="accent2">
                    <a:lumMod val="50000"/>
                  </a:schemeClr>
                </a:solidFill>
              </a:rPr>
              <a:t>b) </a:t>
            </a:r>
            <a:r>
              <a:rPr lang="vi-VN" sz="1600">
                <a:solidFill>
                  <a:schemeClr val="accent2">
                    <a:lumMod val="50000"/>
                  </a:schemeClr>
                </a:solidFill>
              </a:rPr>
              <a:t>Nhiễu điều phủ lấy giá </a:t>
            </a:r>
            <a:r>
              <a:rPr lang="vi-VN" sz="1600" smtClean="0">
                <a:solidFill>
                  <a:schemeClr val="accent2">
                    <a:lumMod val="50000"/>
                  </a:schemeClr>
                </a:solidFill>
              </a:rPr>
              <a:t>gương</a:t>
            </a:r>
            <a:r>
              <a:rPr lang="en-US" sz="1600" smtClean="0">
                <a:solidFill>
                  <a:schemeClr val="accent2">
                    <a:lumMod val="50000"/>
                  </a:schemeClr>
                </a:solidFill>
              </a:rPr>
              <a:t>, n</a:t>
            </a:r>
            <a:r>
              <a:rPr lang="vi-VN" sz="1600" smtClean="0">
                <a:solidFill>
                  <a:schemeClr val="accent2">
                    <a:lumMod val="50000"/>
                  </a:schemeClr>
                </a:solidFill>
              </a:rPr>
              <a:t>gười </a:t>
            </a:r>
            <a:r>
              <a:rPr lang="vi-VN" sz="1600">
                <a:solidFill>
                  <a:schemeClr val="accent2">
                    <a:lumMod val="50000"/>
                  </a:schemeClr>
                </a:solidFill>
              </a:rPr>
              <a:t>trong một nước phải thương nhau </a:t>
            </a:r>
            <a:r>
              <a:rPr lang="vi-VN" sz="1600" smtClean="0">
                <a:solidFill>
                  <a:schemeClr val="accent2">
                    <a:lumMod val="50000"/>
                  </a:schemeClr>
                </a:solidFill>
              </a:rPr>
              <a:t>c</a:t>
            </a:r>
            <a:r>
              <a:rPr lang="en-US" sz="1600">
                <a:solidFill>
                  <a:schemeClr val="accent2">
                    <a:lumMod val="50000"/>
                  </a:schemeClr>
                </a:solidFill>
              </a:rPr>
              <a:t>ù</a:t>
            </a:r>
            <a:r>
              <a:rPr lang="vi-VN" sz="1600" smtClean="0">
                <a:solidFill>
                  <a:schemeClr val="accent2">
                    <a:lumMod val="50000"/>
                  </a:schemeClr>
                </a:solidFill>
              </a:rPr>
              <a:t>ng</a:t>
            </a:r>
            <a:endParaRPr lang="en-US" sz="1600">
              <a:solidFill>
                <a:schemeClr val="accent2">
                  <a:lumMod val="50000"/>
                </a:schemeClr>
              </a:solidFill>
            </a:endParaRPr>
          </a:p>
        </p:txBody>
      </p:sp>
      <p:sp>
        <p:nvSpPr>
          <p:cNvPr id="9" name="Rounded Rectangle 8"/>
          <p:cNvSpPr/>
          <p:nvPr/>
        </p:nvSpPr>
        <p:spPr>
          <a:xfrm>
            <a:off x="390618" y="3914983"/>
            <a:ext cx="3622090" cy="1079964"/>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600" b="1">
                <a:solidFill>
                  <a:schemeClr val="accent2">
                    <a:lumMod val="50000"/>
                  </a:schemeClr>
                </a:solidFill>
              </a:rPr>
              <a:t>c) </a:t>
            </a:r>
            <a:r>
              <a:rPr lang="vi-VN" sz="1600">
                <a:solidFill>
                  <a:schemeClr val="accent2">
                    <a:lumMod val="50000"/>
                  </a:schemeClr>
                </a:solidFill>
              </a:rPr>
              <a:t>Con người có tổ có </a:t>
            </a:r>
            <a:r>
              <a:rPr lang="vi-VN" sz="1600" smtClean="0">
                <a:solidFill>
                  <a:schemeClr val="accent2">
                    <a:lumMod val="50000"/>
                  </a:schemeClr>
                </a:solidFill>
              </a:rPr>
              <a:t>tông</a:t>
            </a:r>
            <a:r>
              <a:rPr lang="en-US" sz="1600" smtClean="0">
                <a:solidFill>
                  <a:schemeClr val="accent2">
                    <a:lumMod val="50000"/>
                  </a:schemeClr>
                </a:solidFill>
              </a:rPr>
              <a:t>, </a:t>
            </a:r>
          </a:p>
          <a:p>
            <a:pPr algn="just">
              <a:lnSpc>
                <a:spcPct val="150000"/>
              </a:lnSpc>
            </a:pPr>
            <a:r>
              <a:rPr lang="en-US" sz="1600" smtClean="0">
                <a:solidFill>
                  <a:schemeClr val="accent2">
                    <a:lumMod val="50000"/>
                  </a:schemeClr>
                </a:solidFill>
              </a:rPr>
              <a:t>n</a:t>
            </a:r>
            <a:r>
              <a:rPr lang="vi-VN" sz="1600" smtClean="0">
                <a:solidFill>
                  <a:schemeClr val="accent2">
                    <a:lumMod val="50000"/>
                  </a:schemeClr>
                </a:solidFill>
              </a:rPr>
              <a:t>hư </a:t>
            </a:r>
            <a:r>
              <a:rPr lang="vi-VN" sz="1600">
                <a:solidFill>
                  <a:schemeClr val="accent2">
                    <a:lumMod val="50000"/>
                  </a:schemeClr>
                </a:solidFill>
              </a:rPr>
              <a:t>cây có cội, </a:t>
            </a:r>
            <a:r>
              <a:rPr lang="vi-VN" sz="1600" smtClean="0">
                <a:solidFill>
                  <a:schemeClr val="accent2">
                    <a:lumMod val="50000"/>
                  </a:schemeClr>
                </a:solidFill>
              </a:rPr>
              <a:t>như </a:t>
            </a:r>
            <a:r>
              <a:rPr lang="vi-VN" sz="1600">
                <a:solidFill>
                  <a:schemeClr val="accent2">
                    <a:lumMod val="50000"/>
                  </a:schemeClr>
                </a:solidFill>
              </a:rPr>
              <a:t>sông có </a:t>
            </a:r>
            <a:r>
              <a:rPr lang="vi-VN" sz="1600" smtClean="0">
                <a:solidFill>
                  <a:schemeClr val="accent2">
                    <a:lumMod val="50000"/>
                  </a:schemeClr>
                </a:solidFill>
              </a:rPr>
              <a:t>nguồn</a:t>
            </a:r>
            <a:endParaRPr lang="en-US" sz="1600">
              <a:solidFill>
                <a:schemeClr val="accent2">
                  <a:lumMod val="50000"/>
                </a:schemeClr>
              </a:solidFill>
            </a:endParaRPr>
          </a:p>
        </p:txBody>
      </p:sp>
      <p:sp>
        <p:nvSpPr>
          <p:cNvPr id="4" name="Right Arrow 3"/>
          <p:cNvSpPr/>
          <p:nvPr/>
        </p:nvSpPr>
        <p:spPr>
          <a:xfrm>
            <a:off x="4181382" y="1351148"/>
            <a:ext cx="4882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ight Arrow 9"/>
          <p:cNvSpPr/>
          <p:nvPr/>
        </p:nvSpPr>
        <p:spPr>
          <a:xfrm>
            <a:off x="4202070" y="2803599"/>
            <a:ext cx="4882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ight Arrow 10"/>
          <p:cNvSpPr/>
          <p:nvPr/>
        </p:nvSpPr>
        <p:spPr>
          <a:xfrm>
            <a:off x="4181382" y="4267201"/>
            <a:ext cx="4882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ounded Rectangle 11"/>
          <p:cNvSpPr/>
          <p:nvPr/>
        </p:nvSpPr>
        <p:spPr>
          <a:xfrm>
            <a:off x="4838330" y="941478"/>
            <a:ext cx="3808520" cy="1135897"/>
          </a:xfrm>
          <a:prstGeom prst="roundRect">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1600">
                <a:solidFill>
                  <a:schemeClr val="accent2">
                    <a:lumMod val="50000"/>
                  </a:schemeClr>
                </a:solidFill>
              </a:rPr>
              <a:t>Những người có quan hệ huyết thống (gia đình, họ hàng</a:t>
            </a:r>
            <a:r>
              <a:rPr lang="vi-VN" sz="1600" smtClean="0">
                <a:solidFill>
                  <a:schemeClr val="accent2">
                    <a:lumMod val="50000"/>
                  </a:schemeClr>
                </a:solidFill>
              </a:rPr>
              <a:t>) </a:t>
            </a:r>
            <a:r>
              <a:rPr lang="vi-VN" sz="1600">
                <a:solidFill>
                  <a:schemeClr val="accent2">
                    <a:lumMod val="50000"/>
                  </a:schemeClr>
                </a:solidFill>
              </a:rPr>
              <a:t>thân thiết, gắn bó hơn những người xa lạ.</a:t>
            </a:r>
            <a:r>
              <a:rPr lang="vi-VN" sz="1600" smtClean="0">
                <a:solidFill>
                  <a:schemeClr val="accent2">
                    <a:lumMod val="50000"/>
                  </a:schemeClr>
                </a:solidFill>
              </a:rPr>
              <a:t>.</a:t>
            </a:r>
            <a:endParaRPr lang="en-US" sz="1600">
              <a:solidFill>
                <a:schemeClr val="accent2">
                  <a:lumMod val="50000"/>
                </a:schemeClr>
              </a:solidFill>
            </a:endParaRPr>
          </a:p>
        </p:txBody>
      </p:sp>
      <p:sp>
        <p:nvSpPr>
          <p:cNvPr id="13" name="Rounded Rectangle 12"/>
          <p:cNvSpPr/>
          <p:nvPr/>
        </p:nvSpPr>
        <p:spPr>
          <a:xfrm>
            <a:off x="4838330" y="2441488"/>
            <a:ext cx="3808520" cy="1135897"/>
          </a:xfrm>
          <a:prstGeom prst="roundRect">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1600">
                <a:solidFill>
                  <a:schemeClr val="accent2">
                    <a:lumMod val="50000"/>
                  </a:schemeClr>
                </a:solidFill>
              </a:rPr>
              <a:t>Những người cùng sống trong một nước cần đoàn kết, yêu thương, đùm bọc lẫn nhau.</a:t>
            </a:r>
            <a:endParaRPr lang="en-US" sz="1600">
              <a:solidFill>
                <a:schemeClr val="accent2">
                  <a:lumMod val="50000"/>
                </a:schemeClr>
              </a:solidFill>
            </a:endParaRPr>
          </a:p>
        </p:txBody>
      </p:sp>
      <p:sp>
        <p:nvSpPr>
          <p:cNvPr id="14" name="Rounded Rectangle 13"/>
          <p:cNvSpPr/>
          <p:nvPr/>
        </p:nvSpPr>
        <p:spPr>
          <a:xfrm>
            <a:off x="4838330" y="3859050"/>
            <a:ext cx="3808520" cy="1135897"/>
          </a:xfrm>
          <a:prstGeom prst="roundRect">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1600">
                <a:solidFill>
                  <a:schemeClr val="accent2">
                    <a:lumMod val="50000"/>
                  </a:schemeClr>
                </a:solidFill>
              </a:rPr>
              <a:t>Con cháu cần phải ghi nhớ và biết ơn công lao của tổ tiên, ông </a:t>
            </a:r>
            <a:r>
              <a:rPr lang="vi-VN" sz="1600" smtClean="0">
                <a:solidFill>
                  <a:schemeClr val="accent2">
                    <a:lumMod val="50000"/>
                  </a:schemeClr>
                </a:solidFill>
              </a:rPr>
              <a:t>bà</a:t>
            </a:r>
            <a:r>
              <a:rPr lang="en-US" sz="1600" smtClean="0">
                <a:solidFill>
                  <a:schemeClr val="accent2">
                    <a:lumMod val="50000"/>
                  </a:schemeClr>
                </a:solidFill>
              </a:rPr>
              <a:t> </a:t>
            </a:r>
            <a:r>
              <a:rPr lang="vi-VN" sz="1600" smtClean="0">
                <a:solidFill>
                  <a:schemeClr val="accent2">
                    <a:lumMod val="50000"/>
                  </a:schemeClr>
                </a:solidFill>
              </a:rPr>
              <a:t>đã </a:t>
            </a:r>
            <a:r>
              <a:rPr lang="vi-VN" sz="1600">
                <a:solidFill>
                  <a:schemeClr val="accent2">
                    <a:lumMod val="50000"/>
                  </a:schemeClr>
                </a:solidFill>
              </a:rPr>
              <a:t>sinh ra mình, nuôi dưỡng mình trưởng thành.</a:t>
            </a:r>
            <a:endParaRPr lang="en-US" sz="1600">
              <a:solidFill>
                <a:schemeClr val="accent2">
                  <a:lumMod val="50000"/>
                </a:schemeClr>
              </a:solidFill>
            </a:endParaRPr>
          </a:p>
        </p:txBody>
      </p:sp>
    </p:spTree>
    <p:extLst>
      <p:ext uri="{BB962C8B-B14F-4D97-AF65-F5344CB8AC3E}">
        <p14:creationId xmlns:p14="http://schemas.microsoft.com/office/powerpoint/2010/main" val="104850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4"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vi-VN" sz="2800" b="1">
                <a:solidFill>
                  <a:schemeClr val="accent2">
                    <a:lumMod val="75000"/>
                  </a:schemeClr>
                </a:solidFill>
                <a:latin typeface="+mn-lt"/>
              </a:rPr>
              <a:t>CHIA SẺ VỀ CHỦ ĐIỂM</a:t>
            </a:r>
            <a:endParaRPr lang="en-US" sz="2800" b="1">
              <a:solidFill>
                <a:schemeClr val="accent2">
                  <a:lumMod val="75000"/>
                </a:schemeClr>
              </a:solidFill>
              <a:latin typeface="+mn-lt"/>
            </a:endParaRPr>
          </a:p>
        </p:txBody>
      </p:sp>
      <p:sp>
        <p:nvSpPr>
          <p:cNvPr id="708" name="Google Shape;708;p42"/>
          <p:cNvSpPr txBox="1">
            <a:spLocks noGrp="1"/>
          </p:cNvSpPr>
          <p:nvPr>
            <p:ph type="subTitle" idx="1"/>
          </p:nvPr>
        </p:nvSpPr>
        <p:spPr>
          <a:xfrm>
            <a:off x="554854" y="846669"/>
            <a:ext cx="7782705" cy="1088663"/>
          </a:xfrm>
          <a:prstGeom prst="rect">
            <a:avLst/>
          </a:prstGeom>
          <a:solidFill>
            <a:schemeClr val="accent6"/>
          </a:solidFill>
          <a:ln w="19050">
            <a:solidFill>
              <a:schemeClr val="accent2">
                <a:lumMod val="50000"/>
              </a:schemeClr>
            </a:solidFill>
          </a:ln>
        </p:spPr>
        <p:txBody>
          <a:bodyPr spcFirstLastPara="1" wrap="square" lIns="91425" tIns="91425" rIns="91425" bIns="91425" anchor="t" anchorCtr="0">
            <a:noAutofit/>
          </a:bodyPr>
          <a:lstStyle/>
          <a:p>
            <a:pPr marL="0" lvl="0" indent="0" algn="l">
              <a:lnSpc>
                <a:spcPct val="150000"/>
              </a:lnSpc>
            </a:pPr>
            <a:r>
              <a:rPr lang="en-US" sz="2000" smtClean="0">
                <a:solidFill>
                  <a:schemeClr val="accent2">
                    <a:lumMod val="50000"/>
                  </a:schemeClr>
                </a:solidFill>
                <a:latin typeface="+mj-lt"/>
              </a:rPr>
              <a:t>     </a:t>
            </a:r>
            <a:r>
              <a:rPr lang="vi-VN" sz="2000" b="1">
                <a:solidFill>
                  <a:schemeClr val="accent2">
                    <a:lumMod val="50000"/>
                  </a:schemeClr>
                </a:solidFill>
                <a:latin typeface="+mn-lt"/>
              </a:rPr>
              <a:t>Em tán thành những cách ứng xử nào dưới đây giữa hàng xóm, láng giềng?</a:t>
            </a:r>
            <a:endParaRPr sz="2000" b="1">
              <a:solidFill>
                <a:schemeClr val="accent2">
                  <a:lumMod val="50000"/>
                </a:schemeClr>
              </a:solidFill>
              <a:latin typeface="+mn-lt"/>
            </a:endParaRPr>
          </a:p>
        </p:txBody>
      </p:sp>
      <p:sp>
        <p:nvSpPr>
          <p:cNvPr id="3" name="Oval 2"/>
          <p:cNvSpPr/>
          <p:nvPr/>
        </p:nvSpPr>
        <p:spPr>
          <a:xfrm>
            <a:off x="235258" y="627952"/>
            <a:ext cx="639192" cy="57254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2</a:t>
            </a:r>
            <a:endParaRPr lang="en-US" sz="3600" b="1"/>
          </a:p>
        </p:txBody>
      </p:sp>
      <p:sp>
        <p:nvSpPr>
          <p:cNvPr id="18" name="Rounded Rectangle 17"/>
          <p:cNvSpPr/>
          <p:nvPr/>
        </p:nvSpPr>
        <p:spPr>
          <a:xfrm>
            <a:off x="4524599" y="2143515"/>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a:solidFill>
                  <a:schemeClr val="accent2">
                    <a:lumMod val="50000"/>
                  </a:schemeClr>
                </a:solidFill>
              </a:rPr>
              <a:t>d) </a:t>
            </a:r>
            <a:r>
              <a:rPr lang="en-US" sz="1800">
                <a:solidFill>
                  <a:schemeClr val="accent2">
                    <a:lumMod val="50000"/>
                  </a:schemeClr>
                </a:solidFill>
              </a:rPr>
              <a:t>Một điều nhịn, </a:t>
            </a:r>
            <a:r>
              <a:rPr lang="en-US" sz="1800" smtClean="0">
                <a:solidFill>
                  <a:schemeClr val="accent2">
                    <a:lumMod val="50000"/>
                  </a:schemeClr>
                </a:solidFill>
              </a:rPr>
              <a:t>chín </a:t>
            </a:r>
            <a:r>
              <a:rPr lang="en-US" sz="1800">
                <a:solidFill>
                  <a:schemeClr val="accent2">
                    <a:lumMod val="50000"/>
                  </a:schemeClr>
                </a:solidFill>
              </a:rPr>
              <a:t>điều lành.</a:t>
            </a:r>
          </a:p>
        </p:txBody>
      </p:sp>
      <p:sp>
        <p:nvSpPr>
          <p:cNvPr id="21" name="Rounded Rectangle 20"/>
          <p:cNvSpPr/>
          <p:nvPr/>
        </p:nvSpPr>
        <p:spPr>
          <a:xfrm>
            <a:off x="554854" y="3965162"/>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a:solidFill>
                  <a:schemeClr val="accent2">
                    <a:lumMod val="50000"/>
                  </a:schemeClr>
                </a:solidFill>
              </a:rPr>
              <a:t>c) </a:t>
            </a:r>
            <a:r>
              <a:rPr lang="vi-VN" sz="1800">
                <a:solidFill>
                  <a:schemeClr val="accent2">
                    <a:lumMod val="50000"/>
                  </a:schemeClr>
                </a:solidFill>
              </a:rPr>
              <a:t>Cháy nhà hàng xóm</a:t>
            </a:r>
            <a:r>
              <a:rPr lang="vi-VN" sz="1800" smtClean="0">
                <a:solidFill>
                  <a:schemeClr val="accent2">
                    <a:lumMod val="50000"/>
                  </a:schemeClr>
                </a:solidFill>
              </a:rPr>
              <a:t>,</a:t>
            </a:r>
            <a:r>
              <a:rPr lang="en-US" sz="1800" smtClean="0">
                <a:solidFill>
                  <a:schemeClr val="accent2">
                    <a:lumMod val="50000"/>
                  </a:schemeClr>
                </a:solidFill>
              </a:rPr>
              <a:t> </a:t>
            </a:r>
            <a:r>
              <a:rPr lang="vi-VN" sz="1800" smtClean="0">
                <a:solidFill>
                  <a:schemeClr val="accent2">
                    <a:lumMod val="50000"/>
                  </a:schemeClr>
                </a:solidFill>
              </a:rPr>
              <a:t>bình </a:t>
            </a:r>
            <a:r>
              <a:rPr lang="vi-VN" sz="1800">
                <a:solidFill>
                  <a:schemeClr val="accent2">
                    <a:lumMod val="50000"/>
                  </a:schemeClr>
                </a:solidFill>
              </a:rPr>
              <a:t>chân như vại.</a:t>
            </a:r>
            <a:endParaRPr lang="en-US" sz="1800">
              <a:solidFill>
                <a:schemeClr val="accent2">
                  <a:lumMod val="50000"/>
                </a:schemeClr>
              </a:solidFill>
            </a:endParaRPr>
          </a:p>
        </p:txBody>
      </p:sp>
      <p:sp>
        <p:nvSpPr>
          <p:cNvPr id="22" name="Rounded Rectangle 21"/>
          <p:cNvSpPr/>
          <p:nvPr/>
        </p:nvSpPr>
        <p:spPr>
          <a:xfrm>
            <a:off x="554854" y="3051623"/>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a:solidFill>
                  <a:schemeClr val="accent2">
                    <a:lumMod val="50000"/>
                  </a:schemeClr>
                </a:solidFill>
              </a:rPr>
              <a:t>b) </a:t>
            </a:r>
            <a:r>
              <a:rPr lang="vi-VN" sz="1800">
                <a:solidFill>
                  <a:schemeClr val="accent2">
                    <a:lumMod val="50000"/>
                  </a:schemeClr>
                </a:solidFill>
              </a:rPr>
              <a:t>Thương người như </a:t>
            </a:r>
            <a:r>
              <a:rPr lang="vi-VN" sz="1800" smtClean="0">
                <a:solidFill>
                  <a:schemeClr val="accent2">
                    <a:lumMod val="50000"/>
                  </a:schemeClr>
                </a:solidFill>
              </a:rPr>
              <a:t>thể</a:t>
            </a:r>
            <a:r>
              <a:rPr lang="en-US" sz="1800" smtClean="0">
                <a:solidFill>
                  <a:schemeClr val="accent2">
                    <a:lumMod val="50000"/>
                  </a:schemeClr>
                </a:solidFill>
              </a:rPr>
              <a:t> </a:t>
            </a:r>
            <a:r>
              <a:rPr lang="vi-VN" sz="1800" smtClean="0">
                <a:solidFill>
                  <a:schemeClr val="accent2">
                    <a:lumMod val="50000"/>
                  </a:schemeClr>
                </a:solidFill>
              </a:rPr>
              <a:t>thương </a:t>
            </a:r>
            <a:r>
              <a:rPr lang="vi-VN" sz="1800">
                <a:solidFill>
                  <a:schemeClr val="accent2">
                    <a:lumMod val="50000"/>
                  </a:schemeClr>
                </a:solidFill>
              </a:rPr>
              <a:t>thân. </a:t>
            </a:r>
            <a:endParaRPr lang="en-US" sz="1800">
              <a:solidFill>
                <a:schemeClr val="accent2">
                  <a:lumMod val="50000"/>
                </a:schemeClr>
              </a:solidFill>
            </a:endParaRPr>
          </a:p>
        </p:txBody>
      </p:sp>
      <p:sp>
        <p:nvSpPr>
          <p:cNvPr id="23" name="Rounded Rectangle 22"/>
          <p:cNvSpPr/>
          <p:nvPr/>
        </p:nvSpPr>
        <p:spPr>
          <a:xfrm>
            <a:off x="554854" y="2148950"/>
            <a:ext cx="3812960" cy="780815"/>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smtClean="0">
                <a:solidFill>
                  <a:schemeClr val="accent2">
                    <a:lumMod val="50000"/>
                  </a:schemeClr>
                </a:solidFill>
              </a:rPr>
              <a:t>a) </a:t>
            </a:r>
            <a:r>
              <a:rPr lang="en-US" sz="1800" smtClean="0">
                <a:solidFill>
                  <a:schemeClr val="accent2">
                    <a:lumMod val="50000"/>
                  </a:schemeClr>
                </a:solidFill>
              </a:rPr>
              <a:t>Hàng </a:t>
            </a:r>
            <a:r>
              <a:rPr lang="en-US" sz="1800">
                <a:solidFill>
                  <a:schemeClr val="accent2">
                    <a:lumMod val="50000"/>
                  </a:schemeClr>
                </a:solidFill>
              </a:rPr>
              <a:t>xóm, láng </a:t>
            </a:r>
            <a:r>
              <a:rPr lang="en-US" sz="1800" smtClean="0">
                <a:solidFill>
                  <a:schemeClr val="accent2">
                    <a:lumMod val="50000"/>
                  </a:schemeClr>
                </a:solidFill>
              </a:rPr>
              <a:t>giềng tối </a:t>
            </a:r>
            <a:r>
              <a:rPr lang="en-US" sz="1800">
                <a:solidFill>
                  <a:schemeClr val="accent2">
                    <a:lumMod val="50000"/>
                  </a:schemeClr>
                </a:solidFill>
              </a:rPr>
              <a:t>lửa tắt đèn có nhau. </a:t>
            </a:r>
          </a:p>
        </p:txBody>
      </p:sp>
      <p:sp>
        <p:nvSpPr>
          <p:cNvPr id="26" name="Rounded Rectangle 25"/>
          <p:cNvSpPr/>
          <p:nvPr/>
        </p:nvSpPr>
        <p:spPr>
          <a:xfrm>
            <a:off x="4524599" y="3965163"/>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a:solidFill>
                  <a:schemeClr val="accent2">
                    <a:lumMod val="50000"/>
                  </a:schemeClr>
                </a:solidFill>
              </a:rPr>
              <a:t>g) </a:t>
            </a:r>
            <a:r>
              <a:rPr lang="vi-VN" sz="1800">
                <a:solidFill>
                  <a:schemeClr val="accent2">
                    <a:lumMod val="50000"/>
                  </a:schemeClr>
                </a:solidFill>
              </a:rPr>
              <a:t>Lời nói chẳng mất tiền mua </a:t>
            </a:r>
            <a:endParaRPr lang="en-US" sz="1800" smtClean="0">
              <a:solidFill>
                <a:schemeClr val="accent2">
                  <a:lumMod val="50000"/>
                </a:schemeClr>
              </a:solidFill>
            </a:endParaRPr>
          </a:p>
          <a:p>
            <a:pPr>
              <a:lnSpc>
                <a:spcPct val="150000"/>
              </a:lnSpc>
            </a:pPr>
            <a:r>
              <a:rPr lang="vi-VN" sz="1800" smtClean="0">
                <a:solidFill>
                  <a:schemeClr val="accent2">
                    <a:lumMod val="50000"/>
                  </a:schemeClr>
                </a:solidFill>
              </a:rPr>
              <a:t>Lựa </a:t>
            </a:r>
            <a:r>
              <a:rPr lang="vi-VN" sz="1800">
                <a:solidFill>
                  <a:schemeClr val="accent2">
                    <a:lumMod val="50000"/>
                  </a:schemeClr>
                </a:solidFill>
              </a:rPr>
              <a:t>lời mà nói cho vừa lòng nhau.</a:t>
            </a:r>
            <a:endParaRPr lang="en-US" sz="1800">
              <a:solidFill>
                <a:schemeClr val="accent2">
                  <a:lumMod val="50000"/>
                </a:schemeClr>
              </a:solidFill>
            </a:endParaRPr>
          </a:p>
        </p:txBody>
      </p:sp>
      <p:sp>
        <p:nvSpPr>
          <p:cNvPr id="27" name="Rounded Rectangle 26"/>
          <p:cNvSpPr/>
          <p:nvPr/>
        </p:nvSpPr>
        <p:spPr>
          <a:xfrm>
            <a:off x="4524599" y="3051623"/>
            <a:ext cx="3812960" cy="781810"/>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it-IT" sz="1800" b="1">
                <a:solidFill>
                  <a:schemeClr val="accent2">
                    <a:lumMod val="50000"/>
                  </a:schemeClr>
                </a:solidFill>
              </a:rPr>
              <a:t>e) </a:t>
            </a:r>
            <a:r>
              <a:rPr lang="it-IT" sz="1800">
                <a:solidFill>
                  <a:schemeClr val="accent2">
                    <a:lumMod val="50000"/>
                  </a:schemeClr>
                </a:solidFill>
              </a:rPr>
              <a:t>Đèn nhà ai, nhà nấy rạng.</a:t>
            </a:r>
            <a:endParaRPr lang="en-US" sz="1800">
              <a:solidFill>
                <a:schemeClr val="accent2">
                  <a:lumMod val="50000"/>
                </a:schemeClr>
              </a:solidFill>
            </a:endParaRPr>
          </a:p>
        </p:txBody>
      </p:sp>
    </p:spTree>
    <p:extLst>
      <p:ext uri="{BB962C8B-B14F-4D97-AF65-F5344CB8AC3E}">
        <p14:creationId xmlns:p14="http://schemas.microsoft.com/office/powerpoint/2010/main" val="157457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8">
                                            <p:bg/>
                                          </p:spTgt>
                                        </p:tgtEl>
                                        <p:attrNameLst>
                                          <p:attrName>style.visibility</p:attrName>
                                        </p:attrNameLst>
                                      </p:cBhvr>
                                      <p:to>
                                        <p:strVal val="visible"/>
                                      </p:to>
                                    </p:set>
                                    <p:animEffect transition="in" filter="barn(inVertical)">
                                      <p:cBhvr>
                                        <p:cTn id="7" dur="500"/>
                                        <p:tgtEl>
                                          <p:spTgt spid="708">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08">
                                            <p:txEl>
                                              <p:pRg st="0" end="0"/>
                                            </p:txEl>
                                          </p:spTgt>
                                        </p:tgtEl>
                                        <p:attrNameLst>
                                          <p:attrName>style.visibility</p:attrName>
                                        </p:attrNameLst>
                                      </p:cBhvr>
                                      <p:to>
                                        <p:strVal val="visible"/>
                                      </p:to>
                                    </p:set>
                                    <p:animEffect transition="in" filter="barn(inVertical)">
                                      <p:cBhvr>
                                        <p:cTn id="10" dur="500"/>
                                        <p:tgtEl>
                                          <p:spTgt spid="708">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anim calcmode="lin" valueType="num">
                                      <p:cBhvr>
                                        <p:cTn id="44" dur="500" fill="hold"/>
                                        <p:tgtEl>
                                          <p:spTgt spid="26"/>
                                        </p:tgtEl>
                                        <p:attrNameLst>
                                          <p:attrName>ppt_x</p:attrName>
                                        </p:attrNameLst>
                                      </p:cBhvr>
                                      <p:tavLst>
                                        <p:tav tm="0">
                                          <p:val>
                                            <p:strVal val="#ppt_x"/>
                                          </p:val>
                                        </p:tav>
                                        <p:tav tm="100000">
                                          <p:val>
                                            <p:strVal val="#ppt_x"/>
                                          </p:val>
                                        </p:tav>
                                      </p:tavLst>
                                    </p:anim>
                                    <p:anim calcmode="lin" valueType="num">
                                      <p:cBhvr>
                                        <p:cTn id="4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uiExpand="1" build="p" animBg="1"/>
      <p:bldP spid="3" grpId="0" animBg="1"/>
      <p:bldP spid="18" grpId="0" animBg="1"/>
      <p:bldP spid="21" grpId="0" animBg="1"/>
      <p:bldP spid="22" grpId="0" animBg="1"/>
      <p:bldP spid="23"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vi-VN" sz="2800" b="1">
                <a:solidFill>
                  <a:schemeClr val="accent2">
                    <a:lumMod val="75000"/>
                  </a:schemeClr>
                </a:solidFill>
                <a:latin typeface="+mn-lt"/>
              </a:rPr>
              <a:t>CHIA SẺ VỀ CHỦ ĐIỂM</a:t>
            </a:r>
            <a:endParaRPr lang="en-US" sz="2800" b="1">
              <a:solidFill>
                <a:schemeClr val="accent2">
                  <a:lumMod val="75000"/>
                </a:schemeClr>
              </a:solidFill>
              <a:latin typeface="+mn-lt"/>
            </a:endParaRPr>
          </a:p>
        </p:txBody>
      </p:sp>
      <p:sp>
        <p:nvSpPr>
          <p:cNvPr id="18" name="Rounded Rectangle 17"/>
          <p:cNvSpPr/>
          <p:nvPr/>
        </p:nvSpPr>
        <p:spPr>
          <a:xfrm>
            <a:off x="4524599" y="2510085"/>
            <a:ext cx="3812960" cy="791683"/>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accent2">
                    <a:lumMod val="50000"/>
                  </a:schemeClr>
                </a:solidFill>
              </a:rPr>
              <a:t>Thương yêu người khác như thương chính bản thân mình.</a:t>
            </a:r>
            <a:endParaRPr lang="en-US" sz="1800">
              <a:solidFill>
                <a:schemeClr val="accent2">
                  <a:lumMod val="50000"/>
                </a:schemeClr>
              </a:solidFill>
            </a:endParaRPr>
          </a:p>
        </p:txBody>
      </p:sp>
      <p:sp>
        <p:nvSpPr>
          <p:cNvPr id="21" name="Rounded Rectangle 20"/>
          <p:cNvSpPr/>
          <p:nvPr/>
        </p:nvSpPr>
        <p:spPr>
          <a:xfrm>
            <a:off x="554854" y="3830700"/>
            <a:ext cx="2907437"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a:solidFill>
                  <a:schemeClr val="accent2">
                    <a:lumMod val="50000"/>
                  </a:schemeClr>
                </a:solidFill>
              </a:rPr>
              <a:t>c) </a:t>
            </a:r>
            <a:r>
              <a:rPr lang="vi-VN" sz="1800">
                <a:solidFill>
                  <a:schemeClr val="accent2">
                    <a:lumMod val="50000"/>
                  </a:schemeClr>
                </a:solidFill>
              </a:rPr>
              <a:t>Cháy nhà hàng xóm, </a:t>
            </a:r>
            <a:endParaRPr lang="en-US" sz="1800" smtClean="0">
              <a:solidFill>
                <a:schemeClr val="accent2">
                  <a:lumMod val="50000"/>
                </a:schemeClr>
              </a:solidFill>
            </a:endParaRPr>
          </a:p>
          <a:p>
            <a:pPr>
              <a:lnSpc>
                <a:spcPct val="150000"/>
              </a:lnSpc>
            </a:pPr>
            <a:r>
              <a:rPr lang="vi-VN" sz="1800" smtClean="0">
                <a:solidFill>
                  <a:schemeClr val="accent2">
                    <a:lumMod val="50000"/>
                  </a:schemeClr>
                </a:solidFill>
              </a:rPr>
              <a:t>bình </a:t>
            </a:r>
            <a:r>
              <a:rPr lang="vi-VN" sz="1800">
                <a:solidFill>
                  <a:schemeClr val="accent2">
                    <a:lumMod val="50000"/>
                  </a:schemeClr>
                </a:solidFill>
              </a:rPr>
              <a:t>chân như vại.</a:t>
            </a:r>
            <a:endParaRPr lang="en-US" sz="1800">
              <a:solidFill>
                <a:schemeClr val="accent2">
                  <a:lumMod val="50000"/>
                </a:schemeClr>
              </a:solidFill>
            </a:endParaRPr>
          </a:p>
        </p:txBody>
      </p:sp>
      <p:sp>
        <p:nvSpPr>
          <p:cNvPr id="22" name="Rounded Rectangle 21"/>
          <p:cNvSpPr/>
          <p:nvPr/>
        </p:nvSpPr>
        <p:spPr>
          <a:xfrm>
            <a:off x="554854" y="2510086"/>
            <a:ext cx="2907437"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a:solidFill>
                  <a:schemeClr val="accent2">
                    <a:lumMod val="50000"/>
                  </a:schemeClr>
                </a:solidFill>
              </a:rPr>
              <a:t>b) </a:t>
            </a:r>
            <a:r>
              <a:rPr lang="vi-VN" sz="1800">
                <a:solidFill>
                  <a:schemeClr val="accent2">
                    <a:lumMod val="50000"/>
                  </a:schemeClr>
                </a:solidFill>
              </a:rPr>
              <a:t>Thương người như thể </a:t>
            </a:r>
            <a:endParaRPr lang="en-US" sz="1800" smtClean="0">
              <a:solidFill>
                <a:schemeClr val="accent2">
                  <a:lumMod val="50000"/>
                </a:schemeClr>
              </a:solidFill>
            </a:endParaRPr>
          </a:p>
          <a:p>
            <a:pPr>
              <a:lnSpc>
                <a:spcPct val="150000"/>
              </a:lnSpc>
            </a:pPr>
            <a:r>
              <a:rPr lang="vi-VN" sz="1800" smtClean="0">
                <a:solidFill>
                  <a:schemeClr val="accent2">
                    <a:lumMod val="50000"/>
                  </a:schemeClr>
                </a:solidFill>
              </a:rPr>
              <a:t>thương </a:t>
            </a:r>
            <a:r>
              <a:rPr lang="vi-VN" sz="1800">
                <a:solidFill>
                  <a:schemeClr val="accent2">
                    <a:lumMod val="50000"/>
                  </a:schemeClr>
                </a:solidFill>
              </a:rPr>
              <a:t>thân. </a:t>
            </a:r>
            <a:endParaRPr lang="en-US" sz="1800">
              <a:solidFill>
                <a:schemeClr val="accent2">
                  <a:lumMod val="50000"/>
                </a:schemeClr>
              </a:solidFill>
            </a:endParaRPr>
          </a:p>
        </p:txBody>
      </p:sp>
      <p:sp>
        <p:nvSpPr>
          <p:cNvPr id="23" name="Rounded Rectangle 22"/>
          <p:cNvSpPr/>
          <p:nvPr/>
        </p:nvSpPr>
        <p:spPr>
          <a:xfrm>
            <a:off x="554854" y="1200340"/>
            <a:ext cx="2907437" cy="780815"/>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smtClean="0">
                <a:solidFill>
                  <a:schemeClr val="accent2">
                    <a:lumMod val="50000"/>
                  </a:schemeClr>
                </a:solidFill>
              </a:rPr>
              <a:t>a) </a:t>
            </a:r>
            <a:r>
              <a:rPr lang="en-US" sz="1800" smtClean="0">
                <a:solidFill>
                  <a:schemeClr val="accent2">
                    <a:lumMod val="50000"/>
                  </a:schemeClr>
                </a:solidFill>
              </a:rPr>
              <a:t>Hàng </a:t>
            </a:r>
            <a:r>
              <a:rPr lang="en-US" sz="1800">
                <a:solidFill>
                  <a:schemeClr val="accent2">
                    <a:lumMod val="50000"/>
                  </a:schemeClr>
                </a:solidFill>
              </a:rPr>
              <a:t>xóm, láng giềng </a:t>
            </a:r>
            <a:endParaRPr lang="en-US" sz="1800" smtClean="0">
              <a:solidFill>
                <a:schemeClr val="accent2">
                  <a:lumMod val="50000"/>
                </a:schemeClr>
              </a:solidFill>
            </a:endParaRPr>
          </a:p>
          <a:p>
            <a:pPr>
              <a:lnSpc>
                <a:spcPct val="150000"/>
              </a:lnSpc>
            </a:pPr>
            <a:r>
              <a:rPr lang="en-US" sz="1800" smtClean="0">
                <a:solidFill>
                  <a:schemeClr val="accent2">
                    <a:lumMod val="50000"/>
                  </a:schemeClr>
                </a:solidFill>
              </a:rPr>
              <a:t>tối </a:t>
            </a:r>
            <a:r>
              <a:rPr lang="en-US" sz="1800">
                <a:solidFill>
                  <a:schemeClr val="accent2">
                    <a:lumMod val="50000"/>
                  </a:schemeClr>
                </a:solidFill>
              </a:rPr>
              <a:t>lửa tắt đèn có nhau. </a:t>
            </a:r>
          </a:p>
        </p:txBody>
      </p:sp>
      <p:sp>
        <p:nvSpPr>
          <p:cNvPr id="26" name="Rounded Rectangle 25"/>
          <p:cNvSpPr/>
          <p:nvPr/>
        </p:nvSpPr>
        <p:spPr>
          <a:xfrm>
            <a:off x="4524599" y="3619069"/>
            <a:ext cx="3812960" cy="1137777"/>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accent2">
                    <a:lumMod val="50000"/>
                  </a:schemeClr>
                </a:solidFill>
              </a:rPr>
              <a:t>Phê phán cách ứng xử vô cảm, không quan tâm đến hàng xóm, </a:t>
            </a:r>
            <a:r>
              <a:rPr lang="vi-VN" sz="1800" smtClean="0">
                <a:solidFill>
                  <a:schemeClr val="accent2">
                    <a:lumMod val="50000"/>
                  </a:schemeClr>
                </a:solidFill>
              </a:rPr>
              <a:t>ngay </a:t>
            </a:r>
            <a:r>
              <a:rPr lang="vi-VN" sz="1800">
                <a:solidFill>
                  <a:schemeClr val="accent2">
                    <a:lumMod val="50000"/>
                  </a:schemeClr>
                </a:solidFill>
              </a:rPr>
              <a:t>cả khi họ gặp khó khăn.</a:t>
            </a:r>
            <a:endParaRPr lang="en-US" sz="1800">
              <a:solidFill>
                <a:schemeClr val="accent2">
                  <a:lumMod val="50000"/>
                </a:schemeClr>
              </a:solidFill>
            </a:endParaRPr>
          </a:p>
        </p:txBody>
      </p:sp>
      <p:sp>
        <p:nvSpPr>
          <p:cNvPr id="27" name="Rounded Rectangle 26"/>
          <p:cNvSpPr/>
          <p:nvPr/>
        </p:nvSpPr>
        <p:spPr>
          <a:xfrm>
            <a:off x="4524599" y="988712"/>
            <a:ext cx="3812960" cy="120407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1800">
                <a:solidFill>
                  <a:schemeClr val="accent2">
                    <a:lumMod val="50000"/>
                  </a:schemeClr>
                </a:solidFill>
              </a:rPr>
              <a:t>Hàng xóm, láng giềng luôn quan tâm đến nhau, nhất là những lúc khó khăn, hoạn nạn.</a:t>
            </a:r>
            <a:endParaRPr lang="en-US" sz="1800">
              <a:solidFill>
                <a:schemeClr val="accent2">
                  <a:lumMod val="50000"/>
                </a:schemeClr>
              </a:solidFill>
            </a:endParaRPr>
          </a:p>
        </p:txBody>
      </p:sp>
      <p:sp>
        <p:nvSpPr>
          <p:cNvPr id="11" name="Right Arrow 10"/>
          <p:cNvSpPr/>
          <p:nvPr/>
        </p:nvSpPr>
        <p:spPr>
          <a:xfrm>
            <a:off x="3749309" y="1429802"/>
            <a:ext cx="4882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ight Arrow 11"/>
          <p:cNvSpPr/>
          <p:nvPr/>
        </p:nvSpPr>
        <p:spPr>
          <a:xfrm>
            <a:off x="3749308" y="2746128"/>
            <a:ext cx="4882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ight Arrow 12"/>
          <p:cNvSpPr/>
          <p:nvPr/>
        </p:nvSpPr>
        <p:spPr>
          <a:xfrm>
            <a:off x="3731512" y="4066743"/>
            <a:ext cx="4882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34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6" grpId="0" animBg="1"/>
      <p:bldP spid="27"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vi-VN" sz="2800" b="1">
                <a:solidFill>
                  <a:schemeClr val="accent2">
                    <a:lumMod val="75000"/>
                  </a:schemeClr>
                </a:solidFill>
                <a:latin typeface="+mn-lt"/>
              </a:rPr>
              <a:t>CHIA SẺ VỀ CHỦ ĐIỂM</a:t>
            </a:r>
            <a:endParaRPr lang="en-US" sz="2800" b="1">
              <a:solidFill>
                <a:schemeClr val="accent2">
                  <a:lumMod val="75000"/>
                </a:schemeClr>
              </a:solidFill>
              <a:latin typeface="+mn-lt"/>
            </a:endParaRPr>
          </a:p>
        </p:txBody>
      </p:sp>
      <p:sp>
        <p:nvSpPr>
          <p:cNvPr id="18" name="Rounded Rectangle 17"/>
          <p:cNvSpPr/>
          <p:nvPr/>
        </p:nvSpPr>
        <p:spPr>
          <a:xfrm>
            <a:off x="369844" y="1161883"/>
            <a:ext cx="3758267"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chemeClr val="accent2">
                    <a:lumMod val="50000"/>
                  </a:schemeClr>
                </a:solidFill>
              </a:rPr>
              <a:t>d) </a:t>
            </a:r>
            <a:r>
              <a:rPr lang="en-US" sz="1800">
                <a:solidFill>
                  <a:schemeClr val="accent2">
                    <a:lumMod val="50000"/>
                  </a:schemeClr>
                </a:solidFill>
              </a:rPr>
              <a:t>Một điều nhịn, </a:t>
            </a:r>
            <a:r>
              <a:rPr lang="en-US" sz="1800" smtClean="0">
                <a:solidFill>
                  <a:schemeClr val="accent2">
                    <a:lumMod val="50000"/>
                  </a:schemeClr>
                </a:solidFill>
              </a:rPr>
              <a:t>chín </a:t>
            </a:r>
            <a:r>
              <a:rPr lang="en-US" sz="1800">
                <a:solidFill>
                  <a:schemeClr val="accent2">
                    <a:lumMod val="50000"/>
                  </a:schemeClr>
                </a:solidFill>
              </a:rPr>
              <a:t>điều lành.</a:t>
            </a:r>
          </a:p>
        </p:txBody>
      </p:sp>
      <p:sp>
        <p:nvSpPr>
          <p:cNvPr id="26" name="Rounded Rectangle 25"/>
          <p:cNvSpPr/>
          <p:nvPr/>
        </p:nvSpPr>
        <p:spPr>
          <a:xfrm>
            <a:off x="369843" y="3917416"/>
            <a:ext cx="3758267"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a:solidFill>
                  <a:schemeClr val="accent2">
                    <a:lumMod val="50000"/>
                  </a:schemeClr>
                </a:solidFill>
              </a:rPr>
              <a:t>g) </a:t>
            </a:r>
            <a:r>
              <a:rPr lang="vi-VN" sz="1800">
                <a:solidFill>
                  <a:schemeClr val="accent2">
                    <a:lumMod val="50000"/>
                  </a:schemeClr>
                </a:solidFill>
              </a:rPr>
              <a:t>Lời nói chẳng mất tiền mua </a:t>
            </a:r>
            <a:endParaRPr lang="en-US" sz="1800" smtClean="0">
              <a:solidFill>
                <a:schemeClr val="accent2">
                  <a:lumMod val="50000"/>
                </a:schemeClr>
              </a:solidFill>
            </a:endParaRPr>
          </a:p>
          <a:p>
            <a:pPr algn="just">
              <a:lnSpc>
                <a:spcPct val="150000"/>
              </a:lnSpc>
            </a:pPr>
            <a:r>
              <a:rPr lang="vi-VN" sz="1800" smtClean="0">
                <a:solidFill>
                  <a:schemeClr val="accent2">
                    <a:lumMod val="50000"/>
                  </a:schemeClr>
                </a:solidFill>
              </a:rPr>
              <a:t>Lựa </a:t>
            </a:r>
            <a:r>
              <a:rPr lang="vi-VN" sz="1800">
                <a:solidFill>
                  <a:schemeClr val="accent2">
                    <a:lumMod val="50000"/>
                  </a:schemeClr>
                </a:solidFill>
              </a:rPr>
              <a:t>lời mà nói cho vừa lòng nhau.</a:t>
            </a:r>
            <a:endParaRPr lang="en-US" sz="1800">
              <a:solidFill>
                <a:schemeClr val="accent2">
                  <a:lumMod val="50000"/>
                </a:schemeClr>
              </a:solidFill>
            </a:endParaRPr>
          </a:p>
        </p:txBody>
      </p:sp>
      <p:sp>
        <p:nvSpPr>
          <p:cNvPr id="27" name="Rounded Rectangle 26"/>
          <p:cNvSpPr/>
          <p:nvPr/>
        </p:nvSpPr>
        <p:spPr>
          <a:xfrm>
            <a:off x="369844" y="2544586"/>
            <a:ext cx="3758266" cy="781810"/>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1800" b="1">
                <a:solidFill>
                  <a:schemeClr val="accent2">
                    <a:lumMod val="50000"/>
                  </a:schemeClr>
                </a:solidFill>
              </a:rPr>
              <a:t>e) </a:t>
            </a:r>
            <a:r>
              <a:rPr lang="it-IT" sz="1800">
                <a:solidFill>
                  <a:schemeClr val="accent2">
                    <a:lumMod val="50000"/>
                  </a:schemeClr>
                </a:solidFill>
              </a:rPr>
              <a:t>Đèn nhà ai, nhà nấy rạng.</a:t>
            </a:r>
            <a:endParaRPr lang="en-US" sz="1800">
              <a:solidFill>
                <a:schemeClr val="accent2">
                  <a:lumMod val="50000"/>
                </a:schemeClr>
              </a:solidFill>
            </a:endParaRPr>
          </a:p>
        </p:txBody>
      </p:sp>
      <p:sp>
        <p:nvSpPr>
          <p:cNvPr id="12" name="Rounded Rectangle 11"/>
          <p:cNvSpPr/>
          <p:nvPr/>
        </p:nvSpPr>
        <p:spPr>
          <a:xfrm>
            <a:off x="4802818" y="2329704"/>
            <a:ext cx="3952043" cy="1211574"/>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2">
                    <a:lumMod val="50000"/>
                  </a:schemeClr>
                </a:solidFill>
              </a:rPr>
              <a:t>Phê phán lối sống chỉ biết đến bản thân và gia đình mình, không quan tâm đến hàng xóm, láng giềng.</a:t>
            </a:r>
          </a:p>
        </p:txBody>
      </p:sp>
      <p:sp>
        <p:nvSpPr>
          <p:cNvPr id="13" name="Rounded Rectangle 12"/>
          <p:cNvSpPr/>
          <p:nvPr/>
        </p:nvSpPr>
        <p:spPr>
          <a:xfrm>
            <a:off x="4802819" y="3679499"/>
            <a:ext cx="3952043" cy="118631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accent2">
                    <a:lumMod val="50000"/>
                  </a:schemeClr>
                </a:solidFill>
              </a:rPr>
              <a:t>Trong giao tiếp, nên lựa chọn những lời nói dễ nghe, không nên xúc phạm người khác.</a:t>
            </a:r>
            <a:endParaRPr lang="en-US" sz="1800">
              <a:solidFill>
                <a:schemeClr val="accent2">
                  <a:lumMod val="50000"/>
                </a:schemeClr>
              </a:solidFill>
            </a:endParaRPr>
          </a:p>
        </p:txBody>
      </p:sp>
      <p:sp>
        <p:nvSpPr>
          <p:cNvPr id="14" name="Rounded Rectangle 13"/>
          <p:cNvSpPr/>
          <p:nvPr/>
        </p:nvSpPr>
        <p:spPr>
          <a:xfrm>
            <a:off x="4802819" y="923967"/>
            <a:ext cx="3952043" cy="1267517"/>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accent2">
                    <a:lumMod val="50000"/>
                  </a:schemeClr>
                </a:solidFill>
              </a:rPr>
              <a:t>Trong quan hệ với mọi người, nên nhường nhịn thì tốt hơn là cố giành phần </a:t>
            </a:r>
            <a:r>
              <a:rPr lang="vi-VN" sz="1800" smtClean="0">
                <a:solidFill>
                  <a:schemeClr val="accent2">
                    <a:lumMod val="50000"/>
                  </a:schemeClr>
                </a:solidFill>
              </a:rPr>
              <a:t>th</a:t>
            </a:r>
            <a:r>
              <a:rPr lang="en-US" sz="1800" smtClean="0">
                <a:solidFill>
                  <a:schemeClr val="accent2">
                    <a:lumMod val="50000"/>
                  </a:schemeClr>
                </a:solidFill>
              </a:rPr>
              <a:t>ắ</a:t>
            </a:r>
            <a:r>
              <a:rPr lang="vi-VN" sz="1800" smtClean="0">
                <a:solidFill>
                  <a:schemeClr val="accent2">
                    <a:lumMod val="50000"/>
                  </a:schemeClr>
                </a:solidFill>
              </a:rPr>
              <a:t>ng</a:t>
            </a:r>
            <a:endParaRPr lang="en-US" sz="1800">
              <a:solidFill>
                <a:schemeClr val="accent2">
                  <a:lumMod val="50000"/>
                </a:schemeClr>
              </a:solidFill>
            </a:endParaRPr>
          </a:p>
        </p:txBody>
      </p:sp>
      <p:sp>
        <p:nvSpPr>
          <p:cNvPr id="15" name="Right Arrow 14"/>
          <p:cNvSpPr/>
          <p:nvPr/>
        </p:nvSpPr>
        <p:spPr>
          <a:xfrm>
            <a:off x="4265718" y="1397926"/>
            <a:ext cx="4083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ight Arrow 15"/>
          <p:cNvSpPr/>
          <p:nvPr/>
        </p:nvSpPr>
        <p:spPr>
          <a:xfrm>
            <a:off x="4265718" y="2775693"/>
            <a:ext cx="4083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ight Arrow 16"/>
          <p:cNvSpPr/>
          <p:nvPr/>
        </p:nvSpPr>
        <p:spPr>
          <a:xfrm>
            <a:off x="4265717" y="4112856"/>
            <a:ext cx="408371" cy="3195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28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1154097" y="188312"/>
            <a:ext cx="6584220" cy="800400"/>
          </a:xfrm>
          <a:prstGeom prst="rect">
            <a:avLst/>
          </a:prstGeom>
        </p:spPr>
        <p:txBody>
          <a:bodyPr spcFirstLastPara="1" wrap="square" lIns="91425" tIns="91425" rIns="91425" bIns="91425" anchor="t" anchorCtr="0">
            <a:noAutofit/>
          </a:bodyPr>
          <a:lstStyle/>
          <a:p>
            <a:pPr algn="ctr"/>
            <a:r>
              <a:rPr lang="vi-VN" sz="2800" b="1">
                <a:solidFill>
                  <a:schemeClr val="accent2">
                    <a:lumMod val="75000"/>
                  </a:schemeClr>
                </a:solidFill>
                <a:latin typeface="+mn-lt"/>
              </a:rPr>
              <a:t>CHIA SẺ VỀ CHỦ ĐIỂM</a:t>
            </a:r>
            <a:endParaRPr lang="en-US" sz="2800" b="1">
              <a:solidFill>
                <a:schemeClr val="accent2">
                  <a:lumMod val="75000"/>
                </a:schemeClr>
              </a:solidFill>
              <a:latin typeface="+mn-lt"/>
            </a:endParaRPr>
          </a:p>
        </p:txBody>
      </p:sp>
      <p:sp>
        <p:nvSpPr>
          <p:cNvPr id="708" name="Google Shape;708;p42"/>
          <p:cNvSpPr txBox="1">
            <a:spLocks noGrp="1"/>
          </p:cNvSpPr>
          <p:nvPr>
            <p:ph type="subTitle" idx="1"/>
          </p:nvPr>
        </p:nvSpPr>
        <p:spPr>
          <a:xfrm>
            <a:off x="554854" y="846669"/>
            <a:ext cx="7782705" cy="1088663"/>
          </a:xfrm>
          <a:prstGeom prst="rect">
            <a:avLst/>
          </a:prstGeom>
          <a:solidFill>
            <a:schemeClr val="accent6"/>
          </a:solidFill>
          <a:ln w="19050">
            <a:solidFill>
              <a:schemeClr val="accent2">
                <a:lumMod val="50000"/>
              </a:schemeClr>
            </a:solidFill>
          </a:ln>
        </p:spPr>
        <p:txBody>
          <a:bodyPr spcFirstLastPara="1" wrap="square" lIns="91425" tIns="91425" rIns="91425" bIns="91425" anchor="t" anchorCtr="0">
            <a:noAutofit/>
          </a:bodyPr>
          <a:lstStyle/>
          <a:p>
            <a:pPr marL="0" lvl="0" indent="0" algn="l">
              <a:lnSpc>
                <a:spcPct val="150000"/>
              </a:lnSpc>
            </a:pPr>
            <a:r>
              <a:rPr lang="en-US" sz="2000" smtClean="0">
                <a:solidFill>
                  <a:schemeClr val="accent2">
                    <a:lumMod val="50000"/>
                  </a:schemeClr>
                </a:solidFill>
                <a:latin typeface="+mj-lt"/>
              </a:rPr>
              <a:t>     </a:t>
            </a:r>
            <a:r>
              <a:rPr lang="vi-VN" sz="2000" b="1">
                <a:solidFill>
                  <a:schemeClr val="accent2">
                    <a:lumMod val="50000"/>
                  </a:schemeClr>
                </a:solidFill>
                <a:latin typeface="+mn-lt"/>
              </a:rPr>
              <a:t>Em tán thành những cách ứng xử nào dưới đây giữa hàng xóm, láng giềng?</a:t>
            </a:r>
            <a:endParaRPr sz="2000" b="1">
              <a:solidFill>
                <a:schemeClr val="accent2">
                  <a:lumMod val="50000"/>
                </a:schemeClr>
              </a:solidFill>
              <a:latin typeface="+mn-lt"/>
            </a:endParaRPr>
          </a:p>
        </p:txBody>
      </p:sp>
      <p:sp>
        <p:nvSpPr>
          <p:cNvPr id="3" name="Oval 2"/>
          <p:cNvSpPr/>
          <p:nvPr/>
        </p:nvSpPr>
        <p:spPr>
          <a:xfrm>
            <a:off x="235258" y="627952"/>
            <a:ext cx="639192" cy="57254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2</a:t>
            </a:r>
            <a:endParaRPr lang="en-US" sz="3600" b="1"/>
          </a:p>
        </p:txBody>
      </p:sp>
      <p:sp>
        <p:nvSpPr>
          <p:cNvPr id="18" name="Rounded Rectangle 17"/>
          <p:cNvSpPr/>
          <p:nvPr/>
        </p:nvSpPr>
        <p:spPr>
          <a:xfrm>
            <a:off x="4524599" y="2143515"/>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chemeClr val="accent2">
                    <a:lumMod val="50000"/>
                  </a:schemeClr>
                </a:solidFill>
              </a:rPr>
              <a:t>d) </a:t>
            </a:r>
            <a:r>
              <a:rPr lang="en-US" sz="1800">
                <a:solidFill>
                  <a:schemeClr val="accent2">
                    <a:lumMod val="50000"/>
                  </a:schemeClr>
                </a:solidFill>
              </a:rPr>
              <a:t>Một điều nhịn, </a:t>
            </a:r>
            <a:r>
              <a:rPr lang="en-US" sz="1800" smtClean="0">
                <a:solidFill>
                  <a:schemeClr val="accent2">
                    <a:lumMod val="50000"/>
                  </a:schemeClr>
                </a:solidFill>
              </a:rPr>
              <a:t>chín </a:t>
            </a:r>
            <a:r>
              <a:rPr lang="en-US" sz="1800">
                <a:solidFill>
                  <a:schemeClr val="accent2">
                    <a:lumMod val="50000"/>
                  </a:schemeClr>
                </a:solidFill>
              </a:rPr>
              <a:t>điều lành.</a:t>
            </a:r>
          </a:p>
        </p:txBody>
      </p:sp>
      <p:sp>
        <p:nvSpPr>
          <p:cNvPr id="21" name="Rounded Rectangle 20"/>
          <p:cNvSpPr/>
          <p:nvPr/>
        </p:nvSpPr>
        <p:spPr>
          <a:xfrm>
            <a:off x="554854" y="3965162"/>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a:solidFill>
                  <a:schemeClr val="accent2">
                    <a:lumMod val="50000"/>
                  </a:schemeClr>
                </a:solidFill>
              </a:rPr>
              <a:t>c) </a:t>
            </a:r>
            <a:r>
              <a:rPr lang="vi-VN" sz="1800">
                <a:solidFill>
                  <a:schemeClr val="accent2">
                    <a:lumMod val="50000"/>
                  </a:schemeClr>
                </a:solidFill>
              </a:rPr>
              <a:t>Cháy nhà hàng xóm</a:t>
            </a:r>
            <a:r>
              <a:rPr lang="vi-VN" sz="1800" smtClean="0">
                <a:solidFill>
                  <a:schemeClr val="accent2">
                    <a:lumMod val="50000"/>
                  </a:schemeClr>
                </a:solidFill>
              </a:rPr>
              <a:t>,</a:t>
            </a:r>
            <a:r>
              <a:rPr lang="en-US" sz="1800" smtClean="0">
                <a:solidFill>
                  <a:schemeClr val="accent2">
                    <a:lumMod val="50000"/>
                  </a:schemeClr>
                </a:solidFill>
              </a:rPr>
              <a:t> </a:t>
            </a:r>
            <a:r>
              <a:rPr lang="vi-VN" sz="1800" smtClean="0">
                <a:solidFill>
                  <a:schemeClr val="accent2">
                    <a:lumMod val="50000"/>
                  </a:schemeClr>
                </a:solidFill>
              </a:rPr>
              <a:t>bình </a:t>
            </a:r>
            <a:r>
              <a:rPr lang="vi-VN" sz="1800">
                <a:solidFill>
                  <a:schemeClr val="accent2">
                    <a:lumMod val="50000"/>
                  </a:schemeClr>
                </a:solidFill>
              </a:rPr>
              <a:t>chân như vại.</a:t>
            </a:r>
            <a:endParaRPr lang="en-US" sz="1800">
              <a:solidFill>
                <a:schemeClr val="accent2">
                  <a:lumMod val="50000"/>
                </a:schemeClr>
              </a:solidFill>
            </a:endParaRPr>
          </a:p>
        </p:txBody>
      </p:sp>
      <p:sp>
        <p:nvSpPr>
          <p:cNvPr id="22" name="Rounded Rectangle 21"/>
          <p:cNvSpPr/>
          <p:nvPr/>
        </p:nvSpPr>
        <p:spPr>
          <a:xfrm>
            <a:off x="554854" y="3051623"/>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a:solidFill>
                  <a:schemeClr val="accent2">
                    <a:lumMod val="50000"/>
                  </a:schemeClr>
                </a:solidFill>
              </a:rPr>
              <a:t>b) </a:t>
            </a:r>
            <a:r>
              <a:rPr lang="vi-VN" sz="1800">
                <a:solidFill>
                  <a:schemeClr val="accent2">
                    <a:lumMod val="50000"/>
                  </a:schemeClr>
                </a:solidFill>
              </a:rPr>
              <a:t>Thương người như </a:t>
            </a:r>
            <a:r>
              <a:rPr lang="vi-VN" sz="1800" smtClean="0">
                <a:solidFill>
                  <a:schemeClr val="accent2">
                    <a:lumMod val="50000"/>
                  </a:schemeClr>
                </a:solidFill>
              </a:rPr>
              <a:t>thể</a:t>
            </a:r>
            <a:r>
              <a:rPr lang="en-US" sz="1800" smtClean="0">
                <a:solidFill>
                  <a:schemeClr val="accent2">
                    <a:lumMod val="50000"/>
                  </a:schemeClr>
                </a:solidFill>
              </a:rPr>
              <a:t> </a:t>
            </a:r>
            <a:r>
              <a:rPr lang="vi-VN" sz="1800" smtClean="0">
                <a:solidFill>
                  <a:schemeClr val="accent2">
                    <a:lumMod val="50000"/>
                  </a:schemeClr>
                </a:solidFill>
              </a:rPr>
              <a:t>thương </a:t>
            </a:r>
            <a:r>
              <a:rPr lang="vi-VN" sz="1800">
                <a:solidFill>
                  <a:schemeClr val="accent2">
                    <a:lumMod val="50000"/>
                  </a:schemeClr>
                </a:solidFill>
              </a:rPr>
              <a:t>thân. </a:t>
            </a:r>
            <a:endParaRPr lang="en-US" sz="1800">
              <a:solidFill>
                <a:schemeClr val="accent2">
                  <a:lumMod val="50000"/>
                </a:schemeClr>
              </a:solidFill>
            </a:endParaRPr>
          </a:p>
        </p:txBody>
      </p:sp>
      <p:sp>
        <p:nvSpPr>
          <p:cNvPr id="23" name="Rounded Rectangle 22"/>
          <p:cNvSpPr/>
          <p:nvPr/>
        </p:nvSpPr>
        <p:spPr>
          <a:xfrm>
            <a:off x="554854" y="2148950"/>
            <a:ext cx="3812960" cy="780815"/>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smtClean="0">
                <a:solidFill>
                  <a:schemeClr val="accent2">
                    <a:lumMod val="50000"/>
                  </a:schemeClr>
                </a:solidFill>
              </a:rPr>
              <a:t>a) </a:t>
            </a:r>
            <a:r>
              <a:rPr lang="en-US" sz="1800" smtClean="0">
                <a:solidFill>
                  <a:schemeClr val="accent2">
                    <a:lumMod val="50000"/>
                  </a:schemeClr>
                </a:solidFill>
              </a:rPr>
              <a:t>Hàng </a:t>
            </a:r>
            <a:r>
              <a:rPr lang="en-US" sz="1800">
                <a:solidFill>
                  <a:schemeClr val="accent2">
                    <a:lumMod val="50000"/>
                  </a:schemeClr>
                </a:solidFill>
              </a:rPr>
              <a:t>xóm, láng </a:t>
            </a:r>
            <a:r>
              <a:rPr lang="en-US" sz="1800" smtClean="0">
                <a:solidFill>
                  <a:schemeClr val="accent2">
                    <a:lumMod val="50000"/>
                  </a:schemeClr>
                </a:solidFill>
              </a:rPr>
              <a:t>giềng tối </a:t>
            </a:r>
            <a:r>
              <a:rPr lang="en-US" sz="1800">
                <a:solidFill>
                  <a:schemeClr val="accent2">
                    <a:lumMod val="50000"/>
                  </a:schemeClr>
                </a:solidFill>
              </a:rPr>
              <a:t>lửa tắt đèn có nhau. </a:t>
            </a:r>
          </a:p>
        </p:txBody>
      </p:sp>
      <p:sp>
        <p:nvSpPr>
          <p:cNvPr id="26" name="Rounded Rectangle 25"/>
          <p:cNvSpPr/>
          <p:nvPr/>
        </p:nvSpPr>
        <p:spPr>
          <a:xfrm>
            <a:off x="4524599" y="3965163"/>
            <a:ext cx="3812960" cy="791683"/>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a:solidFill>
                  <a:schemeClr val="accent2">
                    <a:lumMod val="50000"/>
                  </a:schemeClr>
                </a:solidFill>
              </a:rPr>
              <a:t>g) </a:t>
            </a:r>
            <a:r>
              <a:rPr lang="vi-VN" sz="1800">
                <a:solidFill>
                  <a:schemeClr val="accent2">
                    <a:lumMod val="50000"/>
                  </a:schemeClr>
                </a:solidFill>
              </a:rPr>
              <a:t>Lời nói chẳng mất tiền mua </a:t>
            </a:r>
            <a:endParaRPr lang="en-US" sz="1800" smtClean="0">
              <a:solidFill>
                <a:schemeClr val="accent2">
                  <a:lumMod val="50000"/>
                </a:schemeClr>
              </a:solidFill>
            </a:endParaRPr>
          </a:p>
          <a:p>
            <a:pPr algn="just">
              <a:lnSpc>
                <a:spcPct val="150000"/>
              </a:lnSpc>
            </a:pPr>
            <a:r>
              <a:rPr lang="vi-VN" sz="1800" smtClean="0">
                <a:solidFill>
                  <a:schemeClr val="accent2">
                    <a:lumMod val="50000"/>
                  </a:schemeClr>
                </a:solidFill>
              </a:rPr>
              <a:t>Lựa </a:t>
            </a:r>
            <a:r>
              <a:rPr lang="vi-VN" sz="1800">
                <a:solidFill>
                  <a:schemeClr val="accent2">
                    <a:lumMod val="50000"/>
                  </a:schemeClr>
                </a:solidFill>
              </a:rPr>
              <a:t>lời mà nói cho vừa lòng nhau.</a:t>
            </a:r>
            <a:endParaRPr lang="en-US" sz="1800">
              <a:solidFill>
                <a:schemeClr val="accent2">
                  <a:lumMod val="50000"/>
                </a:schemeClr>
              </a:solidFill>
            </a:endParaRPr>
          </a:p>
        </p:txBody>
      </p:sp>
      <p:sp>
        <p:nvSpPr>
          <p:cNvPr id="27" name="Rounded Rectangle 26"/>
          <p:cNvSpPr/>
          <p:nvPr/>
        </p:nvSpPr>
        <p:spPr>
          <a:xfrm>
            <a:off x="4524599" y="3051623"/>
            <a:ext cx="3812960" cy="781810"/>
          </a:xfrm>
          <a:prstGeom prst="roundRect">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1800" b="1">
                <a:solidFill>
                  <a:schemeClr val="accent2">
                    <a:lumMod val="50000"/>
                  </a:schemeClr>
                </a:solidFill>
              </a:rPr>
              <a:t>e) </a:t>
            </a:r>
            <a:r>
              <a:rPr lang="it-IT" sz="1800">
                <a:solidFill>
                  <a:schemeClr val="accent2">
                    <a:lumMod val="50000"/>
                  </a:schemeClr>
                </a:solidFill>
              </a:rPr>
              <a:t>Đèn nhà ai, nhà nấy rạng.</a:t>
            </a:r>
            <a:endParaRPr lang="en-US" sz="1800">
              <a:solidFill>
                <a:schemeClr val="accent2">
                  <a:lumMod val="50000"/>
                </a:schemeClr>
              </a:solidFill>
            </a:endParaRPr>
          </a:p>
        </p:txBody>
      </p:sp>
    </p:spTree>
    <p:extLst>
      <p:ext uri="{BB962C8B-B14F-4D97-AF65-F5344CB8AC3E}">
        <p14:creationId xmlns:p14="http://schemas.microsoft.com/office/powerpoint/2010/main" val="68606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3"/>
                                        </p:tgtEl>
                                        <p:attrNameLst>
                                          <p:attrName>style.color</p:attrName>
                                        </p:attrNameLst>
                                      </p:cBhvr>
                                      <p:to>
                                        <a:srgbClr val="00B050"/>
                                      </p:to>
                                    </p:animClr>
                                  </p:childTnLst>
                                </p:cTn>
                              </p:par>
                              <p:par>
                                <p:cTn id="7" presetID="3" presetClass="emph" presetSubtype="2" fill="hold" grpId="0" nodeType="withEffect">
                                  <p:stCondLst>
                                    <p:cond delay="0"/>
                                  </p:stCondLst>
                                  <p:childTnLst>
                                    <p:animClr clrSpc="rgb" dir="cw">
                                      <p:cBhvr override="childStyle">
                                        <p:cTn id="8" dur="500" fill="hold"/>
                                        <p:tgtEl>
                                          <p:spTgt spid="22"/>
                                        </p:tgtEl>
                                        <p:attrNameLst>
                                          <p:attrName>style.color</p:attrName>
                                        </p:attrNameLst>
                                      </p:cBhvr>
                                      <p:to>
                                        <a:srgbClr val="00B050"/>
                                      </p:to>
                                    </p:animClr>
                                  </p:childTnLst>
                                </p:cTn>
                              </p:par>
                              <p:par>
                                <p:cTn id="9" presetID="3" presetClass="emph" presetSubtype="2" fill="hold" grpId="0" nodeType="withEffect">
                                  <p:stCondLst>
                                    <p:cond delay="0"/>
                                  </p:stCondLst>
                                  <p:childTnLst>
                                    <p:animClr clrSpc="rgb" dir="cw">
                                      <p:cBhvr override="childStyle">
                                        <p:cTn id="10" dur="500" fill="hold"/>
                                        <p:tgtEl>
                                          <p:spTgt spid="18"/>
                                        </p:tgtEl>
                                        <p:attrNameLst>
                                          <p:attrName>style.color</p:attrName>
                                        </p:attrNameLst>
                                      </p:cBhvr>
                                      <p:to>
                                        <a:srgbClr val="00B050"/>
                                      </p:to>
                                    </p:animClr>
                                  </p:childTnLst>
                                </p:cTn>
                              </p:par>
                              <p:par>
                                <p:cTn id="11" presetID="3" presetClass="emph" presetSubtype="2" fill="hold" grpId="0" nodeType="withEffect">
                                  <p:stCondLst>
                                    <p:cond delay="0"/>
                                  </p:stCondLst>
                                  <p:childTnLst>
                                    <p:animClr clrSpc="rgb" dir="cw">
                                      <p:cBhvr override="childStyle">
                                        <p:cTn id="12" dur="500" fill="hold"/>
                                        <p:tgtEl>
                                          <p:spTgt spid="26"/>
                                        </p:tgtEl>
                                        <p:attrNameLst>
                                          <p:attrName>style.color</p:attrName>
                                        </p:attrNameLst>
                                      </p:cBhvr>
                                      <p:to>
                                        <a:srgbClr val="00B050"/>
                                      </p:to>
                                    </p:animClr>
                                  </p:childTnLst>
                                </p:cTn>
                              </p:par>
                              <p:par>
                                <p:cTn id="13" presetID="7" presetClass="emph" presetSubtype="2" fill="hold" nodeType="withEffect">
                                  <p:stCondLst>
                                    <p:cond delay="0"/>
                                  </p:stCondLst>
                                  <p:childTnLst>
                                    <p:animClr clrSpc="rgb" dir="cw">
                                      <p:cBhvr>
                                        <p:cTn id="14" dur="500" fill="hold"/>
                                        <p:tgtEl>
                                          <p:spTgt spid="23"/>
                                        </p:tgtEl>
                                        <p:attrNameLst>
                                          <p:attrName>stroke.color</p:attrName>
                                        </p:attrNameLst>
                                      </p:cBhvr>
                                      <p:to>
                                        <a:srgbClr val="00B050"/>
                                      </p:to>
                                    </p:animClr>
                                    <p:set>
                                      <p:cBhvr>
                                        <p:cTn id="15" dur="500" fill="hold"/>
                                        <p:tgtEl>
                                          <p:spTgt spid="23"/>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500" fill="hold"/>
                                        <p:tgtEl>
                                          <p:spTgt spid="22"/>
                                        </p:tgtEl>
                                        <p:attrNameLst>
                                          <p:attrName>stroke.color</p:attrName>
                                        </p:attrNameLst>
                                      </p:cBhvr>
                                      <p:to>
                                        <a:srgbClr val="00B050"/>
                                      </p:to>
                                    </p:animClr>
                                    <p:set>
                                      <p:cBhvr>
                                        <p:cTn id="18" dur="500" fill="hold"/>
                                        <p:tgtEl>
                                          <p:spTgt spid="22"/>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500" fill="hold"/>
                                        <p:tgtEl>
                                          <p:spTgt spid="18"/>
                                        </p:tgtEl>
                                        <p:attrNameLst>
                                          <p:attrName>stroke.color</p:attrName>
                                        </p:attrNameLst>
                                      </p:cBhvr>
                                      <p:to>
                                        <a:srgbClr val="00B050"/>
                                      </p:to>
                                    </p:animClr>
                                    <p:set>
                                      <p:cBhvr>
                                        <p:cTn id="21" dur="500" fill="hold"/>
                                        <p:tgtEl>
                                          <p:spTgt spid="18"/>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500" fill="hold"/>
                                        <p:tgtEl>
                                          <p:spTgt spid="26"/>
                                        </p:tgtEl>
                                        <p:attrNameLst>
                                          <p:attrName>stroke.color</p:attrName>
                                        </p:attrNameLst>
                                      </p:cBhvr>
                                      <p:to>
                                        <a:srgbClr val="00B050"/>
                                      </p:to>
                                    </p:animClr>
                                    <p:set>
                                      <p:cBhvr>
                                        <p:cTn id="24" dur="500" fill="hold"/>
                                        <p:tgtEl>
                                          <p:spTgt spid="2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6" grpId="0" animBg="1"/>
    </p:bldLst>
  </p:timing>
</p:sld>
</file>

<file path=ppt/theme/theme1.xml><?xml version="1.0" encoding="utf-8"?>
<a:theme xmlns:a="http://schemas.openxmlformats.org/drawingml/2006/main" name="Family and Personal History - 1st grade by Slidesgo">
  <a:themeElements>
    <a:clrScheme name="Simple Light">
      <a:dk1>
        <a:srgbClr val="303030"/>
      </a:dk1>
      <a:lt1>
        <a:srgbClr val="FFEFE1"/>
      </a:lt1>
      <a:dk2>
        <a:srgbClr val="F9DED1"/>
      </a:dk2>
      <a:lt2>
        <a:srgbClr val="F1A0CC"/>
      </a:lt2>
      <a:accent1>
        <a:srgbClr val="FF7B15"/>
      </a:accent1>
      <a:accent2>
        <a:srgbClr val="D04233"/>
      </a:accent2>
      <a:accent3>
        <a:srgbClr val="A9C5C5"/>
      </a:accent3>
      <a:accent4>
        <a:srgbClr val="00AAB2"/>
      </a:accent4>
      <a:accent5>
        <a:srgbClr val="5F4ED0"/>
      </a:accent5>
      <a:accent6>
        <a:srgbClr val="FFFFFF"/>
      </a:accent6>
      <a:hlink>
        <a:srgbClr val="30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1534</TotalTime>
  <Words>1692</Words>
  <PresentationFormat>On-screen Show (16:9)</PresentationFormat>
  <Paragraphs>153</Paragraphs>
  <Slides>31</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Calibri</vt:lpstr>
      <vt:lpstr>Fredoka SemiBold</vt:lpstr>
      <vt:lpstr>Fredoka</vt:lpstr>
      <vt:lpstr>Arial</vt:lpstr>
      <vt:lpstr>Times New Roman</vt:lpstr>
      <vt:lpstr>Source Sans 3</vt:lpstr>
      <vt:lpstr>Family and Personal History - 1st grade by Slidesgo</vt:lpstr>
      <vt:lpstr>PowerPoint Presentation</vt:lpstr>
      <vt:lpstr>PowerPoint Presentation</vt:lpstr>
      <vt:lpstr>CHIA SẺ VỀ CHỦ ĐIỂM</vt:lpstr>
      <vt:lpstr>CHIA SẺ VỀ CHỦ ĐIỂM</vt:lpstr>
      <vt:lpstr>CHIA SẺ VỀ CHỦ ĐIỂM</vt:lpstr>
      <vt:lpstr>CHIA SẺ VỀ CHỦ ĐIỂM</vt:lpstr>
      <vt:lpstr>CHIA SẺ VỀ CHỦ ĐIỂM</vt:lpstr>
      <vt:lpstr>CHIA SẺ VỀ CHỦ ĐIỂM</vt:lpstr>
      <vt:lpstr>CHIA SẺ VỀ CHỦ ĐIỂM</vt:lpstr>
      <vt:lpstr>PowerPoint Presentation</vt:lpstr>
      <vt:lpstr>PowerPoint Presentation</vt:lpstr>
      <vt:lpstr>01</vt:lpstr>
      <vt:lpstr>ĐỌC THÀNH TIẾNG</vt:lpstr>
      <vt:lpstr>ĐỌC THÀNH TIẾNG</vt:lpstr>
      <vt:lpstr>ĐỌC THÀNH TIẾNG</vt:lpstr>
      <vt:lpstr>PowerPoint Presentation</vt:lpstr>
      <vt:lpstr>ĐỌC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NÂNG CAO</vt:lpstr>
      <vt:lpstr>PowerPoint Presentation</vt:lpstr>
      <vt:lpstr>PowerPoint Presentation</vt:lpstr>
      <vt:lpstr>PowerPoint Presentation</vt:lpstr>
      <vt:lpstr>PowerPoint Presentation</vt:lpstr>
      <vt:lpstr>ÔN TẬP LẠI BÀI ĐỌC 1: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2023-09-19T09:17:42Z</dcterms:modified>
</cp:coreProperties>
</file>