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</p:sldMasterIdLst>
  <p:notesMasterIdLst>
    <p:notesMasterId r:id="rId21"/>
  </p:notesMasterIdLst>
  <p:sldIdLst>
    <p:sldId id="447" r:id="rId2"/>
    <p:sldId id="486" r:id="rId3"/>
    <p:sldId id="510" r:id="rId4"/>
    <p:sldId id="449" r:id="rId5"/>
    <p:sldId id="451" r:id="rId6"/>
    <p:sldId id="453" r:id="rId7"/>
    <p:sldId id="509" r:id="rId8"/>
    <p:sldId id="455" r:id="rId9"/>
    <p:sldId id="459" r:id="rId10"/>
    <p:sldId id="500" r:id="rId11"/>
    <p:sldId id="457" r:id="rId12"/>
    <p:sldId id="462" r:id="rId13"/>
    <p:sldId id="505" r:id="rId14"/>
    <p:sldId id="477" r:id="rId15"/>
    <p:sldId id="488" r:id="rId16"/>
    <p:sldId id="496" r:id="rId17"/>
    <p:sldId id="506" r:id="rId18"/>
    <p:sldId id="507" r:id="rId19"/>
    <p:sldId id="490" r:id="rId20"/>
  </p:sldIdLst>
  <p:sldSz cx="9144000" cy="6858000" type="screen4x3"/>
  <p:notesSz cx="6858000" cy="9144000"/>
  <p:embeddedFontLst>
    <p:embeddedFont>
      <p:font typeface="Arial Rounded MT Bold" pitchFamily="34" charset="0"/>
      <p:regular r:id="rId22"/>
    </p:embeddedFont>
    <p:embeddedFont>
      <p:font typeface="HP001" charset="-93"/>
      <p:regular r:id="rId23"/>
      <p:bold r:id="rId24"/>
    </p:embeddedFont>
    <p:embeddedFont>
      <p:font typeface="Tahoma" pitchFamily="34" charset="0"/>
      <p:regular r:id="rId25"/>
      <p:bold r:id="rId26"/>
    </p:embeddedFont>
    <p:embeddedFont>
      <p:font typeface="VNI-Avo" charset="0"/>
      <p:regular r:id="rId27"/>
      <p:bold r:id="rId28"/>
      <p:italic r:id="rId29"/>
      <p:boldItalic r:id="rId30"/>
    </p:embeddedFont>
    <p:embeddedFont>
      <p:font typeface="Quicksand Medium" charset="0"/>
      <p:regular r:id="rId31"/>
    </p:embeddedFont>
    <p:embeddedFont>
      <p:font typeface="Century Gothic" pitchFamily="34" charset="0"/>
      <p:regular r:id="rId32"/>
      <p:bold r:id="rId33"/>
      <p:italic r:id="rId34"/>
      <p:boldItalic r:id="rId35"/>
    </p:embeddedFont>
    <p:embeddedFont>
      <p:font typeface="HP001 4H Normal" pitchFamily="34" charset="-127"/>
      <p:regular r:id="rId36"/>
    </p:embeddedFont>
    <p:embeddedFont>
      <p:font typeface="High Tower Text" pitchFamily="18" charset="0"/>
      <p:regular r:id="rId37"/>
      <p:italic r:id="rId38"/>
    </p:embeddedFont>
    <p:embeddedFont>
      <p:font typeface="Arial Black" pitchFamily="34" charset="0"/>
      <p:bold r:id="rId39"/>
    </p:embeddedFont>
    <p:embeddedFont>
      <p:font typeface="HP001 4 hàng" pitchFamily="34" charset="-93"/>
      <p:regular r:id="rId40"/>
      <p:bold r:id="rId41"/>
    </p:embeddedFont>
    <p:embeddedFont>
      <p:font typeface=".VnAvant" pitchFamily="34" charset="0"/>
      <p:regular r:id="rId42"/>
      <p:bold r:id="rId43"/>
      <p: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12D6"/>
    <a:srgbClr val="990000"/>
    <a:srgbClr val="009900"/>
    <a:srgbClr val="FFCC00"/>
    <a:srgbClr val="0000CC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80" d="100"/>
          <a:sy n="80" d="100"/>
        </p:scale>
        <p:origin x="-1200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02/11/2020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91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796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9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62.png"/><Relationship Id="rId5" Type="http://schemas.microsoft.com/office/2007/relationships/media" Target="../media/media4.wmv"/><Relationship Id="rId10" Type="http://schemas.openxmlformats.org/officeDocument/2006/relationships/image" Target="../media/image61.png"/><Relationship Id="rId4" Type="http://schemas.openxmlformats.org/officeDocument/2006/relationships/video" Target="../media/media3.wmv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gif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68.gif"/><Relationship Id="rId5" Type="http://schemas.openxmlformats.org/officeDocument/2006/relationships/image" Target="../media/image64.png"/><Relationship Id="rId10" Type="http://schemas.openxmlformats.org/officeDocument/2006/relationships/image" Target="../media/image67.jpeg"/><Relationship Id="rId4" Type="http://schemas.openxmlformats.org/officeDocument/2006/relationships/slide" Target="slide2.xml"/><Relationship Id="rId9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0067" y="86638"/>
            <a:ext cx="9164067" cy="83099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nối tri thức với cuộc sống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2891135"/>
            <a:ext cx="35814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8333" y="1654314"/>
            <a:ext cx="3657600" cy="707886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2800" y="5950802"/>
            <a:ext cx="5867400" cy="769441"/>
          </a:xfrm>
          <a:prstGeom prst="rect">
            <a:avLst/>
          </a:prstGeom>
          <a:solidFill>
            <a:srgbClr val="54A021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36: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64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043306" y="2032353"/>
            <a:ext cx="3128894" cy="1320447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5542378" y="3395142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b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ờm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745054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dirty="0" err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30272"/>
            <a:ext cx="1676400" cy="681078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712683" y="30272"/>
            <a:ext cx="563880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36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  <a:p>
            <a:r>
              <a:rPr lang="en-US" sz="3600" b="1" dirty="0" smtClean="0">
                <a:solidFill>
                  <a:srgbClr val="0033CC"/>
                </a:solidFill>
                <a:latin typeface=".VnAvant" panose="020B7200000000000000" pitchFamily="34" charset="0"/>
              </a:rPr>
              <a:t>  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9699" y="12306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84466" y="12306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98080" y="1256108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3891" y="1864742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smtClean="0">
                <a:latin typeface="Quicksand Medium" panose="00000600000000000000" pitchFamily="2" charset="0"/>
                <a:sym typeface="Arial"/>
              </a:rPr>
              <a:t>x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2043" y="1852191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6334" y="2607190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714" y="3341138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khóm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5150" y="3312860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vòm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3306" y="3355837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ộm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9229" y="3367728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tôm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58508" y="3426082"/>
            <a:ext cx="1212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rơm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3032" y="3340863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7279" y="331285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57495" y="3367728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16324" y="3367728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35770" y="3395142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46060" y="3438776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41473" y="5638800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đóm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28677" y="5638800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chó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đốm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22265" y="5707818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mâm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cơm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9807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27867" y="563879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379439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728068" y="5709905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1" y="4137123"/>
            <a:ext cx="2047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495" y="4122700"/>
            <a:ext cx="1957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C:\Users\Tuan\Desktop\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 bwMode="auto">
          <a:xfrm>
            <a:off x="6414597" y="4191209"/>
            <a:ext cx="1932748" cy="1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36" grpId="0"/>
      <p:bldP spid="46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4663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66" y="1114425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4766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290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93" y="25589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83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218576" y="1066800"/>
            <a:ext cx="7401423" cy="4923819"/>
            <a:chOff x="2091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091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84731" cy="233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429371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4095003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690" y="259888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867400" y="4217686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294431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0397" y="4688254"/>
            <a:ext cx="118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19288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09782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3383" y="1790820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0723" y="402379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4" y="38622"/>
            <a:ext cx="5259866" cy="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376867" y="808973"/>
            <a:ext cx="3356932" cy="3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4374828" y="703199"/>
            <a:ext cx="3581400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0291" y="2649201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hơm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1627" y="2257764"/>
            <a:ext cx="26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cổ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499" y="1093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</a:t>
            </a:r>
            <a:r>
              <a:rPr lang="vi-VN" sz="28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nhanh hơn?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5" descr="Vẽ tranh đề tài mẹ của em đang nấu cơ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91" y="4419600"/>
            <a:ext cx="3048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Vẽ tranh về mẹ đẹp đơn giản nhất cho các bé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556342"/>
            <a:ext cx="3276600" cy="17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8267" y="152400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9000" y="619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om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" y="1143000"/>
            <a:ext cx="6096000" cy="4572000"/>
          </a:xfrm>
          <a:prstGeom prst="rect">
            <a:avLst/>
          </a:prstGeom>
        </p:spPr>
      </p:pic>
      <p:pic>
        <p:nvPicPr>
          <p:cNvPr id="10" name="oo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11" name="owm (1)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52400" y="2526028"/>
            <a:ext cx="8799534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134" y="493305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047999" y="3386677"/>
            <a:ext cx="537882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eaLnBrk="1" hangingPunct="1"/>
            <a:r>
              <a:rPr lang="en-US" sz="8000" dirty="0" smtClean="0">
                <a:latin typeface="HP001" pitchFamily="34" charset="-93"/>
                <a:ea typeface="HP001" pitchFamily="34" charset="-93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HP001 4H Normal" panose="020B0604020202020204" charset="0"/>
                <a:cs typeface="Arial" pitchFamily="34" charset="0"/>
              </a:rPr>
              <a:t>đóm</a:t>
            </a:r>
            <a:r>
              <a:rPr lang="en-US" sz="8000" dirty="0" smtClean="0">
                <a:solidFill>
                  <a:srgbClr val="000000"/>
                </a:solidFill>
                <a:latin typeface="HP001 4H Normal" panose="020B0604020202020204" charset="0"/>
                <a:cs typeface="Arial" pitchFamily="34" charset="0"/>
              </a:rPr>
              <a:t>  </a:t>
            </a:r>
            <a:r>
              <a:rPr lang="en-US" sz="8800" dirty="0" smtClean="0">
                <a:solidFill>
                  <a:srgbClr val="000000"/>
                </a:solidFill>
                <a:latin typeface="HP001" pitchFamily="34" charset="-93"/>
                <a:ea typeface="HP001" pitchFamily="34" charset="-93"/>
                <a:cs typeface="+mn-cs"/>
              </a:rPr>
              <a:t> </a:t>
            </a:r>
            <a:r>
              <a:rPr lang="en-US" sz="8000" dirty="0" err="1" smtClean="0">
                <a:latin typeface="HP001" pitchFamily="34" charset="-93"/>
                <a:ea typeface="HP001" pitchFamily="34" charset="-93"/>
              </a:rPr>
              <a:t>cơm</a:t>
            </a:r>
            <a:endParaRPr lang="vi-VN" sz="80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1" y="1368516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`````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960" y="3415905"/>
            <a:ext cx="20056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 smtClean="0">
                <a:latin typeface="HP001 4H Normal" panose="020B0604020202020204" charset="0"/>
                <a:cs typeface="Arial" pitchFamily="34" charset="0"/>
              </a:rPr>
              <a:t>đ</a:t>
            </a:r>
            <a:r>
              <a:rPr lang="en-US" sz="8000" dirty="0" err="1" smtClean="0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ốm</a:t>
            </a:r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2135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44616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4267200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19" y="1784775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2574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94" y="4097599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063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267200" y="2919924"/>
            <a:ext cx="2048109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rơm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46063" y="3197353"/>
            <a:ext cx="3161222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5400" b="1" kern="0" dirty="0" err="1" smtClean="0"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5400" b="1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b="1" kern="0" dirty="0" err="1" smtClean="0">
                <a:latin typeface="Quicksand Medium" panose="00000600000000000000" pitchFamily="2" charset="0"/>
                <a:sym typeface="Arial"/>
              </a:rPr>
              <a:t>đóm</a:t>
            </a:r>
            <a:endParaRPr lang="en-US" sz="5400" b="1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260106" y="5332839"/>
            <a:ext cx="2024063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 smtClean="0">
                <a:latin typeface=".VnAvant" panose="020B7200000000000000" pitchFamily="34" charset="0"/>
                <a:cs typeface="Arial" panose="020B0604020202020204" pitchFamily="34" charset="0"/>
              </a:rPr>
              <a:t>thơm</a:t>
            </a:r>
            <a:endParaRPr lang="en-US" sz="54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114800" y="5249623"/>
            <a:ext cx="2667000" cy="92333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 smtClean="0">
                <a:latin typeface=".VnAvant" panose="020B7200000000000000" pitchFamily="34" charset="0"/>
                <a:cs typeface="Arial" panose="020B0604020202020204" pitchFamily="34" charset="0"/>
              </a:rPr>
              <a:t>Xin</a:t>
            </a:r>
            <a:r>
              <a:rPr lang="en-US" sz="5400" b="1" dirty="0" smtClean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  <a:cs typeface="Arial" panose="020B0604020202020204" pitchFamily="34" charset="0"/>
              </a:rPr>
              <a:t>lỗi</a:t>
            </a:r>
            <a:endParaRPr lang="en-US" sz="5400" b="1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6925" y="1057870"/>
            <a:ext cx="49200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14066"/>
            <a:ext cx="8382000" cy="3387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4267200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</a:t>
            </a:r>
            <a:r>
              <a:rPr lang="en-US" sz="3200" kern="0" dirty="0" err="1">
                <a:latin typeface="High Tower Text" pitchFamily="18" charset="0"/>
                <a:cs typeface="Arial"/>
                <a:sym typeface="Arial"/>
              </a:rPr>
              <a:t>ôm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qua,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ở </a:t>
            </a:r>
            <a:r>
              <a:rPr lang="en-US" sz="3200" kern="0" dirty="0" err="1">
                <a:latin typeface="High Tower Text" pitchFamily="18" charset="0"/>
                <a:cs typeface="Arial"/>
                <a:sym typeface="Arial"/>
              </a:rPr>
              <a:t>xóm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đến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thăm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giỏ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cam,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cam to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phần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bố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khen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thơm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4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2058" y="553206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218" y="4263024"/>
            <a:ext cx="734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ôm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3894393" y="4274711"/>
            <a:ext cx="734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óm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3484050" y="5239670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ơm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" y="-76200"/>
            <a:ext cx="2438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4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Xin</a:t>
            </a:r>
            <a:r>
              <a:rPr lang="en-US" sz="4000" b="1" kern="0" dirty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8510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228600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600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5856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7467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0" y="3581400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46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4170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765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41582" y="755984"/>
            <a:ext cx="525113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4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787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96296E-6 L 0.00035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tuần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907"/>
            <a:ext cx="31023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lowchart: Alternate Process 15"/>
          <p:cNvSpPr/>
          <p:nvPr/>
        </p:nvSpPr>
        <p:spPr>
          <a:xfrm>
            <a:off x="3624253" y="3610932"/>
            <a:ext cx="5433297" cy="2362200"/>
          </a:xfrm>
          <a:prstGeom prst="flowChartAlternateProcess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VNI-Avo" pitchFamily="2" charset="0"/>
              </a:rPr>
              <a:t>         </a:t>
            </a:r>
            <a:r>
              <a:rPr lang="en-US" sz="6000" b="1" kern="0" dirty="0" smtClean="0">
                <a:latin typeface="VNI-Avo" pitchFamily="2" charset="0"/>
              </a:rPr>
              <a:t>a</a:t>
            </a:r>
            <a:r>
              <a:rPr lang="en-US" sz="6000" b="1" kern="0" baseline="0" dirty="0" smtClean="0">
                <a:latin typeface="VNI-Avo" pitchFamily="2" charset="0"/>
              </a:rPr>
              <a:t>m</a:t>
            </a:r>
            <a:r>
              <a:rPr lang="en-US" sz="6000" b="1" kern="0" dirty="0" smtClean="0">
                <a:latin typeface="VNI-Avo" pitchFamily="2" charset="0"/>
              </a:rPr>
              <a:t> </a:t>
            </a:r>
            <a:r>
              <a:rPr lang="en-US" sz="6000" b="1" kern="0" dirty="0" err="1" smtClean="0">
                <a:latin typeface="VNI-Avo" pitchFamily="2" charset="0"/>
              </a:rPr>
              <a:t>ăm</a:t>
            </a:r>
            <a:r>
              <a:rPr lang="en-US" sz="6000" b="1" kern="0" dirty="0" smtClean="0">
                <a:latin typeface="VNI-Avo" pitchFamily="2" charset="0"/>
              </a:rPr>
              <a:t> </a:t>
            </a:r>
            <a:r>
              <a:rPr lang="en-US" sz="6000" b="1" kern="0" dirty="0" err="1" smtClean="0">
                <a:latin typeface="VNI-Avo" pitchFamily="2" charset="0"/>
              </a:rPr>
              <a:t>âm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3314184" y="3329879"/>
            <a:ext cx="5829816" cy="2643253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latin typeface="VNI-Avo" pitchFamily="2" charset="0"/>
              </a:rPr>
              <a:t>q</a:t>
            </a:r>
            <a:r>
              <a:rPr lang="en-US" sz="4800" b="1" kern="0" baseline="0" dirty="0" err="1" smtClean="0">
                <a:latin typeface="VNI-Avo" pitchFamily="2" charset="0"/>
              </a:rPr>
              <a:t>uả</a:t>
            </a:r>
            <a:r>
              <a:rPr lang="en-US" sz="4800" b="1" kern="0" baseline="0" dirty="0" smtClean="0">
                <a:latin typeface="VNI-Avo" pitchFamily="2" charset="0"/>
              </a:rPr>
              <a:t> cam</a:t>
            </a:r>
            <a:r>
              <a:rPr lang="en-US" sz="4800" b="1" kern="0" dirty="0" smtClean="0">
                <a:latin typeface="VNI-Avo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 smtClean="0">
                <a:latin typeface="VNI-Avo" pitchFamily="2" charset="0"/>
              </a:rPr>
              <a:t>tăm</a:t>
            </a:r>
            <a:r>
              <a:rPr lang="en-US" sz="4800" b="1" kern="0" dirty="0" smtClean="0">
                <a:latin typeface="VNI-Avo" pitchFamily="2" charset="0"/>
              </a:rPr>
              <a:t>  </a:t>
            </a:r>
            <a:r>
              <a:rPr lang="en-US" sz="4800" b="1" kern="0" dirty="0" err="1" smtClean="0">
                <a:latin typeface="VNI-Avo" pitchFamily="2" charset="0"/>
              </a:rPr>
              <a:t>tre</a:t>
            </a:r>
            <a:r>
              <a:rPr lang="en-US" sz="4800" b="1" kern="0" dirty="0" smtClean="0">
                <a:latin typeface="VNI-Avo" pitchFamily="2" charset="0"/>
              </a:rPr>
              <a:t>, </a:t>
            </a:r>
            <a:r>
              <a:rPr lang="en-US" sz="4800" b="1" kern="0" dirty="0" err="1" smtClean="0">
                <a:latin typeface="VNI-Avo" pitchFamily="2" charset="0"/>
              </a:rPr>
              <a:t>củ</a:t>
            </a:r>
            <a:r>
              <a:rPr lang="en-US" sz="4800" b="1" kern="0" dirty="0" smtClean="0">
                <a:latin typeface="VNI-Avo" pitchFamily="2" charset="0"/>
              </a:rPr>
              <a:t> </a:t>
            </a:r>
            <a:r>
              <a:rPr lang="en-US" sz="4800" b="1" kern="0" dirty="0" err="1" smtClean="0">
                <a:latin typeface="VNI-Avo" pitchFamily="2" charset="0"/>
              </a:rPr>
              <a:t>sâm</a:t>
            </a:r>
            <a:r>
              <a:rPr lang="en-US" sz="4800" b="1" kern="0" dirty="0" smtClean="0">
                <a:latin typeface="VNI-Avo" pitchFamily="2" charset="0"/>
              </a:rPr>
              <a:t>, </a:t>
            </a:r>
            <a:r>
              <a:rPr lang="en-US" sz="4800" b="1" kern="0" dirty="0" err="1" smtClean="0">
                <a:latin typeface="VNI-Avo" pitchFamily="2" charset="0"/>
              </a:rPr>
              <a:t>ngọn</a:t>
            </a:r>
            <a:r>
              <a:rPr lang="en-US" sz="4800" b="1" kern="0" dirty="0" smtClean="0">
                <a:latin typeface="VNI-Avo" pitchFamily="2" charset="0"/>
              </a:rPr>
              <a:t> </a:t>
            </a:r>
            <a:r>
              <a:rPr lang="en-US" sz="4800" b="1" kern="0" dirty="0" err="1" smtClean="0">
                <a:latin typeface="VNI-Avo" pitchFamily="2" charset="0"/>
              </a:rPr>
              <a:t>nến</a:t>
            </a:r>
            <a:r>
              <a:rPr lang="en-US" sz="4800" b="1" kern="0" dirty="0" smtClean="0">
                <a:latin typeface="VNI-Avo" pitchFamily="2" charset="0"/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14184" y="3329879"/>
            <a:ext cx="5829816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solidFill>
                  <a:srgbClr val="FF0000"/>
                </a:solidFill>
                <a:latin typeface="VNI-Avo" pitchFamily="2" charset="0"/>
              </a:rPr>
              <a:t>Đây</a:t>
            </a:r>
            <a:r>
              <a:rPr lang="en-US" sz="54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VNI-Avo" pitchFamily="2" charset="0"/>
              </a:rPr>
              <a:t>là</a:t>
            </a:r>
            <a:r>
              <a:rPr lang="en-US" sz="54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VNI-Avo" pitchFamily="2" charset="0"/>
              </a:rPr>
              <a:t>cây</a:t>
            </a:r>
            <a:r>
              <a:rPr lang="en-US" sz="54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? </a:t>
            </a:r>
            <a:endParaRPr kumimoji="0" lang="en-US" sz="5400" b="1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VNI-Avo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84" y="3234423"/>
            <a:ext cx="5775714" cy="306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85" y="1047576"/>
            <a:ext cx="5774724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22191" r="7707" b="11099"/>
          <a:stretch/>
        </p:blipFill>
        <p:spPr bwMode="auto">
          <a:xfrm>
            <a:off x="152400" y="5414788"/>
            <a:ext cx="2819400" cy="12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" y="-171314"/>
            <a:ext cx="802919" cy="12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49" y="997908"/>
            <a:ext cx="766844" cy="96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76" y="997908"/>
            <a:ext cx="739124" cy="87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" y="2473627"/>
            <a:ext cx="712664" cy="7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54" y="1959989"/>
            <a:ext cx="734945" cy="8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34" y="2414971"/>
            <a:ext cx="8128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772" y="81441"/>
            <a:ext cx="576263" cy="91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028E-6 L -0.04427 0.638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31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1258E-6 L -0.10955 0.634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31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5069E-8 L 0.1224 0.4479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22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518E-6 L 0.00694 0.4865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25069E-8 L -0.08351 0.4368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21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09600" y="4563069"/>
            <a:ext cx="81534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Hương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cốm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thơm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thôn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xóm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b="11196"/>
          <a:stretch/>
        </p:blipFill>
        <p:spPr bwMode="auto">
          <a:xfrm>
            <a:off x="148131" y="0"/>
            <a:ext cx="869106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2975976" y="4563069"/>
            <a:ext cx="1071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5205" y="4563524"/>
            <a:ext cx="10775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62379" y="4563524"/>
            <a:ext cx="1071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Hương cốm thơm thôn xó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6739" y="5363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524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133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 smtClean="0">
                <a:latin typeface="Quicksand Medium" panose="00000600000000000000" pitchFamily="2" charset="0"/>
                <a:sym typeface="Arial"/>
              </a:rPr>
              <a:t>x</a:t>
            </a:r>
            <a:endParaRPr lang="en-US" sz="6600" b="1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219200" y="41814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5778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9465" y="1590888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45251" y="1590887"/>
            <a:ext cx="17123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1770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7294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025"/>
            <a:ext cx="881063" cy="155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195" y="4221045"/>
            <a:ext cx="677068" cy="181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381000"/>
            <a:ext cx="9116704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94748" y="2991015"/>
            <a:ext cx="6781800" cy="31651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779797" y="2991015"/>
            <a:ext cx="534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mới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với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vần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0310" y="3633778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b="1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b="1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" y="0"/>
            <a:ext cx="4638675" cy="5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50" y="443773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75" y="4565649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56" y="443773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097" y="440433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42" y="440433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14" y="4666455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1960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52" y="451359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195792" y="5192837"/>
            <a:ext cx="100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 smtClean="0">
                <a:latin typeface="VNI-Avo"/>
              </a:rPr>
              <a:t>Mẫu</a:t>
            </a:r>
            <a:endParaRPr lang="en-US" sz="3200" b="1" dirty="0">
              <a:latin typeface="VNI-Avo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727721" y="5284337"/>
            <a:ext cx="662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 smtClean="0">
                <a:latin typeface="VNI-Avo"/>
              </a:rPr>
              <a:t>kh</a:t>
            </a:r>
            <a:endParaRPr lang="en-US" sz="3200" b="1" dirty="0">
              <a:latin typeface="VNI-Avo"/>
            </a:endParaRPr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84" y="5396679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89" y="5238586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30" y="519586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67408" y="5256681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14" y="539667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20" y="5210932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67" y="5422258"/>
            <a:ext cx="342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2" y="539667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5221440"/>
            <a:ext cx="132606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38290" y="5267189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khóm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48" y="5233756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02" y="542225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48549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85360"/>
            <a:ext cx="816935" cy="6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32" y="685800"/>
            <a:ext cx="101072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71" y="2478086"/>
            <a:ext cx="817563" cy="63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32334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06" y="2432334"/>
            <a:ext cx="9364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9091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883443"/>
            <a:ext cx="858837" cy="44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78" y="76126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44" y="846126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83" y="2612010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25" y="260981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81" y="4035990"/>
            <a:ext cx="104056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68" y="3990909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470" y="4151312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4181105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31" y="4181903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97" y="69578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85800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VNI-Avo"/>
              </a:rPr>
              <a:t>v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1373" y="721879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VNI-Avo"/>
              </a:rPr>
              <a:t>om</a:t>
            </a:r>
            <a:endParaRPr lang="en-US" sz="3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80099" y="741532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VNI-Avo"/>
              </a:rPr>
              <a:t>òm</a:t>
            </a:r>
            <a:endParaRPr lang="en-US" sz="3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6860" y="2478085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VNI-Avo"/>
              </a:rPr>
              <a:t>t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3271" y="2523834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VNI-Avo"/>
              </a:rPr>
              <a:t>ôm</a:t>
            </a:r>
            <a:endParaRPr lang="en-US" sz="3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6006" y="2432334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VNI-Avo"/>
              </a:rPr>
              <a:t>ôm</a:t>
            </a:r>
            <a:endParaRPr lang="en-US" sz="3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69087" y="4089244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VNI-Avo"/>
              </a:rPr>
              <a:t>b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54832" y="4017387"/>
            <a:ext cx="841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VNI-Avo"/>
              </a:rPr>
              <a:t>ơm</a:t>
            </a:r>
            <a:endParaRPr lang="en-US" sz="3200" b="1" dirty="0">
              <a:solidFill>
                <a:srgbClr val="FF0000"/>
              </a:solidFill>
              <a:latin typeface="VNI-Avo"/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68" y="4009846"/>
            <a:ext cx="804764" cy="6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592041" y="4075967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VNI-Avo"/>
              </a:rPr>
              <a:t>ờm</a:t>
            </a:r>
            <a:endParaRPr lang="en-US" sz="3200" b="1" dirty="0">
              <a:solidFill>
                <a:srgbClr val="FF0000"/>
              </a:solidFill>
              <a:latin typeface="VNI-Avo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02421"/>
            <a:ext cx="109378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4" y="5105400"/>
            <a:ext cx="751409" cy="128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10000"/>
            <a:ext cx="1322387" cy="20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47679"/>
            <a:ext cx="846159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9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8200" y="2507159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600200" y="1757065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6049262" y="4767924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649069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831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703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4871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5683" y="615454"/>
            <a:ext cx="144462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99541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60" y="1394322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27534" y="2549652"/>
            <a:ext cx="19255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037" y="4182516"/>
            <a:ext cx="1691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khóm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6627" y="4198203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6686" y="4223069"/>
            <a:ext cx="13484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vòm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4463" y="4212527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02466" y="4290886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ộm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5508" y="4290885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4697" y="4294668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tôm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82004" y="4302180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23071" y="5334000"/>
            <a:ext cx="1444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b</a:t>
            </a: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ờm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78872" y="5331911"/>
            <a:ext cx="110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51228" y="5235145"/>
            <a:ext cx="13067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0000600000000000000" pitchFamily="2" charset="0"/>
                <a:sym typeface="Arial"/>
              </a:rPr>
              <a:t>rơm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56411" y="5255287"/>
            <a:ext cx="110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531" y="0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303242" y="766105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2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2162" y="3383001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82810" y="3383975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đóm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7530" y="2266488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chó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đốm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1155" y="4792701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âm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cơm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462" y="338397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3968" y="3391767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89319" y="226576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3927" y="4792700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7143</TotalTime>
  <Words>298</Words>
  <PresentationFormat>On-screen Show (4:3)</PresentationFormat>
  <Paragraphs>141</Paragraphs>
  <Slides>19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Arial Rounded MT Bold</vt:lpstr>
      <vt:lpstr>HP001</vt:lpstr>
      <vt:lpstr>Tahoma</vt:lpstr>
      <vt:lpstr>VNI-Avo</vt:lpstr>
      <vt:lpstr>Quicksand Medium</vt:lpstr>
      <vt:lpstr>Century Gothic</vt:lpstr>
      <vt:lpstr>HP001 4H Normal</vt:lpstr>
      <vt:lpstr>High Tower Text</vt:lpstr>
      <vt:lpstr>Arial Black</vt:lpstr>
      <vt:lpstr>HP001 4 hàng</vt:lpstr>
      <vt:lpstr>.VnAvant</vt:lpstr>
      <vt:lpstr>Times New Roman</vt:lpstr>
      <vt:lpstr>Calibri</vt:lpstr>
      <vt:lpstr>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2020-11-01T23:59:29Z</dcterms:modified>
</cp:coreProperties>
</file>