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1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6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7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1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6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8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4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0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8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67046-2685-4B48-A1C1-B9B6CBB107B3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956C1-5026-4C25-9E7E-4E708D3B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2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9DF08194-4114-471F-AAEF-40C1F20733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91"/>
          <a:stretch/>
        </p:blipFill>
        <p:spPr>
          <a:xfrm>
            <a:off x="0" y="-2383"/>
            <a:ext cx="6858000" cy="98723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ABA94D-814E-4F1C-84F4-C1B0A436AEB5}"/>
              </a:ext>
            </a:extLst>
          </p:cNvPr>
          <p:cNvSpPr txBox="1"/>
          <p:nvPr/>
        </p:nvSpPr>
        <p:spPr>
          <a:xfrm>
            <a:off x="-180386" y="366067"/>
            <a:ext cx="3902710" cy="8032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4A3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CHÂU A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</a:t>
            </a: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ưng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vươn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nhường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VIỆT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gầy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xíu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 CHI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QUỲNH TRANG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sỹ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</a:t>
            </a: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BẢO UYÊN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Mơ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tương lai huy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Anh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giang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hay,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nay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chăm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giơ tay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như KHÁNH NGỌC đây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HÀ MINH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phim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KHÁNH VÂN ngôn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anh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yêu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đưa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chăm lo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TRUNG NGHĨA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tên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tăng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cho duyên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quan tâm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QUỐC HUY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soái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ĐĂNG QUANG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rạng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danh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ĐỨC ANH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Tai to, chăm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ngoan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TRƯỜNG GIANG mơ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nhàn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viên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giỏ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ríu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ran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MINH KHANG </a:t>
            </a:r>
            <a:r>
              <a:rPr lang="en-US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trai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dẹp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186904-D52D-46EC-9AE5-61EEEF268035}"/>
              </a:ext>
            </a:extLst>
          </p:cNvPr>
          <p:cNvSpPr txBox="1"/>
          <p:nvPr/>
        </p:nvSpPr>
        <p:spPr>
          <a:xfrm>
            <a:off x="2971800" y="449341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D10E2B-57B7-4CD8-A95B-9985BB8A4A35}"/>
              </a:ext>
            </a:extLst>
          </p:cNvPr>
          <p:cNvSpPr txBox="1"/>
          <p:nvPr/>
        </p:nvSpPr>
        <p:spPr>
          <a:xfrm>
            <a:off x="3202990" y="569202"/>
            <a:ext cx="4010468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mũm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mĩm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BẢO LONG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vui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Sông trên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NGÂN HÀ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như hoa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cao ai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thua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THẢO NGUYÊN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không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đâu nha </a:t>
            </a:r>
            <a:endParaRPr lang="en-US" sz="1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NGỌC MINH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vi-VN" sz="1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thơm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HƯƠNG GIANG</a:t>
            </a: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thương,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KHANG</a:t>
            </a: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 ĐỨC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yêu</a:t>
            </a: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 MINH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Đam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mê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siêu - CẢNH BÌNH</a:t>
            </a: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VŨ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MINH QUÂN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tươi duyên đây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 NGỌC hay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mơ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</a:t>
            </a: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NHẬT MINH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lên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vinh quang</a:t>
            </a: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BÁCH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ngoan</a:t>
            </a: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hôm</a:t>
            </a: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 yêu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CHÂU B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ôm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NGỌC LINH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yêu sao</a:t>
            </a: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ngoan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mê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TOMMY 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phê chưa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 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QUÂN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say</a:t>
            </a: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KHÔI NGUYÊN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bảnh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chớ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chê</a:t>
            </a: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chê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lâu</a:t>
            </a: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QUANG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quên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sầu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đâu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tư gương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xinh tươi</a:t>
            </a: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rạng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thân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Bích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duyên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 Chi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trẻo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 sau đi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ân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vui trong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hôm nay</a:t>
            </a:r>
          </a:p>
          <a:p>
            <a:pPr algn="ctr"/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 CÔ DUNG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chắp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yêu thương</a:t>
            </a: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chăm ngoan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quê hương đang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endParaRPr lang="vi-VN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chắp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mơ</a:t>
            </a:r>
          </a:p>
          <a:p>
            <a:pPr algn="ctr"/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đưa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vi-VN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vinh quang.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368843-AB87-4940-8612-75B37EA3021C}"/>
              </a:ext>
            </a:extLst>
          </p:cNvPr>
          <p:cNvSpPr txBox="1"/>
          <p:nvPr/>
        </p:nvSpPr>
        <p:spPr>
          <a:xfrm>
            <a:off x="1323473" y="35988"/>
            <a:ext cx="5422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THIÊN THẦN 4A3</a:t>
            </a:r>
          </a:p>
        </p:txBody>
      </p:sp>
    </p:spTree>
    <p:extLst>
      <p:ext uri="{BB962C8B-B14F-4D97-AF65-F5344CB8AC3E}">
        <p14:creationId xmlns:p14="http://schemas.microsoft.com/office/powerpoint/2010/main" val="3511289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659</Words>
  <PresentationFormat>A4 Paper (210x297 mm)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2021-11-17T06:57:35Z</dcterms:created>
  <dcterms:modified xsi:type="dcterms:W3CDTF">2023-01-03T02:16:15Z</dcterms:modified>
</cp:coreProperties>
</file>