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325" r:id="rId5"/>
    <p:sldId id="305" r:id="rId6"/>
    <p:sldId id="306" r:id="rId7"/>
    <p:sldId id="307" r:id="rId8"/>
    <p:sldId id="308" r:id="rId9"/>
    <p:sldId id="309" r:id="rId10"/>
    <p:sldId id="314" r:id="rId11"/>
    <p:sldId id="312" r:id="rId12"/>
    <p:sldId id="317" r:id="rId13"/>
    <p:sldId id="320" r:id="rId14"/>
    <p:sldId id="321" r:id="rId15"/>
    <p:sldId id="322" r:id="rId16"/>
    <p:sldId id="323" r:id="rId17"/>
    <p:sldId id="324" r:id="rId18"/>
    <p:sldId id="326" r:id="rId19"/>
    <p:sldId id="292" r:id="rId20"/>
    <p:sldId id="293" r:id="rId21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  <a:srgbClr val="66CCFF"/>
    <a:srgbClr val="0000FF"/>
    <a:srgbClr val="3366CC"/>
    <a:srgbClr val="CC0066"/>
    <a:srgbClr val="339933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image" Target="../media/image14.w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79DB610-8D37-434F-A866-0BE67EB812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01AFB7B-3A4F-4B99-BA34-806AE24B8B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F0F9180-844E-42A4-BCE1-E753A72CECA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4D15FED2-F6D2-4FB2-BAD1-EE42CCFF87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3D33DC-182B-44AF-BBD1-2EDF2B59F2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EF3E4D3-5783-4904-BD9E-EE073A5D0E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0E2AC15-7FCA-4E3C-B4BA-24BCE72A3DD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8818D293-181F-4F7E-B93C-D0EEBE5DF0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A0D8382E-DB16-4FC5-B9E5-99B56CF3AB7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0ED4C22F-D3B1-42BB-AFA0-A2CB4FF5D2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FF388EBA-7E33-4A40-9337-F52EB2CF1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E8268C-3528-43A9-B789-4EBFFE61CB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8F175DE-E4D3-4739-B489-EE371B403A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65437CA-4372-4EC5-828C-5A601AF88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6C069FF5-1A06-4768-BB43-56FD6AE575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CFD8595-AABC-4654-8652-5A47033B6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EBC032E-D845-4C0F-B43E-940E3234C2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D470D2B-B485-405C-87D4-6197FC83E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593B5C20-01B4-4CB2-8AC4-443A63F0FF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6490F8E-F49A-4B76-9C83-2374FF5C8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40DB771-98FA-43B0-98CC-1D0618977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1C6E66D-B0A6-40FD-8D7B-2E95C3A14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626752B-ECA5-4FF0-A08D-3689BA8D0F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FFFD2AB-264D-40E7-9031-948E8DEC7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3ECC79C-11A8-4D9C-979D-E3CBE4A278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9142216-EAE2-4219-85D6-E60D3C42C2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1D6A7F2F-D243-44D4-B3E1-5AE5E3478E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0779F06-CF3C-4328-8111-47C2A5299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6110CE48-A816-4538-93B2-D258E19F9F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A1CF9EC-7A93-4094-91B6-C4F4CB249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8A8ED546-F737-48E2-BDBE-38890CB2DE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1E64B89-F5F6-422E-A3B4-E8C3E35CC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CDDC61C8-CA23-4D6D-B865-67145897CA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6187D7EE-D159-4324-AA9A-C8157D382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52EA3A06-0529-47FA-870D-91982EE4CE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1170798-D1B4-457F-A9BE-6E0C61C15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F68503F-9523-40BB-9479-6B9BBA3253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7F52A80C-FFAF-4ABF-B10D-073AFC526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F49AB3A0-3856-4821-87DA-E98B04E39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0C73B05-A6CA-469B-BB5E-45895926A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EF5C74D-0E56-49EE-8A57-01C01ECD6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A0ECDAD-A02B-40EB-BB59-5F803E0A9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CBF2D8B-FC70-478B-9B01-FA9B74835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DFD0886-92A5-42FD-8B43-A807FF7EC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52EFF82-C673-40D7-A46F-EB0BDE4A83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47E05A6-75CB-440A-9D12-DD0AAE30B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33419DB-EE73-400B-B9B4-D2676D5B17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63320E71-76C7-4676-9131-D295BF319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5CD1ED0-0E8C-47B0-862D-636E7F5421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6E731A8-F25E-4F5C-B367-D783ADEBF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3D81FC69-9113-41ED-9FA6-B6BA76775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4126C2B-B5AF-40B5-9C3D-B0AFC5858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0467-3AB6-4CD0-A442-44BF86795AFC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04F9-ED49-4DBA-9BC5-1BC85D69599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003388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693A-8605-4599-8354-4F67E930DF82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46-F3FF-4AB7-8D8C-D5A2AA6FA7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40819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85E6-67E7-491C-B9D7-18A3B764CACE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429BD-B228-4496-A0EA-D76524C1B7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08551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CAFB-0979-414C-A187-7E1B26489E62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8686-796D-4530-BD4C-43F2065CE1C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346641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7DD0-D7F4-49BF-BE8A-29E7D81CDAFE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D810-3A32-4CC1-BB32-43E5261AEE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95115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8BB5-9CBB-46C6-A804-E1F1C291E403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7500-A4F3-4D4F-91FF-D06262F4F3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56879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0FAA-251A-4A73-B725-1FB6F518FD63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569E-B87A-47BE-A3CC-8970928D0F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70730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825-C32C-4710-8D4B-BBDFBA292671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950A-585F-4A58-8E17-3015F021CC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60877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055D-9BCE-43B2-9520-FF862C68AE03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49E1-82ED-4BF5-80CD-E46D365B96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369907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8482-CCF1-4ED9-8CF6-4A19F8F8E0B2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51E-1A04-4500-A768-6DABF094E4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43908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0A02-DA82-4ECF-84C7-F74FE85B7A52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7F7A-A71B-468D-A15C-BCB8A9CA5A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92746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B082-469F-437D-9556-8CB3618C15CB}" type="datetimeFigureOut">
              <a:rPr lang="en-US" altLang="en-US" smtClean="0"/>
              <a:pPr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008EF-EDD5-40E5-B571-B5C8DC32BE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47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.emf"/><Relationship Id="rId5" Type="http://schemas.openxmlformats.org/officeDocument/2006/relationships/image" Target="../media/image2.wm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notesSlide" Target="../notesSlides/notesSlide13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10" Type="http://schemas.openxmlformats.org/officeDocument/2006/relationships/image" Target="../media/image4.gif"/><Relationship Id="rId4" Type="http://schemas.openxmlformats.org/officeDocument/2006/relationships/slide" Target="slide12.xml"/><Relationship Id="rId9" Type="http://schemas.openxmlformats.org/officeDocument/2006/relationships/slide" Target="slide1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slide" Target="slide11.xml"/><Relationship Id="rId2" Type="http://schemas.openxmlformats.org/officeDocument/2006/relationships/video" Target="file:///E:\Ha\Dovui%207%2008%2009\dh30s.avi" TargetMode="External"/><Relationship Id="rId1" Type="http://schemas.openxmlformats.org/officeDocument/2006/relationships/tags" Target="../tags/tag15.xml"/><Relationship Id="rId6" Type="http://schemas.openxmlformats.org/officeDocument/2006/relationships/audio" Target="../media/audio2.wav"/><Relationship Id="rId11" Type="http://schemas.openxmlformats.org/officeDocument/2006/relationships/image" Target="../media/image11.gif"/><Relationship Id="rId5" Type="http://schemas.openxmlformats.org/officeDocument/2006/relationships/audio" Target="../media/audio1.wav"/><Relationship Id="rId10" Type="http://schemas.openxmlformats.org/officeDocument/2006/relationships/slide" Target="slide13.xml"/><Relationship Id="rId4" Type="http://schemas.openxmlformats.org/officeDocument/2006/relationships/notesSlide" Target="../notesSlides/notesSlide14.xml"/><Relationship Id="rId9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oleObject" Target="../embeddings/oleObject1.bin"/><Relationship Id="rId18" Type="http://schemas.openxmlformats.org/officeDocument/2006/relationships/image" Target="../media/image16.emf"/><Relationship Id="rId26" Type="http://schemas.openxmlformats.org/officeDocument/2006/relationships/image" Target="../media/image20.emf"/><Relationship Id="rId3" Type="http://schemas.openxmlformats.org/officeDocument/2006/relationships/video" Target="file:///E:\Ha\Dovui%207%2008%2009\dh30s.avi" TargetMode="External"/><Relationship Id="rId21" Type="http://schemas.openxmlformats.org/officeDocument/2006/relationships/oleObject" Target="../embeddings/oleObject5.bin"/><Relationship Id="rId7" Type="http://schemas.openxmlformats.org/officeDocument/2006/relationships/audio" Target="../media/audio2.wav"/><Relationship Id="rId12" Type="http://schemas.openxmlformats.org/officeDocument/2006/relationships/image" Target="../media/image11.gif"/><Relationship Id="rId17" Type="http://schemas.openxmlformats.org/officeDocument/2006/relationships/oleObject" Target="../embeddings/oleObject3.bin"/><Relationship Id="rId25" Type="http://schemas.openxmlformats.org/officeDocument/2006/relationships/oleObject" Target="../embeddings/oleObject7.bin"/><Relationship Id="rId2" Type="http://schemas.openxmlformats.org/officeDocument/2006/relationships/tags" Target="../tags/tag16.xml"/><Relationship Id="rId16" Type="http://schemas.openxmlformats.org/officeDocument/2006/relationships/image" Target="../media/image15.emf"/><Relationship Id="rId20" Type="http://schemas.openxmlformats.org/officeDocument/2006/relationships/image" Target="../media/image17.emf"/><Relationship Id="rId1" Type="http://schemas.openxmlformats.org/officeDocument/2006/relationships/vmlDrawing" Target="../drawings/vmlDrawing1.vml"/><Relationship Id="rId6" Type="http://schemas.openxmlformats.org/officeDocument/2006/relationships/audio" Target="../media/audio1.wav"/><Relationship Id="rId11" Type="http://schemas.openxmlformats.org/officeDocument/2006/relationships/slide" Target="slide13.xml"/><Relationship Id="rId24" Type="http://schemas.openxmlformats.org/officeDocument/2006/relationships/image" Target="../media/image19.emf"/><Relationship Id="rId5" Type="http://schemas.openxmlformats.org/officeDocument/2006/relationships/notesSlide" Target="../notesSlides/notesSlide15.xml"/><Relationship Id="rId15" Type="http://schemas.openxmlformats.org/officeDocument/2006/relationships/oleObject" Target="../embeddings/oleObject2.bin"/><Relationship Id="rId23" Type="http://schemas.openxmlformats.org/officeDocument/2006/relationships/oleObject" Target="../embeddings/oleObject6.bin"/><Relationship Id="rId28" Type="http://schemas.openxmlformats.org/officeDocument/2006/relationships/image" Target="../media/image21.emf"/><Relationship Id="rId10" Type="http://schemas.openxmlformats.org/officeDocument/2006/relationships/image" Target="../media/image13.gif"/><Relationship Id="rId19" Type="http://schemas.openxmlformats.org/officeDocument/2006/relationships/oleObject" Target="../embeddings/oleObject4.bin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2.png"/><Relationship Id="rId14" Type="http://schemas.openxmlformats.org/officeDocument/2006/relationships/image" Target="../media/image14.wmf"/><Relationship Id="rId22" Type="http://schemas.openxmlformats.org/officeDocument/2006/relationships/image" Target="../media/image18.emf"/><Relationship Id="rId27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slide" Target="slide11.xml"/><Relationship Id="rId2" Type="http://schemas.openxmlformats.org/officeDocument/2006/relationships/video" Target="file:///E:\Ha\Dovui%207%2008%2009\dh30s.avi" TargetMode="External"/><Relationship Id="rId1" Type="http://schemas.openxmlformats.org/officeDocument/2006/relationships/tags" Target="../tags/tag17.xml"/><Relationship Id="rId6" Type="http://schemas.openxmlformats.org/officeDocument/2006/relationships/audio" Target="../media/audio2.wav"/><Relationship Id="rId11" Type="http://schemas.openxmlformats.org/officeDocument/2006/relationships/image" Target="../media/image11.gif"/><Relationship Id="rId5" Type="http://schemas.openxmlformats.org/officeDocument/2006/relationships/audio" Target="../media/audio1.wav"/><Relationship Id="rId10" Type="http://schemas.openxmlformats.org/officeDocument/2006/relationships/slide" Target="slide13.xml"/><Relationship Id="rId4" Type="http://schemas.openxmlformats.org/officeDocument/2006/relationships/notesSlide" Target="../notesSlides/notesSlide16.xml"/><Relationship Id="rId9" Type="http://schemas.openxmlformats.org/officeDocument/2006/relationships/image" Target="../media/image13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slide" Target="slide11.xml"/><Relationship Id="rId2" Type="http://schemas.openxmlformats.org/officeDocument/2006/relationships/video" Target="file:///E:\Ha\Dovui%207%2008%2009\dh30s.avi" TargetMode="External"/><Relationship Id="rId1" Type="http://schemas.openxmlformats.org/officeDocument/2006/relationships/tags" Target="../tags/tag18.xml"/><Relationship Id="rId6" Type="http://schemas.openxmlformats.org/officeDocument/2006/relationships/audio" Target="../media/audio2.wav"/><Relationship Id="rId11" Type="http://schemas.openxmlformats.org/officeDocument/2006/relationships/image" Target="../media/image11.gif"/><Relationship Id="rId5" Type="http://schemas.openxmlformats.org/officeDocument/2006/relationships/audio" Target="../media/audio1.wav"/><Relationship Id="rId10" Type="http://schemas.openxmlformats.org/officeDocument/2006/relationships/slide" Target="slide13.xml"/><Relationship Id="rId4" Type="http://schemas.openxmlformats.org/officeDocument/2006/relationships/notesSlide" Target="../notesSlides/notesSlide17.xml"/><Relationship Id="rId9" Type="http://schemas.openxmlformats.org/officeDocument/2006/relationships/image" Target="../media/image13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5.wmf"/><Relationship Id="rId18" Type="http://schemas.openxmlformats.org/officeDocument/2006/relationships/image" Target="../media/image27.wmf"/><Relationship Id="rId3" Type="http://schemas.openxmlformats.org/officeDocument/2006/relationships/slideLayout" Target="../slideLayouts/slideLayout7.xml"/><Relationship Id="rId21" Type="http://schemas.openxmlformats.org/officeDocument/2006/relationships/oleObject" Target="../embeddings/oleObject17.bin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tags" Target="../tags/tag19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24.wmf"/><Relationship Id="rId24" Type="http://schemas.openxmlformats.org/officeDocument/2006/relationships/image" Target="../media/image30.wmf"/><Relationship Id="rId5" Type="http://schemas.openxmlformats.org/officeDocument/2006/relationships/image" Target="../media/image1.gif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oleObject" Target="../embeddings/oleObject11.bin"/><Relationship Id="rId19" Type="http://schemas.openxmlformats.org/officeDocument/2006/relationships/oleObject" Target="../embeddings/oleObject16.bin"/><Relationship Id="rId4" Type="http://schemas.openxmlformats.org/officeDocument/2006/relationships/notesSlide" Target="../notesSlides/notesSlide18.xml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13.bin"/><Relationship Id="rId22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6" Type="http://schemas.openxmlformats.org/officeDocument/2006/relationships/image" Target="../media/image33.gif"/><Relationship Id="rId5" Type="http://schemas.openxmlformats.org/officeDocument/2006/relationships/image" Target="../media/image32.png"/><Relationship Id="rId4" Type="http://schemas.openxmlformats.org/officeDocument/2006/relationships/image" Target="../media/image3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4.gif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4.gif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4.gif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">
            <a:extLst>
              <a:ext uri="{FF2B5EF4-FFF2-40B4-BE49-F238E27FC236}">
                <a16:creationId xmlns:a16="http://schemas.microsoft.com/office/drawing/2014/main" id="{84A5B195-CAA4-49BC-B30B-32741E32D78F}"/>
              </a:ext>
            </a:extLst>
          </p:cNvPr>
          <p:cNvGrpSpPr>
            <a:grpSpLocks/>
          </p:cNvGrpSpPr>
          <p:nvPr/>
        </p:nvGrpSpPr>
        <p:grpSpPr bwMode="auto">
          <a:xfrm>
            <a:off x="1360488" y="-155575"/>
            <a:ext cx="9474201" cy="7169150"/>
            <a:chOff x="-104" y="-98"/>
            <a:chExt cx="5968" cy="4516"/>
          </a:xfrm>
        </p:grpSpPr>
        <p:pic>
          <p:nvPicPr>
            <p:cNvPr id="2330" name="Picture 5" descr="n3">
              <a:extLst>
                <a:ext uri="{FF2B5EF4-FFF2-40B4-BE49-F238E27FC236}">
                  <a16:creationId xmlns:a16="http://schemas.microsoft.com/office/drawing/2014/main" id="{767A5C11-15BE-4F68-A83E-6970B25CCB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31" name="Picture 6" descr="n3">
              <a:extLst>
                <a:ext uri="{FF2B5EF4-FFF2-40B4-BE49-F238E27FC236}">
                  <a16:creationId xmlns:a16="http://schemas.microsoft.com/office/drawing/2014/main" id="{715283C6-797D-446D-BE68-FAD5AFD220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32" name="Picture 7" descr="n3">
              <a:extLst>
                <a:ext uri="{FF2B5EF4-FFF2-40B4-BE49-F238E27FC236}">
                  <a16:creationId xmlns:a16="http://schemas.microsoft.com/office/drawing/2014/main" id="{F42393EE-87FF-4EB0-9CF2-906E292BD1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33" name="Picture 8" descr="n3">
              <a:extLst>
                <a:ext uri="{FF2B5EF4-FFF2-40B4-BE49-F238E27FC236}">
                  <a16:creationId xmlns:a16="http://schemas.microsoft.com/office/drawing/2014/main" id="{1DF4C6F8-1531-40DF-843D-629C5EA68C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1" name="Group 287">
            <a:extLst>
              <a:ext uri="{FF2B5EF4-FFF2-40B4-BE49-F238E27FC236}">
                <a16:creationId xmlns:a16="http://schemas.microsoft.com/office/drawing/2014/main" id="{A700CFC3-46A5-4E19-A8D3-F8501A2A581C}"/>
              </a:ext>
            </a:extLst>
          </p:cNvPr>
          <p:cNvGrpSpPr>
            <a:grpSpLocks/>
          </p:cNvGrpSpPr>
          <p:nvPr/>
        </p:nvGrpSpPr>
        <p:grpSpPr bwMode="auto">
          <a:xfrm>
            <a:off x="1344613" y="-155575"/>
            <a:ext cx="9474201" cy="7169150"/>
            <a:chOff x="-178594" y="-155575"/>
            <a:chExt cx="9474200" cy="7169150"/>
          </a:xfrm>
        </p:grpSpPr>
        <p:pic>
          <p:nvPicPr>
            <p:cNvPr id="2326" name="Picture 10" descr="n3">
              <a:extLst>
                <a:ext uri="{FF2B5EF4-FFF2-40B4-BE49-F238E27FC236}">
                  <a16:creationId xmlns:a16="http://schemas.microsoft.com/office/drawing/2014/main" id="{A0C53E8E-C93B-4AC0-B016-7A1435F431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-1588" y="-155575"/>
              <a:ext cx="9097963" cy="17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27" name="Picture 11" descr="n3">
              <a:extLst>
                <a:ext uri="{FF2B5EF4-FFF2-40B4-BE49-F238E27FC236}">
                  <a16:creationId xmlns:a16="http://schemas.microsoft.com/office/drawing/2014/main" id="{327DA1C7-5B99-4ECA-A7FF-CA6B7B6D6C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938" y="6838950"/>
              <a:ext cx="9097963" cy="17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28" name="Picture 12" descr="n3">
              <a:extLst>
                <a:ext uri="{FF2B5EF4-FFF2-40B4-BE49-F238E27FC236}">
                  <a16:creationId xmlns:a16="http://schemas.microsoft.com/office/drawing/2014/main" id="{D3E88D69-FCE9-44F1-BB97-5913479FDE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3616325" y="3314700"/>
              <a:ext cx="7081838" cy="20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29" name="Picture 13" descr="n3">
              <a:extLst>
                <a:ext uri="{FF2B5EF4-FFF2-40B4-BE49-F238E27FC236}">
                  <a16:creationId xmlns:a16="http://schemas.microsoft.com/office/drawing/2014/main" id="{3FC32CC6-1541-4574-8564-1E7DB7D2C7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5651500" y="3324225"/>
              <a:ext cx="7081838" cy="20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335" name="Picture 287" descr="Firewrk5">
            <a:extLst>
              <a:ext uri="{FF2B5EF4-FFF2-40B4-BE49-F238E27FC236}">
                <a16:creationId xmlns:a16="http://schemas.microsoft.com/office/drawing/2014/main" id="{9C4A6FDA-E45C-448C-B860-D58E18354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4" y="1700213"/>
            <a:ext cx="247332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6" name="Picture 288" descr="Firewrk5">
            <a:extLst>
              <a:ext uri="{FF2B5EF4-FFF2-40B4-BE49-F238E27FC236}">
                <a16:creationId xmlns:a16="http://schemas.microsoft.com/office/drawing/2014/main" id="{E00B8A5B-FED1-42B6-8B52-F2994727B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908050"/>
            <a:ext cx="15827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7" name="Picture 289" descr="Firewrk5">
            <a:extLst>
              <a:ext uri="{FF2B5EF4-FFF2-40B4-BE49-F238E27FC236}">
                <a16:creationId xmlns:a16="http://schemas.microsoft.com/office/drawing/2014/main" id="{6A9DB8CB-BB57-448C-AC3E-843694CA8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9" y="1557338"/>
            <a:ext cx="247332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8" name="Picture 290" descr="Firewrk5">
            <a:extLst>
              <a:ext uri="{FF2B5EF4-FFF2-40B4-BE49-F238E27FC236}">
                <a16:creationId xmlns:a16="http://schemas.microsoft.com/office/drawing/2014/main" id="{1AB54361-90D0-4177-AA3D-B5452362C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404813"/>
            <a:ext cx="15827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9" name="Picture 291" descr="Firewrk5">
            <a:extLst>
              <a:ext uri="{FF2B5EF4-FFF2-40B4-BE49-F238E27FC236}">
                <a16:creationId xmlns:a16="http://schemas.microsoft.com/office/drawing/2014/main" id="{9D604F9B-21EF-47CC-A0FF-B982824B1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4337050"/>
            <a:ext cx="247332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0" name="Picture 292" descr="Firewrk5">
            <a:extLst>
              <a:ext uri="{FF2B5EF4-FFF2-40B4-BE49-F238E27FC236}">
                <a16:creationId xmlns:a16="http://schemas.microsoft.com/office/drawing/2014/main" id="{37D16B0B-EE96-4CB0-9A5B-B4A3B57E3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3833813"/>
            <a:ext cx="247332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1" name="Picture 293" descr="Firewrk5">
            <a:extLst>
              <a:ext uri="{FF2B5EF4-FFF2-40B4-BE49-F238E27FC236}">
                <a16:creationId xmlns:a16="http://schemas.microsoft.com/office/drawing/2014/main" id="{AECDAE9D-6B02-4A06-BB0D-B58F7EC8A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2105025"/>
            <a:ext cx="1582737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2" name="Picture 294" descr="Firewrk5">
            <a:extLst>
              <a:ext uri="{FF2B5EF4-FFF2-40B4-BE49-F238E27FC236}">
                <a16:creationId xmlns:a16="http://schemas.microsoft.com/office/drawing/2014/main" id="{EFBB56B4-CEA1-4FAC-9C22-0978061BA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676" y="0"/>
            <a:ext cx="247332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3" name="Picture 295" descr="Firewrk5">
            <a:extLst>
              <a:ext uri="{FF2B5EF4-FFF2-40B4-BE49-F238E27FC236}">
                <a16:creationId xmlns:a16="http://schemas.microsoft.com/office/drawing/2014/main" id="{88218832-9E96-4E04-BA8B-2FF9E5B4F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3500438"/>
            <a:ext cx="247332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4" name="Picture 296" descr="Firewrk5">
            <a:extLst>
              <a:ext uri="{FF2B5EF4-FFF2-40B4-BE49-F238E27FC236}">
                <a16:creationId xmlns:a16="http://schemas.microsoft.com/office/drawing/2014/main" id="{E5D94C87-EEB7-4C30-A54F-C315BE1CB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676" y="2178050"/>
            <a:ext cx="247332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5" name="Picture 297" descr="Firewrk5">
            <a:extLst>
              <a:ext uri="{FF2B5EF4-FFF2-40B4-BE49-F238E27FC236}">
                <a16:creationId xmlns:a16="http://schemas.microsoft.com/office/drawing/2014/main" id="{61317ECF-8978-43F5-843F-ECDC4C7DC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725" y="449263"/>
            <a:ext cx="15827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2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2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2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2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2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2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2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2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2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2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2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2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2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2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2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2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2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2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ADB7BEB-0D7D-4BE5-A707-DA5706D3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38" y="188914"/>
            <a:ext cx="9072562" cy="586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	b)  Khi phân tích đa thức </a:t>
            </a:r>
            <a:r>
              <a:rPr lang="en-US" altLang="en-US" sz="2800" b="1">
                <a:solidFill>
                  <a:srgbClr val="990000"/>
                </a:solidFill>
              </a:rPr>
              <a:t>x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>
                <a:solidFill>
                  <a:srgbClr val="990000"/>
                </a:solidFill>
              </a:rPr>
              <a:t> + 4x – 2xy – 4y + y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>
                <a:solidFill>
                  <a:srgbClr val="0000FF"/>
                </a:solidFill>
              </a:rPr>
              <a:t> thành nhân tử, bạn Việt làm như sau: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   	    	   </a:t>
            </a:r>
            <a:r>
              <a:rPr lang="en-US" altLang="en-US" sz="2800" b="1">
                <a:solidFill>
                  <a:srgbClr val="990000"/>
                </a:solidFill>
              </a:rPr>
              <a:t>x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>
                <a:solidFill>
                  <a:srgbClr val="990000"/>
                </a:solidFill>
              </a:rPr>
              <a:t> + 4x – 2xy – 4y + y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 baseline="30000">
                <a:solidFill>
                  <a:srgbClr val="0000FF"/>
                </a:solidFill>
              </a:rPr>
              <a:t>		</a:t>
            </a:r>
            <a:r>
              <a:rPr lang="en-US" altLang="en-US" sz="2800" b="1">
                <a:solidFill>
                  <a:srgbClr val="0000FF"/>
                </a:solidFill>
              </a:rPr>
              <a:t>= (x</a:t>
            </a:r>
            <a:r>
              <a:rPr lang="en-US" altLang="en-US" sz="2800" b="1" baseline="30000">
                <a:solidFill>
                  <a:srgbClr val="0000FF"/>
                </a:solidFill>
              </a:rPr>
              <a:t>2</a:t>
            </a:r>
            <a:r>
              <a:rPr lang="en-US" altLang="en-US" sz="2800" b="1">
                <a:solidFill>
                  <a:srgbClr val="0000FF"/>
                </a:solidFill>
              </a:rPr>
              <a:t> – 2xy + y</a:t>
            </a:r>
            <a:r>
              <a:rPr lang="en-US" altLang="en-US" sz="2800" b="1" baseline="30000">
                <a:solidFill>
                  <a:srgbClr val="0000FF"/>
                </a:solidFill>
              </a:rPr>
              <a:t>2</a:t>
            </a:r>
            <a:r>
              <a:rPr lang="en-US" altLang="en-US" sz="2800" b="1">
                <a:solidFill>
                  <a:srgbClr val="0000FF"/>
                </a:solidFill>
              </a:rPr>
              <a:t>) + (4x – 4y)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		= (x – y)</a:t>
            </a:r>
            <a:r>
              <a:rPr lang="en-US" altLang="en-US" sz="2800" b="1" baseline="30000">
                <a:solidFill>
                  <a:srgbClr val="0000FF"/>
                </a:solidFill>
              </a:rPr>
              <a:t>2</a:t>
            </a:r>
            <a:r>
              <a:rPr lang="en-US" altLang="en-US" sz="2800" b="1">
                <a:solidFill>
                  <a:srgbClr val="0000FF"/>
                </a:solidFill>
              </a:rPr>
              <a:t> + 4(x – y)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		= (x – y) (x – y + 4)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	</a:t>
            </a:r>
            <a:r>
              <a:rPr lang="en-US" altLang="en-US" sz="2800" b="1">
                <a:solidFill>
                  <a:schemeClr val="tx2"/>
                </a:solidFill>
              </a:rPr>
              <a:t> </a:t>
            </a:r>
            <a:r>
              <a:rPr lang="en-US" altLang="en-US" sz="2800" b="1">
                <a:solidFill>
                  <a:srgbClr val="990000"/>
                </a:solidFill>
              </a:rPr>
              <a:t>Em hãy chỉ rõ trong cách làm trên, bạn Việt đã sử dụng những phương pháp nào để phân tích đa thức thành nhân tử ?</a:t>
            </a:r>
            <a:endParaRPr lang="vi-VN" altLang="en-US" sz="2800" b="1">
              <a:solidFill>
                <a:srgbClr val="990000"/>
              </a:solidFill>
            </a:endParaRPr>
          </a:p>
        </p:txBody>
      </p:sp>
      <p:sp>
        <p:nvSpPr>
          <p:cNvPr id="37897" name="AutoShape 9">
            <a:extLst>
              <a:ext uri="{FF2B5EF4-FFF2-40B4-BE49-F238E27FC236}">
                <a16:creationId xmlns:a16="http://schemas.microsoft.com/office/drawing/2014/main" id="{DF376AE0-9DFC-4908-BED5-F17F39F52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6120" y="1374123"/>
            <a:ext cx="2592387" cy="935038"/>
          </a:xfrm>
          <a:prstGeom prst="wedgeRoundRectCallout">
            <a:avLst>
              <a:gd name="adj1" fmla="val -54347"/>
              <a:gd name="adj2" fmla="val 7308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Nhóm hạng tử</a:t>
            </a:r>
          </a:p>
        </p:txBody>
      </p:sp>
      <p:sp>
        <p:nvSpPr>
          <p:cNvPr id="37898" name="AutoShape 10">
            <a:extLst>
              <a:ext uri="{FF2B5EF4-FFF2-40B4-BE49-F238E27FC236}">
                <a16:creationId xmlns:a16="http://schemas.microsoft.com/office/drawing/2014/main" id="{FEDAFB7D-25EF-4D0C-A3A2-7F202BE3B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7" y="1988369"/>
            <a:ext cx="1547813" cy="1944687"/>
          </a:xfrm>
          <a:prstGeom prst="wedgeRoundRectCallout">
            <a:avLst>
              <a:gd name="adj1" fmla="val 77694"/>
              <a:gd name="adj2" fmla="val 1056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>
                <a:solidFill>
                  <a:schemeClr val="bg1"/>
                </a:solidFill>
              </a:rPr>
              <a:t>Dùng hằng đẳng thức</a:t>
            </a:r>
          </a:p>
        </p:txBody>
      </p:sp>
      <p:sp>
        <p:nvSpPr>
          <p:cNvPr id="37899" name="AutoShape 11">
            <a:extLst>
              <a:ext uri="{FF2B5EF4-FFF2-40B4-BE49-F238E27FC236}">
                <a16:creationId xmlns:a16="http://schemas.microsoft.com/office/drawing/2014/main" id="{70FFAC48-9730-46E5-97B5-43A08DBDC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112" y="3356992"/>
            <a:ext cx="2592387" cy="1081087"/>
          </a:xfrm>
          <a:prstGeom prst="wedgeRoundRectCallout">
            <a:avLst>
              <a:gd name="adj1" fmla="val -98560"/>
              <a:gd name="adj2" fmla="val -116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Đặt nhân tử chung</a:t>
            </a:r>
          </a:p>
        </p:txBody>
      </p:sp>
      <p:pic>
        <p:nvPicPr>
          <p:cNvPr id="13320" name="Picture 8" descr="question_pop_up_from_box_hg_clr">
            <a:extLst>
              <a:ext uri="{FF2B5EF4-FFF2-40B4-BE49-F238E27FC236}">
                <a16:creationId xmlns:a16="http://schemas.microsoft.com/office/drawing/2014/main" id="{36012C97-350A-47E3-803D-CC4653EB9C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388" y="3276859"/>
            <a:ext cx="1054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uiExpand="1" build="allAtOnce"/>
      <p:bldP spid="37897" grpId="0" animBg="1"/>
      <p:bldP spid="37898" grpId="0" animBg="1"/>
      <p:bldP spid="378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60" name="Picture 16" descr="Cover">
            <a:extLst>
              <a:ext uri="{FF2B5EF4-FFF2-40B4-BE49-F238E27FC236}">
                <a16:creationId xmlns:a16="http://schemas.microsoft.com/office/drawing/2014/main" id="{72E46689-FE9D-454B-B7AD-C45323EF4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67" y="2791715"/>
            <a:ext cx="4743531" cy="4460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1" name="Picture 17" descr="Cover">
            <a:extLst>
              <a:ext uri="{FF2B5EF4-FFF2-40B4-BE49-F238E27FC236}">
                <a16:creationId xmlns:a16="http://schemas.microsoft.com/office/drawing/2014/main" id="{F170453F-8A62-4D21-B3A3-0C9A65BF0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6" y="2435225"/>
            <a:ext cx="5076825" cy="49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2" name="Picture 18" descr="Cover">
            <a:extLst>
              <a:ext uri="{FF2B5EF4-FFF2-40B4-BE49-F238E27FC236}">
                <a16:creationId xmlns:a16="http://schemas.microsoft.com/office/drawing/2014/main" id="{B95E5602-8E7E-4814-AB35-0D4ECBE70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876" y="-171682"/>
            <a:ext cx="6965950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3" name="Picture 19" descr="Cover">
            <a:extLst>
              <a:ext uri="{FF2B5EF4-FFF2-40B4-BE49-F238E27FC236}">
                <a16:creationId xmlns:a16="http://schemas.microsoft.com/office/drawing/2014/main" id="{F882A138-828C-40CA-9189-F513FC613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620714"/>
            <a:ext cx="6553200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4" name="Picture 20" descr="Cover">
            <a:extLst>
              <a:ext uri="{FF2B5EF4-FFF2-40B4-BE49-F238E27FC236}">
                <a16:creationId xmlns:a16="http://schemas.microsoft.com/office/drawing/2014/main" id="{8140A626-71EC-4EBC-BEB8-09B778276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6" y="1844676"/>
            <a:ext cx="251936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3" name="Group 135">
            <a:extLst>
              <a:ext uri="{FF2B5EF4-FFF2-40B4-BE49-F238E27FC236}">
                <a16:creationId xmlns:a16="http://schemas.microsoft.com/office/drawing/2014/main" id="{BD85BD1A-8216-442E-BE44-504A9E2A3F5E}"/>
              </a:ext>
            </a:extLst>
          </p:cNvPr>
          <p:cNvGrpSpPr>
            <a:grpSpLocks/>
          </p:cNvGrpSpPr>
          <p:nvPr/>
        </p:nvGrpSpPr>
        <p:grpSpPr bwMode="auto">
          <a:xfrm>
            <a:off x="0" y="-155575"/>
            <a:ext cx="12192000" cy="7169150"/>
            <a:chOff x="-104" y="-98"/>
            <a:chExt cx="5968" cy="4516"/>
          </a:xfrm>
        </p:grpSpPr>
        <p:pic>
          <p:nvPicPr>
            <p:cNvPr id="14347" name="Picture 136" descr="n3">
              <a:extLst>
                <a:ext uri="{FF2B5EF4-FFF2-40B4-BE49-F238E27FC236}">
                  <a16:creationId xmlns:a16="http://schemas.microsoft.com/office/drawing/2014/main" id="{47934993-5866-4C31-8C27-10274709C5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8" name="Picture 137" descr="n3">
              <a:extLst>
                <a:ext uri="{FF2B5EF4-FFF2-40B4-BE49-F238E27FC236}">
                  <a16:creationId xmlns:a16="http://schemas.microsoft.com/office/drawing/2014/main" id="{8D8D52A4-86D9-453B-B4FB-F894A92A41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9" name="Picture 138" descr="n3">
              <a:extLst>
                <a:ext uri="{FF2B5EF4-FFF2-40B4-BE49-F238E27FC236}">
                  <a16:creationId xmlns:a16="http://schemas.microsoft.com/office/drawing/2014/main" id="{DF9CBBCE-8998-47B3-AD7D-97C99DA752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0" name="Picture 139" descr="n3">
              <a:extLst>
                <a:ext uri="{FF2B5EF4-FFF2-40B4-BE49-F238E27FC236}">
                  <a16:creationId xmlns:a16="http://schemas.microsoft.com/office/drawing/2014/main" id="{35932D3E-3A23-4A85-8728-FA9B8D932E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57" name="Arc 13">
            <a:extLst>
              <a:ext uri="{FF2B5EF4-FFF2-40B4-BE49-F238E27FC236}">
                <a16:creationId xmlns:a16="http://schemas.microsoft.com/office/drawing/2014/main" id="{2BC855BE-34F0-44A6-9C11-F1DC38AE0043}"/>
              </a:ext>
            </a:extLst>
          </p:cNvPr>
          <p:cNvSpPr>
            <a:spLocks/>
          </p:cNvSpPr>
          <p:nvPr/>
        </p:nvSpPr>
        <p:spPr bwMode="auto">
          <a:xfrm rot="10800000">
            <a:off x="2495054" y="1628775"/>
            <a:ext cx="2736850" cy="3638550"/>
          </a:xfrm>
          <a:custGeom>
            <a:avLst/>
            <a:gdLst>
              <a:gd name="T0" fmla="*/ 2147483647 w 21600"/>
              <a:gd name="T1" fmla="*/ 0 h 23315"/>
              <a:gd name="T2" fmla="*/ 2147483647 w 21600"/>
              <a:gd name="T3" fmla="*/ 2147483647 h 23315"/>
              <a:gd name="T4" fmla="*/ 0 w 21600"/>
              <a:gd name="T5" fmla="*/ 2147483647 h 23315"/>
              <a:gd name="T6" fmla="*/ 0 60000 65536"/>
              <a:gd name="T7" fmla="*/ 0 60000 65536"/>
              <a:gd name="T8" fmla="*/ 0 60000 65536"/>
              <a:gd name="T9" fmla="*/ 0 w 21600"/>
              <a:gd name="T10" fmla="*/ 0 h 23315"/>
              <a:gd name="T11" fmla="*/ 21600 w 21600"/>
              <a:gd name="T12" fmla="*/ 23315 h 23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315" fill="none" extrusionOk="0">
                <a:moveTo>
                  <a:pt x="10910" y="-1"/>
                </a:moveTo>
                <a:cubicBezTo>
                  <a:pt x="17531" y="3874"/>
                  <a:pt x="21600" y="10970"/>
                  <a:pt x="21600" y="18642"/>
                </a:cubicBezTo>
                <a:cubicBezTo>
                  <a:pt x="21600" y="20213"/>
                  <a:pt x="21428" y="21780"/>
                  <a:pt x="21088" y="23315"/>
                </a:cubicBezTo>
              </a:path>
              <a:path w="21600" h="23315" stroke="0" extrusionOk="0">
                <a:moveTo>
                  <a:pt x="10910" y="-1"/>
                </a:moveTo>
                <a:cubicBezTo>
                  <a:pt x="17531" y="3874"/>
                  <a:pt x="21600" y="10970"/>
                  <a:pt x="21600" y="18642"/>
                </a:cubicBezTo>
                <a:cubicBezTo>
                  <a:pt x="21600" y="20213"/>
                  <a:pt x="21428" y="21780"/>
                  <a:pt x="21088" y="23315"/>
                </a:cubicBezTo>
                <a:lnTo>
                  <a:pt x="0" y="18642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8" name="Arc 14">
            <a:extLst>
              <a:ext uri="{FF2B5EF4-FFF2-40B4-BE49-F238E27FC236}">
                <a16:creationId xmlns:a16="http://schemas.microsoft.com/office/drawing/2014/main" id="{00DE43DF-454E-46C2-B797-DD861CBAE573}"/>
              </a:ext>
            </a:extLst>
          </p:cNvPr>
          <p:cNvSpPr>
            <a:spLocks/>
          </p:cNvSpPr>
          <p:nvPr/>
        </p:nvSpPr>
        <p:spPr bwMode="auto">
          <a:xfrm rot="3586124">
            <a:off x="5092812" y="-897355"/>
            <a:ext cx="3265488" cy="6843712"/>
          </a:xfrm>
          <a:custGeom>
            <a:avLst/>
            <a:gdLst>
              <a:gd name="T0" fmla="*/ 2147483647 w 21600"/>
              <a:gd name="T1" fmla="*/ 0 h 28900"/>
              <a:gd name="T2" fmla="*/ 2147483647 w 21600"/>
              <a:gd name="T3" fmla="*/ 2147483647 h 28900"/>
              <a:gd name="T4" fmla="*/ 0 w 21600"/>
              <a:gd name="T5" fmla="*/ 2147483647 h 28900"/>
              <a:gd name="T6" fmla="*/ 0 60000 65536"/>
              <a:gd name="T7" fmla="*/ 0 60000 65536"/>
              <a:gd name="T8" fmla="*/ 0 60000 65536"/>
              <a:gd name="T9" fmla="*/ 0 w 21600"/>
              <a:gd name="T10" fmla="*/ 0 h 28900"/>
              <a:gd name="T11" fmla="*/ 21600 w 21600"/>
              <a:gd name="T12" fmla="*/ 28900 h 289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8900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550"/>
                  <a:pt x="20480" y="25485"/>
                  <a:pt x="18368" y="28900"/>
                </a:cubicBezTo>
              </a:path>
              <a:path w="21600" h="28900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550"/>
                  <a:pt x="20480" y="25485"/>
                  <a:pt x="18368" y="28900"/>
                </a:cubicBezTo>
                <a:lnTo>
                  <a:pt x="0" y="17535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9" name="Arc 15">
            <a:extLst>
              <a:ext uri="{FF2B5EF4-FFF2-40B4-BE49-F238E27FC236}">
                <a16:creationId xmlns:a16="http://schemas.microsoft.com/office/drawing/2014/main" id="{6145A6B5-1BA7-4153-88E0-92F9F69C36BE}"/>
              </a:ext>
            </a:extLst>
          </p:cNvPr>
          <p:cNvSpPr>
            <a:spLocks/>
          </p:cNvSpPr>
          <p:nvPr/>
        </p:nvSpPr>
        <p:spPr bwMode="auto">
          <a:xfrm rot="6657267">
            <a:off x="5048663" y="2735960"/>
            <a:ext cx="3429747" cy="4505054"/>
          </a:xfrm>
          <a:custGeom>
            <a:avLst/>
            <a:gdLst>
              <a:gd name="T0" fmla="*/ 2147483647 w 21600"/>
              <a:gd name="T1" fmla="*/ 0 h 27948"/>
              <a:gd name="T2" fmla="*/ 2147483647 w 21600"/>
              <a:gd name="T3" fmla="*/ 2147483647 h 27948"/>
              <a:gd name="T4" fmla="*/ 0 w 21600"/>
              <a:gd name="T5" fmla="*/ 2147483647 h 27948"/>
              <a:gd name="T6" fmla="*/ 0 60000 65536"/>
              <a:gd name="T7" fmla="*/ 0 60000 65536"/>
              <a:gd name="T8" fmla="*/ 0 60000 65536"/>
              <a:gd name="T9" fmla="*/ 0 w 21600"/>
              <a:gd name="T10" fmla="*/ 0 h 27948"/>
              <a:gd name="T11" fmla="*/ 21600 w 21600"/>
              <a:gd name="T12" fmla="*/ 27948 h 279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948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176"/>
                  <a:pt x="20679" y="24758"/>
                  <a:pt x="18924" y="27948"/>
                </a:cubicBezTo>
              </a:path>
              <a:path w="21600" h="27948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176"/>
                  <a:pt x="20679" y="24758"/>
                  <a:pt x="18924" y="27948"/>
                </a:cubicBezTo>
                <a:lnTo>
                  <a:pt x="0" y="17535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 animBg="1"/>
      <p:bldP spid="31758" grpId="0" animBg="1"/>
      <p:bldP spid="317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7DE3C00-2BFC-41AF-9F23-0F3EDE3E8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4149725"/>
            <a:ext cx="836295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u="sng">
                <a:solidFill>
                  <a:srgbClr val="CC0000"/>
                </a:solidFill>
                <a:latin typeface="Times New Roman" panose="02020603050405020304" pitchFamily="18" charset="0"/>
              </a:rPr>
              <a:t>THỂ LỆ :</a:t>
            </a:r>
          </a:p>
          <a:p>
            <a:r>
              <a:rPr lang="en-US" altLang="en-US" sz="2800" b="1">
                <a:solidFill>
                  <a:srgbClr val="CC0066"/>
                </a:solidFill>
                <a:latin typeface="Times New Roman" panose="02020603050405020304" pitchFamily="18" charset="0"/>
              </a:rPr>
              <a:t>Có 4 bông hoa với  màu sắc khác nhau được ghi số </a:t>
            </a: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(Từ số 1 đến số 4</a:t>
            </a:r>
            <a:r>
              <a:rPr lang="en-US" altLang="en-US" sz="2800" b="1">
                <a:solidFill>
                  <a:srgbClr val="CC0066"/>
                </a:solidFill>
                <a:latin typeface="Times New Roman" panose="02020603050405020304" pitchFamily="18" charset="0"/>
              </a:rPr>
              <a:t>). Mỗi em hãy chọn cho mình một bông hoa bất kì. Yêu cầu trả lời trong vòng 30 giây. Mỗi câu </a:t>
            </a: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trả lời đúng sẽ được mở 1 hộp quà</a:t>
            </a:r>
          </a:p>
        </p:txBody>
      </p:sp>
      <p:sp>
        <p:nvSpPr>
          <p:cNvPr id="16387" name="WordArt 3">
            <a:extLst>
              <a:ext uri="{FF2B5EF4-FFF2-40B4-BE49-F238E27FC236}">
                <a16:creationId xmlns:a16="http://schemas.microsoft.com/office/drawing/2014/main" id="{82149D85-92A5-435A-8AA6-47FF094920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"/>
            <a:ext cx="8001000" cy="29511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0000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điểm 10</a:t>
            </a:r>
          </a:p>
        </p:txBody>
      </p:sp>
      <p:pic>
        <p:nvPicPr>
          <p:cNvPr id="16389" name="Picture 5" descr="Animate">
            <a:extLst>
              <a:ext uri="{FF2B5EF4-FFF2-40B4-BE49-F238E27FC236}">
                <a16:creationId xmlns:a16="http://schemas.microsoft.com/office/drawing/2014/main" id="{D216EB81-8F98-4554-BCAB-811C0F387F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40280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 descr="Animate">
            <a:extLst>
              <a:ext uri="{FF2B5EF4-FFF2-40B4-BE49-F238E27FC236}">
                <a16:creationId xmlns:a16="http://schemas.microsoft.com/office/drawing/2014/main" id="{724428CD-E021-40A1-AF30-457119483C9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627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Animate">
            <a:extLst>
              <a:ext uri="{FF2B5EF4-FFF2-40B4-BE49-F238E27FC236}">
                <a16:creationId xmlns:a16="http://schemas.microsoft.com/office/drawing/2014/main" id="{89642240-3A8D-4E52-8A63-6C68DFCCBCF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2131" y="3336132"/>
            <a:ext cx="67913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 descr="Animate">
            <a:extLst>
              <a:ext uri="{FF2B5EF4-FFF2-40B4-BE49-F238E27FC236}">
                <a16:creationId xmlns:a16="http://schemas.microsoft.com/office/drawing/2014/main" id="{482A670A-BB0C-4C9B-B523-54D379A493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49034370-64EE-4F22-9A2D-CEB70896B399}"/>
              </a:ext>
            </a:extLst>
          </p:cNvPr>
          <p:cNvGrpSpPr>
            <a:grpSpLocks/>
          </p:cNvGrpSpPr>
          <p:nvPr/>
        </p:nvGrpSpPr>
        <p:grpSpPr bwMode="auto">
          <a:xfrm>
            <a:off x="285751" y="-819472"/>
            <a:ext cx="8054976" cy="6557963"/>
            <a:chOff x="22" y="-13"/>
            <a:chExt cx="5074" cy="4131"/>
          </a:xfrm>
        </p:grpSpPr>
        <p:grpSp>
          <p:nvGrpSpPr>
            <p:cNvPr id="17441" name="Group 3">
              <a:extLst>
                <a:ext uri="{FF2B5EF4-FFF2-40B4-BE49-F238E27FC236}">
                  <a16:creationId xmlns:a16="http://schemas.microsoft.com/office/drawing/2014/main" id="{83C0D294-B663-4BD4-ADFD-F56DCC872DD5}"/>
                </a:ext>
              </a:extLst>
            </p:cNvPr>
            <p:cNvGrpSpPr>
              <a:grpSpLocks/>
            </p:cNvGrpSpPr>
            <p:nvPr/>
          </p:nvGrpSpPr>
          <p:grpSpPr bwMode="auto">
            <a:xfrm rot="-2213053">
              <a:off x="1655" y="436"/>
              <a:ext cx="2125" cy="1067"/>
              <a:chOff x="2116" y="2568"/>
              <a:chExt cx="2125" cy="1067"/>
            </a:xfrm>
          </p:grpSpPr>
          <p:sp>
            <p:nvSpPr>
              <p:cNvPr id="17528" name="Freeform 4">
                <a:extLst>
                  <a:ext uri="{FF2B5EF4-FFF2-40B4-BE49-F238E27FC236}">
                    <a16:creationId xmlns:a16="http://schemas.microsoft.com/office/drawing/2014/main" id="{1C048257-3BEC-459B-8E40-C2457B7EE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52 w 2926"/>
                  <a:gd name="T1" fmla="*/ 106 h 1626"/>
                  <a:gd name="T2" fmla="*/ 79 w 2926"/>
                  <a:gd name="T3" fmla="*/ 63 h 1626"/>
                  <a:gd name="T4" fmla="*/ 152 w 2926"/>
                  <a:gd name="T5" fmla="*/ 41 h 1626"/>
                  <a:gd name="T6" fmla="*/ 298 w 2926"/>
                  <a:gd name="T7" fmla="*/ 33 h 1626"/>
                  <a:gd name="T8" fmla="*/ 411 w 2926"/>
                  <a:gd name="T9" fmla="*/ 1 h 1626"/>
                  <a:gd name="T10" fmla="*/ 405 w 2926"/>
                  <a:gd name="T11" fmla="*/ 27 h 1626"/>
                  <a:gd name="T12" fmla="*/ 345 w 2926"/>
                  <a:gd name="T13" fmla="*/ 81 h 1626"/>
                  <a:gd name="T14" fmla="*/ 245 w 2926"/>
                  <a:gd name="T15" fmla="*/ 110 h 1626"/>
                  <a:gd name="T16" fmla="*/ 159 w 2926"/>
                  <a:gd name="T17" fmla="*/ 114 h 1626"/>
                  <a:gd name="T18" fmla="*/ 52 w 2926"/>
                  <a:gd name="T19" fmla="*/ 114 h 1626"/>
                  <a:gd name="T20" fmla="*/ 19 w 2926"/>
                  <a:gd name="T21" fmla="*/ 128 h 1626"/>
                  <a:gd name="T22" fmla="*/ 6 w 2926"/>
                  <a:gd name="T23" fmla="*/ 125 h 1626"/>
                  <a:gd name="T24" fmla="*/ 52 w 2926"/>
                  <a:gd name="T25" fmla="*/ 106 h 16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26"/>
                  <a:gd name="T40" fmla="*/ 0 h 1626"/>
                  <a:gd name="T41" fmla="*/ 2926 w 2926"/>
                  <a:gd name="T42" fmla="*/ 1626 h 16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6CF86"/>
                  </a:gs>
                  <a:gs pos="50000">
                    <a:srgbClr val="009900"/>
                  </a:gs>
                  <a:gs pos="100000">
                    <a:srgbClr val="86CF8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9" name="Freeform 5">
                <a:extLst>
                  <a:ext uri="{FF2B5EF4-FFF2-40B4-BE49-F238E27FC236}">
                    <a16:creationId xmlns:a16="http://schemas.microsoft.com/office/drawing/2014/main" id="{805BA061-8D45-495F-A25B-C25517178C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24"/>
                  <a:gd name="T19" fmla="*/ 0 h 861"/>
                  <a:gd name="T20" fmla="*/ 1724 w 1724"/>
                  <a:gd name="T21" fmla="*/ 861 h 8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0" name="Freeform 6">
                <a:extLst>
                  <a:ext uri="{FF2B5EF4-FFF2-40B4-BE49-F238E27FC236}">
                    <a16:creationId xmlns:a16="http://schemas.microsoft.com/office/drawing/2014/main" id="{4F917F99-F697-41E2-8C88-B4F99DED0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1" name="Freeform 7">
                <a:extLst>
                  <a:ext uri="{FF2B5EF4-FFF2-40B4-BE49-F238E27FC236}">
                    <a16:creationId xmlns:a16="http://schemas.microsoft.com/office/drawing/2014/main" id="{313B5368-36A6-4B5E-A3EF-3032CD8B06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2" name="Freeform 8">
                <a:extLst>
                  <a:ext uri="{FF2B5EF4-FFF2-40B4-BE49-F238E27FC236}">
                    <a16:creationId xmlns:a16="http://schemas.microsoft.com/office/drawing/2014/main" id="{4CCEB2FC-1D10-4E4E-A663-9536BB0982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92 h 409"/>
                  <a:gd name="T2" fmla="*/ 38 w 265"/>
                  <a:gd name="T3" fmla="*/ 5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3" name="Freeform 9">
                <a:extLst>
                  <a:ext uri="{FF2B5EF4-FFF2-40B4-BE49-F238E27FC236}">
                    <a16:creationId xmlns:a16="http://schemas.microsoft.com/office/drawing/2014/main" id="{ECB946AE-8F77-42CC-A7D8-A29A79294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37 h 409"/>
                  <a:gd name="T2" fmla="*/ 38 w 265"/>
                  <a:gd name="T3" fmla="*/ 2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4" name="Freeform 10">
                <a:extLst>
                  <a:ext uri="{FF2B5EF4-FFF2-40B4-BE49-F238E27FC236}">
                    <a16:creationId xmlns:a16="http://schemas.microsoft.com/office/drawing/2014/main" id="{75AC8671-9C27-4618-A0AE-B5A3EF8EA6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5" name="Freeform 11">
                <a:extLst>
                  <a:ext uri="{FF2B5EF4-FFF2-40B4-BE49-F238E27FC236}">
                    <a16:creationId xmlns:a16="http://schemas.microsoft.com/office/drawing/2014/main" id="{ADB5E9AF-3900-4E52-AEB1-943B6B708A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6" name="Freeform 12">
                <a:extLst>
                  <a:ext uri="{FF2B5EF4-FFF2-40B4-BE49-F238E27FC236}">
                    <a16:creationId xmlns:a16="http://schemas.microsoft.com/office/drawing/2014/main" id="{6442868A-87EA-46E9-85CF-86D0C0782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7" name="Freeform 13">
                <a:extLst>
                  <a:ext uri="{FF2B5EF4-FFF2-40B4-BE49-F238E27FC236}">
                    <a16:creationId xmlns:a16="http://schemas.microsoft.com/office/drawing/2014/main" id="{AA69B83E-097F-4C39-ACB1-EC9601FAF5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8" name="Freeform 14">
                <a:extLst>
                  <a:ext uri="{FF2B5EF4-FFF2-40B4-BE49-F238E27FC236}">
                    <a16:creationId xmlns:a16="http://schemas.microsoft.com/office/drawing/2014/main" id="{72494925-ED06-4F40-A274-09853B625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39" name="Freeform 15">
                <a:extLst>
                  <a:ext uri="{FF2B5EF4-FFF2-40B4-BE49-F238E27FC236}">
                    <a16:creationId xmlns:a16="http://schemas.microsoft.com/office/drawing/2014/main" id="{5AA437E4-34AD-417D-A1E4-3507D3E5A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65 w 726"/>
                  <a:gd name="T3" fmla="*/ 34 h 106"/>
                  <a:gd name="T4" fmla="*/ 157 w 726"/>
                  <a:gd name="T5" fmla="*/ 34 h 106"/>
                  <a:gd name="T6" fmla="*/ 209 w 726"/>
                  <a:gd name="T7" fmla="*/ 34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40" name="Freeform 16">
                <a:extLst>
                  <a:ext uri="{FF2B5EF4-FFF2-40B4-BE49-F238E27FC236}">
                    <a16:creationId xmlns:a16="http://schemas.microsoft.com/office/drawing/2014/main" id="{318B24B5-CB1F-44F3-BF81-DF9FE47CD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  <a:gd name="T6" fmla="*/ 0 60000 65536"/>
                  <a:gd name="T7" fmla="*/ 0 60000 65536"/>
                  <a:gd name="T8" fmla="*/ 0 60000 65536"/>
                  <a:gd name="T9" fmla="*/ 0 w 409"/>
                  <a:gd name="T10" fmla="*/ 0 h 265"/>
                  <a:gd name="T11" fmla="*/ 409 w 409"/>
                  <a:gd name="T12" fmla="*/ 265 h 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7442" name="Group 17">
              <a:extLst>
                <a:ext uri="{FF2B5EF4-FFF2-40B4-BE49-F238E27FC236}">
                  <a16:creationId xmlns:a16="http://schemas.microsoft.com/office/drawing/2014/main" id="{E0854313-0A41-45B0-8416-A151D76B4EF5}"/>
                </a:ext>
              </a:extLst>
            </p:cNvPr>
            <p:cNvGrpSpPr>
              <a:grpSpLocks/>
            </p:cNvGrpSpPr>
            <p:nvPr/>
          </p:nvGrpSpPr>
          <p:grpSpPr bwMode="auto">
            <a:xfrm rot="2763264" flipH="1">
              <a:off x="123" y="1147"/>
              <a:ext cx="2812" cy="491"/>
              <a:chOff x="2116" y="2568"/>
              <a:chExt cx="2125" cy="1067"/>
            </a:xfrm>
          </p:grpSpPr>
          <p:sp>
            <p:nvSpPr>
              <p:cNvPr id="17515" name="Freeform 18">
                <a:extLst>
                  <a:ext uri="{FF2B5EF4-FFF2-40B4-BE49-F238E27FC236}">
                    <a16:creationId xmlns:a16="http://schemas.microsoft.com/office/drawing/2014/main" id="{76DBF6CB-C4EB-40BD-AB77-4E44F4F35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52 w 2926"/>
                  <a:gd name="T1" fmla="*/ 106 h 1626"/>
                  <a:gd name="T2" fmla="*/ 79 w 2926"/>
                  <a:gd name="T3" fmla="*/ 63 h 1626"/>
                  <a:gd name="T4" fmla="*/ 152 w 2926"/>
                  <a:gd name="T5" fmla="*/ 41 h 1626"/>
                  <a:gd name="T6" fmla="*/ 298 w 2926"/>
                  <a:gd name="T7" fmla="*/ 33 h 1626"/>
                  <a:gd name="T8" fmla="*/ 411 w 2926"/>
                  <a:gd name="T9" fmla="*/ 1 h 1626"/>
                  <a:gd name="T10" fmla="*/ 405 w 2926"/>
                  <a:gd name="T11" fmla="*/ 27 h 1626"/>
                  <a:gd name="T12" fmla="*/ 345 w 2926"/>
                  <a:gd name="T13" fmla="*/ 81 h 1626"/>
                  <a:gd name="T14" fmla="*/ 245 w 2926"/>
                  <a:gd name="T15" fmla="*/ 110 h 1626"/>
                  <a:gd name="T16" fmla="*/ 159 w 2926"/>
                  <a:gd name="T17" fmla="*/ 114 h 1626"/>
                  <a:gd name="T18" fmla="*/ 52 w 2926"/>
                  <a:gd name="T19" fmla="*/ 114 h 1626"/>
                  <a:gd name="T20" fmla="*/ 19 w 2926"/>
                  <a:gd name="T21" fmla="*/ 128 h 1626"/>
                  <a:gd name="T22" fmla="*/ 6 w 2926"/>
                  <a:gd name="T23" fmla="*/ 125 h 1626"/>
                  <a:gd name="T24" fmla="*/ 52 w 2926"/>
                  <a:gd name="T25" fmla="*/ 106 h 16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26"/>
                  <a:gd name="T40" fmla="*/ 0 h 1626"/>
                  <a:gd name="T41" fmla="*/ 2926 w 2926"/>
                  <a:gd name="T42" fmla="*/ 1626 h 16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6CF86"/>
                  </a:gs>
                  <a:gs pos="50000">
                    <a:srgbClr val="009900"/>
                  </a:gs>
                  <a:gs pos="100000">
                    <a:srgbClr val="86CF8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6" name="Freeform 19">
                <a:extLst>
                  <a:ext uri="{FF2B5EF4-FFF2-40B4-BE49-F238E27FC236}">
                    <a16:creationId xmlns:a16="http://schemas.microsoft.com/office/drawing/2014/main" id="{56E715E5-D861-4EB6-B744-5675EF77D2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24"/>
                  <a:gd name="T19" fmla="*/ 0 h 861"/>
                  <a:gd name="T20" fmla="*/ 1724 w 1724"/>
                  <a:gd name="T21" fmla="*/ 861 h 8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7" name="Freeform 20">
                <a:extLst>
                  <a:ext uri="{FF2B5EF4-FFF2-40B4-BE49-F238E27FC236}">
                    <a16:creationId xmlns:a16="http://schemas.microsoft.com/office/drawing/2014/main" id="{056DBE10-424F-4858-9255-958086344A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8" name="Freeform 21">
                <a:extLst>
                  <a:ext uri="{FF2B5EF4-FFF2-40B4-BE49-F238E27FC236}">
                    <a16:creationId xmlns:a16="http://schemas.microsoft.com/office/drawing/2014/main" id="{385220D5-DE3A-44FB-A757-B263078A84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9" name="Freeform 22">
                <a:extLst>
                  <a:ext uri="{FF2B5EF4-FFF2-40B4-BE49-F238E27FC236}">
                    <a16:creationId xmlns:a16="http://schemas.microsoft.com/office/drawing/2014/main" id="{426A9A17-ACC3-4AAA-824D-44ECC969B3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92 h 409"/>
                  <a:gd name="T2" fmla="*/ 38 w 265"/>
                  <a:gd name="T3" fmla="*/ 5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0" name="Freeform 23">
                <a:extLst>
                  <a:ext uri="{FF2B5EF4-FFF2-40B4-BE49-F238E27FC236}">
                    <a16:creationId xmlns:a16="http://schemas.microsoft.com/office/drawing/2014/main" id="{EBA04717-D722-4BD7-A496-203EBCDC1A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37 h 409"/>
                  <a:gd name="T2" fmla="*/ 38 w 265"/>
                  <a:gd name="T3" fmla="*/ 2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1" name="Freeform 24">
                <a:extLst>
                  <a:ext uri="{FF2B5EF4-FFF2-40B4-BE49-F238E27FC236}">
                    <a16:creationId xmlns:a16="http://schemas.microsoft.com/office/drawing/2014/main" id="{EC12BD45-15AE-4731-8FA3-5359E3542C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2" name="Freeform 25">
                <a:extLst>
                  <a:ext uri="{FF2B5EF4-FFF2-40B4-BE49-F238E27FC236}">
                    <a16:creationId xmlns:a16="http://schemas.microsoft.com/office/drawing/2014/main" id="{BDE915BA-F0AF-4CD1-8932-6DFFD8DC3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3" name="Freeform 26">
                <a:extLst>
                  <a:ext uri="{FF2B5EF4-FFF2-40B4-BE49-F238E27FC236}">
                    <a16:creationId xmlns:a16="http://schemas.microsoft.com/office/drawing/2014/main" id="{EF902389-588A-4D19-AABE-CBFC54C6EF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4" name="Freeform 27">
                <a:extLst>
                  <a:ext uri="{FF2B5EF4-FFF2-40B4-BE49-F238E27FC236}">
                    <a16:creationId xmlns:a16="http://schemas.microsoft.com/office/drawing/2014/main" id="{3FF78B62-92AB-4345-91A4-C17A360FF3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5" name="Freeform 28">
                <a:extLst>
                  <a:ext uri="{FF2B5EF4-FFF2-40B4-BE49-F238E27FC236}">
                    <a16:creationId xmlns:a16="http://schemas.microsoft.com/office/drawing/2014/main" id="{47614508-3180-4DB5-BA6B-8212FE253E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6" name="Freeform 29">
                <a:extLst>
                  <a:ext uri="{FF2B5EF4-FFF2-40B4-BE49-F238E27FC236}">
                    <a16:creationId xmlns:a16="http://schemas.microsoft.com/office/drawing/2014/main" id="{972958BB-3F83-4B19-A636-66771F6346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65 w 726"/>
                  <a:gd name="T3" fmla="*/ 34 h 106"/>
                  <a:gd name="T4" fmla="*/ 157 w 726"/>
                  <a:gd name="T5" fmla="*/ 34 h 106"/>
                  <a:gd name="T6" fmla="*/ 209 w 726"/>
                  <a:gd name="T7" fmla="*/ 34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27" name="Freeform 30">
                <a:extLst>
                  <a:ext uri="{FF2B5EF4-FFF2-40B4-BE49-F238E27FC236}">
                    <a16:creationId xmlns:a16="http://schemas.microsoft.com/office/drawing/2014/main" id="{A5FD2142-A75C-4BCF-9174-BB89A111FB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  <a:gd name="T6" fmla="*/ 0 60000 65536"/>
                  <a:gd name="T7" fmla="*/ 0 60000 65536"/>
                  <a:gd name="T8" fmla="*/ 0 60000 65536"/>
                  <a:gd name="T9" fmla="*/ 0 w 409"/>
                  <a:gd name="T10" fmla="*/ 0 h 265"/>
                  <a:gd name="T11" fmla="*/ 409 w 409"/>
                  <a:gd name="T12" fmla="*/ 265 h 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7443" name="Freeform 31">
              <a:extLst>
                <a:ext uri="{FF2B5EF4-FFF2-40B4-BE49-F238E27FC236}">
                  <a16:creationId xmlns:a16="http://schemas.microsoft.com/office/drawing/2014/main" id="{FD3822D5-B590-49F0-98A1-7D6B70F04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" y="1487"/>
              <a:ext cx="954" cy="1369"/>
            </a:xfrm>
            <a:custGeom>
              <a:avLst/>
              <a:gdLst>
                <a:gd name="T0" fmla="*/ 129 w 954"/>
                <a:gd name="T1" fmla="*/ 1172 h 1369"/>
                <a:gd name="T2" fmla="*/ 810 w 954"/>
                <a:gd name="T3" fmla="*/ 174 h 1369"/>
                <a:gd name="T4" fmla="*/ 855 w 954"/>
                <a:gd name="T5" fmla="*/ 129 h 1369"/>
                <a:gd name="T6" fmla="*/ 492 w 954"/>
                <a:gd name="T7" fmla="*/ 673 h 1369"/>
                <a:gd name="T8" fmla="*/ 401 w 954"/>
                <a:gd name="T9" fmla="*/ 854 h 1369"/>
                <a:gd name="T10" fmla="*/ 946 w 954"/>
                <a:gd name="T11" fmla="*/ 446 h 1369"/>
                <a:gd name="T12" fmla="*/ 447 w 954"/>
                <a:gd name="T13" fmla="*/ 900 h 1369"/>
                <a:gd name="T14" fmla="*/ 356 w 954"/>
                <a:gd name="T15" fmla="*/ 900 h 1369"/>
                <a:gd name="T16" fmla="*/ 129 w 954"/>
                <a:gd name="T17" fmla="*/ 1263 h 1369"/>
                <a:gd name="T18" fmla="*/ 39 w 954"/>
                <a:gd name="T19" fmla="*/ 1353 h 1369"/>
                <a:gd name="T20" fmla="*/ 129 w 954"/>
                <a:gd name="T21" fmla="*/ 1172 h 13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54"/>
                <a:gd name="T34" fmla="*/ 0 h 1369"/>
                <a:gd name="T35" fmla="*/ 954 w 954"/>
                <a:gd name="T36" fmla="*/ 1369 h 136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54" h="1369">
                  <a:moveTo>
                    <a:pt x="129" y="1172"/>
                  </a:moveTo>
                  <a:cubicBezTo>
                    <a:pt x="258" y="975"/>
                    <a:pt x="689" y="348"/>
                    <a:pt x="810" y="174"/>
                  </a:cubicBezTo>
                  <a:cubicBezTo>
                    <a:pt x="931" y="0"/>
                    <a:pt x="908" y="46"/>
                    <a:pt x="855" y="129"/>
                  </a:cubicBezTo>
                  <a:cubicBezTo>
                    <a:pt x="802" y="212"/>
                    <a:pt x="568" y="552"/>
                    <a:pt x="492" y="673"/>
                  </a:cubicBezTo>
                  <a:cubicBezTo>
                    <a:pt x="416" y="794"/>
                    <a:pt x="326" y="892"/>
                    <a:pt x="401" y="854"/>
                  </a:cubicBezTo>
                  <a:cubicBezTo>
                    <a:pt x="476" y="816"/>
                    <a:pt x="938" y="438"/>
                    <a:pt x="946" y="446"/>
                  </a:cubicBezTo>
                  <a:cubicBezTo>
                    <a:pt x="954" y="454"/>
                    <a:pt x="545" y="824"/>
                    <a:pt x="447" y="900"/>
                  </a:cubicBezTo>
                  <a:cubicBezTo>
                    <a:pt x="349" y="976"/>
                    <a:pt x="409" y="840"/>
                    <a:pt x="356" y="900"/>
                  </a:cubicBezTo>
                  <a:cubicBezTo>
                    <a:pt x="303" y="960"/>
                    <a:pt x="182" y="1188"/>
                    <a:pt x="129" y="1263"/>
                  </a:cubicBezTo>
                  <a:cubicBezTo>
                    <a:pt x="76" y="1338"/>
                    <a:pt x="39" y="1368"/>
                    <a:pt x="39" y="1353"/>
                  </a:cubicBezTo>
                  <a:cubicBezTo>
                    <a:pt x="39" y="1338"/>
                    <a:pt x="0" y="1369"/>
                    <a:pt x="129" y="1172"/>
                  </a:cubicBez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4" name="Freeform 32">
              <a:extLst>
                <a:ext uri="{FF2B5EF4-FFF2-40B4-BE49-F238E27FC236}">
                  <a16:creationId xmlns:a16="http://schemas.microsoft.com/office/drawing/2014/main" id="{9444F7A8-6B0D-4397-BB2F-4B231E0AB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" y="829"/>
              <a:ext cx="1497" cy="3289"/>
            </a:xfrm>
            <a:custGeom>
              <a:avLst/>
              <a:gdLst>
                <a:gd name="T0" fmla="*/ 113 w 1497"/>
                <a:gd name="T1" fmla="*/ 3145 h 3289"/>
                <a:gd name="T2" fmla="*/ 839 w 1497"/>
                <a:gd name="T3" fmla="*/ 2601 h 3289"/>
                <a:gd name="T4" fmla="*/ 1247 w 1497"/>
                <a:gd name="T5" fmla="*/ 1603 h 3289"/>
                <a:gd name="T6" fmla="*/ 1474 w 1497"/>
                <a:gd name="T7" fmla="*/ 106 h 3289"/>
                <a:gd name="T8" fmla="*/ 1383 w 1497"/>
                <a:gd name="T9" fmla="*/ 968 h 3289"/>
                <a:gd name="T10" fmla="*/ 1247 w 1497"/>
                <a:gd name="T11" fmla="*/ 1739 h 3289"/>
                <a:gd name="T12" fmla="*/ 930 w 1497"/>
                <a:gd name="T13" fmla="*/ 2556 h 3289"/>
                <a:gd name="T14" fmla="*/ 159 w 1497"/>
                <a:gd name="T15" fmla="*/ 3191 h 3289"/>
                <a:gd name="T16" fmla="*/ 113 w 1497"/>
                <a:gd name="T17" fmla="*/ 3145 h 32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97"/>
                <a:gd name="T28" fmla="*/ 0 h 3289"/>
                <a:gd name="T29" fmla="*/ 1497 w 1497"/>
                <a:gd name="T30" fmla="*/ 3289 h 32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97" h="3289">
                  <a:moveTo>
                    <a:pt x="113" y="3145"/>
                  </a:moveTo>
                  <a:cubicBezTo>
                    <a:pt x="226" y="3047"/>
                    <a:pt x="650" y="2858"/>
                    <a:pt x="839" y="2601"/>
                  </a:cubicBezTo>
                  <a:cubicBezTo>
                    <a:pt x="1028" y="2344"/>
                    <a:pt x="1141" y="2019"/>
                    <a:pt x="1247" y="1603"/>
                  </a:cubicBezTo>
                  <a:cubicBezTo>
                    <a:pt x="1353" y="1187"/>
                    <a:pt x="1451" y="212"/>
                    <a:pt x="1474" y="106"/>
                  </a:cubicBezTo>
                  <a:cubicBezTo>
                    <a:pt x="1497" y="0"/>
                    <a:pt x="1421" y="696"/>
                    <a:pt x="1383" y="968"/>
                  </a:cubicBezTo>
                  <a:cubicBezTo>
                    <a:pt x="1345" y="1240"/>
                    <a:pt x="1323" y="1474"/>
                    <a:pt x="1247" y="1739"/>
                  </a:cubicBezTo>
                  <a:cubicBezTo>
                    <a:pt x="1171" y="2004"/>
                    <a:pt x="1111" y="2314"/>
                    <a:pt x="930" y="2556"/>
                  </a:cubicBezTo>
                  <a:cubicBezTo>
                    <a:pt x="749" y="2798"/>
                    <a:pt x="295" y="3093"/>
                    <a:pt x="159" y="3191"/>
                  </a:cubicBezTo>
                  <a:cubicBezTo>
                    <a:pt x="23" y="3289"/>
                    <a:pt x="0" y="3243"/>
                    <a:pt x="113" y="3145"/>
                  </a:cubicBez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7445" name="Group 33">
              <a:extLst>
                <a:ext uri="{FF2B5EF4-FFF2-40B4-BE49-F238E27FC236}">
                  <a16:creationId xmlns:a16="http://schemas.microsoft.com/office/drawing/2014/main" id="{2423685C-DE7C-4AEA-9A17-1935A958E54B}"/>
                </a:ext>
              </a:extLst>
            </p:cNvPr>
            <p:cNvGrpSpPr>
              <a:grpSpLocks/>
            </p:cNvGrpSpPr>
            <p:nvPr/>
          </p:nvGrpSpPr>
          <p:grpSpPr bwMode="auto">
            <a:xfrm rot="12222859" flipV="1">
              <a:off x="113" y="2205"/>
              <a:ext cx="2125" cy="725"/>
              <a:chOff x="2116" y="2568"/>
              <a:chExt cx="2125" cy="1067"/>
            </a:xfrm>
          </p:grpSpPr>
          <p:sp>
            <p:nvSpPr>
              <p:cNvPr id="17502" name="Freeform 34">
                <a:extLst>
                  <a:ext uri="{FF2B5EF4-FFF2-40B4-BE49-F238E27FC236}">
                    <a16:creationId xmlns:a16="http://schemas.microsoft.com/office/drawing/2014/main" id="{416CC356-E40F-4690-9AA7-0BA771AFA9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52 w 2926"/>
                  <a:gd name="T1" fmla="*/ 106 h 1626"/>
                  <a:gd name="T2" fmla="*/ 79 w 2926"/>
                  <a:gd name="T3" fmla="*/ 63 h 1626"/>
                  <a:gd name="T4" fmla="*/ 152 w 2926"/>
                  <a:gd name="T5" fmla="*/ 41 h 1626"/>
                  <a:gd name="T6" fmla="*/ 298 w 2926"/>
                  <a:gd name="T7" fmla="*/ 33 h 1626"/>
                  <a:gd name="T8" fmla="*/ 411 w 2926"/>
                  <a:gd name="T9" fmla="*/ 1 h 1626"/>
                  <a:gd name="T10" fmla="*/ 405 w 2926"/>
                  <a:gd name="T11" fmla="*/ 27 h 1626"/>
                  <a:gd name="T12" fmla="*/ 345 w 2926"/>
                  <a:gd name="T13" fmla="*/ 81 h 1626"/>
                  <a:gd name="T14" fmla="*/ 245 w 2926"/>
                  <a:gd name="T15" fmla="*/ 110 h 1626"/>
                  <a:gd name="T16" fmla="*/ 159 w 2926"/>
                  <a:gd name="T17" fmla="*/ 114 h 1626"/>
                  <a:gd name="T18" fmla="*/ 52 w 2926"/>
                  <a:gd name="T19" fmla="*/ 114 h 1626"/>
                  <a:gd name="T20" fmla="*/ 19 w 2926"/>
                  <a:gd name="T21" fmla="*/ 128 h 1626"/>
                  <a:gd name="T22" fmla="*/ 6 w 2926"/>
                  <a:gd name="T23" fmla="*/ 125 h 1626"/>
                  <a:gd name="T24" fmla="*/ 52 w 2926"/>
                  <a:gd name="T25" fmla="*/ 106 h 16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26"/>
                  <a:gd name="T40" fmla="*/ 0 h 1626"/>
                  <a:gd name="T41" fmla="*/ 2926 w 2926"/>
                  <a:gd name="T42" fmla="*/ 1626 h 16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6CF86"/>
                  </a:gs>
                  <a:gs pos="50000">
                    <a:srgbClr val="009900"/>
                  </a:gs>
                  <a:gs pos="100000">
                    <a:srgbClr val="86CF8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3" name="Freeform 35">
                <a:extLst>
                  <a:ext uri="{FF2B5EF4-FFF2-40B4-BE49-F238E27FC236}">
                    <a16:creationId xmlns:a16="http://schemas.microsoft.com/office/drawing/2014/main" id="{3449B615-3AAF-411E-83A8-6F3E50426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24"/>
                  <a:gd name="T19" fmla="*/ 0 h 861"/>
                  <a:gd name="T20" fmla="*/ 1724 w 1724"/>
                  <a:gd name="T21" fmla="*/ 861 h 8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4" name="Freeform 36">
                <a:extLst>
                  <a:ext uri="{FF2B5EF4-FFF2-40B4-BE49-F238E27FC236}">
                    <a16:creationId xmlns:a16="http://schemas.microsoft.com/office/drawing/2014/main" id="{52B02B1D-19A3-42D5-A00A-A5B8E944B4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5" name="Freeform 37">
                <a:extLst>
                  <a:ext uri="{FF2B5EF4-FFF2-40B4-BE49-F238E27FC236}">
                    <a16:creationId xmlns:a16="http://schemas.microsoft.com/office/drawing/2014/main" id="{BB484725-AA23-475A-AEBE-49E0C1953C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6" name="Freeform 38">
                <a:extLst>
                  <a:ext uri="{FF2B5EF4-FFF2-40B4-BE49-F238E27FC236}">
                    <a16:creationId xmlns:a16="http://schemas.microsoft.com/office/drawing/2014/main" id="{0A5FD940-DED7-4169-B9C1-BEE804E85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92 h 409"/>
                  <a:gd name="T2" fmla="*/ 38 w 265"/>
                  <a:gd name="T3" fmla="*/ 5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7" name="Freeform 39">
                <a:extLst>
                  <a:ext uri="{FF2B5EF4-FFF2-40B4-BE49-F238E27FC236}">
                    <a16:creationId xmlns:a16="http://schemas.microsoft.com/office/drawing/2014/main" id="{8D237618-48E6-41A3-AF8C-078CF5B9A0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37 h 409"/>
                  <a:gd name="T2" fmla="*/ 38 w 265"/>
                  <a:gd name="T3" fmla="*/ 2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8" name="Freeform 40">
                <a:extLst>
                  <a:ext uri="{FF2B5EF4-FFF2-40B4-BE49-F238E27FC236}">
                    <a16:creationId xmlns:a16="http://schemas.microsoft.com/office/drawing/2014/main" id="{1781A82D-9CC8-4E28-9DF2-2AD3A04558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9" name="Freeform 41">
                <a:extLst>
                  <a:ext uri="{FF2B5EF4-FFF2-40B4-BE49-F238E27FC236}">
                    <a16:creationId xmlns:a16="http://schemas.microsoft.com/office/drawing/2014/main" id="{DF2E8882-6C8F-4D5E-B5BA-D9F8AB4FC8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0" name="Freeform 42">
                <a:extLst>
                  <a:ext uri="{FF2B5EF4-FFF2-40B4-BE49-F238E27FC236}">
                    <a16:creationId xmlns:a16="http://schemas.microsoft.com/office/drawing/2014/main" id="{14EAE4F4-3DDB-4C65-BD42-9108096D4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1" name="Freeform 43">
                <a:extLst>
                  <a:ext uri="{FF2B5EF4-FFF2-40B4-BE49-F238E27FC236}">
                    <a16:creationId xmlns:a16="http://schemas.microsoft.com/office/drawing/2014/main" id="{81F9627C-FE4C-437C-86AD-DF38423831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2" name="Freeform 44">
                <a:extLst>
                  <a:ext uri="{FF2B5EF4-FFF2-40B4-BE49-F238E27FC236}">
                    <a16:creationId xmlns:a16="http://schemas.microsoft.com/office/drawing/2014/main" id="{F8FE8386-371C-474A-82D1-AD52A50B0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3" name="Freeform 45">
                <a:extLst>
                  <a:ext uri="{FF2B5EF4-FFF2-40B4-BE49-F238E27FC236}">
                    <a16:creationId xmlns:a16="http://schemas.microsoft.com/office/drawing/2014/main" id="{A05FFA03-D2C8-4250-8C03-B6D312811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65 w 726"/>
                  <a:gd name="T3" fmla="*/ 34 h 106"/>
                  <a:gd name="T4" fmla="*/ 157 w 726"/>
                  <a:gd name="T5" fmla="*/ 34 h 106"/>
                  <a:gd name="T6" fmla="*/ 209 w 726"/>
                  <a:gd name="T7" fmla="*/ 34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14" name="Freeform 46">
                <a:extLst>
                  <a:ext uri="{FF2B5EF4-FFF2-40B4-BE49-F238E27FC236}">
                    <a16:creationId xmlns:a16="http://schemas.microsoft.com/office/drawing/2014/main" id="{060443DE-E36D-40D6-8DCD-9073EF803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  <a:gd name="T6" fmla="*/ 0 60000 65536"/>
                  <a:gd name="T7" fmla="*/ 0 60000 65536"/>
                  <a:gd name="T8" fmla="*/ 0 60000 65536"/>
                  <a:gd name="T9" fmla="*/ 0 w 409"/>
                  <a:gd name="T10" fmla="*/ 0 h 265"/>
                  <a:gd name="T11" fmla="*/ 409 w 409"/>
                  <a:gd name="T12" fmla="*/ 265 h 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7446" name="Group 47">
              <a:extLst>
                <a:ext uri="{FF2B5EF4-FFF2-40B4-BE49-F238E27FC236}">
                  <a16:creationId xmlns:a16="http://schemas.microsoft.com/office/drawing/2014/main" id="{EED31550-5A5F-4518-AC5E-309BF0709B11}"/>
                </a:ext>
              </a:extLst>
            </p:cNvPr>
            <p:cNvGrpSpPr>
              <a:grpSpLocks/>
            </p:cNvGrpSpPr>
            <p:nvPr/>
          </p:nvGrpSpPr>
          <p:grpSpPr bwMode="auto">
            <a:xfrm rot="11892923" flipV="1">
              <a:off x="22" y="799"/>
              <a:ext cx="2125" cy="725"/>
              <a:chOff x="2116" y="2568"/>
              <a:chExt cx="2125" cy="1067"/>
            </a:xfrm>
          </p:grpSpPr>
          <p:sp>
            <p:nvSpPr>
              <p:cNvPr id="17489" name="Freeform 48">
                <a:extLst>
                  <a:ext uri="{FF2B5EF4-FFF2-40B4-BE49-F238E27FC236}">
                    <a16:creationId xmlns:a16="http://schemas.microsoft.com/office/drawing/2014/main" id="{26F29C5D-E913-4149-8F1E-1C57A714C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52 w 2926"/>
                  <a:gd name="T1" fmla="*/ 106 h 1626"/>
                  <a:gd name="T2" fmla="*/ 79 w 2926"/>
                  <a:gd name="T3" fmla="*/ 63 h 1626"/>
                  <a:gd name="T4" fmla="*/ 152 w 2926"/>
                  <a:gd name="T5" fmla="*/ 41 h 1626"/>
                  <a:gd name="T6" fmla="*/ 298 w 2926"/>
                  <a:gd name="T7" fmla="*/ 33 h 1626"/>
                  <a:gd name="T8" fmla="*/ 411 w 2926"/>
                  <a:gd name="T9" fmla="*/ 1 h 1626"/>
                  <a:gd name="T10" fmla="*/ 405 w 2926"/>
                  <a:gd name="T11" fmla="*/ 27 h 1626"/>
                  <a:gd name="T12" fmla="*/ 345 w 2926"/>
                  <a:gd name="T13" fmla="*/ 81 h 1626"/>
                  <a:gd name="T14" fmla="*/ 245 w 2926"/>
                  <a:gd name="T15" fmla="*/ 110 h 1626"/>
                  <a:gd name="T16" fmla="*/ 159 w 2926"/>
                  <a:gd name="T17" fmla="*/ 114 h 1626"/>
                  <a:gd name="T18" fmla="*/ 52 w 2926"/>
                  <a:gd name="T19" fmla="*/ 114 h 1626"/>
                  <a:gd name="T20" fmla="*/ 19 w 2926"/>
                  <a:gd name="T21" fmla="*/ 128 h 1626"/>
                  <a:gd name="T22" fmla="*/ 6 w 2926"/>
                  <a:gd name="T23" fmla="*/ 125 h 1626"/>
                  <a:gd name="T24" fmla="*/ 52 w 2926"/>
                  <a:gd name="T25" fmla="*/ 106 h 16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26"/>
                  <a:gd name="T40" fmla="*/ 0 h 1626"/>
                  <a:gd name="T41" fmla="*/ 2926 w 2926"/>
                  <a:gd name="T42" fmla="*/ 1626 h 16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6CF86"/>
                  </a:gs>
                  <a:gs pos="50000">
                    <a:srgbClr val="009900"/>
                  </a:gs>
                  <a:gs pos="100000">
                    <a:srgbClr val="86CF8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0" name="Freeform 49">
                <a:extLst>
                  <a:ext uri="{FF2B5EF4-FFF2-40B4-BE49-F238E27FC236}">
                    <a16:creationId xmlns:a16="http://schemas.microsoft.com/office/drawing/2014/main" id="{887734F2-09B4-4EC9-976A-21D5E4199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24"/>
                  <a:gd name="T19" fmla="*/ 0 h 861"/>
                  <a:gd name="T20" fmla="*/ 1724 w 1724"/>
                  <a:gd name="T21" fmla="*/ 861 h 8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1" name="Freeform 50">
                <a:extLst>
                  <a:ext uri="{FF2B5EF4-FFF2-40B4-BE49-F238E27FC236}">
                    <a16:creationId xmlns:a16="http://schemas.microsoft.com/office/drawing/2014/main" id="{56870788-4D38-45AF-B260-7B6BD3F6D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2" name="Freeform 51">
                <a:extLst>
                  <a:ext uri="{FF2B5EF4-FFF2-40B4-BE49-F238E27FC236}">
                    <a16:creationId xmlns:a16="http://schemas.microsoft.com/office/drawing/2014/main" id="{387A106D-48E5-4A35-B2D6-5AEE8C2050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3" name="Freeform 52">
                <a:extLst>
                  <a:ext uri="{FF2B5EF4-FFF2-40B4-BE49-F238E27FC236}">
                    <a16:creationId xmlns:a16="http://schemas.microsoft.com/office/drawing/2014/main" id="{8EAB265E-ECF3-4298-9940-90020DCF03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92 h 409"/>
                  <a:gd name="T2" fmla="*/ 38 w 265"/>
                  <a:gd name="T3" fmla="*/ 5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4" name="Freeform 53">
                <a:extLst>
                  <a:ext uri="{FF2B5EF4-FFF2-40B4-BE49-F238E27FC236}">
                    <a16:creationId xmlns:a16="http://schemas.microsoft.com/office/drawing/2014/main" id="{1305F81E-7951-4756-9EAB-B3D071C483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37 h 409"/>
                  <a:gd name="T2" fmla="*/ 38 w 265"/>
                  <a:gd name="T3" fmla="*/ 2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5" name="Freeform 54">
                <a:extLst>
                  <a:ext uri="{FF2B5EF4-FFF2-40B4-BE49-F238E27FC236}">
                    <a16:creationId xmlns:a16="http://schemas.microsoft.com/office/drawing/2014/main" id="{1831A38E-F59F-42E3-BB16-65DF33CDD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6" name="Freeform 55">
                <a:extLst>
                  <a:ext uri="{FF2B5EF4-FFF2-40B4-BE49-F238E27FC236}">
                    <a16:creationId xmlns:a16="http://schemas.microsoft.com/office/drawing/2014/main" id="{EA4B79AE-2FDB-40F6-A180-B850EF35B9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7" name="Freeform 56">
                <a:extLst>
                  <a:ext uri="{FF2B5EF4-FFF2-40B4-BE49-F238E27FC236}">
                    <a16:creationId xmlns:a16="http://schemas.microsoft.com/office/drawing/2014/main" id="{5706BC29-9B55-4380-B283-F22C0F9B5A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8" name="Freeform 57">
                <a:extLst>
                  <a:ext uri="{FF2B5EF4-FFF2-40B4-BE49-F238E27FC236}">
                    <a16:creationId xmlns:a16="http://schemas.microsoft.com/office/drawing/2014/main" id="{25889DC2-8C5D-4575-BDE2-B8B5D3871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99" name="Freeform 58">
                <a:extLst>
                  <a:ext uri="{FF2B5EF4-FFF2-40B4-BE49-F238E27FC236}">
                    <a16:creationId xmlns:a16="http://schemas.microsoft.com/office/drawing/2014/main" id="{C20D01E4-9ABB-4815-9127-4160C2AD69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0" name="Freeform 59">
                <a:extLst>
                  <a:ext uri="{FF2B5EF4-FFF2-40B4-BE49-F238E27FC236}">
                    <a16:creationId xmlns:a16="http://schemas.microsoft.com/office/drawing/2014/main" id="{41B60066-0D32-433A-9C4F-84B430F7DA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65 w 726"/>
                  <a:gd name="T3" fmla="*/ 34 h 106"/>
                  <a:gd name="T4" fmla="*/ 157 w 726"/>
                  <a:gd name="T5" fmla="*/ 34 h 106"/>
                  <a:gd name="T6" fmla="*/ 209 w 726"/>
                  <a:gd name="T7" fmla="*/ 34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01" name="Freeform 60">
                <a:extLst>
                  <a:ext uri="{FF2B5EF4-FFF2-40B4-BE49-F238E27FC236}">
                    <a16:creationId xmlns:a16="http://schemas.microsoft.com/office/drawing/2014/main" id="{65E0269A-6D2F-4B5F-87BD-923A5A770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  <a:gd name="T6" fmla="*/ 0 60000 65536"/>
                  <a:gd name="T7" fmla="*/ 0 60000 65536"/>
                  <a:gd name="T8" fmla="*/ 0 60000 65536"/>
                  <a:gd name="T9" fmla="*/ 0 w 409"/>
                  <a:gd name="T10" fmla="*/ 0 h 265"/>
                  <a:gd name="T11" fmla="*/ 409 w 409"/>
                  <a:gd name="T12" fmla="*/ 265 h 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7447" name="Group 61">
              <a:extLst>
                <a:ext uri="{FF2B5EF4-FFF2-40B4-BE49-F238E27FC236}">
                  <a16:creationId xmlns:a16="http://schemas.microsoft.com/office/drawing/2014/main" id="{988E9A8E-577D-45E7-832A-AF2D94669CF3}"/>
                </a:ext>
              </a:extLst>
            </p:cNvPr>
            <p:cNvGrpSpPr>
              <a:grpSpLocks/>
            </p:cNvGrpSpPr>
            <p:nvPr/>
          </p:nvGrpSpPr>
          <p:grpSpPr bwMode="auto">
            <a:xfrm rot="12967134" flipV="1">
              <a:off x="431" y="527"/>
              <a:ext cx="2125" cy="725"/>
              <a:chOff x="2116" y="2568"/>
              <a:chExt cx="2125" cy="1067"/>
            </a:xfrm>
          </p:grpSpPr>
          <p:sp>
            <p:nvSpPr>
              <p:cNvPr id="17476" name="Freeform 62">
                <a:extLst>
                  <a:ext uri="{FF2B5EF4-FFF2-40B4-BE49-F238E27FC236}">
                    <a16:creationId xmlns:a16="http://schemas.microsoft.com/office/drawing/2014/main" id="{A898B2CE-9F2A-4626-8D61-1C3B227ACE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52 w 2926"/>
                  <a:gd name="T1" fmla="*/ 106 h 1626"/>
                  <a:gd name="T2" fmla="*/ 79 w 2926"/>
                  <a:gd name="T3" fmla="*/ 63 h 1626"/>
                  <a:gd name="T4" fmla="*/ 152 w 2926"/>
                  <a:gd name="T5" fmla="*/ 41 h 1626"/>
                  <a:gd name="T6" fmla="*/ 298 w 2926"/>
                  <a:gd name="T7" fmla="*/ 33 h 1626"/>
                  <a:gd name="T8" fmla="*/ 411 w 2926"/>
                  <a:gd name="T9" fmla="*/ 1 h 1626"/>
                  <a:gd name="T10" fmla="*/ 405 w 2926"/>
                  <a:gd name="T11" fmla="*/ 27 h 1626"/>
                  <a:gd name="T12" fmla="*/ 345 w 2926"/>
                  <a:gd name="T13" fmla="*/ 81 h 1626"/>
                  <a:gd name="T14" fmla="*/ 245 w 2926"/>
                  <a:gd name="T15" fmla="*/ 110 h 1626"/>
                  <a:gd name="T16" fmla="*/ 159 w 2926"/>
                  <a:gd name="T17" fmla="*/ 114 h 1626"/>
                  <a:gd name="T18" fmla="*/ 52 w 2926"/>
                  <a:gd name="T19" fmla="*/ 114 h 1626"/>
                  <a:gd name="T20" fmla="*/ 19 w 2926"/>
                  <a:gd name="T21" fmla="*/ 128 h 1626"/>
                  <a:gd name="T22" fmla="*/ 6 w 2926"/>
                  <a:gd name="T23" fmla="*/ 125 h 1626"/>
                  <a:gd name="T24" fmla="*/ 52 w 2926"/>
                  <a:gd name="T25" fmla="*/ 106 h 16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26"/>
                  <a:gd name="T40" fmla="*/ 0 h 1626"/>
                  <a:gd name="T41" fmla="*/ 2926 w 2926"/>
                  <a:gd name="T42" fmla="*/ 1626 h 16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6CF86"/>
                  </a:gs>
                  <a:gs pos="50000">
                    <a:srgbClr val="009900"/>
                  </a:gs>
                  <a:gs pos="100000">
                    <a:srgbClr val="86CF8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7" name="Freeform 63">
                <a:extLst>
                  <a:ext uri="{FF2B5EF4-FFF2-40B4-BE49-F238E27FC236}">
                    <a16:creationId xmlns:a16="http://schemas.microsoft.com/office/drawing/2014/main" id="{F7927DBD-30A4-4B46-9D6D-A4E80FE19F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24"/>
                  <a:gd name="T19" fmla="*/ 0 h 861"/>
                  <a:gd name="T20" fmla="*/ 1724 w 1724"/>
                  <a:gd name="T21" fmla="*/ 861 h 8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8" name="Freeform 64">
                <a:extLst>
                  <a:ext uri="{FF2B5EF4-FFF2-40B4-BE49-F238E27FC236}">
                    <a16:creationId xmlns:a16="http://schemas.microsoft.com/office/drawing/2014/main" id="{6B097A93-3F98-441D-AB28-E0483A9DCD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9" name="Freeform 65">
                <a:extLst>
                  <a:ext uri="{FF2B5EF4-FFF2-40B4-BE49-F238E27FC236}">
                    <a16:creationId xmlns:a16="http://schemas.microsoft.com/office/drawing/2014/main" id="{BE2235C4-8271-4866-86B5-46001478A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0" name="Freeform 66">
                <a:extLst>
                  <a:ext uri="{FF2B5EF4-FFF2-40B4-BE49-F238E27FC236}">
                    <a16:creationId xmlns:a16="http://schemas.microsoft.com/office/drawing/2014/main" id="{F5D398C2-FF74-4715-8865-CF14860DCB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92 h 409"/>
                  <a:gd name="T2" fmla="*/ 38 w 265"/>
                  <a:gd name="T3" fmla="*/ 5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1" name="Freeform 67">
                <a:extLst>
                  <a:ext uri="{FF2B5EF4-FFF2-40B4-BE49-F238E27FC236}">
                    <a16:creationId xmlns:a16="http://schemas.microsoft.com/office/drawing/2014/main" id="{F7ABE6C1-9B30-4047-BCD2-D63C2CF28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37 h 409"/>
                  <a:gd name="T2" fmla="*/ 38 w 265"/>
                  <a:gd name="T3" fmla="*/ 2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2" name="Freeform 68">
                <a:extLst>
                  <a:ext uri="{FF2B5EF4-FFF2-40B4-BE49-F238E27FC236}">
                    <a16:creationId xmlns:a16="http://schemas.microsoft.com/office/drawing/2014/main" id="{9A8A8178-CE7C-4EBD-9A56-3AE2EBA5F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3" name="Freeform 69">
                <a:extLst>
                  <a:ext uri="{FF2B5EF4-FFF2-40B4-BE49-F238E27FC236}">
                    <a16:creationId xmlns:a16="http://schemas.microsoft.com/office/drawing/2014/main" id="{79677039-E044-42D7-8E1D-F010C1EA2A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4" name="Freeform 70">
                <a:extLst>
                  <a:ext uri="{FF2B5EF4-FFF2-40B4-BE49-F238E27FC236}">
                    <a16:creationId xmlns:a16="http://schemas.microsoft.com/office/drawing/2014/main" id="{22202B96-CDD5-4F2E-87D4-FDEA50B20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5" name="Freeform 71">
                <a:extLst>
                  <a:ext uri="{FF2B5EF4-FFF2-40B4-BE49-F238E27FC236}">
                    <a16:creationId xmlns:a16="http://schemas.microsoft.com/office/drawing/2014/main" id="{248F4014-EDD3-4253-9A04-4725B85EA7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6" name="Freeform 72">
                <a:extLst>
                  <a:ext uri="{FF2B5EF4-FFF2-40B4-BE49-F238E27FC236}">
                    <a16:creationId xmlns:a16="http://schemas.microsoft.com/office/drawing/2014/main" id="{4CAF793B-91BE-4845-8D06-5CB6153BAC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7" name="Freeform 73">
                <a:extLst>
                  <a:ext uri="{FF2B5EF4-FFF2-40B4-BE49-F238E27FC236}">
                    <a16:creationId xmlns:a16="http://schemas.microsoft.com/office/drawing/2014/main" id="{330D34F2-DA4C-4335-A5C2-8E01E686DB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65 w 726"/>
                  <a:gd name="T3" fmla="*/ 34 h 106"/>
                  <a:gd name="T4" fmla="*/ 157 w 726"/>
                  <a:gd name="T5" fmla="*/ 34 h 106"/>
                  <a:gd name="T6" fmla="*/ 209 w 726"/>
                  <a:gd name="T7" fmla="*/ 34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88" name="Freeform 74">
                <a:extLst>
                  <a:ext uri="{FF2B5EF4-FFF2-40B4-BE49-F238E27FC236}">
                    <a16:creationId xmlns:a16="http://schemas.microsoft.com/office/drawing/2014/main" id="{60675378-C765-44EF-97BB-D35EF885B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  <a:gd name="T6" fmla="*/ 0 60000 65536"/>
                  <a:gd name="T7" fmla="*/ 0 60000 65536"/>
                  <a:gd name="T8" fmla="*/ 0 60000 65536"/>
                  <a:gd name="T9" fmla="*/ 0 w 409"/>
                  <a:gd name="T10" fmla="*/ 0 h 265"/>
                  <a:gd name="T11" fmla="*/ 409 w 409"/>
                  <a:gd name="T12" fmla="*/ 265 h 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7448" name="Group 75">
              <a:extLst>
                <a:ext uri="{FF2B5EF4-FFF2-40B4-BE49-F238E27FC236}">
                  <a16:creationId xmlns:a16="http://schemas.microsoft.com/office/drawing/2014/main" id="{8BD3E775-F630-40CE-B371-5C26DB4472AE}"/>
                </a:ext>
              </a:extLst>
            </p:cNvPr>
            <p:cNvGrpSpPr>
              <a:grpSpLocks/>
            </p:cNvGrpSpPr>
            <p:nvPr/>
          </p:nvGrpSpPr>
          <p:grpSpPr bwMode="auto">
            <a:xfrm rot="-562359">
              <a:off x="2971" y="618"/>
              <a:ext cx="2125" cy="1067"/>
              <a:chOff x="2116" y="2568"/>
              <a:chExt cx="2125" cy="1067"/>
            </a:xfrm>
          </p:grpSpPr>
          <p:sp>
            <p:nvSpPr>
              <p:cNvPr id="17463" name="Freeform 76">
                <a:extLst>
                  <a:ext uri="{FF2B5EF4-FFF2-40B4-BE49-F238E27FC236}">
                    <a16:creationId xmlns:a16="http://schemas.microsoft.com/office/drawing/2014/main" id="{5E6876C3-463F-4328-8E69-D7EE8FA2C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52 w 2926"/>
                  <a:gd name="T1" fmla="*/ 106 h 1626"/>
                  <a:gd name="T2" fmla="*/ 79 w 2926"/>
                  <a:gd name="T3" fmla="*/ 63 h 1626"/>
                  <a:gd name="T4" fmla="*/ 152 w 2926"/>
                  <a:gd name="T5" fmla="*/ 41 h 1626"/>
                  <a:gd name="T6" fmla="*/ 298 w 2926"/>
                  <a:gd name="T7" fmla="*/ 33 h 1626"/>
                  <a:gd name="T8" fmla="*/ 411 w 2926"/>
                  <a:gd name="T9" fmla="*/ 1 h 1626"/>
                  <a:gd name="T10" fmla="*/ 405 w 2926"/>
                  <a:gd name="T11" fmla="*/ 27 h 1626"/>
                  <a:gd name="T12" fmla="*/ 345 w 2926"/>
                  <a:gd name="T13" fmla="*/ 81 h 1626"/>
                  <a:gd name="T14" fmla="*/ 245 w 2926"/>
                  <a:gd name="T15" fmla="*/ 110 h 1626"/>
                  <a:gd name="T16" fmla="*/ 159 w 2926"/>
                  <a:gd name="T17" fmla="*/ 114 h 1626"/>
                  <a:gd name="T18" fmla="*/ 52 w 2926"/>
                  <a:gd name="T19" fmla="*/ 114 h 1626"/>
                  <a:gd name="T20" fmla="*/ 19 w 2926"/>
                  <a:gd name="T21" fmla="*/ 128 h 1626"/>
                  <a:gd name="T22" fmla="*/ 6 w 2926"/>
                  <a:gd name="T23" fmla="*/ 125 h 1626"/>
                  <a:gd name="T24" fmla="*/ 52 w 2926"/>
                  <a:gd name="T25" fmla="*/ 106 h 16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26"/>
                  <a:gd name="T40" fmla="*/ 0 h 1626"/>
                  <a:gd name="T41" fmla="*/ 2926 w 2926"/>
                  <a:gd name="T42" fmla="*/ 1626 h 16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6CF86"/>
                  </a:gs>
                  <a:gs pos="50000">
                    <a:srgbClr val="009900"/>
                  </a:gs>
                  <a:gs pos="100000">
                    <a:srgbClr val="86CF8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4" name="Freeform 77">
                <a:extLst>
                  <a:ext uri="{FF2B5EF4-FFF2-40B4-BE49-F238E27FC236}">
                    <a16:creationId xmlns:a16="http://schemas.microsoft.com/office/drawing/2014/main" id="{80ABB385-277E-4F62-B22C-56CD90074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24"/>
                  <a:gd name="T19" fmla="*/ 0 h 861"/>
                  <a:gd name="T20" fmla="*/ 1724 w 1724"/>
                  <a:gd name="T21" fmla="*/ 861 h 8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5" name="Freeform 78">
                <a:extLst>
                  <a:ext uri="{FF2B5EF4-FFF2-40B4-BE49-F238E27FC236}">
                    <a16:creationId xmlns:a16="http://schemas.microsoft.com/office/drawing/2014/main" id="{C83FA9B3-ADEC-407A-A7F8-60ADC5B570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6" name="Freeform 79">
                <a:extLst>
                  <a:ext uri="{FF2B5EF4-FFF2-40B4-BE49-F238E27FC236}">
                    <a16:creationId xmlns:a16="http://schemas.microsoft.com/office/drawing/2014/main" id="{F19AEE7A-FE0F-459A-B5FD-515DCF71B9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7" name="Freeform 80">
                <a:extLst>
                  <a:ext uri="{FF2B5EF4-FFF2-40B4-BE49-F238E27FC236}">
                    <a16:creationId xmlns:a16="http://schemas.microsoft.com/office/drawing/2014/main" id="{30B3E8A6-A3A3-475C-98F2-54EEA2C84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92 h 409"/>
                  <a:gd name="T2" fmla="*/ 38 w 265"/>
                  <a:gd name="T3" fmla="*/ 5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8" name="Freeform 81">
                <a:extLst>
                  <a:ext uri="{FF2B5EF4-FFF2-40B4-BE49-F238E27FC236}">
                    <a16:creationId xmlns:a16="http://schemas.microsoft.com/office/drawing/2014/main" id="{84DDEB19-041F-49B4-B1D7-5F1AA9F51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37 h 409"/>
                  <a:gd name="T2" fmla="*/ 38 w 265"/>
                  <a:gd name="T3" fmla="*/ 2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9" name="Freeform 82">
                <a:extLst>
                  <a:ext uri="{FF2B5EF4-FFF2-40B4-BE49-F238E27FC236}">
                    <a16:creationId xmlns:a16="http://schemas.microsoft.com/office/drawing/2014/main" id="{87E75C5A-B8F3-42B2-A7D8-6BA281595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0" name="Freeform 83">
                <a:extLst>
                  <a:ext uri="{FF2B5EF4-FFF2-40B4-BE49-F238E27FC236}">
                    <a16:creationId xmlns:a16="http://schemas.microsoft.com/office/drawing/2014/main" id="{1F123DA4-9EBE-47C8-AF1F-D93C965F1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1" name="Freeform 84">
                <a:extLst>
                  <a:ext uri="{FF2B5EF4-FFF2-40B4-BE49-F238E27FC236}">
                    <a16:creationId xmlns:a16="http://schemas.microsoft.com/office/drawing/2014/main" id="{D12A5604-AE03-458D-976B-3099DEB697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2" name="Freeform 85">
                <a:extLst>
                  <a:ext uri="{FF2B5EF4-FFF2-40B4-BE49-F238E27FC236}">
                    <a16:creationId xmlns:a16="http://schemas.microsoft.com/office/drawing/2014/main" id="{59786F8A-6669-462C-A31B-B74818C9CB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3" name="Freeform 86">
                <a:extLst>
                  <a:ext uri="{FF2B5EF4-FFF2-40B4-BE49-F238E27FC236}">
                    <a16:creationId xmlns:a16="http://schemas.microsoft.com/office/drawing/2014/main" id="{36A3B23B-90FD-4489-8C55-3BFFAE92A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4" name="Freeform 87">
                <a:extLst>
                  <a:ext uri="{FF2B5EF4-FFF2-40B4-BE49-F238E27FC236}">
                    <a16:creationId xmlns:a16="http://schemas.microsoft.com/office/drawing/2014/main" id="{ADA6F65E-2137-433B-8C53-834E7C370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65 w 726"/>
                  <a:gd name="T3" fmla="*/ 34 h 106"/>
                  <a:gd name="T4" fmla="*/ 157 w 726"/>
                  <a:gd name="T5" fmla="*/ 34 h 106"/>
                  <a:gd name="T6" fmla="*/ 209 w 726"/>
                  <a:gd name="T7" fmla="*/ 34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75" name="Freeform 88">
                <a:extLst>
                  <a:ext uri="{FF2B5EF4-FFF2-40B4-BE49-F238E27FC236}">
                    <a16:creationId xmlns:a16="http://schemas.microsoft.com/office/drawing/2014/main" id="{48B4D420-3C33-43E9-9081-68F2A15E7E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  <a:gd name="T6" fmla="*/ 0 60000 65536"/>
                  <a:gd name="T7" fmla="*/ 0 60000 65536"/>
                  <a:gd name="T8" fmla="*/ 0 60000 65536"/>
                  <a:gd name="T9" fmla="*/ 0 w 409"/>
                  <a:gd name="T10" fmla="*/ 0 h 265"/>
                  <a:gd name="T11" fmla="*/ 409 w 409"/>
                  <a:gd name="T12" fmla="*/ 265 h 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7449" name="Group 89">
              <a:extLst>
                <a:ext uri="{FF2B5EF4-FFF2-40B4-BE49-F238E27FC236}">
                  <a16:creationId xmlns:a16="http://schemas.microsoft.com/office/drawing/2014/main" id="{D24A1D4E-CD67-4B2A-A7AD-831604B61467}"/>
                </a:ext>
              </a:extLst>
            </p:cNvPr>
            <p:cNvGrpSpPr>
              <a:grpSpLocks/>
            </p:cNvGrpSpPr>
            <p:nvPr/>
          </p:nvGrpSpPr>
          <p:grpSpPr bwMode="auto">
            <a:xfrm rot="1131113">
              <a:off x="2200" y="2296"/>
              <a:ext cx="2125" cy="1067"/>
              <a:chOff x="2116" y="2568"/>
              <a:chExt cx="2125" cy="1067"/>
            </a:xfrm>
          </p:grpSpPr>
          <p:sp>
            <p:nvSpPr>
              <p:cNvPr id="17450" name="Freeform 90">
                <a:extLst>
                  <a:ext uri="{FF2B5EF4-FFF2-40B4-BE49-F238E27FC236}">
                    <a16:creationId xmlns:a16="http://schemas.microsoft.com/office/drawing/2014/main" id="{9AC5CE15-2C2F-4AC4-BA84-A64108AFF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52 w 2926"/>
                  <a:gd name="T1" fmla="*/ 106 h 1626"/>
                  <a:gd name="T2" fmla="*/ 79 w 2926"/>
                  <a:gd name="T3" fmla="*/ 63 h 1626"/>
                  <a:gd name="T4" fmla="*/ 152 w 2926"/>
                  <a:gd name="T5" fmla="*/ 41 h 1626"/>
                  <a:gd name="T6" fmla="*/ 298 w 2926"/>
                  <a:gd name="T7" fmla="*/ 33 h 1626"/>
                  <a:gd name="T8" fmla="*/ 411 w 2926"/>
                  <a:gd name="T9" fmla="*/ 1 h 1626"/>
                  <a:gd name="T10" fmla="*/ 405 w 2926"/>
                  <a:gd name="T11" fmla="*/ 27 h 1626"/>
                  <a:gd name="T12" fmla="*/ 345 w 2926"/>
                  <a:gd name="T13" fmla="*/ 81 h 1626"/>
                  <a:gd name="T14" fmla="*/ 245 w 2926"/>
                  <a:gd name="T15" fmla="*/ 110 h 1626"/>
                  <a:gd name="T16" fmla="*/ 159 w 2926"/>
                  <a:gd name="T17" fmla="*/ 114 h 1626"/>
                  <a:gd name="T18" fmla="*/ 52 w 2926"/>
                  <a:gd name="T19" fmla="*/ 114 h 1626"/>
                  <a:gd name="T20" fmla="*/ 19 w 2926"/>
                  <a:gd name="T21" fmla="*/ 128 h 1626"/>
                  <a:gd name="T22" fmla="*/ 6 w 2926"/>
                  <a:gd name="T23" fmla="*/ 125 h 1626"/>
                  <a:gd name="T24" fmla="*/ 52 w 2926"/>
                  <a:gd name="T25" fmla="*/ 106 h 16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26"/>
                  <a:gd name="T40" fmla="*/ 0 h 1626"/>
                  <a:gd name="T41" fmla="*/ 2926 w 2926"/>
                  <a:gd name="T42" fmla="*/ 1626 h 16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6CF86"/>
                  </a:gs>
                  <a:gs pos="50000">
                    <a:srgbClr val="009900"/>
                  </a:gs>
                  <a:gs pos="100000">
                    <a:srgbClr val="86CF8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1" name="Freeform 91">
                <a:extLst>
                  <a:ext uri="{FF2B5EF4-FFF2-40B4-BE49-F238E27FC236}">
                    <a16:creationId xmlns:a16="http://schemas.microsoft.com/office/drawing/2014/main" id="{0A91F104-23B8-4372-ADBD-E56D8BA38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24"/>
                  <a:gd name="T19" fmla="*/ 0 h 861"/>
                  <a:gd name="T20" fmla="*/ 1724 w 1724"/>
                  <a:gd name="T21" fmla="*/ 861 h 8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2" name="Freeform 92">
                <a:extLst>
                  <a:ext uri="{FF2B5EF4-FFF2-40B4-BE49-F238E27FC236}">
                    <a16:creationId xmlns:a16="http://schemas.microsoft.com/office/drawing/2014/main" id="{F1DB5344-A5E1-47AE-A8D7-4D2E4FBAA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3" name="Freeform 93">
                <a:extLst>
                  <a:ext uri="{FF2B5EF4-FFF2-40B4-BE49-F238E27FC236}">
                    <a16:creationId xmlns:a16="http://schemas.microsoft.com/office/drawing/2014/main" id="{C9A70832-437A-4770-9FBA-6621B457E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4" name="Freeform 94">
                <a:extLst>
                  <a:ext uri="{FF2B5EF4-FFF2-40B4-BE49-F238E27FC236}">
                    <a16:creationId xmlns:a16="http://schemas.microsoft.com/office/drawing/2014/main" id="{AB05D7F1-0D4C-42F9-B06C-68A8945FC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92 h 409"/>
                  <a:gd name="T2" fmla="*/ 38 w 265"/>
                  <a:gd name="T3" fmla="*/ 5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5" name="Freeform 95">
                <a:extLst>
                  <a:ext uri="{FF2B5EF4-FFF2-40B4-BE49-F238E27FC236}">
                    <a16:creationId xmlns:a16="http://schemas.microsoft.com/office/drawing/2014/main" id="{FCF0EAE6-41B6-4D89-9B65-1C1364B5EF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37 h 409"/>
                  <a:gd name="T2" fmla="*/ 38 w 265"/>
                  <a:gd name="T3" fmla="*/ 21 h 409"/>
                  <a:gd name="T4" fmla="*/ 26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6" name="Freeform 96">
                <a:extLst>
                  <a:ext uri="{FF2B5EF4-FFF2-40B4-BE49-F238E27FC236}">
                    <a16:creationId xmlns:a16="http://schemas.microsoft.com/office/drawing/2014/main" id="{AD368078-2891-454C-9267-F7F2FEA0D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7" name="Freeform 97">
                <a:extLst>
                  <a:ext uri="{FF2B5EF4-FFF2-40B4-BE49-F238E27FC236}">
                    <a16:creationId xmlns:a16="http://schemas.microsoft.com/office/drawing/2014/main" id="{1AF70607-C403-4D29-966E-FF39C8702F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111 w 265"/>
                  <a:gd name="T1" fmla="*/ 12 h 409"/>
                  <a:gd name="T2" fmla="*/ 111 w 265"/>
                  <a:gd name="T3" fmla="*/ 7 h 409"/>
                  <a:gd name="T4" fmla="*/ 775 w 265"/>
                  <a:gd name="T5" fmla="*/ 0 h 409"/>
                  <a:gd name="T6" fmla="*/ 0 60000 65536"/>
                  <a:gd name="T7" fmla="*/ 0 60000 65536"/>
                  <a:gd name="T8" fmla="*/ 0 60000 65536"/>
                  <a:gd name="T9" fmla="*/ 0 w 265"/>
                  <a:gd name="T10" fmla="*/ 0 h 409"/>
                  <a:gd name="T11" fmla="*/ 265 w 265"/>
                  <a:gd name="T12" fmla="*/ 409 h 4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8" name="Freeform 98">
                <a:extLst>
                  <a:ext uri="{FF2B5EF4-FFF2-40B4-BE49-F238E27FC236}">
                    <a16:creationId xmlns:a16="http://schemas.microsoft.com/office/drawing/2014/main" id="{06D3252E-9E06-43D7-8630-E67B94262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59" name="Freeform 99">
                <a:extLst>
                  <a:ext uri="{FF2B5EF4-FFF2-40B4-BE49-F238E27FC236}">
                    <a16:creationId xmlns:a16="http://schemas.microsoft.com/office/drawing/2014/main" id="{17560A00-6ED6-454F-860B-A64785C3FE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0" name="Freeform 100">
                <a:extLst>
                  <a:ext uri="{FF2B5EF4-FFF2-40B4-BE49-F238E27FC236}">
                    <a16:creationId xmlns:a16="http://schemas.microsoft.com/office/drawing/2014/main" id="{9459323F-27A0-4BB6-A739-F77A4FA3F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1" name="Freeform 101">
                <a:extLst>
                  <a:ext uri="{FF2B5EF4-FFF2-40B4-BE49-F238E27FC236}">
                    <a16:creationId xmlns:a16="http://schemas.microsoft.com/office/drawing/2014/main" id="{DECFB2A2-F465-4E8E-A82B-9439FF29B5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65 w 726"/>
                  <a:gd name="T3" fmla="*/ 34 h 106"/>
                  <a:gd name="T4" fmla="*/ 157 w 726"/>
                  <a:gd name="T5" fmla="*/ 34 h 106"/>
                  <a:gd name="T6" fmla="*/ 209 w 726"/>
                  <a:gd name="T7" fmla="*/ 34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6"/>
                  <a:gd name="T13" fmla="*/ 0 h 106"/>
                  <a:gd name="T14" fmla="*/ 726 w 72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62" name="Freeform 102">
                <a:extLst>
                  <a:ext uri="{FF2B5EF4-FFF2-40B4-BE49-F238E27FC236}">
                    <a16:creationId xmlns:a16="http://schemas.microsoft.com/office/drawing/2014/main" id="{39AD431C-7E0A-492B-BDD0-98913CCB54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  <a:gd name="T6" fmla="*/ 0 60000 65536"/>
                  <a:gd name="T7" fmla="*/ 0 60000 65536"/>
                  <a:gd name="T8" fmla="*/ 0 60000 65536"/>
                  <a:gd name="T9" fmla="*/ 0 w 409"/>
                  <a:gd name="T10" fmla="*/ 0 h 265"/>
                  <a:gd name="T11" fmla="*/ 409 w 409"/>
                  <a:gd name="T12" fmla="*/ 265 h 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17411" name="AutoShape 103">
            <a:extLst>
              <a:ext uri="{FF2B5EF4-FFF2-40B4-BE49-F238E27FC236}">
                <a16:creationId xmlns:a16="http://schemas.microsoft.com/office/drawing/2014/main" id="{5674546D-082E-4863-A6E0-F3BF4A84B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777" y="1196655"/>
            <a:ext cx="792162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55BBFF"/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2" name="AutoShape 104">
            <a:extLst>
              <a:ext uri="{FF2B5EF4-FFF2-40B4-BE49-F238E27FC236}">
                <a16:creationId xmlns:a16="http://schemas.microsoft.com/office/drawing/2014/main" id="{7087D36C-12E1-4EAE-A96E-8486A1A5732F}"/>
              </a:ext>
            </a:extLst>
          </p:cNvPr>
          <p:cNvSpPr>
            <a:spLocks noChangeArrowheads="1"/>
          </p:cNvSpPr>
          <p:nvPr/>
        </p:nvSpPr>
        <p:spPr bwMode="auto">
          <a:xfrm rot="3329346">
            <a:off x="2915446" y="1403823"/>
            <a:ext cx="793750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55BBFF"/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3" name="AutoShape 105">
            <a:extLst>
              <a:ext uri="{FF2B5EF4-FFF2-40B4-BE49-F238E27FC236}">
                <a16:creationId xmlns:a16="http://schemas.microsoft.com/office/drawing/2014/main" id="{34C948FD-0487-4A0A-ABC6-02352AB4F742}"/>
              </a:ext>
            </a:extLst>
          </p:cNvPr>
          <p:cNvSpPr>
            <a:spLocks noChangeArrowheads="1"/>
          </p:cNvSpPr>
          <p:nvPr/>
        </p:nvSpPr>
        <p:spPr bwMode="auto">
          <a:xfrm rot="7672901">
            <a:off x="2723359" y="1945161"/>
            <a:ext cx="993775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55BBFF"/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4" name="AutoShape 106">
            <a:extLst>
              <a:ext uri="{FF2B5EF4-FFF2-40B4-BE49-F238E27FC236}">
                <a16:creationId xmlns:a16="http://schemas.microsoft.com/office/drawing/2014/main" id="{4EAF573C-4BD1-455E-9C61-ECFE6CCAB963}"/>
              </a:ext>
            </a:extLst>
          </p:cNvPr>
          <p:cNvSpPr>
            <a:spLocks noChangeArrowheads="1"/>
          </p:cNvSpPr>
          <p:nvPr/>
        </p:nvSpPr>
        <p:spPr bwMode="auto">
          <a:xfrm rot="12929182">
            <a:off x="2149477" y="2007866"/>
            <a:ext cx="863600" cy="9350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55BBFF"/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5" name="AutoShape 107">
            <a:extLst>
              <a:ext uri="{FF2B5EF4-FFF2-40B4-BE49-F238E27FC236}">
                <a16:creationId xmlns:a16="http://schemas.microsoft.com/office/drawing/2014/main" id="{4AD50082-EABA-4B95-A40C-E6004F8A92CD}"/>
              </a:ext>
            </a:extLst>
          </p:cNvPr>
          <p:cNvSpPr>
            <a:spLocks noChangeArrowheads="1"/>
          </p:cNvSpPr>
          <p:nvPr/>
        </p:nvSpPr>
        <p:spPr bwMode="auto">
          <a:xfrm rot="17656561">
            <a:off x="1905796" y="1516536"/>
            <a:ext cx="863600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55BBFF"/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164" name="Oval 108">
            <a:hlinkClick r:id="rId4" action="ppaction://hlinksldjump"/>
            <a:extLst>
              <a:ext uri="{FF2B5EF4-FFF2-40B4-BE49-F238E27FC236}">
                <a16:creationId xmlns:a16="http://schemas.microsoft.com/office/drawing/2014/main" id="{C3DBB6FC-FC59-4FD2-96F2-2562701D5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2" y="1771329"/>
            <a:ext cx="576262" cy="576262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45165" name="AutoShape 109">
            <a:extLst>
              <a:ext uri="{FF2B5EF4-FFF2-40B4-BE49-F238E27FC236}">
                <a16:creationId xmlns:a16="http://schemas.microsoft.com/office/drawing/2014/main" id="{9612B607-F4C9-4BD8-A675-86555FA21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5" y="1628455"/>
            <a:ext cx="792163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66" name="AutoShape 110">
            <a:extLst>
              <a:ext uri="{FF2B5EF4-FFF2-40B4-BE49-F238E27FC236}">
                <a16:creationId xmlns:a16="http://schemas.microsoft.com/office/drawing/2014/main" id="{9A99B1C1-08F9-43C1-B378-714826B34C38}"/>
              </a:ext>
            </a:extLst>
          </p:cNvPr>
          <p:cNvSpPr>
            <a:spLocks noChangeArrowheads="1"/>
          </p:cNvSpPr>
          <p:nvPr/>
        </p:nvSpPr>
        <p:spPr bwMode="auto">
          <a:xfrm rot="3329346">
            <a:off x="4644233" y="1835622"/>
            <a:ext cx="79375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67" name="AutoShape 111">
            <a:extLst>
              <a:ext uri="{FF2B5EF4-FFF2-40B4-BE49-F238E27FC236}">
                <a16:creationId xmlns:a16="http://schemas.microsoft.com/office/drawing/2014/main" id="{C6B8B814-EF7E-482A-8E31-7667AE68C9E0}"/>
              </a:ext>
            </a:extLst>
          </p:cNvPr>
          <p:cNvSpPr>
            <a:spLocks noChangeArrowheads="1"/>
          </p:cNvSpPr>
          <p:nvPr/>
        </p:nvSpPr>
        <p:spPr bwMode="auto">
          <a:xfrm rot="7672901">
            <a:off x="4452146" y="2376960"/>
            <a:ext cx="993775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68" name="AutoShape 112">
            <a:extLst>
              <a:ext uri="{FF2B5EF4-FFF2-40B4-BE49-F238E27FC236}">
                <a16:creationId xmlns:a16="http://schemas.microsoft.com/office/drawing/2014/main" id="{4DDC70AD-3F7D-467A-8751-F0A63768BE07}"/>
              </a:ext>
            </a:extLst>
          </p:cNvPr>
          <p:cNvSpPr>
            <a:spLocks noChangeArrowheads="1"/>
          </p:cNvSpPr>
          <p:nvPr/>
        </p:nvSpPr>
        <p:spPr bwMode="auto">
          <a:xfrm rot="12929182">
            <a:off x="3938589" y="2442841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69" name="AutoShape 113">
            <a:extLst>
              <a:ext uri="{FF2B5EF4-FFF2-40B4-BE49-F238E27FC236}">
                <a16:creationId xmlns:a16="http://schemas.microsoft.com/office/drawing/2014/main" id="{210E94A9-D161-4DC8-B440-85E3A17CC711}"/>
              </a:ext>
            </a:extLst>
          </p:cNvPr>
          <p:cNvSpPr>
            <a:spLocks noChangeArrowheads="1"/>
          </p:cNvSpPr>
          <p:nvPr/>
        </p:nvSpPr>
        <p:spPr bwMode="auto">
          <a:xfrm rot="17656561">
            <a:off x="3634583" y="1948335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22" name="Oval 114">
            <a:hlinkClick r:id="rId5" action="ppaction://hlinksldjump"/>
            <a:extLst>
              <a:ext uri="{FF2B5EF4-FFF2-40B4-BE49-F238E27FC236}">
                <a16:creationId xmlns:a16="http://schemas.microsoft.com/office/drawing/2014/main" id="{2A3240C6-551F-4B1A-99C0-032B50ED4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2440" y="2203129"/>
            <a:ext cx="576263" cy="5762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423" name="AutoShape 115">
            <a:extLst>
              <a:ext uri="{FF2B5EF4-FFF2-40B4-BE49-F238E27FC236}">
                <a16:creationId xmlns:a16="http://schemas.microsoft.com/office/drawing/2014/main" id="{8BF8EE49-1BB6-4A50-BEDA-F19636D4E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5" y="1772916"/>
            <a:ext cx="792163" cy="9350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4" name="AutoShape 116">
            <a:extLst>
              <a:ext uri="{FF2B5EF4-FFF2-40B4-BE49-F238E27FC236}">
                <a16:creationId xmlns:a16="http://schemas.microsoft.com/office/drawing/2014/main" id="{55CDF352-7E70-40DF-A69F-1195CF930239}"/>
              </a:ext>
            </a:extLst>
          </p:cNvPr>
          <p:cNvSpPr>
            <a:spLocks noChangeArrowheads="1"/>
          </p:cNvSpPr>
          <p:nvPr/>
        </p:nvSpPr>
        <p:spPr bwMode="auto">
          <a:xfrm rot="3329346">
            <a:off x="6142908" y="1979734"/>
            <a:ext cx="793750" cy="9350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5" name="AutoShape 117">
            <a:extLst>
              <a:ext uri="{FF2B5EF4-FFF2-40B4-BE49-F238E27FC236}">
                <a16:creationId xmlns:a16="http://schemas.microsoft.com/office/drawing/2014/main" id="{47BCBD0B-CA27-43B7-AF29-E145D7633741}"/>
              </a:ext>
            </a:extLst>
          </p:cNvPr>
          <p:cNvSpPr>
            <a:spLocks noChangeArrowheads="1"/>
          </p:cNvSpPr>
          <p:nvPr/>
        </p:nvSpPr>
        <p:spPr bwMode="auto">
          <a:xfrm rot="7672901">
            <a:off x="5963446" y="2521423"/>
            <a:ext cx="993775" cy="9350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6" name="AutoShape 118">
            <a:extLst>
              <a:ext uri="{FF2B5EF4-FFF2-40B4-BE49-F238E27FC236}">
                <a16:creationId xmlns:a16="http://schemas.microsoft.com/office/drawing/2014/main" id="{93D02141-2651-4929-9BFC-74CAD89B0952}"/>
              </a:ext>
            </a:extLst>
          </p:cNvPr>
          <p:cNvSpPr>
            <a:spLocks noChangeArrowheads="1"/>
          </p:cNvSpPr>
          <p:nvPr/>
        </p:nvSpPr>
        <p:spPr bwMode="auto">
          <a:xfrm rot="12929182">
            <a:off x="5400677" y="2604766"/>
            <a:ext cx="863600" cy="9350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7" name="AutoShape 119">
            <a:extLst>
              <a:ext uri="{FF2B5EF4-FFF2-40B4-BE49-F238E27FC236}">
                <a16:creationId xmlns:a16="http://schemas.microsoft.com/office/drawing/2014/main" id="{73017334-4348-49F1-AC3F-67F5FB52CE2A}"/>
              </a:ext>
            </a:extLst>
          </p:cNvPr>
          <p:cNvSpPr>
            <a:spLocks noChangeArrowheads="1"/>
          </p:cNvSpPr>
          <p:nvPr/>
        </p:nvSpPr>
        <p:spPr bwMode="auto">
          <a:xfrm rot="17656561">
            <a:off x="5145883" y="2092797"/>
            <a:ext cx="863600" cy="9350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8" name="Oval 120">
            <a:hlinkClick r:id="rId6" action="ppaction://hlinksldjump"/>
            <a:extLst>
              <a:ext uri="{FF2B5EF4-FFF2-40B4-BE49-F238E27FC236}">
                <a16:creationId xmlns:a16="http://schemas.microsoft.com/office/drawing/2014/main" id="{833FCB0E-B29A-490C-B284-97C72ED1A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40" y="2347592"/>
            <a:ext cx="576263" cy="576263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45177" name="AutoShape 121">
            <a:extLst>
              <a:ext uri="{FF2B5EF4-FFF2-40B4-BE49-F238E27FC236}">
                <a16:creationId xmlns:a16="http://schemas.microsoft.com/office/drawing/2014/main" id="{C6ADD938-7111-464C-B76A-FEEFFE60F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5" y="117155"/>
            <a:ext cx="792163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78" name="AutoShape 122">
            <a:extLst>
              <a:ext uri="{FF2B5EF4-FFF2-40B4-BE49-F238E27FC236}">
                <a16:creationId xmlns:a16="http://schemas.microsoft.com/office/drawing/2014/main" id="{54C04918-658F-4478-9E1E-A80895E8E398}"/>
              </a:ext>
            </a:extLst>
          </p:cNvPr>
          <p:cNvSpPr>
            <a:spLocks noChangeArrowheads="1"/>
          </p:cNvSpPr>
          <p:nvPr/>
        </p:nvSpPr>
        <p:spPr bwMode="auto">
          <a:xfrm rot="3329346">
            <a:off x="5076033" y="324322"/>
            <a:ext cx="79375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79" name="AutoShape 123">
            <a:extLst>
              <a:ext uri="{FF2B5EF4-FFF2-40B4-BE49-F238E27FC236}">
                <a16:creationId xmlns:a16="http://schemas.microsoft.com/office/drawing/2014/main" id="{B19D0CBD-C49C-4F4E-A6AF-9B02522C3A56}"/>
              </a:ext>
            </a:extLst>
          </p:cNvPr>
          <p:cNvSpPr>
            <a:spLocks noChangeArrowheads="1"/>
          </p:cNvSpPr>
          <p:nvPr/>
        </p:nvSpPr>
        <p:spPr bwMode="auto">
          <a:xfrm rot="7672901">
            <a:off x="4883946" y="865660"/>
            <a:ext cx="993775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80" name="AutoShape 124">
            <a:extLst>
              <a:ext uri="{FF2B5EF4-FFF2-40B4-BE49-F238E27FC236}">
                <a16:creationId xmlns:a16="http://schemas.microsoft.com/office/drawing/2014/main" id="{0CC4D01A-45D7-4FC5-A1CA-AC89C40B6A3C}"/>
              </a:ext>
            </a:extLst>
          </p:cNvPr>
          <p:cNvSpPr>
            <a:spLocks noChangeArrowheads="1"/>
          </p:cNvSpPr>
          <p:nvPr/>
        </p:nvSpPr>
        <p:spPr bwMode="auto">
          <a:xfrm rot="12929182">
            <a:off x="4321177" y="949005"/>
            <a:ext cx="863600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181" name="AutoShape 125">
            <a:extLst>
              <a:ext uri="{FF2B5EF4-FFF2-40B4-BE49-F238E27FC236}">
                <a16:creationId xmlns:a16="http://schemas.microsoft.com/office/drawing/2014/main" id="{29832DFC-7AEB-432B-87AC-00B7E13624EA}"/>
              </a:ext>
            </a:extLst>
          </p:cNvPr>
          <p:cNvSpPr>
            <a:spLocks noChangeArrowheads="1"/>
          </p:cNvSpPr>
          <p:nvPr/>
        </p:nvSpPr>
        <p:spPr bwMode="auto">
          <a:xfrm rot="17656561">
            <a:off x="4066383" y="437035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34" name="Oval 126">
            <a:extLst>
              <a:ext uri="{FF2B5EF4-FFF2-40B4-BE49-F238E27FC236}">
                <a16:creationId xmlns:a16="http://schemas.microsoft.com/office/drawing/2014/main" id="{050FBD37-61FC-4288-8C52-FC12D4D93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5" y="693417"/>
            <a:ext cx="576263" cy="576263"/>
          </a:xfrm>
          <a:prstGeom prst="ellipse">
            <a:avLst/>
          </a:prstGeom>
          <a:solidFill>
            <a:srgbClr val="7EE89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185" name="Oval 129">
            <a:hlinkClick r:id="rId5" action="ppaction://hlinksldjump"/>
            <a:extLst>
              <a:ext uri="{FF2B5EF4-FFF2-40B4-BE49-F238E27FC236}">
                <a16:creationId xmlns:a16="http://schemas.microsoft.com/office/drawing/2014/main" id="{06FE4837-8CB0-4BAD-B714-63207EEA3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7" y="1785617"/>
            <a:ext cx="576262" cy="576263"/>
          </a:xfrm>
          <a:prstGeom prst="ellipse">
            <a:avLst/>
          </a:prstGeom>
          <a:gradFill rotWithShape="1">
            <a:gsLst>
              <a:gs pos="0">
                <a:srgbClr val="000000">
                  <a:alpha val="60001"/>
                </a:srgbClr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5186" name="Oval 130">
            <a:hlinkClick r:id="rId6" action="ppaction://hlinksldjump"/>
            <a:extLst>
              <a:ext uri="{FF2B5EF4-FFF2-40B4-BE49-F238E27FC236}">
                <a16:creationId xmlns:a16="http://schemas.microsoft.com/office/drawing/2014/main" id="{C1DDE8FD-ACEB-4E5D-80A9-C50F83F1B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5" y="693417"/>
            <a:ext cx="576263" cy="576263"/>
          </a:xfrm>
          <a:prstGeom prst="ellipse">
            <a:avLst/>
          </a:prstGeom>
          <a:gradFill rotWithShape="1">
            <a:gsLst>
              <a:gs pos="0">
                <a:srgbClr val="3A6B43"/>
              </a:gs>
              <a:gs pos="100000">
                <a:srgbClr val="7EE89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5187" name="Oval 131">
            <a:hlinkClick r:id="rId7" action="ppaction://hlinksldjump"/>
            <a:extLst>
              <a:ext uri="{FF2B5EF4-FFF2-40B4-BE49-F238E27FC236}">
                <a16:creationId xmlns:a16="http://schemas.microsoft.com/office/drawing/2014/main" id="{4C63007D-1CEF-4A91-A5CF-1D5FA6C30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5" y="2204717"/>
            <a:ext cx="576263" cy="5762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5188" name="Oval 132">
            <a:hlinkClick r:id="rId8" action="ppaction://hlinksldjump"/>
            <a:extLst>
              <a:ext uri="{FF2B5EF4-FFF2-40B4-BE49-F238E27FC236}">
                <a16:creationId xmlns:a16="http://schemas.microsoft.com/office/drawing/2014/main" id="{544E9855-48E0-4B78-AE92-F9E1B3562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9452" y="2349179"/>
            <a:ext cx="576262" cy="576262"/>
          </a:xfrm>
          <a:prstGeom prst="ellipse">
            <a:avLst/>
          </a:prstGeom>
          <a:gradFill rotWithShape="1">
            <a:gsLst>
              <a:gs pos="0">
                <a:srgbClr val="2F005E"/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542" name="AutoShape 134">
            <a:hlinkClick r:id="rId9" action="ppaction://hlinksldjump"/>
            <a:extLst>
              <a:ext uri="{FF2B5EF4-FFF2-40B4-BE49-F238E27FC236}">
                <a16:creationId xmlns:a16="http://schemas.microsoft.com/office/drawing/2014/main" id="{D65A1A42-0886-484F-BE23-EB6778E9F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014" y="6092826"/>
            <a:ext cx="1042987" cy="765175"/>
          </a:xfrm>
          <a:prstGeom prst="rightArrow">
            <a:avLst>
              <a:gd name="adj1" fmla="val 50000"/>
              <a:gd name="adj2" fmla="val 34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557" name="Group 149">
            <a:extLst>
              <a:ext uri="{FF2B5EF4-FFF2-40B4-BE49-F238E27FC236}">
                <a16:creationId xmlns:a16="http://schemas.microsoft.com/office/drawing/2014/main" id="{5783038A-7C35-4668-9B62-D9E2A6C8E897}"/>
              </a:ext>
            </a:extLst>
          </p:cNvPr>
          <p:cNvGrpSpPr>
            <a:grpSpLocks/>
          </p:cNvGrpSpPr>
          <p:nvPr/>
        </p:nvGrpSpPr>
        <p:grpSpPr bwMode="auto">
          <a:xfrm>
            <a:off x="1774825" y="4581526"/>
            <a:ext cx="2076450" cy="2276475"/>
            <a:chOff x="113" y="2886"/>
            <a:chExt cx="1308" cy="1434"/>
          </a:xfrm>
        </p:grpSpPr>
        <p:pic>
          <p:nvPicPr>
            <p:cNvPr id="17543" name="Picture 135" descr="question_pop_up_from_box_hg_clr">
              <a:hlinkClick r:id="rId5" action="ppaction://hlinksldjump"/>
              <a:extLst>
                <a:ext uri="{FF2B5EF4-FFF2-40B4-BE49-F238E27FC236}">
                  <a16:creationId xmlns:a16="http://schemas.microsoft.com/office/drawing/2014/main" id="{FA01EC78-765A-4E7C-A2E2-82FD3F36609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2886"/>
              <a:ext cx="1308" cy="1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547" name="Text Box 139">
              <a:extLst>
                <a:ext uri="{FF2B5EF4-FFF2-40B4-BE49-F238E27FC236}">
                  <a16:creationId xmlns:a16="http://schemas.microsoft.com/office/drawing/2014/main" id="{70611676-C4F3-4FCF-AFAF-FD554FA1D9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929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1</a:t>
              </a:r>
            </a:p>
          </p:txBody>
        </p:sp>
      </p:grpSp>
      <p:sp>
        <p:nvSpPr>
          <p:cNvPr id="17553" name="Text Box 145">
            <a:extLst>
              <a:ext uri="{FF2B5EF4-FFF2-40B4-BE49-F238E27FC236}">
                <a16:creationId xmlns:a16="http://schemas.microsoft.com/office/drawing/2014/main" id="{318BEB6D-3FFA-4CAF-8232-62A5F3E48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275" y="2769286"/>
            <a:ext cx="212348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accent2">
                    <a:lumMod val="50000"/>
                  </a:schemeClr>
                </a:solidFill>
              </a:rPr>
              <a:t>Phần thưởng của bạn là 1 điểm cộng</a:t>
            </a:r>
          </a:p>
        </p:txBody>
      </p:sp>
      <p:grpSp>
        <p:nvGrpSpPr>
          <p:cNvPr id="17558" name="Group 150">
            <a:extLst>
              <a:ext uri="{FF2B5EF4-FFF2-40B4-BE49-F238E27FC236}">
                <a16:creationId xmlns:a16="http://schemas.microsoft.com/office/drawing/2014/main" id="{89B74607-312F-4A55-B359-D43C730C713F}"/>
              </a:ext>
            </a:extLst>
          </p:cNvPr>
          <p:cNvGrpSpPr>
            <a:grpSpLocks/>
          </p:cNvGrpSpPr>
          <p:nvPr/>
        </p:nvGrpSpPr>
        <p:grpSpPr bwMode="auto">
          <a:xfrm>
            <a:off x="3648075" y="4581526"/>
            <a:ext cx="2076450" cy="2276475"/>
            <a:chOff x="113" y="2886"/>
            <a:chExt cx="1308" cy="1434"/>
          </a:xfrm>
        </p:grpSpPr>
        <p:pic>
          <p:nvPicPr>
            <p:cNvPr id="17559" name="Picture 151" descr="question_pop_up_from_box_hg_clr">
              <a:hlinkClick r:id="rId6" action="ppaction://hlinksldjump"/>
              <a:extLst>
                <a:ext uri="{FF2B5EF4-FFF2-40B4-BE49-F238E27FC236}">
                  <a16:creationId xmlns:a16="http://schemas.microsoft.com/office/drawing/2014/main" id="{8CE51CD0-9405-4173-A7C6-4918CCEEC6E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2886"/>
              <a:ext cx="1308" cy="1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560" name="Text Box 152">
              <a:extLst>
                <a:ext uri="{FF2B5EF4-FFF2-40B4-BE49-F238E27FC236}">
                  <a16:creationId xmlns:a16="http://schemas.microsoft.com/office/drawing/2014/main" id="{F6749132-1452-419B-A2EB-AB61BB15A6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929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2</a:t>
              </a:r>
            </a:p>
          </p:txBody>
        </p:sp>
      </p:grpSp>
      <p:sp>
        <p:nvSpPr>
          <p:cNvPr id="17561" name="Text Box 153">
            <a:extLst>
              <a:ext uri="{FF2B5EF4-FFF2-40B4-BE49-F238E27FC236}">
                <a16:creationId xmlns:a16="http://schemas.microsoft.com/office/drawing/2014/main" id="{BF592FE7-4244-41E3-9CD1-AFF0E9E48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244" y="574809"/>
            <a:ext cx="21605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Phần thưởng của bạn là 1 điểm 10</a:t>
            </a:r>
          </a:p>
        </p:txBody>
      </p:sp>
      <p:sp>
        <p:nvSpPr>
          <p:cNvPr id="17562" name="Text Box 154">
            <a:extLst>
              <a:ext uri="{FF2B5EF4-FFF2-40B4-BE49-F238E27FC236}">
                <a16:creationId xmlns:a16="http://schemas.microsoft.com/office/drawing/2014/main" id="{17C7DF8C-0396-4E9F-97F8-348C1D5D9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784" y="2737129"/>
            <a:ext cx="246749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7030A0"/>
                </a:solidFill>
              </a:rPr>
              <a:t>Phần thưởng của bạn là 1 tràng pháo tay</a:t>
            </a:r>
          </a:p>
        </p:txBody>
      </p:sp>
      <p:grpSp>
        <p:nvGrpSpPr>
          <p:cNvPr id="17563" name="Group 155">
            <a:extLst>
              <a:ext uri="{FF2B5EF4-FFF2-40B4-BE49-F238E27FC236}">
                <a16:creationId xmlns:a16="http://schemas.microsoft.com/office/drawing/2014/main" id="{0F21720B-5D0A-469D-BB37-A4934F12CBB4}"/>
              </a:ext>
            </a:extLst>
          </p:cNvPr>
          <p:cNvGrpSpPr>
            <a:grpSpLocks/>
          </p:cNvGrpSpPr>
          <p:nvPr/>
        </p:nvGrpSpPr>
        <p:grpSpPr bwMode="auto">
          <a:xfrm>
            <a:off x="5591175" y="4581526"/>
            <a:ext cx="2076450" cy="2276475"/>
            <a:chOff x="113" y="2886"/>
            <a:chExt cx="1308" cy="1434"/>
          </a:xfrm>
        </p:grpSpPr>
        <p:pic>
          <p:nvPicPr>
            <p:cNvPr id="17564" name="Picture 156" descr="question_pop_up_from_box_hg_clr">
              <a:hlinkClick r:id="rId7" action="ppaction://hlinksldjump"/>
              <a:extLst>
                <a:ext uri="{FF2B5EF4-FFF2-40B4-BE49-F238E27FC236}">
                  <a16:creationId xmlns:a16="http://schemas.microsoft.com/office/drawing/2014/main" id="{793497DA-E7C0-47CB-BA9D-5E84C110A763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2886"/>
              <a:ext cx="1308" cy="1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565" name="Text Box 157">
              <a:extLst>
                <a:ext uri="{FF2B5EF4-FFF2-40B4-BE49-F238E27FC236}">
                  <a16:creationId xmlns:a16="http://schemas.microsoft.com/office/drawing/2014/main" id="{8795BD91-9608-46BB-8EB9-9820B3B3D7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929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3</a:t>
              </a:r>
            </a:p>
          </p:txBody>
        </p:sp>
      </p:grpSp>
      <p:sp>
        <p:nvSpPr>
          <p:cNvPr id="17570" name="Text Box 162">
            <a:extLst>
              <a:ext uri="{FF2B5EF4-FFF2-40B4-BE49-F238E27FC236}">
                <a16:creationId xmlns:a16="http://schemas.microsoft.com/office/drawing/2014/main" id="{18FC4D16-BB79-471C-8EE7-CD66B4261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440" y="562993"/>
            <a:ext cx="216058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B050"/>
                </a:solidFill>
              </a:rPr>
              <a:t>Phần thưởng của bạn là nửa điểm cộng</a:t>
            </a:r>
          </a:p>
        </p:txBody>
      </p:sp>
      <p:grpSp>
        <p:nvGrpSpPr>
          <p:cNvPr id="17571" name="Group 163">
            <a:extLst>
              <a:ext uri="{FF2B5EF4-FFF2-40B4-BE49-F238E27FC236}">
                <a16:creationId xmlns:a16="http://schemas.microsoft.com/office/drawing/2014/main" id="{FDC0AF3A-A95F-4B2F-BDE9-11BF2F0C9637}"/>
              </a:ext>
            </a:extLst>
          </p:cNvPr>
          <p:cNvGrpSpPr>
            <a:grpSpLocks/>
          </p:cNvGrpSpPr>
          <p:nvPr/>
        </p:nvGrpSpPr>
        <p:grpSpPr bwMode="auto">
          <a:xfrm>
            <a:off x="7391400" y="4581526"/>
            <a:ext cx="2076450" cy="2276475"/>
            <a:chOff x="113" y="2886"/>
            <a:chExt cx="1308" cy="1434"/>
          </a:xfrm>
        </p:grpSpPr>
        <p:pic>
          <p:nvPicPr>
            <p:cNvPr id="17572" name="Picture 164" descr="question_pop_up_from_box_hg_clr">
              <a:hlinkClick r:id="rId8" action="ppaction://hlinksldjump"/>
              <a:extLst>
                <a:ext uri="{FF2B5EF4-FFF2-40B4-BE49-F238E27FC236}">
                  <a16:creationId xmlns:a16="http://schemas.microsoft.com/office/drawing/2014/main" id="{8B333A21-3227-46BD-A6C9-9B93F8E54C8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2886"/>
              <a:ext cx="1308" cy="1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573" name="Text Box 165">
              <a:extLst>
                <a:ext uri="{FF2B5EF4-FFF2-40B4-BE49-F238E27FC236}">
                  <a16:creationId xmlns:a16="http://schemas.microsoft.com/office/drawing/2014/main" id="{96200E4A-3BED-4DE7-9B86-615952B0B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929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4</a:t>
              </a:r>
            </a:p>
          </p:txBody>
        </p:sp>
      </p:grp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5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5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7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8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5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5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5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8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5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5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5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8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5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75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7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7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8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5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17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5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75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5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7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63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75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xit" presetSubtype="16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71"/>
                  </p:tgtEl>
                </p:cond>
              </p:nextCondLst>
            </p:seq>
          </p:childTnLst>
        </p:cTn>
      </p:par>
    </p:tnLst>
    <p:bldLst>
      <p:bldP spid="45164" grpId="0" animBg="1"/>
      <p:bldP spid="45185" grpId="0" animBg="1"/>
      <p:bldP spid="45186" grpId="0" animBg="1"/>
      <p:bldP spid="45187" grpId="0" animBg="1"/>
      <p:bldP spid="45188" grpId="0" animBg="1"/>
      <p:bldP spid="17553" grpId="0"/>
      <p:bldP spid="17553" grpId="1"/>
      <p:bldP spid="17561" grpId="0"/>
      <p:bldP spid="17561" grpId="1"/>
      <p:bldP spid="17561" grpId="2"/>
      <p:bldP spid="17562" grpId="0"/>
      <p:bldP spid="17562" grpId="1"/>
      <p:bldP spid="17570" grpId="0"/>
      <p:bldP spid="17570" grpId="1"/>
      <p:bldP spid="17570" grpId="2"/>
      <p:bldP spid="17570" grpId="3"/>
      <p:bldP spid="17570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>
            <a:extLst>
              <a:ext uri="{FF2B5EF4-FFF2-40B4-BE49-F238E27FC236}">
                <a16:creationId xmlns:a16="http://schemas.microsoft.com/office/drawing/2014/main" id="{29F21642-D805-455A-A1A2-85614570999B}"/>
              </a:ext>
            </a:extLst>
          </p:cNvPr>
          <p:cNvGrpSpPr>
            <a:grpSpLocks/>
          </p:cNvGrpSpPr>
          <p:nvPr/>
        </p:nvGrpSpPr>
        <p:grpSpPr bwMode="auto">
          <a:xfrm>
            <a:off x="8570913" y="188914"/>
            <a:ext cx="1909762" cy="1766887"/>
            <a:chOff x="4332" y="119"/>
            <a:chExt cx="1203" cy="1113"/>
          </a:xfrm>
        </p:grpSpPr>
        <p:sp>
          <p:nvSpPr>
            <p:cNvPr id="18474" name="AutoShape 3">
              <a:extLst>
                <a:ext uri="{FF2B5EF4-FFF2-40B4-BE49-F238E27FC236}">
                  <a16:creationId xmlns:a16="http://schemas.microsoft.com/office/drawing/2014/main" id="{3FEE04CA-57F7-4698-853A-A2759C773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119"/>
              <a:ext cx="499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21 w 21600"/>
                <a:gd name="T13" fmla="*/ 2274 h 21600"/>
                <a:gd name="T14" fmla="*/ 16535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AED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5" name="AutoShape 4">
              <a:extLst>
                <a:ext uri="{FF2B5EF4-FFF2-40B4-BE49-F238E27FC236}">
                  <a16:creationId xmlns:a16="http://schemas.microsoft.com/office/drawing/2014/main" id="{25D22FFF-38AD-475E-B86E-449428CB09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329346">
              <a:off x="4991" y="249"/>
              <a:ext cx="500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54 w 21600"/>
                <a:gd name="T13" fmla="*/ 2274 h 21600"/>
                <a:gd name="T14" fmla="*/ 16546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AED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6" name="AutoShape 5">
              <a:extLst>
                <a:ext uri="{FF2B5EF4-FFF2-40B4-BE49-F238E27FC236}">
                  <a16:creationId xmlns:a16="http://schemas.microsoft.com/office/drawing/2014/main" id="{B4A5AB2C-FCA0-4D13-AB78-CC27BB4E98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672901">
              <a:off x="4870" y="590"/>
              <a:ext cx="626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8 w 21600"/>
                <a:gd name="T13" fmla="*/ 2274 h 21600"/>
                <a:gd name="T14" fmla="*/ 16562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AED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7" name="AutoShape 6">
              <a:extLst>
                <a:ext uri="{FF2B5EF4-FFF2-40B4-BE49-F238E27FC236}">
                  <a16:creationId xmlns:a16="http://schemas.microsoft.com/office/drawing/2014/main" id="{F57BA294-9449-4A21-AFEF-92D3987FB7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8670818">
              <a:off x="4515" y="643"/>
              <a:ext cx="544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74 h 21600"/>
                <a:gd name="T14" fmla="*/ 16557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AED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8" name="AutoShape 7">
              <a:extLst>
                <a:ext uri="{FF2B5EF4-FFF2-40B4-BE49-F238E27FC236}">
                  <a16:creationId xmlns:a16="http://schemas.microsoft.com/office/drawing/2014/main" id="{90AD3E98-A160-41D4-821E-A3BDA659ED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43439">
              <a:off x="4355" y="320"/>
              <a:ext cx="544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74 h 21600"/>
                <a:gd name="T14" fmla="*/ 16557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AED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9" name="Oval 8">
              <a:hlinkClick r:id="rId7" action="ppaction://hlinksldjump"/>
              <a:extLst>
                <a:ext uri="{FF2B5EF4-FFF2-40B4-BE49-F238E27FC236}">
                  <a16:creationId xmlns:a16="http://schemas.microsoft.com/office/drawing/2014/main" id="{76C9A329-F3AE-45AF-A9AA-624177344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0" y="481"/>
              <a:ext cx="363" cy="363"/>
            </a:xfrm>
            <a:prstGeom prst="ellipse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latin typeface="Times New Roman" panose="02020603050405020304" pitchFamily="18" charset="0"/>
                </a:rPr>
                <a:t>1</a:t>
              </a:r>
            </a:p>
          </p:txBody>
        </p:sp>
      </p:grpSp>
      <p:pic>
        <p:nvPicPr>
          <p:cNvPr id="46089" name="dh30s.avi">
            <a:hlinkClick r:id="" action="ppaction://media"/>
            <a:extLst>
              <a:ext uri="{FF2B5EF4-FFF2-40B4-BE49-F238E27FC236}">
                <a16:creationId xmlns:a16="http://schemas.microsoft.com/office/drawing/2014/main" id="{9234B53C-1C68-4756-BCB7-970B676AC4E1}"/>
              </a:ext>
            </a:extLst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0" name="Picture 10" descr="toan">
            <a:extLst>
              <a:ext uri="{FF2B5EF4-FFF2-40B4-BE49-F238E27FC236}">
                <a16:creationId xmlns:a16="http://schemas.microsoft.com/office/drawing/2014/main" id="{D8CB56C5-1181-4A00-A7E4-466477AF15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0"/>
            <a:ext cx="4114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1" name="Text Box 11">
            <a:extLst>
              <a:ext uri="{FF2B5EF4-FFF2-40B4-BE49-F238E27FC236}">
                <a16:creationId xmlns:a16="http://schemas.microsoft.com/office/drawing/2014/main" id="{3FE93437-FEA7-43C3-8EBD-F7BA848F0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68413"/>
            <a:ext cx="6300788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đa thức 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xy + x – y</a:t>
            </a: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khi phân tích thành nhân tử là:</a:t>
            </a:r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(x – y)(x - 1)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b) (x – y)(x + 1)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c) (x – y)(x + y) </a:t>
            </a:r>
          </a:p>
        </p:txBody>
      </p:sp>
      <p:sp>
        <p:nvSpPr>
          <p:cNvPr id="46092" name="Oval 12">
            <a:extLst>
              <a:ext uri="{FF2B5EF4-FFF2-40B4-BE49-F238E27FC236}">
                <a16:creationId xmlns:a16="http://schemas.microsoft.com/office/drawing/2014/main" id="{89AB4AD9-7DEF-4D3A-9766-9B126B0F6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46</a:t>
            </a:r>
          </a:p>
        </p:txBody>
      </p:sp>
      <p:sp>
        <p:nvSpPr>
          <p:cNvPr id="46093" name="Oval 13">
            <a:extLst>
              <a:ext uri="{FF2B5EF4-FFF2-40B4-BE49-F238E27FC236}">
                <a16:creationId xmlns:a16="http://schemas.microsoft.com/office/drawing/2014/main" id="{D60646C4-9157-4BC1-A0FD-48EFA8F7B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6094" name="Oval 14">
            <a:extLst>
              <a:ext uri="{FF2B5EF4-FFF2-40B4-BE49-F238E27FC236}">
                <a16:creationId xmlns:a16="http://schemas.microsoft.com/office/drawing/2014/main" id="{88015FA4-C9DE-481E-B94F-17A527DBD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6095" name="Oval 15">
            <a:extLst>
              <a:ext uri="{FF2B5EF4-FFF2-40B4-BE49-F238E27FC236}">
                <a16:creationId xmlns:a16="http://schemas.microsoft.com/office/drawing/2014/main" id="{DE302B5C-63BF-4F09-BE65-4CEB5170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46096" name="Oval 16">
            <a:extLst>
              <a:ext uri="{FF2B5EF4-FFF2-40B4-BE49-F238E27FC236}">
                <a16:creationId xmlns:a16="http://schemas.microsoft.com/office/drawing/2014/main" id="{135C7255-9467-4F6D-A4DC-F14603DEF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46097" name="Oval 17">
            <a:extLst>
              <a:ext uri="{FF2B5EF4-FFF2-40B4-BE49-F238E27FC236}">
                <a16:creationId xmlns:a16="http://schemas.microsoft.com/office/drawing/2014/main" id="{34DC1F98-38A8-4969-B1C5-D59E0EEF5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46098" name="Oval 18">
            <a:extLst>
              <a:ext uri="{FF2B5EF4-FFF2-40B4-BE49-F238E27FC236}">
                <a16:creationId xmlns:a16="http://schemas.microsoft.com/office/drawing/2014/main" id="{ABAF07EB-8EF8-44F5-94C6-F48CC7923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46099" name="Oval 19">
            <a:extLst>
              <a:ext uri="{FF2B5EF4-FFF2-40B4-BE49-F238E27FC236}">
                <a16:creationId xmlns:a16="http://schemas.microsoft.com/office/drawing/2014/main" id="{A19335F1-51FF-49CF-9956-BEE7238D5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46100" name="Oval 20">
            <a:extLst>
              <a:ext uri="{FF2B5EF4-FFF2-40B4-BE49-F238E27FC236}">
                <a16:creationId xmlns:a16="http://schemas.microsoft.com/office/drawing/2014/main" id="{4F752B84-1F26-4244-B7AA-31C005946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46101" name="Oval 21">
            <a:extLst>
              <a:ext uri="{FF2B5EF4-FFF2-40B4-BE49-F238E27FC236}">
                <a16:creationId xmlns:a16="http://schemas.microsoft.com/office/drawing/2014/main" id="{6C3CF6BC-D653-4FE4-9C05-C9492A488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46102" name="Oval 22">
            <a:extLst>
              <a:ext uri="{FF2B5EF4-FFF2-40B4-BE49-F238E27FC236}">
                <a16:creationId xmlns:a16="http://schemas.microsoft.com/office/drawing/2014/main" id="{B36541AC-40DA-44FA-A4AB-F6AADA67D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46103" name="Oval 23">
            <a:extLst>
              <a:ext uri="{FF2B5EF4-FFF2-40B4-BE49-F238E27FC236}">
                <a16:creationId xmlns:a16="http://schemas.microsoft.com/office/drawing/2014/main" id="{FC914706-7F59-4680-AD4E-402E3FD91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46104" name="Oval 24">
            <a:extLst>
              <a:ext uri="{FF2B5EF4-FFF2-40B4-BE49-F238E27FC236}">
                <a16:creationId xmlns:a16="http://schemas.microsoft.com/office/drawing/2014/main" id="{D77DE80B-0B52-4230-A742-6CEFDA733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11</a:t>
            </a:r>
          </a:p>
        </p:txBody>
      </p:sp>
      <p:sp>
        <p:nvSpPr>
          <p:cNvPr id="46105" name="Oval 25">
            <a:extLst>
              <a:ext uri="{FF2B5EF4-FFF2-40B4-BE49-F238E27FC236}">
                <a16:creationId xmlns:a16="http://schemas.microsoft.com/office/drawing/2014/main" id="{D9C756AF-17E3-4DA6-A13B-53A52550E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46106" name="Oval 26">
            <a:extLst>
              <a:ext uri="{FF2B5EF4-FFF2-40B4-BE49-F238E27FC236}">
                <a16:creationId xmlns:a16="http://schemas.microsoft.com/office/drawing/2014/main" id="{12ECCB79-3308-4A6D-BE26-78168B12D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13</a:t>
            </a:r>
          </a:p>
        </p:txBody>
      </p:sp>
      <p:sp>
        <p:nvSpPr>
          <p:cNvPr id="46107" name="Oval 27">
            <a:extLst>
              <a:ext uri="{FF2B5EF4-FFF2-40B4-BE49-F238E27FC236}">
                <a16:creationId xmlns:a16="http://schemas.microsoft.com/office/drawing/2014/main" id="{D7F43F08-4A3C-431F-8EEC-236603E2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14</a:t>
            </a:r>
          </a:p>
        </p:txBody>
      </p:sp>
      <p:sp>
        <p:nvSpPr>
          <p:cNvPr id="46108" name="Oval 28">
            <a:extLst>
              <a:ext uri="{FF2B5EF4-FFF2-40B4-BE49-F238E27FC236}">
                <a16:creationId xmlns:a16="http://schemas.microsoft.com/office/drawing/2014/main" id="{C73C6668-1693-4A4B-9559-A20C6E031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15</a:t>
            </a:r>
          </a:p>
        </p:txBody>
      </p:sp>
      <p:sp>
        <p:nvSpPr>
          <p:cNvPr id="46109" name="Oval 29">
            <a:extLst>
              <a:ext uri="{FF2B5EF4-FFF2-40B4-BE49-F238E27FC236}">
                <a16:creationId xmlns:a16="http://schemas.microsoft.com/office/drawing/2014/main" id="{1E06DC6F-6676-4AB1-B97A-D2FCA99A5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16</a:t>
            </a:r>
          </a:p>
        </p:txBody>
      </p:sp>
      <p:sp>
        <p:nvSpPr>
          <p:cNvPr id="46110" name="Oval 30">
            <a:extLst>
              <a:ext uri="{FF2B5EF4-FFF2-40B4-BE49-F238E27FC236}">
                <a16:creationId xmlns:a16="http://schemas.microsoft.com/office/drawing/2014/main" id="{502B842B-CF86-488F-974B-BBC9496DE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17</a:t>
            </a:r>
          </a:p>
        </p:txBody>
      </p:sp>
      <p:sp>
        <p:nvSpPr>
          <p:cNvPr id="46111" name="Oval 31">
            <a:extLst>
              <a:ext uri="{FF2B5EF4-FFF2-40B4-BE49-F238E27FC236}">
                <a16:creationId xmlns:a16="http://schemas.microsoft.com/office/drawing/2014/main" id="{EAF5F97D-924C-4C62-B1E4-221707072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46112" name="Oval 32">
            <a:extLst>
              <a:ext uri="{FF2B5EF4-FFF2-40B4-BE49-F238E27FC236}">
                <a16:creationId xmlns:a16="http://schemas.microsoft.com/office/drawing/2014/main" id="{605377EF-C51F-4665-A0A5-3DD5DE21F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19</a:t>
            </a:r>
          </a:p>
        </p:txBody>
      </p:sp>
      <p:sp>
        <p:nvSpPr>
          <p:cNvPr id="46113" name="Oval 33">
            <a:extLst>
              <a:ext uri="{FF2B5EF4-FFF2-40B4-BE49-F238E27FC236}">
                <a16:creationId xmlns:a16="http://schemas.microsoft.com/office/drawing/2014/main" id="{415383C8-4913-4F08-9A77-2D5854527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20</a:t>
            </a:r>
          </a:p>
        </p:txBody>
      </p:sp>
      <p:sp>
        <p:nvSpPr>
          <p:cNvPr id="46114" name="Oval 34">
            <a:extLst>
              <a:ext uri="{FF2B5EF4-FFF2-40B4-BE49-F238E27FC236}">
                <a16:creationId xmlns:a16="http://schemas.microsoft.com/office/drawing/2014/main" id="{51B80729-8C6C-497B-9AF9-7C435D906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46115" name="Oval 35">
            <a:extLst>
              <a:ext uri="{FF2B5EF4-FFF2-40B4-BE49-F238E27FC236}">
                <a16:creationId xmlns:a16="http://schemas.microsoft.com/office/drawing/2014/main" id="{A636D171-2E36-473C-A162-E3ED3DBD9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22</a:t>
            </a:r>
          </a:p>
        </p:txBody>
      </p:sp>
      <p:sp>
        <p:nvSpPr>
          <p:cNvPr id="46116" name="Oval 36">
            <a:extLst>
              <a:ext uri="{FF2B5EF4-FFF2-40B4-BE49-F238E27FC236}">
                <a16:creationId xmlns:a16="http://schemas.microsoft.com/office/drawing/2014/main" id="{EFA89BE4-10D4-4793-B749-81E1C95CA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23</a:t>
            </a:r>
          </a:p>
        </p:txBody>
      </p:sp>
      <p:sp>
        <p:nvSpPr>
          <p:cNvPr id="46117" name="Oval 37">
            <a:extLst>
              <a:ext uri="{FF2B5EF4-FFF2-40B4-BE49-F238E27FC236}">
                <a16:creationId xmlns:a16="http://schemas.microsoft.com/office/drawing/2014/main" id="{2967D395-E453-4BF6-841F-EA8193286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24</a:t>
            </a:r>
          </a:p>
        </p:txBody>
      </p:sp>
      <p:sp>
        <p:nvSpPr>
          <p:cNvPr id="46118" name="Oval 38">
            <a:extLst>
              <a:ext uri="{FF2B5EF4-FFF2-40B4-BE49-F238E27FC236}">
                <a16:creationId xmlns:a16="http://schemas.microsoft.com/office/drawing/2014/main" id="{61148180-FFEB-4A21-B2BD-6D14FAFE7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46119" name="Oval 39">
            <a:extLst>
              <a:ext uri="{FF2B5EF4-FFF2-40B4-BE49-F238E27FC236}">
                <a16:creationId xmlns:a16="http://schemas.microsoft.com/office/drawing/2014/main" id="{5FD7E40C-50D4-4339-BC6B-8E3209B27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26</a:t>
            </a:r>
          </a:p>
        </p:txBody>
      </p:sp>
      <p:sp>
        <p:nvSpPr>
          <p:cNvPr id="46120" name="Oval 40">
            <a:extLst>
              <a:ext uri="{FF2B5EF4-FFF2-40B4-BE49-F238E27FC236}">
                <a16:creationId xmlns:a16="http://schemas.microsoft.com/office/drawing/2014/main" id="{1EEC6FE7-9691-43D2-91CA-68D6A9343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27</a:t>
            </a:r>
          </a:p>
        </p:txBody>
      </p:sp>
      <p:sp>
        <p:nvSpPr>
          <p:cNvPr id="46121" name="Oval 41">
            <a:extLst>
              <a:ext uri="{FF2B5EF4-FFF2-40B4-BE49-F238E27FC236}">
                <a16:creationId xmlns:a16="http://schemas.microsoft.com/office/drawing/2014/main" id="{B6FE6556-E048-4F21-B5A7-6C337AF75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28</a:t>
            </a:r>
          </a:p>
        </p:txBody>
      </p:sp>
      <p:sp>
        <p:nvSpPr>
          <p:cNvPr id="46122" name="Oval 42">
            <a:extLst>
              <a:ext uri="{FF2B5EF4-FFF2-40B4-BE49-F238E27FC236}">
                <a16:creationId xmlns:a16="http://schemas.microsoft.com/office/drawing/2014/main" id="{49D5C50F-1237-4C2D-AFD5-9868119FA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29</a:t>
            </a:r>
          </a:p>
        </p:txBody>
      </p:sp>
      <p:sp>
        <p:nvSpPr>
          <p:cNvPr id="46123" name="Oval 43">
            <a:extLst>
              <a:ext uri="{FF2B5EF4-FFF2-40B4-BE49-F238E27FC236}">
                <a16:creationId xmlns:a16="http://schemas.microsoft.com/office/drawing/2014/main" id="{986C5E3E-F75C-4D9C-A54A-8326EC3A5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30</a:t>
            </a:r>
          </a:p>
        </p:txBody>
      </p:sp>
      <p:sp>
        <p:nvSpPr>
          <p:cNvPr id="46124" name="Text Box 44">
            <a:extLst>
              <a:ext uri="{FF2B5EF4-FFF2-40B4-BE49-F238E27FC236}">
                <a16:creationId xmlns:a16="http://schemas.microsoft.com/office/drawing/2014/main" id="{642D1074-9828-48C0-A83C-77CBD4DFD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24176"/>
            <a:ext cx="424815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990000"/>
                </a:solidFill>
              </a:rPr>
              <a:t>Vì </a:t>
            </a:r>
            <a:r>
              <a:rPr lang="en-US" altLang="en-US" sz="2800" b="1">
                <a:solidFill>
                  <a:schemeClr val="bg2"/>
                </a:solidFill>
              </a:rPr>
              <a:t>: </a:t>
            </a:r>
            <a:r>
              <a:rPr lang="en-US" altLang="en-US" sz="2800" b="1">
                <a:solidFill>
                  <a:srgbClr val="000099"/>
                </a:solidFill>
              </a:rPr>
              <a:t>x</a:t>
            </a:r>
            <a:r>
              <a:rPr lang="en-US" altLang="en-US" sz="2800" b="1" baseline="30000">
                <a:solidFill>
                  <a:srgbClr val="000099"/>
                </a:solidFill>
              </a:rPr>
              <a:t>2</a:t>
            </a:r>
            <a:r>
              <a:rPr lang="en-US" altLang="en-US" sz="2800" b="1">
                <a:solidFill>
                  <a:srgbClr val="000099"/>
                </a:solidFill>
              </a:rPr>
              <a:t> – xy + x -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      = (x</a:t>
            </a:r>
            <a:r>
              <a:rPr lang="en-US" altLang="en-US" sz="2800" b="1" baseline="30000">
                <a:solidFill>
                  <a:srgbClr val="000099"/>
                </a:solidFill>
              </a:rPr>
              <a:t>2</a:t>
            </a:r>
            <a:r>
              <a:rPr lang="en-US" altLang="en-US" sz="2800" b="1">
                <a:solidFill>
                  <a:srgbClr val="000099"/>
                </a:solidFill>
              </a:rPr>
              <a:t> – xy) + (x – y)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      = x(x – y) + (x – y)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      </a:t>
            </a:r>
            <a:r>
              <a:rPr lang="en-US" altLang="en-US" sz="2800" b="1">
                <a:solidFill>
                  <a:srgbClr val="FF0000"/>
                </a:solidFill>
              </a:rPr>
              <a:t>= (x – y)(x + 1)</a:t>
            </a:r>
          </a:p>
        </p:txBody>
      </p:sp>
      <p:sp>
        <p:nvSpPr>
          <p:cNvPr id="45" name="Left Arrow 44">
            <a:hlinkClick r:id="rId10" action="ppaction://hlinksldjump"/>
            <a:extLst>
              <a:ext uri="{FF2B5EF4-FFF2-40B4-BE49-F238E27FC236}">
                <a16:creationId xmlns:a16="http://schemas.microsoft.com/office/drawing/2014/main" id="{F0F824B7-9C27-4C93-96A3-32FA7E894D93}"/>
              </a:ext>
            </a:extLst>
          </p:cNvPr>
          <p:cNvSpPr/>
          <p:nvPr/>
        </p:nvSpPr>
        <p:spPr>
          <a:xfrm>
            <a:off x="1809720" y="5857892"/>
            <a:ext cx="857256" cy="714380"/>
          </a:xfrm>
          <a:prstGeom prst="leftArrow">
            <a:avLst/>
          </a:prstGeom>
          <a:effectLst>
            <a:outerShdw blurRad="50800" dist="50800" dir="5400000" algn="ctr" rotWithShape="0">
              <a:srgbClr val="0000FF"/>
            </a:outerShdw>
          </a:effectLst>
          <a:scene3d>
            <a:camera prst="orthographicFront"/>
            <a:lightRig rig="threePt" dir="t"/>
          </a:scene3d>
          <a:sp3d>
            <a:bevelT w="1905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8481" name="Picture 49" descr="Animate">
            <a:extLst>
              <a:ext uri="{FF2B5EF4-FFF2-40B4-BE49-F238E27FC236}">
                <a16:creationId xmlns:a16="http://schemas.microsoft.com/office/drawing/2014/main" id="{1F6ECB79-8AFE-4422-A1FF-1C6101A97A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40280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82" name="Picture 50" descr="Animate">
            <a:extLst>
              <a:ext uri="{FF2B5EF4-FFF2-40B4-BE49-F238E27FC236}">
                <a16:creationId xmlns:a16="http://schemas.microsoft.com/office/drawing/2014/main" id="{A8B13B91-8AE5-4017-AE20-CAF0C1A8F2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627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83" name="Picture 51" descr="Animate">
            <a:extLst>
              <a:ext uri="{FF2B5EF4-FFF2-40B4-BE49-F238E27FC236}">
                <a16:creationId xmlns:a16="http://schemas.microsoft.com/office/drawing/2014/main" id="{BE91F633-3A7C-4C59-8D50-2A427B7301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2131" y="3596482"/>
            <a:ext cx="67913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84" name="Picture 52" descr="Animate">
            <a:extLst>
              <a:ext uri="{FF2B5EF4-FFF2-40B4-BE49-F238E27FC236}">
                <a16:creationId xmlns:a16="http://schemas.microsoft.com/office/drawing/2014/main" id="{6F1D8E30-1EDD-4736-80B9-CEE1073AEE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6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6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46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46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46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46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46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46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46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46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2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2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2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3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3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3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4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4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4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5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5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5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6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6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6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6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7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7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7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8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8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8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9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6" dur="80"/>
                                        <p:tgtEl>
                                          <p:spTgt spid="46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7" dur="80"/>
                                        <p:tgtEl>
                                          <p:spTgt spid="46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80"/>
                                        <p:tgtEl>
                                          <p:spTgt spid="46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 nodeType="clickPar">
                      <p:stCondLst>
                        <p:cond delay="indefinite"/>
                      </p:stCondLst>
                      <p:childTnLst>
                        <p:par>
                          <p:cTn id="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3" dur="80"/>
                                        <p:tgtEl>
                                          <p:spTgt spid="46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4" dur="80"/>
                                        <p:tgtEl>
                                          <p:spTgt spid="46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80"/>
                                        <p:tgtEl>
                                          <p:spTgt spid="46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0" dur="80"/>
                                        <p:tgtEl>
                                          <p:spTgt spid="46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1" dur="80"/>
                                        <p:tgtEl>
                                          <p:spTgt spid="46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80"/>
                                        <p:tgtEl>
                                          <p:spTgt spid="46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7" dur="80"/>
                                        <p:tgtEl>
                                          <p:spTgt spid="46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8" dur="80"/>
                                        <p:tgtEl>
                                          <p:spTgt spid="46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9" dur="80"/>
                                        <p:tgtEl>
                                          <p:spTgt spid="46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 nodeType="clickPar">
                      <p:stCondLst>
                        <p:cond delay="indefinite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3" dur="500"/>
                                        <p:tgtEl>
                                          <p:spTgt spid="46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8" dur="500"/>
                                        <p:tgtEl>
                                          <p:spTgt spid="46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1" dur="500"/>
                                        <p:tgtEl>
                                          <p:spTgt spid="46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3" restart="whenNotActive" fill="hold" evtFilter="cancelBubble" nodeType="interactiveSeq">
                <p:stCondLst>
                  <p:cond evt="onClick" delay="0">
                    <p:tgtEl>
                      <p:spTgt spid="46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4" fill="hold" nodeType="clickPar">
                      <p:stCondLst>
                        <p:cond delay="0"/>
                      </p:stCondLst>
                      <p:childTnLst>
                        <p:par>
                          <p:cTn id="3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7" dur="1" fill="hold"/>
                                        <p:tgtEl>
                                          <p:spTgt spid="460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9"/>
                  </p:tgtEl>
                </p:cond>
              </p:nextCondLst>
            </p:seq>
            <p:video>
              <p:cMediaNode>
                <p:cTn id="3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6089"/>
                </p:tgtEl>
              </p:cMediaNode>
            </p:video>
          </p:childTnLst>
        </p:cTn>
      </p:par>
    </p:tnLst>
    <p:bldLst>
      <p:bldP spid="46092" grpId="0" animBg="1"/>
      <p:bldP spid="46093" grpId="0" animBg="1"/>
      <p:bldP spid="46094" grpId="0" animBg="1"/>
      <p:bldP spid="46094" grpId="1" animBg="1"/>
      <p:bldP spid="46095" grpId="0" animBg="1"/>
      <p:bldP spid="46095" grpId="1" animBg="1"/>
      <p:bldP spid="46096" grpId="0" animBg="1"/>
      <p:bldP spid="46096" grpId="1" animBg="1"/>
      <p:bldP spid="46097" grpId="0" animBg="1"/>
      <p:bldP spid="46097" grpId="1" animBg="1"/>
      <p:bldP spid="46098" grpId="0" animBg="1"/>
      <p:bldP spid="46098" grpId="1" animBg="1"/>
      <p:bldP spid="46099" grpId="0" animBg="1"/>
      <p:bldP spid="46099" grpId="1" animBg="1"/>
      <p:bldP spid="46100" grpId="0" animBg="1"/>
      <p:bldP spid="46100" grpId="1" animBg="1"/>
      <p:bldP spid="46101" grpId="0" animBg="1"/>
      <p:bldP spid="46101" grpId="1" animBg="1"/>
      <p:bldP spid="46102" grpId="0" animBg="1"/>
      <p:bldP spid="46102" grpId="1" animBg="1"/>
      <p:bldP spid="46103" grpId="0" animBg="1"/>
      <p:bldP spid="46103" grpId="1" animBg="1"/>
      <p:bldP spid="46104" grpId="0" animBg="1"/>
      <p:bldP spid="46104" grpId="1" animBg="1"/>
      <p:bldP spid="46105" grpId="0" animBg="1"/>
      <p:bldP spid="46105" grpId="1" animBg="1"/>
      <p:bldP spid="46106" grpId="0" animBg="1"/>
      <p:bldP spid="46107" grpId="0" animBg="1"/>
      <p:bldP spid="46108" grpId="0" animBg="1"/>
      <p:bldP spid="46108" grpId="1" animBg="1"/>
      <p:bldP spid="46109" grpId="0" animBg="1"/>
      <p:bldP spid="46109" grpId="1" animBg="1"/>
      <p:bldP spid="46110" grpId="0" animBg="1"/>
      <p:bldP spid="46110" grpId="1" animBg="1"/>
      <p:bldP spid="46111" grpId="0" animBg="1"/>
      <p:bldP spid="46111" grpId="1" animBg="1"/>
      <p:bldP spid="46112" grpId="0" animBg="1"/>
      <p:bldP spid="46112" grpId="1" animBg="1"/>
      <p:bldP spid="46113" grpId="0" animBg="1"/>
      <p:bldP spid="46113" grpId="1" animBg="1"/>
      <p:bldP spid="46114" grpId="0" animBg="1"/>
      <p:bldP spid="46114" grpId="1" animBg="1"/>
      <p:bldP spid="46115" grpId="0" animBg="1"/>
      <p:bldP spid="46115" grpId="1" animBg="1"/>
      <p:bldP spid="46116" grpId="0" animBg="1"/>
      <p:bldP spid="46116" grpId="1" animBg="1"/>
      <p:bldP spid="46117" grpId="0" animBg="1"/>
      <p:bldP spid="46117" grpId="1" animBg="1"/>
      <p:bldP spid="46118" grpId="0" animBg="1"/>
      <p:bldP spid="46118" grpId="1" animBg="1"/>
      <p:bldP spid="46119" grpId="0" animBg="1"/>
      <p:bldP spid="46119" grpId="1" animBg="1"/>
      <p:bldP spid="46120" grpId="0" animBg="1"/>
      <p:bldP spid="46120" grpId="1" animBg="1"/>
      <p:bldP spid="46121" grpId="0" animBg="1"/>
      <p:bldP spid="46121" grpId="1" animBg="1"/>
      <p:bldP spid="46122" grpId="0" animBg="1"/>
      <p:bldP spid="46122" grpId="1" animBg="1"/>
      <p:bldP spid="46123" grpId="0" animBg="1"/>
      <p:bldP spid="4612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>
            <a:extLst>
              <a:ext uri="{FF2B5EF4-FFF2-40B4-BE49-F238E27FC236}">
                <a16:creationId xmlns:a16="http://schemas.microsoft.com/office/drawing/2014/main" id="{C7E34243-463C-4810-84AC-1E216F54B937}"/>
              </a:ext>
            </a:extLst>
          </p:cNvPr>
          <p:cNvGrpSpPr>
            <a:grpSpLocks/>
          </p:cNvGrpSpPr>
          <p:nvPr/>
        </p:nvGrpSpPr>
        <p:grpSpPr bwMode="auto">
          <a:xfrm>
            <a:off x="8472488" y="188914"/>
            <a:ext cx="1909762" cy="1766887"/>
            <a:chOff x="4377" y="119"/>
            <a:chExt cx="1203" cy="1113"/>
          </a:xfrm>
        </p:grpSpPr>
        <p:sp>
          <p:nvSpPr>
            <p:cNvPr id="19498" name="AutoShape 3">
              <a:extLst>
                <a:ext uri="{FF2B5EF4-FFF2-40B4-BE49-F238E27FC236}">
                  <a16:creationId xmlns:a16="http://schemas.microsoft.com/office/drawing/2014/main" id="{8C1A3A48-B1D7-47B7-AC4D-20BFCD41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19"/>
              <a:ext cx="499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21 w 21600"/>
                <a:gd name="T13" fmla="*/ 2274 h 21600"/>
                <a:gd name="T14" fmla="*/ 16535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EAC0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9" name="AutoShape 4">
              <a:extLst>
                <a:ext uri="{FF2B5EF4-FFF2-40B4-BE49-F238E27FC236}">
                  <a16:creationId xmlns:a16="http://schemas.microsoft.com/office/drawing/2014/main" id="{9447EA04-317D-4463-98EE-3F5ECD3D67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329346">
              <a:off x="5036" y="249"/>
              <a:ext cx="500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54 w 21600"/>
                <a:gd name="T13" fmla="*/ 2274 h 21600"/>
                <a:gd name="T14" fmla="*/ 16546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EAC0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0" name="AutoShape 5">
              <a:extLst>
                <a:ext uri="{FF2B5EF4-FFF2-40B4-BE49-F238E27FC236}">
                  <a16:creationId xmlns:a16="http://schemas.microsoft.com/office/drawing/2014/main" id="{4162C96A-173C-4E44-8165-34424DE5DC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672901">
              <a:off x="4915" y="590"/>
              <a:ext cx="626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8 w 21600"/>
                <a:gd name="T13" fmla="*/ 2274 h 21600"/>
                <a:gd name="T14" fmla="*/ 16562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EAC0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1" name="AutoShape 6">
              <a:extLst>
                <a:ext uri="{FF2B5EF4-FFF2-40B4-BE49-F238E27FC236}">
                  <a16:creationId xmlns:a16="http://schemas.microsoft.com/office/drawing/2014/main" id="{DBDA9AD8-16DF-485A-9DDE-2E11A41B67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8670818">
              <a:off x="4560" y="643"/>
              <a:ext cx="544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74 h 21600"/>
                <a:gd name="T14" fmla="*/ 16557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EAC0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2" name="AutoShape 7">
              <a:extLst>
                <a:ext uri="{FF2B5EF4-FFF2-40B4-BE49-F238E27FC236}">
                  <a16:creationId xmlns:a16="http://schemas.microsoft.com/office/drawing/2014/main" id="{D4DB7D32-E22E-4918-90BC-CCB5C00249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43439">
              <a:off x="4400" y="320"/>
              <a:ext cx="544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74 h 21600"/>
                <a:gd name="T14" fmla="*/ 16557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EAC0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3" name="Oval 8">
              <a:hlinkClick r:id="rId8" action="ppaction://hlinksldjump"/>
              <a:extLst>
                <a:ext uri="{FF2B5EF4-FFF2-40B4-BE49-F238E27FC236}">
                  <a16:creationId xmlns:a16="http://schemas.microsoft.com/office/drawing/2014/main" id="{EECB05C5-0075-4CDF-B70D-CE2B2A5C7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5" y="481"/>
              <a:ext cx="363" cy="363"/>
            </a:xfrm>
            <a:prstGeom prst="ellipse">
              <a:avLst/>
            </a:prstGeom>
            <a:solidFill>
              <a:srgbClr val="7EE89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pic>
        <p:nvPicPr>
          <p:cNvPr id="47113" name="dh30s.avi">
            <a:hlinkClick r:id="" action="ppaction://media"/>
            <a:extLst>
              <a:ext uri="{FF2B5EF4-FFF2-40B4-BE49-F238E27FC236}">
                <a16:creationId xmlns:a16="http://schemas.microsoft.com/office/drawing/2014/main" id="{C0AEA77F-C868-4BF0-9D12-92374339FD15}"/>
              </a:ext>
            </a:extLst>
          </p:cNvPr>
          <p:cNvPicPr>
            <a:picLocks noRot="1" noChangeAspect="1" noChangeArrowheads="1"/>
          </p:cNvPicPr>
          <p:nvPr>
            <a:videoFile r:link="rId3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4" name="Picture 10" descr="toan">
            <a:extLst>
              <a:ext uri="{FF2B5EF4-FFF2-40B4-BE49-F238E27FC236}">
                <a16:creationId xmlns:a16="http://schemas.microsoft.com/office/drawing/2014/main" id="{9047360C-9D13-44FB-858E-790D9F5DD7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4114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5" name="Text Box 11">
            <a:extLst>
              <a:ext uri="{FF2B5EF4-FFF2-40B4-BE49-F238E27FC236}">
                <a16:creationId xmlns:a16="http://schemas.microsoft.com/office/drawing/2014/main" id="{E52B7EE2-31F7-41A8-8013-BC4D19A1B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557338"/>
            <a:ext cx="7058025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Kết quả của đa thức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sau khi phân tích thành nhân tử là 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7116" name="Oval 12">
            <a:extLst>
              <a:ext uri="{FF2B5EF4-FFF2-40B4-BE49-F238E27FC236}">
                <a16:creationId xmlns:a16="http://schemas.microsoft.com/office/drawing/2014/main" id="{326CE013-EF59-4B9D-A039-FBBD83D3E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46</a:t>
            </a:r>
          </a:p>
        </p:txBody>
      </p:sp>
      <p:sp>
        <p:nvSpPr>
          <p:cNvPr id="47117" name="Oval 13">
            <a:extLst>
              <a:ext uri="{FF2B5EF4-FFF2-40B4-BE49-F238E27FC236}">
                <a16:creationId xmlns:a16="http://schemas.microsoft.com/office/drawing/2014/main" id="{323E44DC-1D40-452B-9638-5FDA9BD9B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7118" name="Oval 14">
            <a:extLst>
              <a:ext uri="{FF2B5EF4-FFF2-40B4-BE49-F238E27FC236}">
                <a16:creationId xmlns:a16="http://schemas.microsoft.com/office/drawing/2014/main" id="{34716FAD-DF60-48B8-BE54-AFE5CD479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7119" name="Oval 15">
            <a:extLst>
              <a:ext uri="{FF2B5EF4-FFF2-40B4-BE49-F238E27FC236}">
                <a16:creationId xmlns:a16="http://schemas.microsoft.com/office/drawing/2014/main" id="{9C46B3DF-76FE-447D-B656-C3C5EBFCE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47120" name="Oval 16">
            <a:extLst>
              <a:ext uri="{FF2B5EF4-FFF2-40B4-BE49-F238E27FC236}">
                <a16:creationId xmlns:a16="http://schemas.microsoft.com/office/drawing/2014/main" id="{12D0E0CE-124E-43E9-929C-756F6F133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47121" name="Oval 17">
            <a:extLst>
              <a:ext uri="{FF2B5EF4-FFF2-40B4-BE49-F238E27FC236}">
                <a16:creationId xmlns:a16="http://schemas.microsoft.com/office/drawing/2014/main" id="{4D2F6E6A-6D70-41B2-B41F-0E3A51D01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47122" name="Oval 18">
            <a:extLst>
              <a:ext uri="{FF2B5EF4-FFF2-40B4-BE49-F238E27FC236}">
                <a16:creationId xmlns:a16="http://schemas.microsoft.com/office/drawing/2014/main" id="{98249D3B-1D00-4E8B-932D-862E89C66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47123" name="Oval 19">
            <a:extLst>
              <a:ext uri="{FF2B5EF4-FFF2-40B4-BE49-F238E27FC236}">
                <a16:creationId xmlns:a16="http://schemas.microsoft.com/office/drawing/2014/main" id="{5206C97C-6341-450A-BEE6-988B563FF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47124" name="Oval 20">
            <a:extLst>
              <a:ext uri="{FF2B5EF4-FFF2-40B4-BE49-F238E27FC236}">
                <a16:creationId xmlns:a16="http://schemas.microsoft.com/office/drawing/2014/main" id="{7E5D1A73-C717-4FD3-B101-81C3E9138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47125" name="Oval 21">
            <a:extLst>
              <a:ext uri="{FF2B5EF4-FFF2-40B4-BE49-F238E27FC236}">
                <a16:creationId xmlns:a16="http://schemas.microsoft.com/office/drawing/2014/main" id="{3869B7B2-5925-4B76-A223-887BF0D1E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47126" name="Oval 22">
            <a:extLst>
              <a:ext uri="{FF2B5EF4-FFF2-40B4-BE49-F238E27FC236}">
                <a16:creationId xmlns:a16="http://schemas.microsoft.com/office/drawing/2014/main" id="{9C68B8D2-AFEE-495B-87BA-984F680A5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47127" name="Oval 23">
            <a:extLst>
              <a:ext uri="{FF2B5EF4-FFF2-40B4-BE49-F238E27FC236}">
                <a16:creationId xmlns:a16="http://schemas.microsoft.com/office/drawing/2014/main" id="{14ED2E2F-D6BC-459A-A70E-A817BCCC4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47128" name="Oval 24">
            <a:extLst>
              <a:ext uri="{FF2B5EF4-FFF2-40B4-BE49-F238E27FC236}">
                <a16:creationId xmlns:a16="http://schemas.microsoft.com/office/drawing/2014/main" id="{AD9C8BBC-3250-4126-8AA9-D36B0DA17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11</a:t>
            </a:r>
          </a:p>
        </p:txBody>
      </p:sp>
      <p:sp>
        <p:nvSpPr>
          <p:cNvPr id="47129" name="Oval 25">
            <a:extLst>
              <a:ext uri="{FF2B5EF4-FFF2-40B4-BE49-F238E27FC236}">
                <a16:creationId xmlns:a16="http://schemas.microsoft.com/office/drawing/2014/main" id="{05990883-8501-4C64-8FFE-DF666DB9E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47130" name="Oval 26">
            <a:extLst>
              <a:ext uri="{FF2B5EF4-FFF2-40B4-BE49-F238E27FC236}">
                <a16:creationId xmlns:a16="http://schemas.microsoft.com/office/drawing/2014/main" id="{D066EF93-5086-41B9-AE5D-F7C7189B8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13</a:t>
            </a:r>
          </a:p>
        </p:txBody>
      </p:sp>
      <p:sp>
        <p:nvSpPr>
          <p:cNvPr id="47131" name="Oval 27">
            <a:extLst>
              <a:ext uri="{FF2B5EF4-FFF2-40B4-BE49-F238E27FC236}">
                <a16:creationId xmlns:a16="http://schemas.microsoft.com/office/drawing/2014/main" id="{ECAD5B82-1729-45DA-88E2-CC0A23A0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14</a:t>
            </a:r>
          </a:p>
        </p:txBody>
      </p:sp>
      <p:sp>
        <p:nvSpPr>
          <p:cNvPr id="47132" name="Oval 28">
            <a:extLst>
              <a:ext uri="{FF2B5EF4-FFF2-40B4-BE49-F238E27FC236}">
                <a16:creationId xmlns:a16="http://schemas.microsoft.com/office/drawing/2014/main" id="{C2AAF46C-7830-4BB3-970E-A0C74107D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15</a:t>
            </a:r>
          </a:p>
        </p:txBody>
      </p:sp>
      <p:sp>
        <p:nvSpPr>
          <p:cNvPr id="47133" name="Oval 29">
            <a:extLst>
              <a:ext uri="{FF2B5EF4-FFF2-40B4-BE49-F238E27FC236}">
                <a16:creationId xmlns:a16="http://schemas.microsoft.com/office/drawing/2014/main" id="{021754A7-E06D-4FEE-B067-5E9C5B00E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16</a:t>
            </a:r>
          </a:p>
        </p:txBody>
      </p:sp>
      <p:sp>
        <p:nvSpPr>
          <p:cNvPr id="47134" name="Oval 30">
            <a:extLst>
              <a:ext uri="{FF2B5EF4-FFF2-40B4-BE49-F238E27FC236}">
                <a16:creationId xmlns:a16="http://schemas.microsoft.com/office/drawing/2014/main" id="{0BC26E67-7356-4C82-AEB4-9FB53C18B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17</a:t>
            </a:r>
          </a:p>
        </p:txBody>
      </p:sp>
      <p:sp>
        <p:nvSpPr>
          <p:cNvPr id="47135" name="Oval 31">
            <a:extLst>
              <a:ext uri="{FF2B5EF4-FFF2-40B4-BE49-F238E27FC236}">
                <a16:creationId xmlns:a16="http://schemas.microsoft.com/office/drawing/2014/main" id="{5336A3D0-AFB0-4016-A470-44A21EE17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47136" name="Oval 32">
            <a:extLst>
              <a:ext uri="{FF2B5EF4-FFF2-40B4-BE49-F238E27FC236}">
                <a16:creationId xmlns:a16="http://schemas.microsoft.com/office/drawing/2014/main" id="{E55FF240-8242-4E18-9D4A-D97E13CE6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19</a:t>
            </a:r>
          </a:p>
        </p:txBody>
      </p:sp>
      <p:sp>
        <p:nvSpPr>
          <p:cNvPr id="47137" name="Oval 33">
            <a:extLst>
              <a:ext uri="{FF2B5EF4-FFF2-40B4-BE49-F238E27FC236}">
                <a16:creationId xmlns:a16="http://schemas.microsoft.com/office/drawing/2014/main" id="{A04D2253-F376-45E1-9CA1-F0D13567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20</a:t>
            </a:r>
          </a:p>
        </p:txBody>
      </p:sp>
      <p:sp>
        <p:nvSpPr>
          <p:cNvPr id="47138" name="Oval 34">
            <a:extLst>
              <a:ext uri="{FF2B5EF4-FFF2-40B4-BE49-F238E27FC236}">
                <a16:creationId xmlns:a16="http://schemas.microsoft.com/office/drawing/2014/main" id="{119E8E37-73AD-4ED5-88BE-BED1A1FA1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47139" name="Oval 35">
            <a:extLst>
              <a:ext uri="{FF2B5EF4-FFF2-40B4-BE49-F238E27FC236}">
                <a16:creationId xmlns:a16="http://schemas.microsoft.com/office/drawing/2014/main" id="{91C2B82E-E09C-4679-80C0-3DC87DD95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22</a:t>
            </a:r>
          </a:p>
        </p:txBody>
      </p:sp>
      <p:sp>
        <p:nvSpPr>
          <p:cNvPr id="47140" name="Oval 36">
            <a:extLst>
              <a:ext uri="{FF2B5EF4-FFF2-40B4-BE49-F238E27FC236}">
                <a16:creationId xmlns:a16="http://schemas.microsoft.com/office/drawing/2014/main" id="{2272105C-220F-4AB2-BB30-4BCC36417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23</a:t>
            </a:r>
          </a:p>
        </p:txBody>
      </p:sp>
      <p:sp>
        <p:nvSpPr>
          <p:cNvPr id="47141" name="Oval 37">
            <a:extLst>
              <a:ext uri="{FF2B5EF4-FFF2-40B4-BE49-F238E27FC236}">
                <a16:creationId xmlns:a16="http://schemas.microsoft.com/office/drawing/2014/main" id="{21BA486A-B64C-40D7-A3B1-3A4CE2395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24</a:t>
            </a:r>
          </a:p>
        </p:txBody>
      </p:sp>
      <p:sp>
        <p:nvSpPr>
          <p:cNvPr id="47142" name="Oval 38">
            <a:extLst>
              <a:ext uri="{FF2B5EF4-FFF2-40B4-BE49-F238E27FC236}">
                <a16:creationId xmlns:a16="http://schemas.microsoft.com/office/drawing/2014/main" id="{50CEEAC3-1698-4C3A-B0A0-CD61E3680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47143" name="Oval 39">
            <a:extLst>
              <a:ext uri="{FF2B5EF4-FFF2-40B4-BE49-F238E27FC236}">
                <a16:creationId xmlns:a16="http://schemas.microsoft.com/office/drawing/2014/main" id="{DD7DDF0D-327E-44AD-A9AC-70A30A60F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26</a:t>
            </a:r>
          </a:p>
        </p:txBody>
      </p:sp>
      <p:sp>
        <p:nvSpPr>
          <p:cNvPr id="47144" name="Oval 40">
            <a:extLst>
              <a:ext uri="{FF2B5EF4-FFF2-40B4-BE49-F238E27FC236}">
                <a16:creationId xmlns:a16="http://schemas.microsoft.com/office/drawing/2014/main" id="{D5ABDD92-C64D-431F-A0A4-DCC75911B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27</a:t>
            </a:r>
          </a:p>
        </p:txBody>
      </p:sp>
      <p:sp>
        <p:nvSpPr>
          <p:cNvPr id="47145" name="Oval 41">
            <a:extLst>
              <a:ext uri="{FF2B5EF4-FFF2-40B4-BE49-F238E27FC236}">
                <a16:creationId xmlns:a16="http://schemas.microsoft.com/office/drawing/2014/main" id="{600231BB-6AE9-42B6-9286-B269948C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28</a:t>
            </a:r>
          </a:p>
        </p:txBody>
      </p:sp>
      <p:sp>
        <p:nvSpPr>
          <p:cNvPr id="47146" name="Oval 42">
            <a:extLst>
              <a:ext uri="{FF2B5EF4-FFF2-40B4-BE49-F238E27FC236}">
                <a16:creationId xmlns:a16="http://schemas.microsoft.com/office/drawing/2014/main" id="{B086E820-143A-4428-9617-3206FA1AE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29</a:t>
            </a:r>
          </a:p>
        </p:txBody>
      </p:sp>
      <p:sp>
        <p:nvSpPr>
          <p:cNvPr id="47147" name="Oval 43">
            <a:extLst>
              <a:ext uri="{FF2B5EF4-FFF2-40B4-BE49-F238E27FC236}">
                <a16:creationId xmlns:a16="http://schemas.microsoft.com/office/drawing/2014/main" id="{34803E9A-3FAC-473F-8042-0A30F12A4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30</a:t>
            </a:r>
          </a:p>
        </p:txBody>
      </p:sp>
      <p:sp>
        <p:nvSpPr>
          <p:cNvPr id="47148" name="Text Box 44">
            <a:extLst>
              <a:ext uri="{FF2B5EF4-FFF2-40B4-BE49-F238E27FC236}">
                <a16:creationId xmlns:a16="http://schemas.microsoft.com/office/drawing/2014/main" id="{23FAD6E8-CCE5-42A5-BEA2-5F20B4C67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1"/>
            <a:ext cx="426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Vì:		</a:t>
            </a:r>
          </a:p>
        </p:txBody>
      </p:sp>
      <p:sp>
        <p:nvSpPr>
          <p:cNvPr id="45" name="Left Arrow 44">
            <a:hlinkClick r:id="rId11" action="ppaction://hlinksldjump"/>
            <a:extLst>
              <a:ext uri="{FF2B5EF4-FFF2-40B4-BE49-F238E27FC236}">
                <a16:creationId xmlns:a16="http://schemas.microsoft.com/office/drawing/2014/main" id="{DA0E06D0-E540-4030-9B58-A85A80D38F6C}"/>
              </a:ext>
            </a:extLst>
          </p:cNvPr>
          <p:cNvSpPr/>
          <p:nvPr/>
        </p:nvSpPr>
        <p:spPr>
          <a:xfrm>
            <a:off x="1809720" y="5857892"/>
            <a:ext cx="857256" cy="714380"/>
          </a:xfrm>
          <a:prstGeom prst="leftArrow">
            <a:avLst/>
          </a:prstGeom>
          <a:effectLst>
            <a:outerShdw blurRad="50800" dist="50800" dir="5400000" algn="ctr" rotWithShape="0">
              <a:srgbClr val="0000FF"/>
            </a:outerShdw>
          </a:effectLst>
          <a:scene3d>
            <a:camera prst="orthographicFront"/>
            <a:lightRig rig="threePt" dir="t"/>
          </a:scene3d>
          <a:sp3d>
            <a:bevelT w="1905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9505" name="Picture 49" descr="Animate">
            <a:extLst>
              <a:ext uri="{FF2B5EF4-FFF2-40B4-BE49-F238E27FC236}">
                <a16:creationId xmlns:a16="http://schemas.microsoft.com/office/drawing/2014/main" id="{4EA05F4C-147D-4956-B0EC-670BD09012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40280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06" name="Picture 50" descr="Animate">
            <a:extLst>
              <a:ext uri="{FF2B5EF4-FFF2-40B4-BE49-F238E27FC236}">
                <a16:creationId xmlns:a16="http://schemas.microsoft.com/office/drawing/2014/main" id="{93E9B83F-8DAE-4575-8629-AC1A308FA6B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627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07" name="Picture 51" descr="Animate">
            <a:extLst>
              <a:ext uri="{FF2B5EF4-FFF2-40B4-BE49-F238E27FC236}">
                <a16:creationId xmlns:a16="http://schemas.microsoft.com/office/drawing/2014/main" id="{0496448A-00A0-443F-AAC8-5656FDF19A2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2131" y="3336132"/>
            <a:ext cx="67913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08" name="Picture 52" descr="Animate">
            <a:extLst>
              <a:ext uri="{FF2B5EF4-FFF2-40B4-BE49-F238E27FC236}">
                <a16:creationId xmlns:a16="http://schemas.microsoft.com/office/drawing/2014/main" id="{86912161-2B34-4E86-B1DD-529A9395249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11" name="Rectangle 55">
            <a:extLst>
              <a:ext uri="{FF2B5EF4-FFF2-40B4-BE49-F238E27FC236}">
                <a16:creationId xmlns:a16="http://schemas.microsoft.com/office/drawing/2014/main" id="{B8B73190-F528-4778-AD09-D71A6B67C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10" name="Object 54">
            <a:extLst>
              <a:ext uri="{FF2B5EF4-FFF2-40B4-BE49-F238E27FC236}">
                <a16:creationId xmlns:a16="http://schemas.microsoft.com/office/drawing/2014/main" id="{69C2EB33-0C69-49B7-AEC8-225EDC07EA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1" y="1"/>
          <a:ext cx="8858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0" name="Equation" r:id="rId13" imgW="888614" imgH="203112" progId="Equation.DSMT4">
                  <p:embed/>
                </p:oleObj>
              </mc:Choice>
              <mc:Fallback>
                <p:oleObj name="Equation" r:id="rId13" imgW="888614" imgH="203112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"/>
                        <a:ext cx="8858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13" name="Rectangle 57">
            <a:extLst>
              <a:ext uri="{FF2B5EF4-FFF2-40B4-BE49-F238E27FC236}">
                <a16:creationId xmlns:a16="http://schemas.microsoft.com/office/drawing/2014/main" id="{26DFC519-E945-4171-81D1-4D25E7A83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14" name="Object 58">
            <a:extLst>
              <a:ext uri="{FF2B5EF4-FFF2-40B4-BE49-F238E27FC236}">
                <a16:creationId xmlns:a16="http://schemas.microsoft.com/office/drawing/2014/main" id="{A7C357C4-17CA-4096-90D4-B4CFF8420D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8300" y="1457326"/>
          <a:ext cx="28082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1" name="Equation" r:id="rId15" imgW="888614" imgH="203112" progId="Equation.DSMT4">
                  <p:embed/>
                </p:oleObj>
              </mc:Choice>
              <mc:Fallback>
                <p:oleObj name="Equation" r:id="rId15" imgW="888614" imgH="203112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1457326"/>
                        <a:ext cx="2808288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16" name="Rectangle 60">
            <a:extLst>
              <a:ext uri="{FF2B5EF4-FFF2-40B4-BE49-F238E27FC236}">
                <a16:creationId xmlns:a16="http://schemas.microsoft.com/office/drawing/2014/main" id="{4558AD9E-4C6B-49F4-BCBE-0567FA86D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15" name="Object 59">
            <a:extLst>
              <a:ext uri="{FF2B5EF4-FFF2-40B4-BE49-F238E27FC236}">
                <a16:creationId xmlns:a16="http://schemas.microsoft.com/office/drawing/2014/main" id="{B82D5B4A-5D27-45C8-AFAF-D9807C4ABA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2264" y="3644900"/>
          <a:ext cx="26638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2" name="Equation" r:id="rId17" imgW="1040948" imgH="228501" progId="Equation.DSMT4">
                  <p:embed/>
                </p:oleObj>
              </mc:Choice>
              <mc:Fallback>
                <p:oleObj name="Equation" r:id="rId17" imgW="1040948" imgH="228501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4" y="3644900"/>
                        <a:ext cx="2663825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7" name="Object 61">
            <a:extLst>
              <a:ext uri="{FF2B5EF4-FFF2-40B4-BE49-F238E27FC236}">
                <a16:creationId xmlns:a16="http://schemas.microsoft.com/office/drawing/2014/main" id="{B6F32BE6-1F17-4283-8FEF-9EF3F73BD2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2264" y="2852738"/>
          <a:ext cx="2808287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3" name="Equation" r:id="rId19" imgW="888614" imgH="203112" progId="Equation.DSMT4">
                  <p:embed/>
                </p:oleObj>
              </mc:Choice>
              <mc:Fallback>
                <p:oleObj name="Equation" r:id="rId19" imgW="888614" imgH="203112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4" y="2852738"/>
                        <a:ext cx="2808287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19" name="Rectangle 63">
            <a:extLst>
              <a:ext uri="{FF2B5EF4-FFF2-40B4-BE49-F238E27FC236}">
                <a16:creationId xmlns:a16="http://schemas.microsoft.com/office/drawing/2014/main" id="{3175D3BC-D629-4721-993C-2AE3A44EB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18" name="Object 62">
            <a:extLst>
              <a:ext uri="{FF2B5EF4-FFF2-40B4-BE49-F238E27FC236}">
                <a16:creationId xmlns:a16="http://schemas.microsoft.com/office/drawing/2014/main" id="{AB37C997-0D1C-4425-A888-EABDF4D2FC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6725" y="4292600"/>
          <a:ext cx="216058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4" name="Equation" r:id="rId21" imgW="761669" imgH="279279" progId="Equation.DSMT4">
                  <p:embed/>
                </p:oleObj>
              </mc:Choice>
              <mc:Fallback>
                <p:oleObj name="Equation" r:id="rId21" imgW="761669" imgH="279279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5" y="4292600"/>
                        <a:ext cx="2160588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21" name="Rectangle 65">
            <a:extLst>
              <a:ext uri="{FF2B5EF4-FFF2-40B4-BE49-F238E27FC236}">
                <a16:creationId xmlns:a16="http://schemas.microsoft.com/office/drawing/2014/main" id="{CE78A99B-B818-4929-BEE5-332397803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20" name="Object 64">
            <a:extLst>
              <a:ext uri="{FF2B5EF4-FFF2-40B4-BE49-F238E27FC236}">
                <a16:creationId xmlns:a16="http://schemas.microsoft.com/office/drawing/2014/main" id="{6CA81F7B-3754-47DB-AEB5-1AFBBA42CF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0" y="2924176"/>
          <a:ext cx="20891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5" name="Equation" r:id="rId23" imgW="825500" imgH="279400" progId="Equation.DSMT4">
                  <p:embed/>
                </p:oleObj>
              </mc:Choice>
              <mc:Fallback>
                <p:oleObj name="Equation" r:id="rId23" imgW="825500" imgH="279400" progId="Equation.DSMT4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2924176"/>
                        <a:ext cx="2089150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23" name="Rectangle 67">
            <a:extLst>
              <a:ext uri="{FF2B5EF4-FFF2-40B4-BE49-F238E27FC236}">
                <a16:creationId xmlns:a16="http://schemas.microsoft.com/office/drawing/2014/main" id="{D2CA57A2-E11B-48F2-8C0D-88F099BDE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22" name="Object 66">
            <a:extLst>
              <a:ext uri="{FF2B5EF4-FFF2-40B4-BE49-F238E27FC236}">
                <a16:creationId xmlns:a16="http://schemas.microsoft.com/office/drawing/2014/main" id="{F6CFC15A-9A1B-4879-858C-E480038CCB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0" y="3860800"/>
          <a:ext cx="216058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6" name="Equation" r:id="rId25" imgW="812447" imgH="279279" progId="Equation.DSMT4">
                  <p:embed/>
                </p:oleObj>
              </mc:Choice>
              <mc:Fallback>
                <p:oleObj name="Equation" r:id="rId25" imgW="812447" imgH="279279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3860800"/>
                        <a:ext cx="2160588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25" name="Rectangle 69">
            <a:extLst>
              <a:ext uri="{FF2B5EF4-FFF2-40B4-BE49-F238E27FC236}">
                <a16:creationId xmlns:a16="http://schemas.microsoft.com/office/drawing/2014/main" id="{7F4504EA-9008-4742-8903-DFC2F7B15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281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24" name="Object 68">
            <a:extLst>
              <a:ext uri="{FF2B5EF4-FFF2-40B4-BE49-F238E27FC236}">
                <a16:creationId xmlns:a16="http://schemas.microsoft.com/office/drawing/2014/main" id="{9A412287-19CD-400D-AB6E-E0AA42EC6F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0" y="4868864"/>
          <a:ext cx="216058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7" name="Equation" r:id="rId27" imgW="876300" imgH="279400" progId="Equation.DSMT4">
                  <p:embed/>
                </p:oleObj>
              </mc:Choice>
              <mc:Fallback>
                <p:oleObj name="Equation" r:id="rId27" imgW="876300" imgH="27940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4868864"/>
                        <a:ext cx="2160588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7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47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47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47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47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47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47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47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47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7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47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8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3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3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3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3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 nodeType="clickPar">
                      <p:stCondLst>
                        <p:cond delay="indefinite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27" dur="500"/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47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47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9" dur="500"/>
                                        <p:tgtEl>
                                          <p:spTgt spid="1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4" dur="5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9" dur="500"/>
                                        <p:tgtEl>
                                          <p:spTgt spid="1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 nodeType="clickPar">
                      <p:stCondLst>
                        <p:cond delay="indefinite"/>
                      </p:stCondLst>
                      <p:childTnLst>
                        <p:par>
                          <p:cTn id="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3" dur="500"/>
                                        <p:tgtEl>
                                          <p:spTgt spid="19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6" dur="500"/>
                                        <p:tgtEl>
                                          <p:spTgt spid="19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8" restart="whenNotActive" fill="hold" evtFilter="cancelBubble" nodeType="interactiveSeq">
                <p:stCondLst>
                  <p:cond evt="onClick" delay="0">
                    <p:tgtEl>
                      <p:spTgt spid="47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9" fill="hold" nodeType="clickPar">
                      <p:stCondLst>
                        <p:cond delay="0"/>
                      </p:stCondLst>
                      <p:childTnLst>
                        <p:par>
                          <p:cTn id="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62" dur="1" fill="hold"/>
                                        <p:tgtEl>
                                          <p:spTgt spid="471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3"/>
                  </p:tgtEl>
                </p:cond>
              </p:nextCondLst>
            </p:seq>
            <p:video>
              <p:cMediaNode>
                <p:cTn id="3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7113"/>
                </p:tgtEl>
              </p:cMediaNode>
            </p:video>
          </p:childTnLst>
        </p:cTn>
      </p:par>
    </p:tnLst>
    <p:bldLst>
      <p:bldP spid="47115" grpId="0" uiExpand="1" build="allAtOnce"/>
      <p:bldP spid="47116" grpId="0" animBg="1"/>
      <p:bldP spid="47117" grpId="0" animBg="1"/>
      <p:bldP spid="47118" grpId="0" animBg="1"/>
      <p:bldP spid="47118" grpId="1" animBg="1"/>
      <p:bldP spid="47119" grpId="0" animBg="1"/>
      <p:bldP spid="47119" grpId="1" animBg="1"/>
      <p:bldP spid="47120" grpId="0" animBg="1"/>
      <p:bldP spid="47120" grpId="1" animBg="1"/>
      <p:bldP spid="47121" grpId="0" animBg="1"/>
      <p:bldP spid="47121" grpId="1" animBg="1"/>
      <p:bldP spid="47122" grpId="0" animBg="1"/>
      <p:bldP spid="47122" grpId="1" animBg="1"/>
      <p:bldP spid="47123" grpId="0" animBg="1"/>
      <p:bldP spid="47123" grpId="1" animBg="1"/>
      <p:bldP spid="47124" grpId="0" animBg="1"/>
      <p:bldP spid="47124" grpId="1" animBg="1"/>
      <p:bldP spid="47125" grpId="0" animBg="1"/>
      <p:bldP spid="47125" grpId="1" animBg="1"/>
      <p:bldP spid="47126" grpId="0" animBg="1"/>
      <p:bldP spid="47126" grpId="1" animBg="1"/>
      <p:bldP spid="47127" grpId="0" animBg="1"/>
      <p:bldP spid="47127" grpId="1" animBg="1"/>
      <p:bldP spid="47128" grpId="0" animBg="1"/>
      <p:bldP spid="47128" grpId="1" animBg="1"/>
      <p:bldP spid="47129" grpId="0" animBg="1"/>
      <p:bldP spid="47129" grpId="1" animBg="1"/>
      <p:bldP spid="47130" grpId="0" animBg="1"/>
      <p:bldP spid="47131" grpId="0" animBg="1"/>
      <p:bldP spid="47132" grpId="0" animBg="1"/>
      <p:bldP spid="47132" grpId="1" animBg="1"/>
      <p:bldP spid="47133" grpId="0" animBg="1"/>
      <p:bldP spid="47133" grpId="1" animBg="1"/>
      <p:bldP spid="47134" grpId="0" animBg="1"/>
      <p:bldP spid="47134" grpId="1" animBg="1"/>
      <p:bldP spid="47135" grpId="0" animBg="1"/>
      <p:bldP spid="47135" grpId="1" animBg="1"/>
      <p:bldP spid="47136" grpId="0" animBg="1"/>
      <p:bldP spid="47136" grpId="1" animBg="1"/>
      <p:bldP spid="47137" grpId="0" animBg="1"/>
      <p:bldP spid="47137" grpId="1" animBg="1"/>
      <p:bldP spid="47138" grpId="0" animBg="1"/>
      <p:bldP spid="47138" grpId="1" animBg="1"/>
      <p:bldP spid="47139" grpId="0" animBg="1"/>
      <p:bldP spid="47139" grpId="1" animBg="1"/>
      <p:bldP spid="47140" grpId="0" animBg="1"/>
      <p:bldP spid="47140" grpId="1" animBg="1"/>
      <p:bldP spid="47141" grpId="0" animBg="1"/>
      <p:bldP spid="47141" grpId="1" animBg="1"/>
      <p:bldP spid="47142" grpId="0" animBg="1"/>
      <p:bldP spid="47142" grpId="1" animBg="1"/>
      <p:bldP spid="47143" grpId="0" animBg="1"/>
      <p:bldP spid="47143" grpId="1" animBg="1"/>
      <p:bldP spid="47144" grpId="0" animBg="1"/>
      <p:bldP spid="47144" grpId="1" animBg="1"/>
      <p:bldP spid="47145" grpId="0" animBg="1"/>
      <p:bldP spid="47145" grpId="1" animBg="1"/>
      <p:bldP spid="47146" grpId="0" animBg="1"/>
      <p:bldP spid="47146" grpId="1" animBg="1"/>
      <p:bldP spid="47147" grpId="0" animBg="1"/>
      <p:bldP spid="47147" grpId="1" animBg="1"/>
      <p:bldP spid="471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>
            <a:extLst>
              <a:ext uri="{FF2B5EF4-FFF2-40B4-BE49-F238E27FC236}">
                <a16:creationId xmlns:a16="http://schemas.microsoft.com/office/drawing/2014/main" id="{1558ABF8-0BAD-4D7C-85FF-340940347CEC}"/>
              </a:ext>
            </a:extLst>
          </p:cNvPr>
          <p:cNvGrpSpPr>
            <a:grpSpLocks/>
          </p:cNvGrpSpPr>
          <p:nvPr/>
        </p:nvGrpSpPr>
        <p:grpSpPr bwMode="auto">
          <a:xfrm>
            <a:off x="8543926" y="149225"/>
            <a:ext cx="1909763" cy="1766888"/>
            <a:chOff x="4422" y="94"/>
            <a:chExt cx="1203" cy="1113"/>
          </a:xfrm>
        </p:grpSpPr>
        <p:sp>
          <p:nvSpPr>
            <p:cNvPr id="48131" name="AutoShape 3">
              <a:extLst>
                <a:ext uri="{FF2B5EF4-FFF2-40B4-BE49-F238E27FC236}">
                  <a16:creationId xmlns:a16="http://schemas.microsoft.com/office/drawing/2014/main" id="{A48578D8-F4DC-4E75-AF7F-BDEBEF2B7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0" y="94"/>
              <a:ext cx="499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2353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8132" name="AutoShape 4">
              <a:extLst>
                <a:ext uri="{FF2B5EF4-FFF2-40B4-BE49-F238E27FC236}">
                  <a16:creationId xmlns:a16="http://schemas.microsoft.com/office/drawing/2014/main" id="{855E7E90-3E6E-48AD-8034-2C21CA5A87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329346">
              <a:off x="5080" y="225"/>
              <a:ext cx="500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2353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8133" name="AutoShape 5">
              <a:extLst>
                <a:ext uri="{FF2B5EF4-FFF2-40B4-BE49-F238E27FC236}">
                  <a16:creationId xmlns:a16="http://schemas.microsoft.com/office/drawing/2014/main" id="{D4C6033F-0766-4826-9045-86BF034A87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672901">
              <a:off x="4959" y="572"/>
              <a:ext cx="626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2353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8134" name="AutoShape 6">
              <a:extLst>
                <a:ext uri="{FF2B5EF4-FFF2-40B4-BE49-F238E27FC236}">
                  <a16:creationId xmlns:a16="http://schemas.microsoft.com/office/drawing/2014/main" id="{9D851001-0A08-4D84-A7E0-3A1A1AB05E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8670818">
              <a:off x="4605" y="618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2353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8135" name="AutoShape 7">
              <a:extLst>
                <a:ext uri="{FF2B5EF4-FFF2-40B4-BE49-F238E27FC236}">
                  <a16:creationId xmlns:a16="http://schemas.microsoft.com/office/drawing/2014/main" id="{A076A2B3-BEC5-498A-A33B-B8C1E4F3CE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43439">
              <a:off x="4445" y="295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2353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527" name="Oval 8">
              <a:hlinkClick r:id="rId7" action="ppaction://hlinksldjump"/>
              <a:extLst>
                <a:ext uri="{FF2B5EF4-FFF2-40B4-BE49-F238E27FC236}">
                  <a16:creationId xmlns:a16="http://schemas.microsoft.com/office/drawing/2014/main" id="{0BEC72C7-9501-41E9-B517-687CA26B5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0" y="456"/>
              <a:ext cx="363" cy="36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latin typeface="Times New Roman" panose="02020603050405020304" pitchFamily="18" charset="0"/>
                </a:rPr>
                <a:t>3</a:t>
              </a:r>
            </a:p>
          </p:txBody>
        </p:sp>
      </p:grpSp>
      <p:pic>
        <p:nvPicPr>
          <p:cNvPr id="48137" name="dh30s.avi">
            <a:hlinkClick r:id="" action="ppaction://media"/>
            <a:extLst>
              <a:ext uri="{FF2B5EF4-FFF2-40B4-BE49-F238E27FC236}">
                <a16:creationId xmlns:a16="http://schemas.microsoft.com/office/drawing/2014/main" id="{0A579AF9-BE99-4508-967A-08BC180306F1}"/>
              </a:ext>
            </a:extLst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8" name="Picture 10" descr="toan">
            <a:extLst>
              <a:ext uri="{FF2B5EF4-FFF2-40B4-BE49-F238E27FC236}">
                <a16:creationId xmlns:a16="http://schemas.microsoft.com/office/drawing/2014/main" id="{FDC7C0F3-644A-47F3-94C6-1D6BB009E2B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0"/>
            <a:ext cx="4114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9" name="Text Box 11">
            <a:extLst>
              <a:ext uri="{FF2B5EF4-FFF2-40B4-BE49-F238E27FC236}">
                <a16:creationId xmlns:a16="http://schemas.microsoft.com/office/drawing/2014/main" id="{94E5DA60-DFC4-466F-BA9E-0B52845E4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2852738"/>
            <a:ext cx="72358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 </a:t>
            </a:r>
            <a:r>
              <a:rPr lang="en-US" altLang="en-US" sz="2800" b="1">
                <a:solidFill>
                  <a:srgbClr val="990000"/>
                </a:solidFill>
              </a:rPr>
              <a:t>3x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>
                <a:solidFill>
                  <a:srgbClr val="990000"/>
                </a:solidFill>
              </a:rPr>
              <a:t> – 3xy – 5x + 5y</a:t>
            </a:r>
          </a:p>
          <a:p>
            <a:pPr eaLnBrk="1" hangingPunct="1"/>
            <a:r>
              <a:rPr lang="en-US" altLang="en-US" sz="3200" b="1">
                <a:solidFill>
                  <a:srgbClr val="000099"/>
                </a:solidFill>
              </a:rPr>
              <a:t>   = (3x – 3xy) – (5x – 5y)</a:t>
            </a:r>
          </a:p>
          <a:p>
            <a:pPr eaLnBrk="1" hangingPunct="1"/>
            <a:r>
              <a:rPr lang="en-US" altLang="en-US" sz="3200" b="1">
                <a:solidFill>
                  <a:srgbClr val="000099"/>
                </a:solidFill>
              </a:rPr>
              <a:t>   = 3x(x – y) – 5(x – y)</a:t>
            </a:r>
          </a:p>
          <a:p>
            <a:pPr eaLnBrk="1" hangingPunct="1"/>
            <a:r>
              <a:rPr lang="en-US" altLang="en-US" sz="3200" b="1">
                <a:solidFill>
                  <a:srgbClr val="000099"/>
                </a:solidFill>
              </a:rPr>
              <a:t>   </a:t>
            </a:r>
            <a:r>
              <a:rPr lang="en-US" altLang="en-US" sz="3200" b="1">
                <a:solidFill>
                  <a:srgbClr val="990000"/>
                </a:solidFill>
              </a:rPr>
              <a:t>= (x – y)(3x – 5)</a:t>
            </a:r>
            <a:r>
              <a:rPr lang="en-US" altLang="en-US" sz="2800" b="1">
                <a:solidFill>
                  <a:srgbClr val="000099"/>
                </a:solidFill>
              </a:rPr>
              <a:t> 	</a:t>
            </a:r>
          </a:p>
        </p:txBody>
      </p:sp>
      <p:sp>
        <p:nvSpPr>
          <p:cNvPr id="48140" name="Oval 12">
            <a:extLst>
              <a:ext uri="{FF2B5EF4-FFF2-40B4-BE49-F238E27FC236}">
                <a16:creationId xmlns:a16="http://schemas.microsoft.com/office/drawing/2014/main" id="{EAF9F765-2F2B-4372-9FD0-864727ACA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46</a:t>
            </a:r>
          </a:p>
        </p:txBody>
      </p:sp>
      <p:sp>
        <p:nvSpPr>
          <p:cNvPr id="48141" name="Oval 13">
            <a:extLst>
              <a:ext uri="{FF2B5EF4-FFF2-40B4-BE49-F238E27FC236}">
                <a16:creationId xmlns:a16="http://schemas.microsoft.com/office/drawing/2014/main" id="{E424BAD6-FE1C-43E3-A93A-379C5FD17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8142" name="Oval 14">
            <a:extLst>
              <a:ext uri="{FF2B5EF4-FFF2-40B4-BE49-F238E27FC236}">
                <a16:creationId xmlns:a16="http://schemas.microsoft.com/office/drawing/2014/main" id="{AC3432E3-42F7-4267-BE19-91186CCD5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8143" name="Oval 15">
            <a:extLst>
              <a:ext uri="{FF2B5EF4-FFF2-40B4-BE49-F238E27FC236}">
                <a16:creationId xmlns:a16="http://schemas.microsoft.com/office/drawing/2014/main" id="{A5FD8427-41B6-4DD8-8730-02CBC0AA6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48144" name="Oval 16">
            <a:extLst>
              <a:ext uri="{FF2B5EF4-FFF2-40B4-BE49-F238E27FC236}">
                <a16:creationId xmlns:a16="http://schemas.microsoft.com/office/drawing/2014/main" id="{9D67450F-293E-4C76-9BE3-BF6A65A76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48145" name="Oval 17">
            <a:extLst>
              <a:ext uri="{FF2B5EF4-FFF2-40B4-BE49-F238E27FC236}">
                <a16:creationId xmlns:a16="http://schemas.microsoft.com/office/drawing/2014/main" id="{2847CEB8-2492-4608-96E1-23408F0C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48146" name="Oval 18">
            <a:extLst>
              <a:ext uri="{FF2B5EF4-FFF2-40B4-BE49-F238E27FC236}">
                <a16:creationId xmlns:a16="http://schemas.microsoft.com/office/drawing/2014/main" id="{18B96C52-B7FE-4DC1-8F35-AAF179086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48147" name="Oval 19">
            <a:extLst>
              <a:ext uri="{FF2B5EF4-FFF2-40B4-BE49-F238E27FC236}">
                <a16:creationId xmlns:a16="http://schemas.microsoft.com/office/drawing/2014/main" id="{D968253E-6289-4064-A6E6-5D230E359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48148" name="Oval 20">
            <a:extLst>
              <a:ext uri="{FF2B5EF4-FFF2-40B4-BE49-F238E27FC236}">
                <a16:creationId xmlns:a16="http://schemas.microsoft.com/office/drawing/2014/main" id="{AA76AB65-5638-47BE-9768-526EF20A0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48149" name="Oval 21">
            <a:extLst>
              <a:ext uri="{FF2B5EF4-FFF2-40B4-BE49-F238E27FC236}">
                <a16:creationId xmlns:a16="http://schemas.microsoft.com/office/drawing/2014/main" id="{7FEECF56-19C5-46BE-BDCE-BB486A73C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48150" name="Oval 22">
            <a:extLst>
              <a:ext uri="{FF2B5EF4-FFF2-40B4-BE49-F238E27FC236}">
                <a16:creationId xmlns:a16="http://schemas.microsoft.com/office/drawing/2014/main" id="{411B08D3-EF1B-4893-8A2A-88AC7FF7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48151" name="Oval 23">
            <a:extLst>
              <a:ext uri="{FF2B5EF4-FFF2-40B4-BE49-F238E27FC236}">
                <a16:creationId xmlns:a16="http://schemas.microsoft.com/office/drawing/2014/main" id="{1880CCD7-CCD1-4A4D-AEC4-814950AC0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48152" name="Oval 24">
            <a:extLst>
              <a:ext uri="{FF2B5EF4-FFF2-40B4-BE49-F238E27FC236}">
                <a16:creationId xmlns:a16="http://schemas.microsoft.com/office/drawing/2014/main" id="{A69621FD-2D3C-43D5-8EF5-7C37C67F3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11</a:t>
            </a:r>
          </a:p>
        </p:txBody>
      </p:sp>
      <p:sp>
        <p:nvSpPr>
          <p:cNvPr id="48153" name="Oval 25">
            <a:extLst>
              <a:ext uri="{FF2B5EF4-FFF2-40B4-BE49-F238E27FC236}">
                <a16:creationId xmlns:a16="http://schemas.microsoft.com/office/drawing/2014/main" id="{9820008E-E00D-44C5-9320-578033458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48154" name="Oval 26">
            <a:extLst>
              <a:ext uri="{FF2B5EF4-FFF2-40B4-BE49-F238E27FC236}">
                <a16:creationId xmlns:a16="http://schemas.microsoft.com/office/drawing/2014/main" id="{7032565F-3816-4389-83F3-014545BCF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13</a:t>
            </a:r>
          </a:p>
        </p:txBody>
      </p:sp>
      <p:sp>
        <p:nvSpPr>
          <p:cNvPr id="48155" name="Oval 27">
            <a:extLst>
              <a:ext uri="{FF2B5EF4-FFF2-40B4-BE49-F238E27FC236}">
                <a16:creationId xmlns:a16="http://schemas.microsoft.com/office/drawing/2014/main" id="{581545AC-6584-41B5-B490-F2F84CB4E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14</a:t>
            </a:r>
          </a:p>
        </p:txBody>
      </p:sp>
      <p:sp>
        <p:nvSpPr>
          <p:cNvPr id="48156" name="Oval 28">
            <a:extLst>
              <a:ext uri="{FF2B5EF4-FFF2-40B4-BE49-F238E27FC236}">
                <a16:creationId xmlns:a16="http://schemas.microsoft.com/office/drawing/2014/main" id="{785D2883-DAD0-4883-B1C2-721E825AA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15</a:t>
            </a:r>
          </a:p>
        </p:txBody>
      </p:sp>
      <p:sp>
        <p:nvSpPr>
          <p:cNvPr id="48157" name="Oval 29">
            <a:extLst>
              <a:ext uri="{FF2B5EF4-FFF2-40B4-BE49-F238E27FC236}">
                <a16:creationId xmlns:a16="http://schemas.microsoft.com/office/drawing/2014/main" id="{4E4BDE98-FA80-41FF-B513-B0F2678BE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16</a:t>
            </a:r>
          </a:p>
        </p:txBody>
      </p:sp>
      <p:sp>
        <p:nvSpPr>
          <p:cNvPr id="48158" name="Oval 30">
            <a:extLst>
              <a:ext uri="{FF2B5EF4-FFF2-40B4-BE49-F238E27FC236}">
                <a16:creationId xmlns:a16="http://schemas.microsoft.com/office/drawing/2014/main" id="{F8DAE93E-E900-4BD5-8C72-367EED378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17</a:t>
            </a:r>
          </a:p>
        </p:txBody>
      </p:sp>
      <p:sp>
        <p:nvSpPr>
          <p:cNvPr id="48159" name="Oval 31">
            <a:extLst>
              <a:ext uri="{FF2B5EF4-FFF2-40B4-BE49-F238E27FC236}">
                <a16:creationId xmlns:a16="http://schemas.microsoft.com/office/drawing/2014/main" id="{EF0FA9EF-2C8B-4666-A01A-E13209916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48160" name="Oval 32">
            <a:extLst>
              <a:ext uri="{FF2B5EF4-FFF2-40B4-BE49-F238E27FC236}">
                <a16:creationId xmlns:a16="http://schemas.microsoft.com/office/drawing/2014/main" id="{0D329F74-F0DC-4C02-98AB-C5F31F3F2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19</a:t>
            </a:r>
          </a:p>
        </p:txBody>
      </p:sp>
      <p:sp>
        <p:nvSpPr>
          <p:cNvPr id="48161" name="Oval 33">
            <a:extLst>
              <a:ext uri="{FF2B5EF4-FFF2-40B4-BE49-F238E27FC236}">
                <a16:creationId xmlns:a16="http://schemas.microsoft.com/office/drawing/2014/main" id="{4FCF86A2-E4C3-4B90-B8F6-DB57298A8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20</a:t>
            </a:r>
          </a:p>
        </p:txBody>
      </p:sp>
      <p:sp>
        <p:nvSpPr>
          <p:cNvPr id="48162" name="Oval 34">
            <a:extLst>
              <a:ext uri="{FF2B5EF4-FFF2-40B4-BE49-F238E27FC236}">
                <a16:creationId xmlns:a16="http://schemas.microsoft.com/office/drawing/2014/main" id="{7A7E16E8-20D5-40F5-8DB6-ABF68F270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48163" name="Oval 35">
            <a:extLst>
              <a:ext uri="{FF2B5EF4-FFF2-40B4-BE49-F238E27FC236}">
                <a16:creationId xmlns:a16="http://schemas.microsoft.com/office/drawing/2014/main" id="{7DFA6FA3-E74E-45C0-9E4A-6BCE24409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22</a:t>
            </a:r>
          </a:p>
        </p:txBody>
      </p:sp>
      <p:sp>
        <p:nvSpPr>
          <p:cNvPr id="48164" name="Oval 36">
            <a:extLst>
              <a:ext uri="{FF2B5EF4-FFF2-40B4-BE49-F238E27FC236}">
                <a16:creationId xmlns:a16="http://schemas.microsoft.com/office/drawing/2014/main" id="{432921DA-D7B1-41BD-A907-5E54B22C9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23</a:t>
            </a:r>
          </a:p>
        </p:txBody>
      </p:sp>
      <p:sp>
        <p:nvSpPr>
          <p:cNvPr id="48165" name="Oval 37">
            <a:extLst>
              <a:ext uri="{FF2B5EF4-FFF2-40B4-BE49-F238E27FC236}">
                <a16:creationId xmlns:a16="http://schemas.microsoft.com/office/drawing/2014/main" id="{733D920B-97FF-44FE-93D4-F8A726AEE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24</a:t>
            </a:r>
          </a:p>
        </p:txBody>
      </p:sp>
      <p:sp>
        <p:nvSpPr>
          <p:cNvPr id="48166" name="Oval 38">
            <a:extLst>
              <a:ext uri="{FF2B5EF4-FFF2-40B4-BE49-F238E27FC236}">
                <a16:creationId xmlns:a16="http://schemas.microsoft.com/office/drawing/2014/main" id="{32A9B77D-F7BD-41C1-B0AD-14D9FA8DB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48167" name="Oval 39">
            <a:extLst>
              <a:ext uri="{FF2B5EF4-FFF2-40B4-BE49-F238E27FC236}">
                <a16:creationId xmlns:a16="http://schemas.microsoft.com/office/drawing/2014/main" id="{E0E13223-2A01-4F57-BFA2-778C39DEF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26</a:t>
            </a:r>
          </a:p>
        </p:txBody>
      </p:sp>
      <p:sp>
        <p:nvSpPr>
          <p:cNvPr id="48168" name="Oval 40">
            <a:extLst>
              <a:ext uri="{FF2B5EF4-FFF2-40B4-BE49-F238E27FC236}">
                <a16:creationId xmlns:a16="http://schemas.microsoft.com/office/drawing/2014/main" id="{42287B2E-7EBD-43F0-99E6-202D0CDCC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27</a:t>
            </a:r>
          </a:p>
        </p:txBody>
      </p:sp>
      <p:sp>
        <p:nvSpPr>
          <p:cNvPr id="48169" name="Oval 41">
            <a:extLst>
              <a:ext uri="{FF2B5EF4-FFF2-40B4-BE49-F238E27FC236}">
                <a16:creationId xmlns:a16="http://schemas.microsoft.com/office/drawing/2014/main" id="{4143B07C-750E-4EE7-A33D-880111777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28</a:t>
            </a:r>
          </a:p>
        </p:txBody>
      </p:sp>
      <p:sp>
        <p:nvSpPr>
          <p:cNvPr id="48170" name="Oval 42">
            <a:extLst>
              <a:ext uri="{FF2B5EF4-FFF2-40B4-BE49-F238E27FC236}">
                <a16:creationId xmlns:a16="http://schemas.microsoft.com/office/drawing/2014/main" id="{C1D3CE9A-6FC1-49A9-87E5-ADE1A137A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29</a:t>
            </a:r>
          </a:p>
        </p:txBody>
      </p:sp>
      <p:sp>
        <p:nvSpPr>
          <p:cNvPr id="48171" name="Oval 43">
            <a:extLst>
              <a:ext uri="{FF2B5EF4-FFF2-40B4-BE49-F238E27FC236}">
                <a16:creationId xmlns:a16="http://schemas.microsoft.com/office/drawing/2014/main" id="{780D58CC-5B57-4389-84C6-004F925E6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30</a:t>
            </a:r>
          </a:p>
        </p:txBody>
      </p:sp>
      <p:sp>
        <p:nvSpPr>
          <p:cNvPr id="45" name="Left Arrow 44">
            <a:hlinkClick r:id="rId10" action="ppaction://hlinksldjump"/>
            <a:extLst>
              <a:ext uri="{FF2B5EF4-FFF2-40B4-BE49-F238E27FC236}">
                <a16:creationId xmlns:a16="http://schemas.microsoft.com/office/drawing/2014/main" id="{291EF330-9D65-4BDC-8F10-18363CC72C62}"/>
              </a:ext>
            </a:extLst>
          </p:cNvPr>
          <p:cNvSpPr/>
          <p:nvPr/>
        </p:nvSpPr>
        <p:spPr>
          <a:xfrm>
            <a:off x="1809720" y="5857892"/>
            <a:ext cx="857256" cy="714380"/>
          </a:xfrm>
          <a:prstGeom prst="leftArrow">
            <a:avLst/>
          </a:prstGeom>
          <a:effectLst>
            <a:outerShdw blurRad="50800" dist="50800" dir="5400000" algn="ctr" rotWithShape="0">
              <a:srgbClr val="0000FF"/>
            </a:outerShdw>
          </a:effectLst>
          <a:scene3d>
            <a:camera prst="orthographicFront"/>
            <a:lightRig rig="threePt" dir="t"/>
          </a:scene3d>
          <a:sp3d>
            <a:bevelT w="1905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0529" name="Picture 49" descr="Animate">
            <a:extLst>
              <a:ext uri="{FF2B5EF4-FFF2-40B4-BE49-F238E27FC236}">
                <a16:creationId xmlns:a16="http://schemas.microsoft.com/office/drawing/2014/main" id="{43C8DD86-862B-401F-BBEE-CB772B06D9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40280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0" name="Picture 50" descr="Animate">
            <a:extLst>
              <a:ext uri="{FF2B5EF4-FFF2-40B4-BE49-F238E27FC236}">
                <a16:creationId xmlns:a16="http://schemas.microsoft.com/office/drawing/2014/main" id="{B16985AD-9C36-4606-A069-6498FD6CAE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627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1" name="Picture 51" descr="Animate">
            <a:extLst>
              <a:ext uri="{FF2B5EF4-FFF2-40B4-BE49-F238E27FC236}">
                <a16:creationId xmlns:a16="http://schemas.microsoft.com/office/drawing/2014/main" id="{88C26E45-AB93-489D-8C3C-F09F7C365E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2131" y="3336132"/>
            <a:ext cx="67913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2" name="Picture 52" descr="Animate">
            <a:extLst>
              <a:ext uri="{FF2B5EF4-FFF2-40B4-BE49-F238E27FC236}">
                <a16:creationId xmlns:a16="http://schemas.microsoft.com/office/drawing/2014/main" id="{9B0D8855-727D-4ED3-95D8-99CFAF9D19B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1">
            <a:extLst>
              <a:ext uri="{FF2B5EF4-FFF2-40B4-BE49-F238E27FC236}">
                <a16:creationId xmlns:a16="http://schemas.microsoft.com/office/drawing/2014/main" id="{7D8B8EF3-5F51-478A-9E92-7EB542867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412875"/>
            <a:ext cx="7235825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Đa thức </a:t>
            </a:r>
            <a:r>
              <a:rPr lang="en-US" altLang="en-US" sz="2800" b="1">
                <a:solidFill>
                  <a:srgbClr val="000099"/>
                </a:solidFill>
              </a:rPr>
              <a:t> </a:t>
            </a:r>
            <a:r>
              <a:rPr lang="en-US" altLang="en-US" sz="2800" b="1">
                <a:solidFill>
                  <a:srgbClr val="990000"/>
                </a:solidFill>
              </a:rPr>
              <a:t>3x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>
                <a:solidFill>
                  <a:srgbClr val="990000"/>
                </a:solidFill>
              </a:rPr>
              <a:t> – 3xy – 5x + 5y</a:t>
            </a:r>
            <a:r>
              <a:rPr lang="en-US" altLang="en-US" sz="2800" b="1">
                <a:solidFill>
                  <a:srgbClr val="000099"/>
                </a:solidFill>
              </a:rPr>
              <a:t> được phân tích thành nhân tử như sau: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20534" name="Text Box 54">
            <a:extLst>
              <a:ext uri="{FF2B5EF4-FFF2-40B4-BE49-F238E27FC236}">
                <a16:creationId xmlns:a16="http://schemas.microsoft.com/office/drawing/2014/main" id="{1565A703-FA02-4BFF-8292-2B9FE438E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2636839"/>
            <a:ext cx="316865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?</a:t>
            </a:r>
            <a:r>
              <a:rPr lang="en-US" altLang="en-US" sz="3200">
                <a:solidFill>
                  <a:srgbClr val="000099"/>
                </a:solidFill>
                <a:latin typeface="Times New Roman" panose="02020603050405020304" pitchFamily="18" charset="0"/>
              </a:rPr>
              <a:t>Em hãy nêu các phương pháp đã sử dụng trong bài trên</a:t>
            </a: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20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7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3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3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3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48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 nodeType="clickPar">
                      <p:stCondLst>
                        <p:cond delay="0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2" dur="1" fill="hold"/>
                                        <p:tgtEl>
                                          <p:spTgt spid="481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7"/>
                  </p:tgtEl>
                </p:cond>
              </p:nextCondLst>
            </p:seq>
            <p:video>
              <p:cMediaNode>
                <p:cTn id="3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137"/>
                </p:tgtEl>
              </p:cMediaNode>
            </p:video>
          </p:childTnLst>
        </p:cTn>
      </p:par>
    </p:tnLst>
    <p:bldLst>
      <p:bldP spid="48139" grpId="0"/>
      <p:bldP spid="48140" grpId="0" animBg="1"/>
      <p:bldP spid="48141" grpId="0" animBg="1"/>
      <p:bldP spid="48142" grpId="0" animBg="1"/>
      <p:bldP spid="48142" grpId="1" animBg="1"/>
      <p:bldP spid="48143" grpId="0" animBg="1"/>
      <p:bldP spid="48143" grpId="1" animBg="1"/>
      <p:bldP spid="48144" grpId="0" animBg="1"/>
      <p:bldP spid="48144" grpId="1" animBg="1"/>
      <p:bldP spid="48145" grpId="0" animBg="1"/>
      <p:bldP spid="48145" grpId="1" animBg="1"/>
      <p:bldP spid="48146" grpId="0" animBg="1"/>
      <p:bldP spid="48146" grpId="1" animBg="1"/>
      <p:bldP spid="48147" grpId="0" animBg="1"/>
      <p:bldP spid="48147" grpId="1" animBg="1"/>
      <p:bldP spid="48148" grpId="0" animBg="1"/>
      <p:bldP spid="48148" grpId="1" animBg="1"/>
      <p:bldP spid="48149" grpId="0" animBg="1"/>
      <p:bldP spid="48149" grpId="1" animBg="1"/>
      <p:bldP spid="48150" grpId="0" animBg="1"/>
      <p:bldP spid="48150" grpId="1" animBg="1"/>
      <p:bldP spid="48151" grpId="0" animBg="1"/>
      <p:bldP spid="48151" grpId="1" animBg="1"/>
      <p:bldP spid="48152" grpId="0" animBg="1"/>
      <p:bldP spid="48152" grpId="1" animBg="1"/>
      <p:bldP spid="48153" grpId="0" animBg="1"/>
      <p:bldP spid="48153" grpId="1" animBg="1"/>
      <p:bldP spid="48154" grpId="0" animBg="1"/>
      <p:bldP spid="48155" grpId="0" animBg="1"/>
      <p:bldP spid="48156" grpId="0" animBg="1"/>
      <p:bldP spid="48156" grpId="1" animBg="1"/>
      <p:bldP spid="48157" grpId="0" animBg="1"/>
      <p:bldP spid="48157" grpId="1" animBg="1"/>
      <p:bldP spid="48158" grpId="0" animBg="1"/>
      <p:bldP spid="48158" grpId="1" animBg="1"/>
      <p:bldP spid="48159" grpId="0" animBg="1"/>
      <p:bldP spid="48159" grpId="1" animBg="1"/>
      <p:bldP spid="48160" grpId="0" animBg="1"/>
      <p:bldP spid="48160" grpId="1" animBg="1"/>
      <p:bldP spid="48161" grpId="0" animBg="1"/>
      <p:bldP spid="48161" grpId="1" animBg="1"/>
      <p:bldP spid="48162" grpId="0" animBg="1"/>
      <p:bldP spid="48162" grpId="1" animBg="1"/>
      <p:bldP spid="48163" grpId="0" animBg="1"/>
      <p:bldP spid="48163" grpId="1" animBg="1"/>
      <p:bldP spid="48164" grpId="0" animBg="1"/>
      <p:bldP spid="48164" grpId="1" animBg="1"/>
      <p:bldP spid="48165" grpId="0" animBg="1"/>
      <p:bldP spid="48165" grpId="1" animBg="1"/>
      <p:bldP spid="48166" grpId="0" animBg="1"/>
      <p:bldP spid="48166" grpId="1" animBg="1"/>
      <p:bldP spid="48167" grpId="0" animBg="1"/>
      <p:bldP spid="48167" grpId="1" animBg="1"/>
      <p:bldP spid="48168" grpId="0" animBg="1"/>
      <p:bldP spid="48168" grpId="1" animBg="1"/>
      <p:bldP spid="48169" grpId="0" animBg="1"/>
      <p:bldP spid="48169" grpId="1" animBg="1"/>
      <p:bldP spid="48170" grpId="0" animBg="1"/>
      <p:bldP spid="48170" grpId="1" animBg="1"/>
      <p:bldP spid="48171" grpId="0" animBg="1"/>
      <p:bldP spid="48171" grpId="1" animBg="1"/>
      <p:bldP spid="2" grpId="0"/>
      <p:bldP spid="20534" grpId="0"/>
      <p:bldP spid="2053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>
            <a:extLst>
              <a:ext uri="{FF2B5EF4-FFF2-40B4-BE49-F238E27FC236}">
                <a16:creationId xmlns:a16="http://schemas.microsoft.com/office/drawing/2014/main" id="{4401BEFB-F1ED-4FA2-85C7-1F3DCF6162BB}"/>
              </a:ext>
            </a:extLst>
          </p:cNvPr>
          <p:cNvGrpSpPr>
            <a:grpSpLocks/>
          </p:cNvGrpSpPr>
          <p:nvPr/>
        </p:nvGrpSpPr>
        <p:grpSpPr bwMode="auto">
          <a:xfrm>
            <a:off x="8153401" y="304800"/>
            <a:ext cx="1909763" cy="1766888"/>
            <a:chOff x="4150" y="1480"/>
            <a:chExt cx="1203" cy="1113"/>
          </a:xfrm>
        </p:grpSpPr>
        <p:sp>
          <p:nvSpPr>
            <p:cNvPr id="21549" name="AutoShape 3">
              <a:extLst>
                <a:ext uri="{FF2B5EF4-FFF2-40B4-BE49-F238E27FC236}">
                  <a16:creationId xmlns:a16="http://schemas.microsoft.com/office/drawing/2014/main" id="{A1404D2C-D9D5-411C-A3BF-A0A2FB8CA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8" y="1480"/>
              <a:ext cx="499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21 w 21600"/>
                <a:gd name="T13" fmla="*/ 2274 h 21600"/>
                <a:gd name="T14" fmla="*/ 16535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0" name="AutoShape 4">
              <a:extLst>
                <a:ext uri="{FF2B5EF4-FFF2-40B4-BE49-F238E27FC236}">
                  <a16:creationId xmlns:a16="http://schemas.microsoft.com/office/drawing/2014/main" id="{9972C53C-70B6-4FB6-AA4A-F51A555DB4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329346">
              <a:off x="4809" y="1610"/>
              <a:ext cx="500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54 w 21600"/>
                <a:gd name="T13" fmla="*/ 2274 h 21600"/>
                <a:gd name="T14" fmla="*/ 16546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1" name="AutoShape 5">
              <a:extLst>
                <a:ext uri="{FF2B5EF4-FFF2-40B4-BE49-F238E27FC236}">
                  <a16:creationId xmlns:a16="http://schemas.microsoft.com/office/drawing/2014/main" id="{262423B0-5077-42C6-81A6-7ABD7A6606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672901">
              <a:off x="4688" y="1951"/>
              <a:ext cx="626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8 w 21600"/>
                <a:gd name="T13" fmla="*/ 2274 h 21600"/>
                <a:gd name="T14" fmla="*/ 16562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2" name="AutoShape 6">
              <a:extLst>
                <a:ext uri="{FF2B5EF4-FFF2-40B4-BE49-F238E27FC236}">
                  <a16:creationId xmlns:a16="http://schemas.microsoft.com/office/drawing/2014/main" id="{3ED53013-D7B4-43E1-A9F8-B772B9ECEF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8670818">
              <a:off x="4333" y="2004"/>
              <a:ext cx="544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74 h 21600"/>
                <a:gd name="T14" fmla="*/ 16557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3" name="AutoShape 7">
              <a:extLst>
                <a:ext uri="{FF2B5EF4-FFF2-40B4-BE49-F238E27FC236}">
                  <a16:creationId xmlns:a16="http://schemas.microsoft.com/office/drawing/2014/main" id="{430BD311-1EBA-4D24-8842-E7AA3CA70D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43439">
              <a:off x="4173" y="1681"/>
              <a:ext cx="544" cy="5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74 h 21600"/>
                <a:gd name="T14" fmla="*/ 16557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54" name="Oval 8">
              <a:hlinkClick r:id="rId7" action="ppaction://hlinksldjump"/>
              <a:extLst>
                <a:ext uri="{FF2B5EF4-FFF2-40B4-BE49-F238E27FC236}">
                  <a16:creationId xmlns:a16="http://schemas.microsoft.com/office/drawing/2014/main" id="{79F3BACC-A40B-4EC9-92E4-A175411AB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1842"/>
              <a:ext cx="363" cy="363"/>
            </a:xfrm>
            <a:prstGeom prst="ellipse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latin typeface="Times New Roman" panose="02020603050405020304" pitchFamily="18" charset="0"/>
                </a:rPr>
                <a:t>4</a:t>
              </a:r>
            </a:p>
          </p:txBody>
        </p:sp>
      </p:grpSp>
      <p:pic>
        <p:nvPicPr>
          <p:cNvPr id="49161" name="dh30s.avi">
            <a:hlinkClick r:id="" action="ppaction://media"/>
            <a:extLst>
              <a:ext uri="{FF2B5EF4-FFF2-40B4-BE49-F238E27FC236}">
                <a16:creationId xmlns:a16="http://schemas.microsoft.com/office/drawing/2014/main" id="{56D0129F-CA44-4F2B-9D29-FFAA6017DBB6}"/>
              </a:ext>
            </a:extLst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2" name="Picture 10" descr="toan">
            <a:extLst>
              <a:ext uri="{FF2B5EF4-FFF2-40B4-BE49-F238E27FC236}">
                <a16:creationId xmlns:a16="http://schemas.microsoft.com/office/drawing/2014/main" id="{5384B6B0-5285-407E-ACC9-E1C89F140B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4114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3" name="Text Box 11">
            <a:extLst>
              <a:ext uri="{FF2B5EF4-FFF2-40B4-BE49-F238E27FC236}">
                <a16:creationId xmlns:a16="http://schemas.microsoft.com/office/drawing/2014/main" id="{00135334-7050-4A1E-AC55-41443635E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057400"/>
            <a:ext cx="64833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phân tích  đa thức  thành nhân tử</a:t>
            </a:r>
            <a:r>
              <a:rPr lang="en-US" altLang="en-US" sz="280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</a:t>
            </a:r>
            <a:r>
              <a:rPr lang="en-US" altLang="en-US" sz="3200" b="1">
                <a:solidFill>
                  <a:srgbClr val="990000"/>
                </a:solidFill>
              </a:rPr>
              <a:t>x</a:t>
            </a:r>
            <a:r>
              <a:rPr lang="en-US" altLang="en-US" sz="3200" b="1" baseline="30000">
                <a:solidFill>
                  <a:srgbClr val="990000"/>
                </a:solidFill>
              </a:rPr>
              <a:t>2</a:t>
            </a:r>
            <a:r>
              <a:rPr lang="en-US" altLang="en-US" sz="3200" b="1">
                <a:solidFill>
                  <a:srgbClr val="990000"/>
                </a:solidFill>
              </a:rPr>
              <a:t> + 4x + 4 – y</a:t>
            </a:r>
            <a:r>
              <a:rPr lang="en-US" altLang="en-US" sz="32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 baseline="30000">
                <a:solidFill>
                  <a:srgbClr val="0000FF"/>
                </a:solidFill>
              </a:rPr>
              <a:t>  </a:t>
            </a:r>
            <a:r>
              <a:rPr lang="en-US" altLang="en-US" sz="2800" b="1">
                <a:solidFill>
                  <a:srgbClr val="0000FF"/>
                </a:solidFill>
              </a:rPr>
              <a:t> </a:t>
            </a:r>
            <a:endParaRPr lang="en-US" altLang="en-US" sz="2800" b="1">
              <a:solidFill>
                <a:schemeClr val="bg2"/>
              </a:solidFill>
            </a:endParaRPr>
          </a:p>
        </p:txBody>
      </p:sp>
      <p:sp>
        <p:nvSpPr>
          <p:cNvPr id="49167" name="Oval 15">
            <a:extLst>
              <a:ext uri="{FF2B5EF4-FFF2-40B4-BE49-F238E27FC236}">
                <a16:creationId xmlns:a16="http://schemas.microsoft.com/office/drawing/2014/main" id="{890862A2-4AD6-41CF-8169-3B43B41FF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46</a:t>
            </a:r>
          </a:p>
        </p:txBody>
      </p:sp>
      <p:sp>
        <p:nvSpPr>
          <p:cNvPr id="49168" name="Oval 16">
            <a:extLst>
              <a:ext uri="{FF2B5EF4-FFF2-40B4-BE49-F238E27FC236}">
                <a16:creationId xmlns:a16="http://schemas.microsoft.com/office/drawing/2014/main" id="{ADB5A75B-3536-49C8-847D-15B3C56BA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9169" name="Oval 17">
            <a:extLst>
              <a:ext uri="{FF2B5EF4-FFF2-40B4-BE49-F238E27FC236}">
                <a16:creationId xmlns:a16="http://schemas.microsoft.com/office/drawing/2014/main" id="{7E598E1A-1B02-4AC8-B67A-BC7A0E2D4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9170" name="Oval 18">
            <a:extLst>
              <a:ext uri="{FF2B5EF4-FFF2-40B4-BE49-F238E27FC236}">
                <a16:creationId xmlns:a16="http://schemas.microsoft.com/office/drawing/2014/main" id="{6D0F1F9B-95DF-4429-91C6-F8467F24F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49171" name="Oval 19">
            <a:extLst>
              <a:ext uri="{FF2B5EF4-FFF2-40B4-BE49-F238E27FC236}">
                <a16:creationId xmlns:a16="http://schemas.microsoft.com/office/drawing/2014/main" id="{0D69D984-F54A-4844-BDAF-F1CE5D00E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49172" name="Oval 20">
            <a:extLst>
              <a:ext uri="{FF2B5EF4-FFF2-40B4-BE49-F238E27FC236}">
                <a16:creationId xmlns:a16="http://schemas.microsoft.com/office/drawing/2014/main" id="{FC8CCA6B-480D-4E0A-A565-09455355F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49173" name="Oval 21">
            <a:extLst>
              <a:ext uri="{FF2B5EF4-FFF2-40B4-BE49-F238E27FC236}">
                <a16:creationId xmlns:a16="http://schemas.microsoft.com/office/drawing/2014/main" id="{3238DFBE-0856-4F69-B883-15FC84E13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49174" name="Oval 22">
            <a:extLst>
              <a:ext uri="{FF2B5EF4-FFF2-40B4-BE49-F238E27FC236}">
                <a16:creationId xmlns:a16="http://schemas.microsoft.com/office/drawing/2014/main" id="{5B66A60E-0305-4A1A-B609-8F341441A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49175" name="Oval 23">
            <a:extLst>
              <a:ext uri="{FF2B5EF4-FFF2-40B4-BE49-F238E27FC236}">
                <a16:creationId xmlns:a16="http://schemas.microsoft.com/office/drawing/2014/main" id="{CED7E572-9DE2-4E30-BFA6-FE6F3863B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49176" name="Oval 24">
            <a:extLst>
              <a:ext uri="{FF2B5EF4-FFF2-40B4-BE49-F238E27FC236}">
                <a16:creationId xmlns:a16="http://schemas.microsoft.com/office/drawing/2014/main" id="{3E5BE3ED-ABFA-44C7-8928-A8ADAE245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49177" name="Oval 25">
            <a:extLst>
              <a:ext uri="{FF2B5EF4-FFF2-40B4-BE49-F238E27FC236}">
                <a16:creationId xmlns:a16="http://schemas.microsoft.com/office/drawing/2014/main" id="{8B5A5016-3035-4B38-BEF4-F0B3B8B6A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49178" name="Oval 26">
            <a:extLst>
              <a:ext uri="{FF2B5EF4-FFF2-40B4-BE49-F238E27FC236}">
                <a16:creationId xmlns:a16="http://schemas.microsoft.com/office/drawing/2014/main" id="{BDA72FB6-92B9-4FD1-8045-DAE6938F1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49179" name="Oval 27">
            <a:extLst>
              <a:ext uri="{FF2B5EF4-FFF2-40B4-BE49-F238E27FC236}">
                <a16:creationId xmlns:a16="http://schemas.microsoft.com/office/drawing/2014/main" id="{1BFFA91E-9547-4675-9463-024FE6470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11</a:t>
            </a:r>
          </a:p>
        </p:txBody>
      </p:sp>
      <p:sp>
        <p:nvSpPr>
          <p:cNvPr id="49180" name="Oval 28">
            <a:extLst>
              <a:ext uri="{FF2B5EF4-FFF2-40B4-BE49-F238E27FC236}">
                <a16:creationId xmlns:a16="http://schemas.microsoft.com/office/drawing/2014/main" id="{FB8C1312-4797-4D14-9E21-29CC9E1A6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49181" name="Oval 29">
            <a:extLst>
              <a:ext uri="{FF2B5EF4-FFF2-40B4-BE49-F238E27FC236}">
                <a16:creationId xmlns:a16="http://schemas.microsoft.com/office/drawing/2014/main" id="{461D0D7F-0A3C-4D81-AD07-5660D7582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13</a:t>
            </a:r>
          </a:p>
        </p:txBody>
      </p:sp>
      <p:sp>
        <p:nvSpPr>
          <p:cNvPr id="49182" name="Oval 30">
            <a:extLst>
              <a:ext uri="{FF2B5EF4-FFF2-40B4-BE49-F238E27FC236}">
                <a16:creationId xmlns:a16="http://schemas.microsoft.com/office/drawing/2014/main" id="{730626DB-CD3B-4E43-905D-45050ABC0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14</a:t>
            </a:r>
          </a:p>
        </p:txBody>
      </p:sp>
      <p:sp>
        <p:nvSpPr>
          <p:cNvPr id="49183" name="Oval 31">
            <a:extLst>
              <a:ext uri="{FF2B5EF4-FFF2-40B4-BE49-F238E27FC236}">
                <a16:creationId xmlns:a16="http://schemas.microsoft.com/office/drawing/2014/main" id="{F03BB8EB-5948-4F27-96C5-914C20E76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15</a:t>
            </a:r>
          </a:p>
        </p:txBody>
      </p:sp>
      <p:sp>
        <p:nvSpPr>
          <p:cNvPr id="49184" name="Oval 32">
            <a:extLst>
              <a:ext uri="{FF2B5EF4-FFF2-40B4-BE49-F238E27FC236}">
                <a16:creationId xmlns:a16="http://schemas.microsoft.com/office/drawing/2014/main" id="{E98B57AE-6AE0-43E4-8836-C1D01E061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16</a:t>
            </a:r>
          </a:p>
        </p:txBody>
      </p:sp>
      <p:sp>
        <p:nvSpPr>
          <p:cNvPr id="49185" name="Oval 33">
            <a:extLst>
              <a:ext uri="{FF2B5EF4-FFF2-40B4-BE49-F238E27FC236}">
                <a16:creationId xmlns:a16="http://schemas.microsoft.com/office/drawing/2014/main" id="{A8EA3BC6-85E9-41F4-BFFB-ED0AF453E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17</a:t>
            </a:r>
          </a:p>
        </p:txBody>
      </p:sp>
      <p:sp>
        <p:nvSpPr>
          <p:cNvPr id="49186" name="Oval 34">
            <a:extLst>
              <a:ext uri="{FF2B5EF4-FFF2-40B4-BE49-F238E27FC236}">
                <a16:creationId xmlns:a16="http://schemas.microsoft.com/office/drawing/2014/main" id="{EF082C12-96C3-4621-8A2E-046BC3A57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49187" name="Oval 35">
            <a:extLst>
              <a:ext uri="{FF2B5EF4-FFF2-40B4-BE49-F238E27FC236}">
                <a16:creationId xmlns:a16="http://schemas.microsoft.com/office/drawing/2014/main" id="{D67D8ADD-230C-4C06-9214-477462AD5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19</a:t>
            </a:r>
          </a:p>
        </p:txBody>
      </p:sp>
      <p:sp>
        <p:nvSpPr>
          <p:cNvPr id="49188" name="Oval 36">
            <a:extLst>
              <a:ext uri="{FF2B5EF4-FFF2-40B4-BE49-F238E27FC236}">
                <a16:creationId xmlns:a16="http://schemas.microsoft.com/office/drawing/2014/main" id="{8649A1DD-75F2-4DD1-8611-B1E6BED5E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20</a:t>
            </a:r>
          </a:p>
        </p:txBody>
      </p:sp>
      <p:sp>
        <p:nvSpPr>
          <p:cNvPr id="49189" name="Oval 37">
            <a:extLst>
              <a:ext uri="{FF2B5EF4-FFF2-40B4-BE49-F238E27FC236}">
                <a16:creationId xmlns:a16="http://schemas.microsoft.com/office/drawing/2014/main" id="{06BEC3A2-7669-45B7-AAB4-3559ADAA2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49190" name="Oval 38">
            <a:extLst>
              <a:ext uri="{FF2B5EF4-FFF2-40B4-BE49-F238E27FC236}">
                <a16:creationId xmlns:a16="http://schemas.microsoft.com/office/drawing/2014/main" id="{7E698FB2-41B0-48C2-983A-BF3FF3788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22</a:t>
            </a:r>
          </a:p>
        </p:txBody>
      </p:sp>
      <p:sp>
        <p:nvSpPr>
          <p:cNvPr id="49191" name="Oval 39">
            <a:extLst>
              <a:ext uri="{FF2B5EF4-FFF2-40B4-BE49-F238E27FC236}">
                <a16:creationId xmlns:a16="http://schemas.microsoft.com/office/drawing/2014/main" id="{A638D99F-8E5F-4C45-98F3-C18583F08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23</a:t>
            </a:r>
          </a:p>
        </p:txBody>
      </p:sp>
      <p:sp>
        <p:nvSpPr>
          <p:cNvPr id="49192" name="Oval 40">
            <a:extLst>
              <a:ext uri="{FF2B5EF4-FFF2-40B4-BE49-F238E27FC236}">
                <a16:creationId xmlns:a16="http://schemas.microsoft.com/office/drawing/2014/main" id="{A945B0B9-D179-4C46-94AE-D721226B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24</a:t>
            </a:r>
          </a:p>
        </p:txBody>
      </p:sp>
      <p:sp>
        <p:nvSpPr>
          <p:cNvPr id="49193" name="Oval 41">
            <a:extLst>
              <a:ext uri="{FF2B5EF4-FFF2-40B4-BE49-F238E27FC236}">
                <a16:creationId xmlns:a16="http://schemas.microsoft.com/office/drawing/2014/main" id="{09D0CC74-FDBA-403F-BE96-69521B5C5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49194" name="Oval 42">
            <a:extLst>
              <a:ext uri="{FF2B5EF4-FFF2-40B4-BE49-F238E27FC236}">
                <a16:creationId xmlns:a16="http://schemas.microsoft.com/office/drawing/2014/main" id="{40FFB83D-77ED-49C0-B708-E0F335359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26</a:t>
            </a:r>
          </a:p>
        </p:txBody>
      </p:sp>
      <p:sp>
        <p:nvSpPr>
          <p:cNvPr id="49195" name="Oval 43">
            <a:extLst>
              <a:ext uri="{FF2B5EF4-FFF2-40B4-BE49-F238E27FC236}">
                <a16:creationId xmlns:a16="http://schemas.microsoft.com/office/drawing/2014/main" id="{C2002EEF-D59D-4D14-9932-3DA135483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27</a:t>
            </a:r>
          </a:p>
        </p:txBody>
      </p:sp>
      <p:sp>
        <p:nvSpPr>
          <p:cNvPr id="49196" name="Oval 44">
            <a:extLst>
              <a:ext uri="{FF2B5EF4-FFF2-40B4-BE49-F238E27FC236}">
                <a16:creationId xmlns:a16="http://schemas.microsoft.com/office/drawing/2014/main" id="{AD344F87-876C-4CE5-A876-803C3B9B7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28</a:t>
            </a:r>
          </a:p>
        </p:txBody>
      </p:sp>
      <p:sp>
        <p:nvSpPr>
          <p:cNvPr id="49197" name="Oval 45">
            <a:extLst>
              <a:ext uri="{FF2B5EF4-FFF2-40B4-BE49-F238E27FC236}">
                <a16:creationId xmlns:a16="http://schemas.microsoft.com/office/drawing/2014/main" id="{C3FE02D5-C000-4991-ABCF-EC63EABF1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29</a:t>
            </a:r>
          </a:p>
        </p:txBody>
      </p:sp>
      <p:sp>
        <p:nvSpPr>
          <p:cNvPr id="49198" name="Oval 46">
            <a:extLst>
              <a:ext uri="{FF2B5EF4-FFF2-40B4-BE49-F238E27FC236}">
                <a16:creationId xmlns:a16="http://schemas.microsoft.com/office/drawing/2014/main" id="{C3B25400-FC26-4320-82C2-FC25CE2B8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>
                <a:solidFill>
                  <a:srgbClr val="FFFF00"/>
                </a:solidFill>
              </a:rPr>
              <a:t>30</a:t>
            </a:r>
          </a:p>
        </p:txBody>
      </p:sp>
      <p:sp>
        <p:nvSpPr>
          <p:cNvPr id="49199" name="Text Box 47">
            <a:extLst>
              <a:ext uri="{FF2B5EF4-FFF2-40B4-BE49-F238E27FC236}">
                <a16:creationId xmlns:a16="http://schemas.microsoft.com/office/drawing/2014/main" id="{0C670899-E80B-49CA-9C1D-6E586A636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3213101"/>
            <a:ext cx="44958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99"/>
                </a:solidFill>
              </a:rPr>
              <a:t>   = (x</a:t>
            </a:r>
            <a:r>
              <a:rPr lang="en-US" altLang="en-US" sz="3200" b="1" baseline="30000">
                <a:solidFill>
                  <a:srgbClr val="000099"/>
                </a:solidFill>
              </a:rPr>
              <a:t>2</a:t>
            </a:r>
            <a:r>
              <a:rPr lang="en-US" altLang="en-US" sz="3200" b="1">
                <a:solidFill>
                  <a:srgbClr val="000099"/>
                </a:solidFill>
              </a:rPr>
              <a:t> + 4x + 4) – y</a:t>
            </a:r>
            <a:r>
              <a:rPr lang="en-US" altLang="en-US" sz="3200" b="1" baseline="30000">
                <a:solidFill>
                  <a:srgbClr val="000099"/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99"/>
                </a:solidFill>
              </a:rPr>
              <a:t>   = (x + 2)</a:t>
            </a:r>
            <a:r>
              <a:rPr lang="en-US" altLang="en-US" sz="3200" b="1" baseline="30000">
                <a:solidFill>
                  <a:srgbClr val="000099"/>
                </a:solidFill>
              </a:rPr>
              <a:t>2</a:t>
            </a:r>
            <a:r>
              <a:rPr lang="en-US" altLang="en-US" sz="3200" b="1">
                <a:solidFill>
                  <a:srgbClr val="000099"/>
                </a:solidFill>
              </a:rPr>
              <a:t> – y</a:t>
            </a:r>
            <a:r>
              <a:rPr lang="en-US" altLang="en-US" sz="3200" b="1" baseline="30000">
                <a:solidFill>
                  <a:srgbClr val="000099"/>
                </a:solidFill>
              </a:rPr>
              <a:t>2</a:t>
            </a:r>
            <a:endParaRPr lang="en-US" altLang="en-US" sz="3200" b="1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99"/>
                </a:solidFill>
              </a:rPr>
              <a:t>   </a:t>
            </a:r>
            <a:r>
              <a:rPr lang="en-US" altLang="en-US" sz="3200" b="1">
                <a:solidFill>
                  <a:srgbClr val="000099"/>
                </a:solidFill>
              </a:rPr>
              <a:t>= (x +2 + y)(x + 2 – y)</a:t>
            </a:r>
          </a:p>
        </p:txBody>
      </p:sp>
      <p:sp>
        <p:nvSpPr>
          <p:cNvPr id="48" name="Left Arrow 47">
            <a:hlinkClick r:id="rId10" action="ppaction://hlinksldjump"/>
            <a:extLst>
              <a:ext uri="{FF2B5EF4-FFF2-40B4-BE49-F238E27FC236}">
                <a16:creationId xmlns:a16="http://schemas.microsoft.com/office/drawing/2014/main" id="{F1BBD34D-DA76-484C-8121-0DEFD4B0C5CE}"/>
              </a:ext>
            </a:extLst>
          </p:cNvPr>
          <p:cNvSpPr/>
          <p:nvPr/>
        </p:nvSpPr>
        <p:spPr>
          <a:xfrm>
            <a:off x="1809720" y="5857892"/>
            <a:ext cx="857256" cy="714380"/>
          </a:xfrm>
          <a:prstGeom prst="leftArrow">
            <a:avLst/>
          </a:prstGeom>
          <a:effectLst>
            <a:outerShdw blurRad="50800" dist="50800" dir="5400000" algn="ctr" rotWithShape="0">
              <a:srgbClr val="0000FF"/>
            </a:outerShdw>
          </a:effectLst>
          <a:scene3d>
            <a:camera prst="orthographicFront"/>
            <a:lightRig rig="threePt" dir="t"/>
          </a:scene3d>
          <a:sp3d>
            <a:bevelT w="19050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556" name="Picture 52" descr="Animate">
            <a:extLst>
              <a:ext uri="{FF2B5EF4-FFF2-40B4-BE49-F238E27FC236}">
                <a16:creationId xmlns:a16="http://schemas.microsoft.com/office/drawing/2014/main" id="{07376A38-4787-47AF-9505-F1E488EFEE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40280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7" name="Picture 53" descr="Animate">
            <a:extLst>
              <a:ext uri="{FF2B5EF4-FFF2-40B4-BE49-F238E27FC236}">
                <a16:creationId xmlns:a16="http://schemas.microsoft.com/office/drawing/2014/main" id="{7740776B-C97A-4314-B77A-8A670222B0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627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8" name="Picture 54" descr="Animate">
            <a:extLst>
              <a:ext uri="{FF2B5EF4-FFF2-40B4-BE49-F238E27FC236}">
                <a16:creationId xmlns:a16="http://schemas.microsoft.com/office/drawing/2014/main" id="{850BF89A-30C0-4F8F-9E71-6FDD2671C6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2131" y="3336132"/>
            <a:ext cx="67913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9" name="Picture 55" descr="Animate">
            <a:extLst>
              <a:ext uri="{FF2B5EF4-FFF2-40B4-BE49-F238E27FC236}">
                <a16:creationId xmlns:a16="http://schemas.microsoft.com/office/drawing/2014/main" id="{EDE5765E-C30A-44AD-9A37-D6CE30FC4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9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9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49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49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49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1" dur="80"/>
                                        <p:tgtEl>
                                          <p:spTgt spid="49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2" dur="80"/>
                                        <p:tgtEl>
                                          <p:spTgt spid="49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80"/>
                                        <p:tgtEl>
                                          <p:spTgt spid="49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 nodeType="clickPar">
                      <p:stCondLst>
                        <p:cond delay="indefinite"/>
                      </p:stCondLst>
                      <p:childTnLst>
                        <p:par>
                          <p:cTn id="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8" dur="80"/>
                                        <p:tgtEl>
                                          <p:spTgt spid="49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9" dur="80"/>
                                        <p:tgtEl>
                                          <p:spTgt spid="49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80"/>
                                        <p:tgtEl>
                                          <p:spTgt spid="49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 nodeType="clickPar">
                      <p:stCondLst>
                        <p:cond delay="indefinite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5" dur="80"/>
                                        <p:tgtEl>
                                          <p:spTgt spid="49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6" dur="80"/>
                                        <p:tgtEl>
                                          <p:spTgt spid="49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80"/>
                                        <p:tgtEl>
                                          <p:spTgt spid="49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49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 nodeType="clickPar">
                      <p:stCondLst>
                        <p:cond delay="0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2" dur="1" fill="hold"/>
                                        <p:tgtEl>
                                          <p:spTgt spid="491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1"/>
                  </p:tgtEl>
                </p:cond>
              </p:nextCondLst>
            </p:seq>
            <p:video>
              <p:cMediaNode>
                <p:cTn id="3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9161"/>
                </p:tgtEl>
              </p:cMediaNode>
            </p:video>
          </p:childTnLst>
        </p:cTn>
      </p:par>
    </p:tnLst>
    <p:bldLst>
      <p:bldP spid="49163" grpId="0"/>
      <p:bldP spid="49167" grpId="0" animBg="1"/>
      <p:bldP spid="49168" grpId="0" animBg="1"/>
      <p:bldP spid="49169" grpId="0" animBg="1"/>
      <p:bldP spid="49169" grpId="1" animBg="1"/>
      <p:bldP spid="49170" grpId="0" animBg="1"/>
      <p:bldP spid="49170" grpId="1" animBg="1"/>
      <p:bldP spid="49171" grpId="0" animBg="1"/>
      <p:bldP spid="49171" grpId="1" animBg="1"/>
      <p:bldP spid="49172" grpId="0" animBg="1"/>
      <p:bldP spid="49172" grpId="1" animBg="1"/>
      <p:bldP spid="49173" grpId="0" animBg="1"/>
      <p:bldP spid="49173" grpId="1" animBg="1"/>
      <p:bldP spid="49174" grpId="0" animBg="1"/>
      <p:bldP spid="49174" grpId="1" animBg="1"/>
      <p:bldP spid="49175" grpId="0" animBg="1"/>
      <p:bldP spid="49175" grpId="1" animBg="1"/>
      <p:bldP spid="49176" grpId="0" animBg="1"/>
      <p:bldP spid="49176" grpId="1" animBg="1"/>
      <p:bldP spid="49177" grpId="0" animBg="1"/>
      <p:bldP spid="49177" grpId="1" animBg="1"/>
      <p:bldP spid="49178" grpId="0" animBg="1"/>
      <p:bldP spid="49178" grpId="1" animBg="1"/>
      <p:bldP spid="49179" grpId="0" animBg="1"/>
      <p:bldP spid="49179" grpId="1" animBg="1"/>
      <p:bldP spid="49180" grpId="0" animBg="1"/>
      <p:bldP spid="49180" grpId="1" animBg="1"/>
      <p:bldP spid="49181" grpId="0" animBg="1"/>
      <p:bldP spid="49182" grpId="0" animBg="1"/>
      <p:bldP spid="49183" grpId="0" animBg="1"/>
      <p:bldP spid="49183" grpId="1" animBg="1"/>
      <p:bldP spid="49184" grpId="0" animBg="1"/>
      <p:bldP spid="49184" grpId="1" animBg="1"/>
      <p:bldP spid="49185" grpId="0" animBg="1"/>
      <p:bldP spid="49185" grpId="1" animBg="1"/>
      <p:bldP spid="49186" grpId="0" animBg="1"/>
      <p:bldP spid="49186" grpId="1" animBg="1"/>
      <p:bldP spid="49187" grpId="0" animBg="1"/>
      <p:bldP spid="49187" grpId="1" animBg="1"/>
      <p:bldP spid="49188" grpId="0" animBg="1"/>
      <p:bldP spid="49188" grpId="1" animBg="1"/>
      <p:bldP spid="49189" grpId="0" animBg="1"/>
      <p:bldP spid="49189" grpId="1" animBg="1"/>
      <p:bldP spid="49190" grpId="0" animBg="1"/>
      <p:bldP spid="49190" grpId="1" animBg="1"/>
      <p:bldP spid="49191" grpId="0" animBg="1"/>
      <p:bldP spid="49191" grpId="1" animBg="1"/>
      <p:bldP spid="49192" grpId="0" animBg="1"/>
      <p:bldP spid="49192" grpId="1" animBg="1"/>
      <p:bldP spid="49193" grpId="0" animBg="1"/>
      <p:bldP spid="49193" grpId="1" animBg="1"/>
      <p:bldP spid="49194" grpId="0" animBg="1"/>
      <p:bldP spid="49194" grpId="1" animBg="1"/>
      <p:bldP spid="49195" grpId="0" animBg="1"/>
      <p:bldP spid="49195" grpId="1" animBg="1"/>
      <p:bldP spid="49196" grpId="0" animBg="1"/>
      <p:bldP spid="49196" grpId="1" animBg="1"/>
      <p:bldP spid="49197" grpId="0" animBg="1"/>
      <p:bldP spid="49197" grpId="1" animBg="1"/>
      <p:bldP spid="49198" grpId="0" animBg="1"/>
      <p:bldP spid="4919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43" name="Group 135">
            <a:extLst>
              <a:ext uri="{FF2B5EF4-FFF2-40B4-BE49-F238E27FC236}">
                <a16:creationId xmlns:a16="http://schemas.microsoft.com/office/drawing/2014/main" id="{F09334AB-9056-4E62-8E06-30373D511877}"/>
              </a:ext>
            </a:extLst>
          </p:cNvPr>
          <p:cNvGrpSpPr>
            <a:grpSpLocks/>
          </p:cNvGrpSpPr>
          <p:nvPr/>
        </p:nvGrpSpPr>
        <p:grpSpPr bwMode="auto">
          <a:xfrm>
            <a:off x="1360488" y="-155575"/>
            <a:ext cx="9474201" cy="7169150"/>
            <a:chOff x="-104" y="-98"/>
            <a:chExt cx="5968" cy="4516"/>
          </a:xfrm>
        </p:grpSpPr>
        <p:pic>
          <p:nvPicPr>
            <p:cNvPr id="44044" name="Picture 136" descr="n3">
              <a:extLst>
                <a:ext uri="{FF2B5EF4-FFF2-40B4-BE49-F238E27FC236}">
                  <a16:creationId xmlns:a16="http://schemas.microsoft.com/office/drawing/2014/main" id="{E67CDF62-A9D8-4715-963D-5E55675F54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5" name="Picture 137" descr="n3">
              <a:extLst>
                <a:ext uri="{FF2B5EF4-FFF2-40B4-BE49-F238E27FC236}">
                  <a16:creationId xmlns:a16="http://schemas.microsoft.com/office/drawing/2014/main" id="{3A044305-5CF1-4D89-ABD6-372EEC0C24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6" name="Picture 138" descr="n3">
              <a:extLst>
                <a:ext uri="{FF2B5EF4-FFF2-40B4-BE49-F238E27FC236}">
                  <a16:creationId xmlns:a16="http://schemas.microsoft.com/office/drawing/2014/main" id="{7FB57ACA-A32B-4A1B-9C9F-10605330E1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7" name="Picture 139" descr="n3">
              <a:extLst>
                <a:ext uri="{FF2B5EF4-FFF2-40B4-BE49-F238E27FC236}">
                  <a16:creationId xmlns:a16="http://schemas.microsoft.com/office/drawing/2014/main" id="{634A36A9-1B17-4FB1-9043-6C25363151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048" name="Text Box 16">
            <a:extLst>
              <a:ext uri="{FF2B5EF4-FFF2-40B4-BE49-F238E27FC236}">
                <a16:creationId xmlns:a16="http://schemas.microsoft.com/office/drawing/2014/main" id="{68DB634B-589A-4BBF-8033-C664D514A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476250"/>
            <a:ext cx="5759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990000"/>
                </a:solidFill>
                <a:latin typeface="Times New Roman" panose="02020603050405020304" pitchFamily="18" charset="0"/>
              </a:rPr>
              <a:t>Phân tích đa thức thành nhân tử: </a:t>
            </a:r>
          </a:p>
        </p:txBody>
      </p:sp>
      <p:sp>
        <p:nvSpPr>
          <p:cNvPr id="44050" name="Rectangle 18">
            <a:extLst>
              <a:ext uri="{FF2B5EF4-FFF2-40B4-BE49-F238E27FC236}">
                <a16:creationId xmlns:a16="http://schemas.microsoft.com/office/drawing/2014/main" id="{906C0A75-7B81-41BE-B621-E82CDE492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52" name="Rectangle 20">
            <a:extLst>
              <a:ext uri="{FF2B5EF4-FFF2-40B4-BE49-F238E27FC236}">
                <a16:creationId xmlns:a16="http://schemas.microsoft.com/office/drawing/2014/main" id="{F4C1F05C-8ECC-4E25-8DE6-265BBB29C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54" name="Rectangle 22">
            <a:extLst>
              <a:ext uri="{FF2B5EF4-FFF2-40B4-BE49-F238E27FC236}">
                <a16:creationId xmlns:a16="http://schemas.microsoft.com/office/drawing/2014/main" id="{A1F0D7CF-0EC9-452C-B836-829688C9D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53" name="Object 21">
            <a:extLst>
              <a:ext uri="{FF2B5EF4-FFF2-40B4-BE49-F238E27FC236}">
                <a16:creationId xmlns:a16="http://schemas.microsoft.com/office/drawing/2014/main" id="{72E275D7-33D7-4371-A603-3C13542CE8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9" y="2276476"/>
          <a:ext cx="22320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5" name="Equation" r:id="rId6" imgW="685800" imgH="203200" progId="Equation.DSMT4">
                  <p:embed/>
                </p:oleObj>
              </mc:Choice>
              <mc:Fallback>
                <p:oleObj name="Equation" r:id="rId6" imgW="685800" imgH="203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9" y="2276476"/>
                        <a:ext cx="223202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7" name="Rectangle 25">
            <a:extLst>
              <a:ext uri="{FF2B5EF4-FFF2-40B4-BE49-F238E27FC236}">
                <a16:creationId xmlns:a16="http://schemas.microsoft.com/office/drawing/2014/main" id="{49EB8BA2-2378-47C9-89F7-B2CD9BFC4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56" name="Object 24">
            <a:extLst>
              <a:ext uri="{FF2B5EF4-FFF2-40B4-BE49-F238E27FC236}">
                <a16:creationId xmlns:a16="http://schemas.microsoft.com/office/drawing/2014/main" id="{B729E6A5-153B-40F9-B213-21E14F7E63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1" y="3213101"/>
          <a:ext cx="273526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6" name="Equation" r:id="rId8" imgW="1028254" imgH="203112" progId="Equation.DSMT4">
                  <p:embed/>
                </p:oleObj>
              </mc:Choice>
              <mc:Fallback>
                <p:oleObj name="Equation" r:id="rId8" imgW="1028254" imgH="203112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3213101"/>
                        <a:ext cx="273526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9" name="Rectangle 27">
            <a:extLst>
              <a:ext uri="{FF2B5EF4-FFF2-40B4-BE49-F238E27FC236}">
                <a16:creationId xmlns:a16="http://schemas.microsoft.com/office/drawing/2014/main" id="{A18B0D4F-4BF3-447A-9E11-D3710B048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15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58" name="Object 26">
            <a:extLst>
              <a:ext uri="{FF2B5EF4-FFF2-40B4-BE49-F238E27FC236}">
                <a16:creationId xmlns:a16="http://schemas.microsoft.com/office/drawing/2014/main" id="{9A6DE831-9A31-4C0B-BCF8-08CF048B5F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3933825"/>
          <a:ext cx="345598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7" name="Equation" r:id="rId10" imgW="1244600" imgH="254000" progId="Equation.DSMT4">
                  <p:embed/>
                </p:oleObj>
              </mc:Choice>
              <mc:Fallback>
                <p:oleObj name="Equation" r:id="rId10" imgW="1244600" imgH="2540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933825"/>
                        <a:ext cx="3455988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61" name="Rectangle 29">
            <a:extLst>
              <a:ext uri="{FF2B5EF4-FFF2-40B4-BE49-F238E27FC236}">
                <a16:creationId xmlns:a16="http://schemas.microsoft.com/office/drawing/2014/main" id="{35225749-A39F-4070-953F-A88A43F65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15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60" name="Object 28">
            <a:extLst>
              <a:ext uri="{FF2B5EF4-FFF2-40B4-BE49-F238E27FC236}">
                <a16:creationId xmlns:a16="http://schemas.microsoft.com/office/drawing/2014/main" id="{6A38B0CF-9AA7-45D6-8BC2-F5D1E90EA1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1" y="4797425"/>
          <a:ext cx="24479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8" name="Equation" r:id="rId12" imgW="965200" imgH="254000" progId="Equation.DSMT4">
                  <p:embed/>
                </p:oleObj>
              </mc:Choice>
              <mc:Fallback>
                <p:oleObj name="Equation" r:id="rId12" imgW="965200" imgH="2540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4797425"/>
                        <a:ext cx="24479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63" name="Object 31">
            <a:extLst>
              <a:ext uri="{FF2B5EF4-FFF2-40B4-BE49-F238E27FC236}">
                <a16:creationId xmlns:a16="http://schemas.microsoft.com/office/drawing/2014/main" id="{8143A1C5-AE4A-4457-AA3B-174C8A9ECC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88164" y="1412876"/>
          <a:ext cx="22320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9" name="Equation" r:id="rId14" imgW="685800" imgH="203200" progId="Equation.DSMT4">
                  <p:embed/>
                </p:oleObj>
              </mc:Choice>
              <mc:Fallback>
                <p:oleObj name="Equation" r:id="rId14" imgW="685800" imgH="2032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4" y="1412876"/>
                        <a:ext cx="223202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65" name="Rectangle 33">
            <a:extLst>
              <a:ext uri="{FF2B5EF4-FFF2-40B4-BE49-F238E27FC236}">
                <a16:creationId xmlns:a16="http://schemas.microsoft.com/office/drawing/2014/main" id="{F903A87F-45CF-4676-90F5-ACCC7EBB7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64" name="Object 32">
            <a:extLst>
              <a:ext uri="{FF2B5EF4-FFF2-40B4-BE49-F238E27FC236}">
                <a16:creationId xmlns:a16="http://schemas.microsoft.com/office/drawing/2014/main" id="{6C1C86CA-635C-4409-BAAD-32697EC737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67438" y="2924176"/>
          <a:ext cx="316706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0" name="Equation" r:id="rId15" imgW="1257300" imgH="279400" progId="Equation.DSMT4">
                  <p:embed/>
                </p:oleObj>
              </mc:Choice>
              <mc:Fallback>
                <p:oleObj name="Equation" r:id="rId15" imgW="1257300" imgH="279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8" y="2924176"/>
                        <a:ext cx="3167062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67" name="Rectangle 35">
            <a:extLst>
              <a:ext uri="{FF2B5EF4-FFF2-40B4-BE49-F238E27FC236}">
                <a16:creationId xmlns:a16="http://schemas.microsoft.com/office/drawing/2014/main" id="{DA7EDD23-3FDF-462E-BD8F-1DF4CEFED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15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66" name="Object 34">
            <a:extLst>
              <a:ext uri="{FF2B5EF4-FFF2-40B4-BE49-F238E27FC236}">
                <a16:creationId xmlns:a16="http://schemas.microsoft.com/office/drawing/2014/main" id="{8C7C543F-1A64-4BA9-A3A5-883360EB89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0463" y="3860800"/>
          <a:ext cx="417671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1" name="Equation" r:id="rId17" imgW="1612900" imgH="254000" progId="Equation.DSMT4">
                  <p:embed/>
                </p:oleObj>
              </mc:Choice>
              <mc:Fallback>
                <p:oleObj name="Equation" r:id="rId17" imgW="1612900" imgH="2540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3" y="3860800"/>
                        <a:ext cx="4176712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69" name="Rectangle 37">
            <a:extLst>
              <a:ext uri="{FF2B5EF4-FFF2-40B4-BE49-F238E27FC236}">
                <a16:creationId xmlns:a16="http://schemas.microsoft.com/office/drawing/2014/main" id="{5414C239-DD36-467C-AE6E-EFBF45DE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15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68" name="Object 36">
            <a:extLst>
              <a:ext uri="{FF2B5EF4-FFF2-40B4-BE49-F238E27FC236}">
                <a16:creationId xmlns:a16="http://schemas.microsoft.com/office/drawing/2014/main" id="{82603A46-77A2-4C6D-94F9-87368538F0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0464" y="4724400"/>
          <a:ext cx="309562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2" name="Equation" r:id="rId19" imgW="1193800" imgH="254000" progId="Equation.DSMT4">
                  <p:embed/>
                </p:oleObj>
              </mc:Choice>
              <mc:Fallback>
                <p:oleObj name="Equation" r:id="rId19" imgW="1193800" imgH="2540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4" y="4724400"/>
                        <a:ext cx="3095625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71" name="Rectangle 39">
            <a:extLst>
              <a:ext uri="{FF2B5EF4-FFF2-40B4-BE49-F238E27FC236}">
                <a16:creationId xmlns:a16="http://schemas.microsoft.com/office/drawing/2014/main" id="{73066904-44E6-45C1-B681-16F52F791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15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70" name="Object 38">
            <a:extLst>
              <a:ext uri="{FF2B5EF4-FFF2-40B4-BE49-F238E27FC236}">
                <a16:creationId xmlns:a16="http://schemas.microsoft.com/office/drawing/2014/main" id="{C29C02AA-56BF-48FC-BEB0-99329C6E0F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1901" y="5445125"/>
          <a:ext cx="28813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3" name="Equation" r:id="rId21" imgW="965200" imgH="254000" progId="Equation.DSMT4">
                  <p:embed/>
                </p:oleObj>
              </mc:Choice>
              <mc:Fallback>
                <p:oleObj name="Equation" r:id="rId21" imgW="965200" imgH="2540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1" y="5445125"/>
                        <a:ext cx="2881313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73" name="Rectangle 41">
            <a:extLst>
              <a:ext uri="{FF2B5EF4-FFF2-40B4-BE49-F238E27FC236}">
                <a16:creationId xmlns:a16="http://schemas.microsoft.com/office/drawing/2014/main" id="{C16FEA41-9DC2-450A-9C85-E3F39A15A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72" name="Object 40">
            <a:extLst>
              <a:ext uri="{FF2B5EF4-FFF2-40B4-BE49-F238E27FC236}">
                <a16:creationId xmlns:a16="http://schemas.microsoft.com/office/drawing/2014/main" id="{97721C8E-F594-4142-8062-D1E13B9A52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2205038"/>
          <a:ext cx="29527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4" name="Equation" r:id="rId23" imgW="1016000" imgH="203200" progId="Equation.DSMT4">
                  <p:embed/>
                </p:oleObj>
              </mc:Choice>
              <mc:Fallback>
                <p:oleObj name="Equation" r:id="rId23" imgW="1016000" imgH="2032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205038"/>
                        <a:ext cx="2952750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74" name="Text Box 42">
            <a:extLst>
              <a:ext uri="{FF2B5EF4-FFF2-40B4-BE49-F238E27FC236}">
                <a16:creationId xmlns:a16="http://schemas.microsoft.com/office/drawing/2014/main" id="{68059CE9-809B-4159-B09F-79197E0DD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28775"/>
            <a:ext cx="1403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990000"/>
                </a:solidFill>
                <a:latin typeface="Times New Roman" panose="02020603050405020304" pitchFamily="18" charset="0"/>
              </a:rPr>
              <a:t>Cách 1</a:t>
            </a:r>
          </a:p>
        </p:txBody>
      </p:sp>
      <p:sp>
        <p:nvSpPr>
          <p:cNvPr id="44075" name="Text Box 43">
            <a:extLst>
              <a:ext uri="{FF2B5EF4-FFF2-40B4-BE49-F238E27FC236}">
                <a16:creationId xmlns:a16="http://schemas.microsoft.com/office/drawing/2014/main" id="{D159B1C4-B6B3-4B3D-AB83-2214C8C6F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8" y="1557339"/>
            <a:ext cx="1403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990000"/>
                </a:solidFill>
                <a:latin typeface="Times New Roman" panose="02020603050405020304" pitchFamily="18" charset="0"/>
              </a:rPr>
              <a:t>Cách 2</a:t>
            </a:r>
          </a:p>
        </p:txBody>
      </p:sp>
      <p:graphicFrame>
        <p:nvGraphicFramePr>
          <p:cNvPr id="44076" name="Object 44">
            <a:extLst>
              <a:ext uri="{FF2B5EF4-FFF2-40B4-BE49-F238E27FC236}">
                <a16:creationId xmlns:a16="http://schemas.microsoft.com/office/drawing/2014/main" id="{57D9B847-59F6-41AE-9E83-ADD338B4F1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9964" y="404814"/>
          <a:ext cx="22320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5" name="Equation" r:id="rId25" imgW="685800" imgH="203200" progId="Equation.DSMT4">
                  <p:embed/>
                </p:oleObj>
              </mc:Choice>
              <mc:Fallback>
                <p:oleObj name="Equation" r:id="rId25" imgW="685800" imgH="2032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4" y="404814"/>
                        <a:ext cx="223202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4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4" grpId="0"/>
      <p:bldP spid="440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8" descr="j0318069">
            <a:extLst>
              <a:ext uri="{FF2B5EF4-FFF2-40B4-BE49-F238E27FC236}">
                <a16:creationId xmlns:a16="http://schemas.microsoft.com/office/drawing/2014/main" id="{5249EA97-8C36-44D4-964E-DFAF6AA2A3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285750"/>
            <a:ext cx="23431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9" descr="BD21332_">
            <a:extLst>
              <a:ext uri="{FF2B5EF4-FFF2-40B4-BE49-F238E27FC236}">
                <a16:creationId xmlns:a16="http://schemas.microsoft.com/office/drawing/2014/main" id="{AD82882C-E365-4721-978B-8A7FE8649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28776"/>
            <a:ext cx="2743200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36" name="AutoShape 60">
            <a:extLst>
              <a:ext uri="{FF2B5EF4-FFF2-40B4-BE49-F238E27FC236}">
                <a16:creationId xmlns:a16="http://schemas.microsoft.com/office/drawing/2014/main" id="{20D0E4F1-ED5C-4E8B-A7F2-849CECD434F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095501" y="1857376"/>
            <a:ext cx="7858125" cy="4429125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23565" name="Text Box 13">
            <a:extLst>
              <a:ext uri="{FF2B5EF4-FFF2-40B4-BE49-F238E27FC236}">
                <a16:creationId xmlns:a16="http://schemas.microsoft.com/office/drawing/2014/main" id="{42587417-C6DA-4A72-8C43-12D90ADA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1314" y="2186861"/>
            <a:ext cx="6357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Ôn lại các phương pháp phân tích đa thức thành nhân tử.  </a:t>
            </a:r>
          </a:p>
        </p:txBody>
      </p:sp>
      <p:sp>
        <p:nvSpPr>
          <p:cNvPr id="23563" name="Text Box 11">
            <a:extLst>
              <a:ext uri="{FF2B5EF4-FFF2-40B4-BE49-F238E27FC236}">
                <a16:creationId xmlns:a16="http://schemas.microsoft.com/office/drawing/2014/main" id="{126EFCD4-7F7F-4057-BB24-D26D626A9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6" y="3501008"/>
            <a:ext cx="6143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36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bài tập 51; 53; 54 (SGK/24-25)</a:t>
            </a:r>
          </a:p>
        </p:txBody>
      </p:sp>
      <p:sp>
        <p:nvSpPr>
          <p:cNvPr id="50240" name="Text Box 64">
            <a:extLst>
              <a:ext uri="{FF2B5EF4-FFF2-40B4-BE49-F238E27FC236}">
                <a16:creationId xmlns:a16="http://schemas.microsoft.com/office/drawing/2014/main" id="{2068C45E-2DB3-4782-8820-3A2A76586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5439" y="1000125"/>
            <a:ext cx="4175125" cy="528638"/>
          </a:xfrm>
          <a:prstGeom prst="rect">
            <a:avLst/>
          </a:prstGeom>
          <a:solidFill>
            <a:srgbClr val="FFC000"/>
          </a:solidFill>
          <a:ln w="9525">
            <a:solidFill>
              <a:srgbClr val="33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ECE9C186-9BCC-435D-82FE-D99FF8397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4059069"/>
            <a:ext cx="62150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US" altLang="en-US" sz="400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400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Tiết sau luyện tập</a:t>
            </a:r>
          </a:p>
        </p:txBody>
      </p:sp>
      <p:pic>
        <p:nvPicPr>
          <p:cNvPr id="22537" name="Picture 7" descr="!dk8_1la">
            <a:extLst>
              <a:ext uri="{FF2B5EF4-FFF2-40B4-BE49-F238E27FC236}">
                <a16:creationId xmlns:a16="http://schemas.microsoft.com/office/drawing/2014/main" id="{B03EE8D2-5315-40C4-A922-356C7D3129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71501"/>
            <a:ext cx="18288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>
            <a:extLst>
              <a:ext uri="{FF2B5EF4-FFF2-40B4-BE49-F238E27FC236}">
                <a16:creationId xmlns:a16="http://schemas.microsoft.com/office/drawing/2014/main" id="{642F60E6-8450-4273-BD05-2A63F9FE3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1" y="1"/>
            <a:ext cx="9109075" cy="5492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39216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vi-VN">
              <a:latin typeface="Arial" charset="0"/>
              <a:cs typeface="Arial" charset="0"/>
            </a:endParaRPr>
          </a:p>
        </p:txBody>
      </p:sp>
      <p:grpSp>
        <p:nvGrpSpPr>
          <p:cNvPr id="22539" name="Group 135">
            <a:extLst>
              <a:ext uri="{FF2B5EF4-FFF2-40B4-BE49-F238E27FC236}">
                <a16:creationId xmlns:a16="http://schemas.microsoft.com/office/drawing/2014/main" id="{A8136046-E179-41AD-A8E8-2A1551326C60}"/>
              </a:ext>
            </a:extLst>
          </p:cNvPr>
          <p:cNvGrpSpPr>
            <a:grpSpLocks/>
          </p:cNvGrpSpPr>
          <p:nvPr/>
        </p:nvGrpSpPr>
        <p:grpSpPr bwMode="auto">
          <a:xfrm>
            <a:off x="1360488" y="-155575"/>
            <a:ext cx="9474201" cy="7169150"/>
            <a:chOff x="-104" y="-98"/>
            <a:chExt cx="5968" cy="4516"/>
          </a:xfrm>
        </p:grpSpPr>
        <p:pic>
          <p:nvPicPr>
            <p:cNvPr id="22540" name="Picture 136" descr="n3">
              <a:extLst>
                <a:ext uri="{FF2B5EF4-FFF2-40B4-BE49-F238E27FC236}">
                  <a16:creationId xmlns:a16="http://schemas.microsoft.com/office/drawing/2014/main" id="{6C653840-BBAF-4EA4-A2BD-0F5996C8EB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1" name="Picture 137" descr="n3">
              <a:extLst>
                <a:ext uri="{FF2B5EF4-FFF2-40B4-BE49-F238E27FC236}">
                  <a16:creationId xmlns:a16="http://schemas.microsoft.com/office/drawing/2014/main" id="{967F1EA3-68E1-4D4B-850A-FA65D30241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2" name="Picture 138" descr="n3">
              <a:extLst>
                <a:ext uri="{FF2B5EF4-FFF2-40B4-BE49-F238E27FC236}">
                  <a16:creationId xmlns:a16="http://schemas.microsoft.com/office/drawing/2014/main" id="{6CD963BA-CF46-41DC-8FA3-5AA29A1784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3" name="Picture 139" descr="n3">
              <a:extLst>
                <a:ext uri="{FF2B5EF4-FFF2-40B4-BE49-F238E27FC236}">
                  <a16:creationId xmlns:a16="http://schemas.microsoft.com/office/drawing/2014/main" id="{4817F189-E348-45AA-895C-BFE1C02F99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6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6" grpId="0" animBg="1"/>
      <p:bldP spid="23565" grpId="0"/>
      <p:bldP spid="23563" grpId="0"/>
      <p:bldP spid="50240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>
            <a:extLst>
              <a:ext uri="{FF2B5EF4-FFF2-40B4-BE49-F238E27FC236}">
                <a16:creationId xmlns:a16="http://schemas.microsoft.com/office/drawing/2014/main" id="{4567B896-E75A-4983-B2F8-88ECCFE95C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43250" y="238125"/>
            <a:ext cx="57150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  <a:solidFill>
                  <a:srgbClr val="CC0066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133" name="Text Box 61">
            <a:extLst>
              <a:ext uri="{FF2B5EF4-FFF2-40B4-BE49-F238E27FC236}">
                <a16:creationId xmlns:a16="http://schemas.microsoft.com/office/drawing/2014/main" id="{D9710E41-BA58-4920-A7CB-A5CC8E1ED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96975"/>
            <a:ext cx="91440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nêu các phương pháp phân tích đa thức thành nhân tử đã học?</a:t>
            </a:r>
          </a:p>
          <a:p>
            <a:pPr algn="just" eaLnBrk="1" hangingPunct="1">
              <a:spcBef>
                <a:spcPct val="50000"/>
              </a:spcBef>
            </a:pPr>
            <a:endParaRPr lang="en-US" altLang="en-US" sz="2800" b="1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76" name="Group 132">
            <a:extLst>
              <a:ext uri="{FF2B5EF4-FFF2-40B4-BE49-F238E27FC236}">
                <a16:creationId xmlns:a16="http://schemas.microsoft.com/office/drawing/2014/main" id="{4DCFB2F0-23A7-4A11-B090-5A653371759E}"/>
              </a:ext>
            </a:extLst>
          </p:cNvPr>
          <p:cNvGrpSpPr>
            <a:grpSpLocks/>
          </p:cNvGrpSpPr>
          <p:nvPr/>
        </p:nvGrpSpPr>
        <p:grpSpPr bwMode="auto">
          <a:xfrm>
            <a:off x="0" y="-155575"/>
            <a:ext cx="12192000" cy="7013575"/>
            <a:chOff x="-104" y="-98"/>
            <a:chExt cx="5968" cy="4516"/>
          </a:xfrm>
        </p:grpSpPr>
        <p:pic>
          <p:nvPicPr>
            <p:cNvPr id="3082" name="Picture 133" descr="n3">
              <a:extLst>
                <a:ext uri="{FF2B5EF4-FFF2-40B4-BE49-F238E27FC236}">
                  <a16:creationId xmlns:a16="http://schemas.microsoft.com/office/drawing/2014/main" id="{C76F173E-8C83-43C5-B786-E3E0A4648E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34" descr="n3">
              <a:extLst>
                <a:ext uri="{FF2B5EF4-FFF2-40B4-BE49-F238E27FC236}">
                  <a16:creationId xmlns:a16="http://schemas.microsoft.com/office/drawing/2014/main" id="{4BCDE865-359A-4E1D-9301-7DFBC958EB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Picture 135" descr="n3">
              <a:extLst>
                <a:ext uri="{FF2B5EF4-FFF2-40B4-BE49-F238E27FC236}">
                  <a16:creationId xmlns:a16="http://schemas.microsoft.com/office/drawing/2014/main" id="{AAD94A7B-275B-4754-8841-D2BE027A70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" name="Picture 136" descr="n3">
              <a:extLst>
                <a:ext uri="{FF2B5EF4-FFF2-40B4-BE49-F238E27FC236}">
                  <a16:creationId xmlns:a16="http://schemas.microsoft.com/office/drawing/2014/main" id="{483A5C5A-22C4-4B4F-A658-421CCCD70A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4" name="Text Box 12">
            <a:extLst>
              <a:ext uri="{FF2B5EF4-FFF2-40B4-BE49-F238E27FC236}">
                <a16:creationId xmlns:a16="http://schemas.microsoft.com/office/drawing/2014/main" id="{C13BFF88-6BFE-4F08-BD45-807886414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6" y="3624264"/>
            <a:ext cx="4886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2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xy – 5x + 5y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807DD8C9-6C23-4FCA-A2A5-B8ED3AC0B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1" y="4195764"/>
            <a:ext cx="51752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xy) – (5x – 5y)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BEF493E7-B31E-4D4A-9231-8195CB383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2" y="4781550"/>
            <a:ext cx="48965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 (x – y)  – 5 (x – y)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7F17B91E-9B28-4AD5-831A-5C7158793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49" y="5445126"/>
            <a:ext cx="3457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– y) (x – 5)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099A68E5-E2E0-4BE0-B6FF-46C916B09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2565400"/>
            <a:ext cx="8678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 dụng phân tích đa thức sau thành nhân tử: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15" descr="question_pop_up_from_box_hg_clr">
            <a:extLst>
              <a:ext uri="{FF2B5EF4-FFF2-40B4-BE49-F238E27FC236}">
                <a16:creationId xmlns:a16="http://schemas.microsoft.com/office/drawing/2014/main" id="{C472DBE5-AD84-4CF6-A16B-7B6565743D3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054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" grpId="0"/>
      <p:bldP spid="3084" grpId="0"/>
      <p:bldP spid="3085" grpId="0"/>
      <p:bldP spid="3086" grpId="0"/>
      <p:bldP spid="3087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7F1766AE-0EA7-454A-A3CB-8DA1EBA1507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619375" y="2882901"/>
            <a:ext cx="1752600" cy="2849563"/>
            <a:chOff x="1707" y="1463"/>
            <a:chExt cx="848" cy="1795"/>
          </a:xfrm>
        </p:grpSpPr>
        <p:sp>
          <p:nvSpPr>
            <p:cNvPr id="23677" name="Freeform 5">
              <a:extLst>
                <a:ext uri="{FF2B5EF4-FFF2-40B4-BE49-F238E27FC236}">
                  <a16:creationId xmlns:a16="http://schemas.microsoft.com/office/drawing/2014/main" id="{ECF9A12D-0F70-4A6F-83C1-00EA5031C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0" y="1476"/>
              <a:ext cx="812" cy="1782"/>
            </a:xfrm>
            <a:custGeom>
              <a:avLst/>
              <a:gdLst>
                <a:gd name="T0" fmla="*/ 0 w 812"/>
                <a:gd name="T1" fmla="*/ 0 h 1782"/>
                <a:gd name="T2" fmla="*/ 141 w 812"/>
                <a:gd name="T3" fmla="*/ 32 h 1782"/>
                <a:gd name="T4" fmla="*/ 248 w 812"/>
                <a:gd name="T5" fmla="*/ 90 h 1782"/>
                <a:gd name="T6" fmla="*/ 343 w 812"/>
                <a:gd name="T7" fmla="*/ 178 h 1782"/>
                <a:gd name="T8" fmla="*/ 452 w 812"/>
                <a:gd name="T9" fmla="*/ 307 h 1782"/>
                <a:gd name="T10" fmla="*/ 554 w 812"/>
                <a:gd name="T11" fmla="*/ 484 h 1782"/>
                <a:gd name="T12" fmla="*/ 641 w 812"/>
                <a:gd name="T13" fmla="*/ 686 h 1782"/>
                <a:gd name="T14" fmla="*/ 698 w 812"/>
                <a:gd name="T15" fmla="*/ 871 h 1782"/>
                <a:gd name="T16" fmla="*/ 746 w 812"/>
                <a:gd name="T17" fmla="*/ 1081 h 1782"/>
                <a:gd name="T18" fmla="*/ 772 w 812"/>
                <a:gd name="T19" fmla="*/ 1225 h 1782"/>
                <a:gd name="T20" fmla="*/ 793 w 812"/>
                <a:gd name="T21" fmla="*/ 1387 h 1782"/>
                <a:gd name="T22" fmla="*/ 808 w 812"/>
                <a:gd name="T23" fmla="*/ 1605 h 1782"/>
                <a:gd name="T24" fmla="*/ 812 w 812"/>
                <a:gd name="T25" fmla="*/ 1774 h 1782"/>
                <a:gd name="T26" fmla="*/ 812 w 812"/>
                <a:gd name="T27" fmla="*/ 1782 h 17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12"/>
                <a:gd name="T43" fmla="*/ 0 h 1782"/>
                <a:gd name="T44" fmla="*/ 812 w 812"/>
                <a:gd name="T45" fmla="*/ 1782 h 178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12" h="1782">
                  <a:moveTo>
                    <a:pt x="0" y="0"/>
                  </a:moveTo>
                  <a:lnTo>
                    <a:pt x="141" y="32"/>
                  </a:lnTo>
                  <a:lnTo>
                    <a:pt x="248" y="90"/>
                  </a:lnTo>
                  <a:lnTo>
                    <a:pt x="343" y="178"/>
                  </a:lnTo>
                  <a:lnTo>
                    <a:pt x="452" y="307"/>
                  </a:lnTo>
                  <a:lnTo>
                    <a:pt x="554" y="484"/>
                  </a:lnTo>
                  <a:lnTo>
                    <a:pt x="641" y="686"/>
                  </a:lnTo>
                  <a:lnTo>
                    <a:pt x="698" y="871"/>
                  </a:lnTo>
                  <a:lnTo>
                    <a:pt x="746" y="1081"/>
                  </a:lnTo>
                  <a:lnTo>
                    <a:pt x="772" y="1225"/>
                  </a:lnTo>
                  <a:lnTo>
                    <a:pt x="793" y="1387"/>
                  </a:lnTo>
                  <a:lnTo>
                    <a:pt x="808" y="1605"/>
                  </a:lnTo>
                  <a:lnTo>
                    <a:pt x="812" y="1774"/>
                  </a:lnTo>
                  <a:lnTo>
                    <a:pt x="812" y="1782"/>
                  </a:lnTo>
                </a:path>
              </a:pathLst>
            </a:custGeom>
            <a:noFill/>
            <a:ln w="14288">
              <a:solidFill>
                <a:srgbClr val="8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78" name="Freeform 6">
              <a:extLst>
                <a:ext uri="{FF2B5EF4-FFF2-40B4-BE49-F238E27FC236}">
                  <a16:creationId xmlns:a16="http://schemas.microsoft.com/office/drawing/2014/main" id="{034D9553-DB3F-4AB5-84A5-E4029B757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" y="1466"/>
              <a:ext cx="833" cy="1781"/>
            </a:xfrm>
            <a:custGeom>
              <a:avLst/>
              <a:gdLst>
                <a:gd name="T0" fmla="*/ 0 w 833"/>
                <a:gd name="T1" fmla="*/ 0 h 1781"/>
                <a:gd name="T2" fmla="*/ 144 w 833"/>
                <a:gd name="T3" fmla="*/ 32 h 1781"/>
                <a:gd name="T4" fmla="*/ 254 w 833"/>
                <a:gd name="T5" fmla="*/ 88 h 1781"/>
                <a:gd name="T6" fmla="*/ 352 w 833"/>
                <a:gd name="T7" fmla="*/ 177 h 1781"/>
                <a:gd name="T8" fmla="*/ 461 w 833"/>
                <a:gd name="T9" fmla="*/ 306 h 1781"/>
                <a:gd name="T10" fmla="*/ 567 w 833"/>
                <a:gd name="T11" fmla="*/ 483 h 1781"/>
                <a:gd name="T12" fmla="*/ 657 w 833"/>
                <a:gd name="T13" fmla="*/ 684 h 1781"/>
                <a:gd name="T14" fmla="*/ 714 w 833"/>
                <a:gd name="T15" fmla="*/ 870 h 1781"/>
                <a:gd name="T16" fmla="*/ 764 w 833"/>
                <a:gd name="T17" fmla="*/ 1080 h 1781"/>
                <a:gd name="T18" fmla="*/ 790 w 833"/>
                <a:gd name="T19" fmla="*/ 1225 h 1781"/>
                <a:gd name="T20" fmla="*/ 812 w 833"/>
                <a:gd name="T21" fmla="*/ 1386 h 1781"/>
                <a:gd name="T22" fmla="*/ 827 w 833"/>
                <a:gd name="T23" fmla="*/ 1604 h 1781"/>
                <a:gd name="T24" fmla="*/ 833 w 833"/>
                <a:gd name="T25" fmla="*/ 1773 h 1781"/>
                <a:gd name="T26" fmla="*/ 833 w 833"/>
                <a:gd name="T27" fmla="*/ 1781 h 17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3"/>
                <a:gd name="T43" fmla="*/ 0 h 1781"/>
                <a:gd name="T44" fmla="*/ 833 w 833"/>
                <a:gd name="T45" fmla="*/ 1781 h 178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3" h="1781">
                  <a:moveTo>
                    <a:pt x="0" y="0"/>
                  </a:moveTo>
                  <a:lnTo>
                    <a:pt x="144" y="32"/>
                  </a:lnTo>
                  <a:lnTo>
                    <a:pt x="254" y="88"/>
                  </a:lnTo>
                  <a:lnTo>
                    <a:pt x="352" y="177"/>
                  </a:lnTo>
                  <a:lnTo>
                    <a:pt x="461" y="306"/>
                  </a:lnTo>
                  <a:lnTo>
                    <a:pt x="567" y="483"/>
                  </a:lnTo>
                  <a:lnTo>
                    <a:pt x="657" y="684"/>
                  </a:lnTo>
                  <a:lnTo>
                    <a:pt x="714" y="870"/>
                  </a:lnTo>
                  <a:lnTo>
                    <a:pt x="764" y="1080"/>
                  </a:lnTo>
                  <a:lnTo>
                    <a:pt x="790" y="1225"/>
                  </a:lnTo>
                  <a:lnTo>
                    <a:pt x="812" y="1386"/>
                  </a:lnTo>
                  <a:lnTo>
                    <a:pt x="827" y="1604"/>
                  </a:lnTo>
                  <a:lnTo>
                    <a:pt x="833" y="1773"/>
                  </a:lnTo>
                  <a:lnTo>
                    <a:pt x="833" y="1781"/>
                  </a:lnTo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79" name="Freeform 7">
              <a:extLst>
                <a:ext uri="{FF2B5EF4-FFF2-40B4-BE49-F238E27FC236}">
                  <a16:creationId xmlns:a16="http://schemas.microsoft.com/office/drawing/2014/main" id="{4A20C3A3-3CA7-4B01-BEFC-F077AD3FF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" y="1463"/>
              <a:ext cx="839" cy="1775"/>
            </a:xfrm>
            <a:custGeom>
              <a:avLst/>
              <a:gdLst>
                <a:gd name="T0" fmla="*/ 0 w 839"/>
                <a:gd name="T1" fmla="*/ 0 h 1775"/>
                <a:gd name="T2" fmla="*/ 146 w 839"/>
                <a:gd name="T3" fmla="*/ 32 h 1775"/>
                <a:gd name="T4" fmla="*/ 257 w 839"/>
                <a:gd name="T5" fmla="*/ 88 h 1775"/>
                <a:gd name="T6" fmla="*/ 355 w 839"/>
                <a:gd name="T7" fmla="*/ 176 h 1775"/>
                <a:gd name="T8" fmla="*/ 466 w 839"/>
                <a:gd name="T9" fmla="*/ 306 h 1775"/>
                <a:gd name="T10" fmla="*/ 571 w 839"/>
                <a:gd name="T11" fmla="*/ 482 h 1775"/>
                <a:gd name="T12" fmla="*/ 662 w 839"/>
                <a:gd name="T13" fmla="*/ 684 h 1775"/>
                <a:gd name="T14" fmla="*/ 720 w 839"/>
                <a:gd name="T15" fmla="*/ 868 h 1775"/>
                <a:gd name="T16" fmla="*/ 770 w 839"/>
                <a:gd name="T17" fmla="*/ 1075 h 1775"/>
                <a:gd name="T18" fmla="*/ 797 w 839"/>
                <a:gd name="T19" fmla="*/ 1221 h 1775"/>
                <a:gd name="T20" fmla="*/ 818 w 839"/>
                <a:gd name="T21" fmla="*/ 1383 h 1775"/>
                <a:gd name="T22" fmla="*/ 834 w 839"/>
                <a:gd name="T23" fmla="*/ 1599 h 1775"/>
                <a:gd name="T24" fmla="*/ 839 w 839"/>
                <a:gd name="T25" fmla="*/ 1769 h 1775"/>
                <a:gd name="T26" fmla="*/ 839 w 839"/>
                <a:gd name="T27" fmla="*/ 1775 h 17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9"/>
                <a:gd name="T43" fmla="*/ 0 h 1775"/>
                <a:gd name="T44" fmla="*/ 839 w 839"/>
                <a:gd name="T45" fmla="*/ 1775 h 177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9" h="1775">
                  <a:moveTo>
                    <a:pt x="0" y="0"/>
                  </a:moveTo>
                  <a:lnTo>
                    <a:pt x="146" y="32"/>
                  </a:lnTo>
                  <a:lnTo>
                    <a:pt x="257" y="88"/>
                  </a:lnTo>
                  <a:lnTo>
                    <a:pt x="355" y="176"/>
                  </a:lnTo>
                  <a:lnTo>
                    <a:pt x="466" y="306"/>
                  </a:lnTo>
                  <a:lnTo>
                    <a:pt x="571" y="482"/>
                  </a:lnTo>
                  <a:lnTo>
                    <a:pt x="662" y="684"/>
                  </a:lnTo>
                  <a:lnTo>
                    <a:pt x="720" y="868"/>
                  </a:lnTo>
                  <a:lnTo>
                    <a:pt x="770" y="1075"/>
                  </a:lnTo>
                  <a:lnTo>
                    <a:pt x="797" y="1221"/>
                  </a:lnTo>
                  <a:lnTo>
                    <a:pt x="818" y="1383"/>
                  </a:lnTo>
                  <a:lnTo>
                    <a:pt x="834" y="1599"/>
                  </a:lnTo>
                  <a:lnTo>
                    <a:pt x="839" y="1769"/>
                  </a:lnTo>
                  <a:lnTo>
                    <a:pt x="839" y="1775"/>
                  </a:lnTo>
                </a:path>
              </a:pathLst>
            </a:custGeom>
            <a:noFill/>
            <a:ln w="14288">
              <a:solidFill>
                <a:srgbClr val="8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1F99E610-1A0C-4E5D-8FA5-D4FC1C3B0074}"/>
              </a:ext>
            </a:extLst>
          </p:cNvPr>
          <p:cNvGrpSpPr>
            <a:grpSpLocks/>
          </p:cNvGrpSpPr>
          <p:nvPr/>
        </p:nvGrpSpPr>
        <p:grpSpPr bwMode="auto">
          <a:xfrm>
            <a:off x="2882900" y="1282700"/>
            <a:ext cx="3048000" cy="3200400"/>
            <a:chOff x="1247" y="1008"/>
            <a:chExt cx="915" cy="932"/>
          </a:xfrm>
        </p:grpSpPr>
        <p:sp>
          <p:nvSpPr>
            <p:cNvPr id="23653" name="Freeform 9">
              <a:extLst>
                <a:ext uri="{FF2B5EF4-FFF2-40B4-BE49-F238E27FC236}">
                  <a16:creationId xmlns:a16="http://schemas.microsoft.com/office/drawing/2014/main" id="{96623640-46CC-4B18-8C86-947E045B6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9" y="1130"/>
              <a:ext cx="674" cy="693"/>
            </a:xfrm>
            <a:custGeom>
              <a:avLst/>
              <a:gdLst>
                <a:gd name="T0" fmla="*/ 246 w 674"/>
                <a:gd name="T1" fmla="*/ 38 h 693"/>
                <a:gd name="T2" fmla="*/ 220 w 674"/>
                <a:gd name="T3" fmla="*/ 42 h 693"/>
                <a:gd name="T4" fmla="*/ 165 w 674"/>
                <a:gd name="T5" fmla="*/ 61 h 693"/>
                <a:gd name="T6" fmla="*/ 136 w 674"/>
                <a:gd name="T7" fmla="*/ 75 h 693"/>
                <a:gd name="T8" fmla="*/ 101 w 674"/>
                <a:gd name="T9" fmla="*/ 83 h 693"/>
                <a:gd name="T10" fmla="*/ 45 w 674"/>
                <a:gd name="T11" fmla="*/ 108 h 693"/>
                <a:gd name="T12" fmla="*/ 30 w 674"/>
                <a:gd name="T13" fmla="*/ 177 h 693"/>
                <a:gd name="T14" fmla="*/ 3 w 674"/>
                <a:gd name="T15" fmla="*/ 215 h 693"/>
                <a:gd name="T16" fmla="*/ 0 w 674"/>
                <a:gd name="T17" fmla="*/ 279 h 693"/>
                <a:gd name="T18" fmla="*/ 195 w 674"/>
                <a:gd name="T19" fmla="*/ 341 h 693"/>
                <a:gd name="T20" fmla="*/ 163 w 674"/>
                <a:gd name="T21" fmla="*/ 366 h 693"/>
                <a:gd name="T22" fmla="*/ 181 w 674"/>
                <a:gd name="T23" fmla="*/ 382 h 693"/>
                <a:gd name="T24" fmla="*/ 199 w 674"/>
                <a:gd name="T25" fmla="*/ 396 h 693"/>
                <a:gd name="T26" fmla="*/ 223 w 674"/>
                <a:gd name="T27" fmla="*/ 416 h 693"/>
                <a:gd name="T28" fmla="*/ 209 w 674"/>
                <a:gd name="T29" fmla="*/ 440 h 693"/>
                <a:gd name="T30" fmla="*/ 222 w 674"/>
                <a:gd name="T31" fmla="*/ 432 h 693"/>
                <a:gd name="T32" fmla="*/ 250 w 674"/>
                <a:gd name="T33" fmla="*/ 442 h 693"/>
                <a:gd name="T34" fmla="*/ 270 w 674"/>
                <a:gd name="T35" fmla="*/ 476 h 693"/>
                <a:gd name="T36" fmla="*/ 307 w 674"/>
                <a:gd name="T37" fmla="*/ 693 h 693"/>
                <a:gd name="T38" fmla="*/ 340 w 674"/>
                <a:gd name="T39" fmla="*/ 652 h 693"/>
                <a:gd name="T40" fmla="*/ 366 w 674"/>
                <a:gd name="T41" fmla="*/ 647 h 693"/>
                <a:gd name="T42" fmla="*/ 425 w 674"/>
                <a:gd name="T43" fmla="*/ 638 h 693"/>
                <a:gd name="T44" fmla="*/ 454 w 674"/>
                <a:gd name="T45" fmla="*/ 618 h 693"/>
                <a:gd name="T46" fmla="*/ 508 w 674"/>
                <a:gd name="T47" fmla="*/ 633 h 693"/>
                <a:gd name="T48" fmla="*/ 564 w 674"/>
                <a:gd name="T49" fmla="*/ 594 h 693"/>
                <a:gd name="T50" fmla="*/ 543 w 674"/>
                <a:gd name="T51" fmla="*/ 505 h 693"/>
                <a:gd name="T52" fmla="*/ 561 w 674"/>
                <a:gd name="T53" fmla="*/ 465 h 693"/>
                <a:gd name="T54" fmla="*/ 582 w 674"/>
                <a:gd name="T55" fmla="*/ 405 h 693"/>
                <a:gd name="T56" fmla="*/ 674 w 674"/>
                <a:gd name="T57" fmla="*/ 325 h 693"/>
                <a:gd name="T58" fmla="*/ 606 w 674"/>
                <a:gd name="T59" fmla="*/ 289 h 693"/>
                <a:gd name="T60" fmla="*/ 566 w 674"/>
                <a:gd name="T61" fmla="*/ 219 h 693"/>
                <a:gd name="T62" fmla="*/ 582 w 674"/>
                <a:gd name="T63" fmla="*/ 100 h 693"/>
                <a:gd name="T64" fmla="*/ 517 w 674"/>
                <a:gd name="T65" fmla="*/ 65 h 693"/>
                <a:gd name="T66" fmla="*/ 447 w 674"/>
                <a:gd name="T67" fmla="*/ 81 h 693"/>
                <a:gd name="T68" fmla="*/ 433 w 674"/>
                <a:gd name="T69" fmla="*/ 27 h 693"/>
                <a:gd name="T70" fmla="*/ 368 w 674"/>
                <a:gd name="T71" fmla="*/ 11 h 693"/>
                <a:gd name="T72" fmla="*/ 316 w 674"/>
                <a:gd name="T73" fmla="*/ 0 h 69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74"/>
                <a:gd name="T112" fmla="*/ 0 h 693"/>
                <a:gd name="T113" fmla="*/ 674 w 674"/>
                <a:gd name="T114" fmla="*/ 693 h 69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74" h="693">
                  <a:moveTo>
                    <a:pt x="279" y="157"/>
                  </a:moveTo>
                  <a:lnTo>
                    <a:pt x="246" y="38"/>
                  </a:lnTo>
                  <a:lnTo>
                    <a:pt x="267" y="215"/>
                  </a:lnTo>
                  <a:lnTo>
                    <a:pt x="220" y="42"/>
                  </a:lnTo>
                  <a:lnTo>
                    <a:pt x="236" y="186"/>
                  </a:lnTo>
                  <a:lnTo>
                    <a:pt x="165" y="61"/>
                  </a:lnTo>
                  <a:lnTo>
                    <a:pt x="222" y="223"/>
                  </a:lnTo>
                  <a:lnTo>
                    <a:pt x="136" y="75"/>
                  </a:lnTo>
                  <a:lnTo>
                    <a:pt x="206" y="243"/>
                  </a:lnTo>
                  <a:lnTo>
                    <a:pt x="101" y="83"/>
                  </a:lnTo>
                  <a:lnTo>
                    <a:pt x="199" y="254"/>
                  </a:lnTo>
                  <a:lnTo>
                    <a:pt x="45" y="108"/>
                  </a:lnTo>
                  <a:lnTo>
                    <a:pt x="190" y="264"/>
                  </a:lnTo>
                  <a:lnTo>
                    <a:pt x="30" y="177"/>
                  </a:lnTo>
                  <a:lnTo>
                    <a:pt x="175" y="281"/>
                  </a:lnTo>
                  <a:lnTo>
                    <a:pt x="3" y="215"/>
                  </a:lnTo>
                  <a:lnTo>
                    <a:pt x="157" y="300"/>
                  </a:lnTo>
                  <a:lnTo>
                    <a:pt x="0" y="279"/>
                  </a:lnTo>
                  <a:lnTo>
                    <a:pt x="183" y="322"/>
                  </a:lnTo>
                  <a:lnTo>
                    <a:pt x="195" y="341"/>
                  </a:lnTo>
                  <a:lnTo>
                    <a:pt x="3" y="382"/>
                  </a:lnTo>
                  <a:lnTo>
                    <a:pt x="163" y="366"/>
                  </a:lnTo>
                  <a:lnTo>
                    <a:pt x="22" y="405"/>
                  </a:lnTo>
                  <a:lnTo>
                    <a:pt x="181" y="382"/>
                  </a:lnTo>
                  <a:lnTo>
                    <a:pt x="30" y="465"/>
                  </a:lnTo>
                  <a:lnTo>
                    <a:pt x="199" y="396"/>
                  </a:lnTo>
                  <a:lnTo>
                    <a:pt x="57" y="496"/>
                  </a:lnTo>
                  <a:lnTo>
                    <a:pt x="223" y="416"/>
                  </a:lnTo>
                  <a:lnTo>
                    <a:pt x="42" y="561"/>
                  </a:lnTo>
                  <a:lnTo>
                    <a:pt x="209" y="440"/>
                  </a:lnTo>
                  <a:lnTo>
                    <a:pt x="83" y="610"/>
                  </a:lnTo>
                  <a:lnTo>
                    <a:pt x="222" y="432"/>
                  </a:lnTo>
                  <a:lnTo>
                    <a:pt x="152" y="586"/>
                  </a:lnTo>
                  <a:lnTo>
                    <a:pt x="250" y="442"/>
                  </a:lnTo>
                  <a:lnTo>
                    <a:pt x="225" y="627"/>
                  </a:lnTo>
                  <a:lnTo>
                    <a:pt x="270" y="476"/>
                  </a:lnTo>
                  <a:lnTo>
                    <a:pt x="293" y="556"/>
                  </a:lnTo>
                  <a:lnTo>
                    <a:pt x="307" y="693"/>
                  </a:lnTo>
                  <a:lnTo>
                    <a:pt x="307" y="494"/>
                  </a:lnTo>
                  <a:lnTo>
                    <a:pt x="340" y="652"/>
                  </a:lnTo>
                  <a:lnTo>
                    <a:pt x="323" y="480"/>
                  </a:lnTo>
                  <a:lnTo>
                    <a:pt x="366" y="647"/>
                  </a:lnTo>
                  <a:lnTo>
                    <a:pt x="346" y="482"/>
                  </a:lnTo>
                  <a:lnTo>
                    <a:pt x="425" y="638"/>
                  </a:lnTo>
                  <a:lnTo>
                    <a:pt x="374" y="482"/>
                  </a:lnTo>
                  <a:lnTo>
                    <a:pt x="454" y="618"/>
                  </a:lnTo>
                  <a:lnTo>
                    <a:pt x="394" y="467"/>
                  </a:lnTo>
                  <a:lnTo>
                    <a:pt x="508" y="633"/>
                  </a:lnTo>
                  <a:lnTo>
                    <a:pt x="419" y="469"/>
                  </a:lnTo>
                  <a:lnTo>
                    <a:pt x="564" y="594"/>
                  </a:lnTo>
                  <a:lnTo>
                    <a:pt x="403" y="434"/>
                  </a:lnTo>
                  <a:lnTo>
                    <a:pt x="543" y="505"/>
                  </a:lnTo>
                  <a:lnTo>
                    <a:pt x="394" y="399"/>
                  </a:lnTo>
                  <a:lnTo>
                    <a:pt x="561" y="465"/>
                  </a:lnTo>
                  <a:lnTo>
                    <a:pt x="412" y="378"/>
                  </a:lnTo>
                  <a:lnTo>
                    <a:pt x="582" y="405"/>
                  </a:lnTo>
                  <a:lnTo>
                    <a:pt x="396" y="359"/>
                  </a:lnTo>
                  <a:lnTo>
                    <a:pt x="674" y="325"/>
                  </a:lnTo>
                  <a:lnTo>
                    <a:pt x="429" y="332"/>
                  </a:lnTo>
                  <a:lnTo>
                    <a:pt x="606" y="289"/>
                  </a:lnTo>
                  <a:lnTo>
                    <a:pt x="374" y="322"/>
                  </a:lnTo>
                  <a:lnTo>
                    <a:pt x="566" y="219"/>
                  </a:lnTo>
                  <a:lnTo>
                    <a:pt x="360" y="306"/>
                  </a:lnTo>
                  <a:lnTo>
                    <a:pt x="582" y="100"/>
                  </a:lnTo>
                  <a:lnTo>
                    <a:pt x="379" y="273"/>
                  </a:lnTo>
                  <a:lnTo>
                    <a:pt x="517" y="65"/>
                  </a:lnTo>
                  <a:lnTo>
                    <a:pt x="384" y="248"/>
                  </a:lnTo>
                  <a:lnTo>
                    <a:pt x="447" y="81"/>
                  </a:lnTo>
                  <a:lnTo>
                    <a:pt x="360" y="243"/>
                  </a:lnTo>
                  <a:lnTo>
                    <a:pt x="433" y="27"/>
                  </a:lnTo>
                  <a:lnTo>
                    <a:pt x="335" y="233"/>
                  </a:lnTo>
                  <a:lnTo>
                    <a:pt x="368" y="11"/>
                  </a:lnTo>
                  <a:lnTo>
                    <a:pt x="316" y="231"/>
                  </a:lnTo>
                  <a:lnTo>
                    <a:pt x="316" y="0"/>
                  </a:lnTo>
                  <a:lnTo>
                    <a:pt x="279" y="157"/>
                  </a:lnTo>
                  <a:close/>
                </a:path>
              </a:pathLst>
            </a:custGeom>
            <a:solidFill>
              <a:srgbClr val="404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grpSp>
          <p:nvGrpSpPr>
            <p:cNvPr id="23654" name="Group 10">
              <a:extLst>
                <a:ext uri="{FF2B5EF4-FFF2-40B4-BE49-F238E27FC236}">
                  <a16:creationId xmlns:a16="http://schemas.microsoft.com/office/drawing/2014/main" id="{A5A047A4-6923-4DDC-BCE5-2964AB5BF5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026"/>
              <a:ext cx="426" cy="886"/>
              <a:chOff x="1712" y="1026"/>
              <a:chExt cx="426" cy="886"/>
            </a:xfrm>
          </p:grpSpPr>
          <p:sp>
            <p:nvSpPr>
              <p:cNvPr id="23673" name="Freeform 11">
                <a:extLst>
                  <a:ext uri="{FF2B5EF4-FFF2-40B4-BE49-F238E27FC236}">
                    <a16:creationId xmlns:a16="http://schemas.microsoft.com/office/drawing/2014/main" id="{26C64636-8D8F-4B7E-9AC9-3E40A1340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" y="1310"/>
                <a:ext cx="421" cy="153"/>
              </a:xfrm>
              <a:custGeom>
                <a:avLst/>
                <a:gdLst>
                  <a:gd name="T0" fmla="*/ 0 w 421"/>
                  <a:gd name="T1" fmla="*/ 153 h 153"/>
                  <a:gd name="T2" fmla="*/ 389 w 421"/>
                  <a:gd name="T3" fmla="*/ 0 h 153"/>
                  <a:gd name="T4" fmla="*/ 216 w 421"/>
                  <a:gd name="T5" fmla="*/ 81 h 153"/>
                  <a:gd name="T6" fmla="*/ 421 w 421"/>
                  <a:gd name="T7" fmla="*/ 47 h 153"/>
                  <a:gd name="T8" fmla="*/ 0 w 421"/>
                  <a:gd name="T9" fmla="*/ 153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1"/>
                  <a:gd name="T16" fmla="*/ 0 h 153"/>
                  <a:gd name="T17" fmla="*/ 421 w 421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1" h="153">
                    <a:moveTo>
                      <a:pt x="0" y="153"/>
                    </a:moveTo>
                    <a:lnTo>
                      <a:pt x="389" y="0"/>
                    </a:lnTo>
                    <a:lnTo>
                      <a:pt x="216" y="81"/>
                    </a:lnTo>
                    <a:lnTo>
                      <a:pt x="421" y="47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674" name="Freeform 12">
                <a:extLst>
                  <a:ext uri="{FF2B5EF4-FFF2-40B4-BE49-F238E27FC236}">
                    <a16:creationId xmlns:a16="http://schemas.microsoft.com/office/drawing/2014/main" id="{8B568BBA-B6B3-4C20-A784-7720FEDBF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7" y="1475"/>
                <a:ext cx="421" cy="154"/>
              </a:xfrm>
              <a:custGeom>
                <a:avLst/>
                <a:gdLst>
                  <a:gd name="T0" fmla="*/ 0 w 421"/>
                  <a:gd name="T1" fmla="*/ 0 h 154"/>
                  <a:gd name="T2" fmla="*/ 389 w 421"/>
                  <a:gd name="T3" fmla="*/ 154 h 154"/>
                  <a:gd name="T4" fmla="*/ 216 w 421"/>
                  <a:gd name="T5" fmla="*/ 73 h 154"/>
                  <a:gd name="T6" fmla="*/ 421 w 421"/>
                  <a:gd name="T7" fmla="*/ 107 h 154"/>
                  <a:gd name="T8" fmla="*/ 0 w 421"/>
                  <a:gd name="T9" fmla="*/ 0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1"/>
                  <a:gd name="T16" fmla="*/ 0 h 154"/>
                  <a:gd name="T17" fmla="*/ 421 w 421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1" h="154">
                    <a:moveTo>
                      <a:pt x="0" y="0"/>
                    </a:moveTo>
                    <a:lnTo>
                      <a:pt x="389" y="154"/>
                    </a:lnTo>
                    <a:lnTo>
                      <a:pt x="216" y="73"/>
                    </a:lnTo>
                    <a:lnTo>
                      <a:pt x="421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675" name="Freeform 13">
                <a:extLst>
                  <a:ext uri="{FF2B5EF4-FFF2-40B4-BE49-F238E27FC236}">
                    <a16:creationId xmlns:a16="http://schemas.microsoft.com/office/drawing/2014/main" id="{FEC90BFE-D9C9-4D86-8A11-4F3E6DB29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2" y="1482"/>
                <a:ext cx="151" cy="430"/>
              </a:xfrm>
              <a:custGeom>
                <a:avLst/>
                <a:gdLst>
                  <a:gd name="T0" fmla="*/ 0 w 151"/>
                  <a:gd name="T1" fmla="*/ 0 h 430"/>
                  <a:gd name="T2" fmla="*/ 151 w 151"/>
                  <a:gd name="T3" fmla="*/ 398 h 430"/>
                  <a:gd name="T4" fmla="*/ 72 w 151"/>
                  <a:gd name="T5" fmla="*/ 220 h 430"/>
                  <a:gd name="T6" fmla="*/ 105 w 151"/>
                  <a:gd name="T7" fmla="*/ 430 h 430"/>
                  <a:gd name="T8" fmla="*/ 0 w 151"/>
                  <a:gd name="T9" fmla="*/ 0 h 4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430"/>
                  <a:gd name="T17" fmla="*/ 151 w 151"/>
                  <a:gd name="T18" fmla="*/ 430 h 4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430">
                    <a:moveTo>
                      <a:pt x="0" y="0"/>
                    </a:moveTo>
                    <a:lnTo>
                      <a:pt x="151" y="398"/>
                    </a:lnTo>
                    <a:lnTo>
                      <a:pt x="72" y="220"/>
                    </a:lnTo>
                    <a:lnTo>
                      <a:pt x="105" y="4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676" name="Freeform 14">
                <a:extLst>
                  <a:ext uri="{FF2B5EF4-FFF2-40B4-BE49-F238E27FC236}">
                    <a16:creationId xmlns:a16="http://schemas.microsoft.com/office/drawing/2014/main" id="{2373FD20-184E-4833-A935-5DF3DC1FA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2" y="1026"/>
                <a:ext cx="151" cy="431"/>
              </a:xfrm>
              <a:custGeom>
                <a:avLst/>
                <a:gdLst>
                  <a:gd name="T0" fmla="*/ 0 w 151"/>
                  <a:gd name="T1" fmla="*/ 431 h 431"/>
                  <a:gd name="T2" fmla="*/ 151 w 151"/>
                  <a:gd name="T3" fmla="*/ 33 h 431"/>
                  <a:gd name="T4" fmla="*/ 72 w 151"/>
                  <a:gd name="T5" fmla="*/ 210 h 431"/>
                  <a:gd name="T6" fmla="*/ 105 w 151"/>
                  <a:gd name="T7" fmla="*/ 0 h 431"/>
                  <a:gd name="T8" fmla="*/ 0 w 151"/>
                  <a:gd name="T9" fmla="*/ 431 h 4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431"/>
                  <a:gd name="T17" fmla="*/ 151 w 151"/>
                  <a:gd name="T18" fmla="*/ 431 h 4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431">
                    <a:moveTo>
                      <a:pt x="0" y="431"/>
                    </a:moveTo>
                    <a:lnTo>
                      <a:pt x="151" y="33"/>
                    </a:lnTo>
                    <a:lnTo>
                      <a:pt x="72" y="210"/>
                    </a:lnTo>
                    <a:lnTo>
                      <a:pt x="105" y="0"/>
                    </a:lnTo>
                    <a:lnTo>
                      <a:pt x="0" y="431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  <p:grpSp>
          <p:nvGrpSpPr>
            <p:cNvPr id="23655" name="Group 15">
              <a:extLst>
                <a:ext uri="{FF2B5EF4-FFF2-40B4-BE49-F238E27FC236}">
                  <a16:creationId xmlns:a16="http://schemas.microsoft.com/office/drawing/2014/main" id="{A52074AC-D108-48C5-A6F9-9D00E2778F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7" y="1008"/>
              <a:ext cx="915" cy="932"/>
              <a:chOff x="1247" y="1008"/>
              <a:chExt cx="915" cy="932"/>
            </a:xfrm>
          </p:grpSpPr>
          <p:grpSp>
            <p:nvGrpSpPr>
              <p:cNvPr id="23659" name="Group 16">
                <a:extLst>
                  <a:ext uri="{FF2B5EF4-FFF2-40B4-BE49-F238E27FC236}">
                    <a16:creationId xmlns:a16="http://schemas.microsoft.com/office/drawing/2014/main" id="{D36E79D3-9B4B-4F68-A26E-B0B03D63C4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2" y="1489"/>
                <a:ext cx="665" cy="341"/>
                <a:chOff x="1372" y="1489"/>
                <a:chExt cx="665" cy="341"/>
              </a:xfrm>
            </p:grpSpPr>
            <p:sp>
              <p:nvSpPr>
                <p:cNvPr id="23671" name="Freeform 17">
                  <a:extLst>
                    <a:ext uri="{FF2B5EF4-FFF2-40B4-BE49-F238E27FC236}">
                      <a16:creationId xmlns:a16="http://schemas.microsoft.com/office/drawing/2014/main" id="{2C5272B0-5771-4AFE-B767-ED4C0E630E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" y="1489"/>
                  <a:ext cx="308" cy="341"/>
                </a:xfrm>
                <a:custGeom>
                  <a:avLst/>
                  <a:gdLst>
                    <a:gd name="T0" fmla="*/ 308 w 308"/>
                    <a:gd name="T1" fmla="*/ 0 h 341"/>
                    <a:gd name="T2" fmla="*/ 109 w 308"/>
                    <a:gd name="T3" fmla="*/ 341 h 341"/>
                    <a:gd name="T4" fmla="*/ 204 w 308"/>
                    <a:gd name="T5" fmla="*/ 148 h 341"/>
                    <a:gd name="T6" fmla="*/ 19 w 308"/>
                    <a:gd name="T7" fmla="*/ 341 h 341"/>
                    <a:gd name="T8" fmla="*/ 174 w 308"/>
                    <a:gd name="T9" fmla="*/ 128 h 341"/>
                    <a:gd name="T10" fmla="*/ 0 w 308"/>
                    <a:gd name="T11" fmla="*/ 228 h 341"/>
                    <a:gd name="T12" fmla="*/ 308 w 308"/>
                    <a:gd name="T13" fmla="*/ 0 h 3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8"/>
                    <a:gd name="T22" fmla="*/ 0 h 341"/>
                    <a:gd name="T23" fmla="*/ 308 w 308"/>
                    <a:gd name="T24" fmla="*/ 341 h 34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8" h="341">
                      <a:moveTo>
                        <a:pt x="308" y="0"/>
                      </a:moveTo>
                      <a:lnTo>
                        <a:pt x="109" y="341"/>
                      </a:lnTo>
                      <a:lnTo>
                        <a:pt x="204" y="148"/>
                      </a:lnTo>
                      <a:lnTo>
                        <a:pt x="19" y="341"/>
                      </a:lnTo>
                      <a:lnTo>
                        <a:pt x="174" y="128"/>
                      </a:lnTo>
                      <a:lnTo>
                        <a:pt x="0" y="228"/>
                      </a:lnTo>
                      <a:lnTo>
                        <a:pt x="308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72" name="Freeform 18">
                  <a:extLst>
                    <a:ext uri="{FF2B5EF4-FFF2-40B4-BE49-F238E27FC236}">
                      <a16:creationId xmlns:a16="http://schemas.microsoft.com/office/drawing/2014/main" id="{049FE7C8-D4A3-4945-B491-AD86DCDCDF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8" y="1489"/>
                  <a:ext cx="309" cy="341"/>
                </a:xfrm>
                <a:custGeom>
                  <a:avLst/>
                  <a:gdLst>
                    <a:gd name="T0" fmla="*/ 0 w 309"/>
                    <a:gd name="T1" fmla="*/ 0 h 341"/>
                    <a:gd name="T2" fmla="*/ 200 w 309"/>
                    <a:gd name="T3" fmla="*/ 341 h 341"/>
                    <a:gd name="T4" fmla="*/ 104 w 309"/>
                    <a:gd name="T5" fmla="*/ 148 h 341"/>
                    <a:gd name="T6" fmla="*/ 290 w 309"/>
                    <a:gd name="T7" fmla="*/ 341 h 341"/>
                    <a:gd name="T8" fmla="*/ 135 w 309"/>
                    <a:gd name="T9" fmla="*/ 128 h 341"/>
                    <a:gd name="T10" fmla="*/ 309 w 309"/>
                    <a:gd name="T11" fmla="*/ 228 h 341"/>
                    <a:gd name="T12" fmla="*/ 0 w 309"/>
                    <a:gd name="T13" fmla="*/ 0 h 3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9"/>
                    <a:gd name="T22" fmla="*/ 0 h 341"/>
                    <a:gd name="T23" fmla="*/ 309 w 309"/>
                    <a:gd name="T24" fmla="*/ 341 h 34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9" h="341">
                      <a:moveTo>
                        <a:pt x="0" y="0"/>
                      </a:moveTo>
                      <a:lnTo>
                        <a:pt x="200" y="341"/>
                      </a:lnTo>
                      <a:lnTo>
                        <a:pt x="104" y="148"/>
                      </a:lnTo>
                      <a:lnTo>
                        <a:pt x="290" y="341"/>
                      </a:lnTo>
                      <a:lnTo>
                        <a:pt x="135" y="128"/>
                      </a:lnTo>
                      <a:lnTo>
                        <a:pt x="309" y="2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</p:grpSp>
          <p:grpSp>
            <p:nvGrpSpPr>
              <p:cNvPr id="23660" name="Group 19">
                <a:extLst>
                  <a:ext uri="{FF2B5EF4-FFF2-40B4-BE49-F238E27FC236}">
                    <a16:creationId xmlns:a16="http://schemas.microsoft.com/office/drawing/2014/main" id="{883F0B07-4CCF-4ED4-8DC6-677EE463B2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7" y="1008"/>
                <a:ext cx="915" cy="932"/>
                <a:chOff x="1247" y="1008"/>
                <a:chExt cx="915" cy="932"/>
              </a:xfrm>
            </p:grpSpPr>
            <p:sp>
              <p:nvSpPr>
                <p:cNvPr id="23661" name="Freeform 20">
                  <a:extLst>
                    <a:ext uri="{FF2B5EF4-FFF2-40B4-BE49-F238E27FC236}">
                      <a16:creationId xmlns:a16="http://schemas.microsoft.com/office/drawing/2014/main" id="{2D8D494E-6FA4-4985-9D51-4A3348BDE3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5" y="1317"/>
                  <a:ext cx="421" cy="153"/>
                </a:xfrm>
                <a:custGeom>
                  <a:avLst/>
                  <a:gdLst>
                    <a:gd name="T0" fmla="*/ 421 w 421"/>
                    <a:gd name="T1" fmla="*/ 153 h 153"/>
                    <a:gd name="T2" fmla="*/ 32 w 421"/>
                    <a:gd name="T3" fmla="*/ 0 h 153"/>
                    <a:gd name="T4" fmla="*/ 205 w 421"/>
                    <a:gd name="T5" fmla="*/ 79 h 153"/>
                    <a:gd name="T6" fmla="*/ 0 w 421"/>
                    <a:gd name="T7" fmla="*/ 46 h 153"/>
                    <a:gd name="T8" fmla="*/ 421 w 421"/>
                    <a:gd name="T9" fmla="*/ 153 h 1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1"/>
                    <a:gd name="T16" fmla="*/ 0 h 153"/>
                    <a:gd name="T17" fmla="*/ 421 w 421"/>
                    <a:gd name="T18" fmla="*/ 153 h 1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1" h="153">
                      <a:moveTo>
                        <a:pt x="421" y="153"/>
                      </a:moveTo>
                      <a:lnTo>
                        <a:pt x="32" y="0"/>
                      </a:lnTo>
                      <a:lnTo>
                        <a:pt x="205" y="79"/>
                      </a:lnTo>
                      <a:lnTo>
                        <a:pt x="0" y="46"/>
                      </a:lnTo>
                      <a:lnTo>
                        <a:pt x="421" y="153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2" name="Freeform 21">
                  <a:extLst>
                    <a:ext uri="{FF2B5EF4-FFF2-40B4-BE49-F238E27FC236}">
                      <a16:creationId xmlns:a16="http://schemas.microsoft.com/office/drawing/2014/main" id="{68A81D05-9397-469C-A1FF-603B782205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1" y="1481"/>
                  <a:ext cx="421" cy="154"/>
                </a:xfrm>
                <a:custGeom>
                  <a:avLst/>
                  <a:gdLst>
                    <a:gd name="T0" fmla="*/ 421 w 421"/>
                    <a:gd name="T1" fmla="*/ 0 h 154"/>
                    <a:gd name="T2" fmla="*/ 32 w 421"/>
                    <a:gd name="T3" fmla="*/ 154 h 154"/>
                    <a:gd name="T4" fmla="*/ 205 w 421"/>
                    <a:gd name="T5" fmla="*/ 74 h 154"/>
                    <a:gd name="T6" fmla="*/ 0 w 421"/>
                    <a:gd name="T7" fmla="*/ 107 h 154"/>
                    <a:gd name="T8" fmla="*/ 421 w 421"/>
                    <a:gd name="T9" fmla="*/ 0 h 1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1"/>
                    <a:gd name="T16" fmla="*/ 0 h 154"/>
                    <a:gd name="T17" fmla="*/ 421 w 421"/>
                    <a:gd name="T18" fmla="*/ 154 h 1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1" h="154">
                      <a:moveTo>
                        <a:pt x="421" y="0"/>
                      </a:moveTo>
                      <a:lnTo>
                        <a:pt x="32" y="154"/>
                      </a:lnTo>
                      <a:lnTo>
                        <a:pt x="205" y="74"/>
                      </a:lnTo>
                      <a:lnTo>
                        <a:pt x="0" y="107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3" name="Freeform 22">
                  <a:extLst>
                    <a:ext uri="{FF2B5EF4-FFF2-40B4-BE49-F238E27FC236}">
                      <a16:creationId xmlns:a16="http://schemas.microsoft.com/office/drawing/2014/main" id="{6F435D67-EBF0-4206-B1F4-A78D51F49F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6" y="1488"/>
                  <a:ext cx="152" cy="431"/>
                </a:xfrm>
                <a:custGeom>
                  <a:avLst/>
                  <a:gdLst>
                    <a:gd name="T0" fmla="*/ 152 w 152"/>
                    <a:gd name="T1" fmla="*/ 0 h 431"/>
                    <a:gd name="T2" fmla="*/ 0 w 152"/>
                    <a:gd name="T3" fmla="*/ 398 h 431"/>
                    <a:gd name="T4" fmla="*/ 80 w 152"/>
                    <a:gd name="T5" fmla="*/ 221 h 431"/>
                    <a:gd name="T6" fmla="*/ 47 w 152"/>
                    <a:gd name="T7" fmla="*/ 431 h 431"/>
                    <a:gd name="T8" fmla="*/ 152 w 152"/>
                    <a:gd name="T9" fmla="*/ 0 h 4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2"/>
                    <a:gd name="T16" fmla="*/ 0 h 431"/>
                    <a:gd name="T17" fmla="*/ 152 w 152"/>
                    <a:gd name="T18" fmla="*/ 431 h 4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2" h="431">
                      <a:moveTo>
                        <a:pt x="152" y="0"/>
                      </a:moveTo>
                      <a:lnTo>
                        <a:pt x="0" y="398"/>
                      </a:lnTo>
                      <a:lnTo>
                        <a:pt x="80" y="221"/>
                      </a:lnTo>
                      <a:lnTo>
                        <a:pt x="47" y="4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4" name="Freeform 23">
                  <a:extLst>
                    <a:ext uri="{FF2B5EF4-FFF2-40B4-BE49-F238E27FC236}">
                      <a16:creationId xmlns:a16="http://schemas.microsoft.com/office/drawing/2014/main" id="{E1D19B76-801C-41AF-8F91-7DBB45FB35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6" y="1033"/>
                  <a:ext cx="152" cy="429"/>
                </a:xfrm>
                <a:custGeom>
                  <a:avLst/>
                  <a:gdLst>
                    <a:gd name="T0" fmla="*/ 152 w 152"/>
                    <a:gd name="T1" fmla="*/ 429 h 429"/>
                    <a:gd name="T2" fmla="*/ 0 w 152"/>
                    <a:gd name="T3" fmla="*/ 32 h 429"/>
                    <a:gd name="T4" fmla="*/ 80 w 152"/>
                    <a:gd name="T5" fmla="*/ 209 h 429"/>
                    <a:gd name="T6" fmla="*/ 47 w 152"/>
                    <a:gd name="T7" fmla="*/ 0 h 429"/>
                    <a:gd name="T8" fmla="*/ 152 w 152"/>
                    <a:gd name="T9" fmla="*/ 429 h 4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2"/>
                    <a:gd name="T16" fmla="*/ 0 h 429"/>
                    <a:gd name="T17" fmla="*/ 152 w 152"/>
                    <a:gd name="T18" fmla="*/ 429 h 4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2" h="429">
                      <a:moveTo>
                        <a:pt x="152" y="429"/>
                      </a:moveTo>
                      <a:lnTo>
                        <a:pt x="0" y="32"/>
                      </a:lnTo>
                      <a:lnTo>
                        <a:pt x="80" y="209"/>
                      </a:lnTo>
                      <a:lnTo>
                        <a:pt x="47" y="0"/>
                      </a:lnTo>
                      <a:lnTo>
                        <a:pt x="152" y="429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5" name="Freeform 24">
                  <a:extLst>
                    <a:ext uri="{FF2B5EF4-FFF2-40B4-BE49-F238E27FC236}">
                      <a16:creationId xmlns:a16="http://schemas.microsoft.com/office/drawing/2014/main" id="{846C1152-442F-4D72-987B-8F31570612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" y="1124"/>
                  <a:ext cx="308" cy="339"/>
                </a:xfrm>
                <a:custGeom>
                  <a:avLst/>
                  <a:gdLst>
                    <a:gd name="T0" fmla="*/ 308 w 308"/>
                    <a:gd name="T1" fmla="*/ 339 h 339"/>
                    <a:gd name="T2" fmla="*/ 109 w 308"/>
                    <a:gd name="T3" fmla="*/ 0 h 339"/>
                    <a:gd name="T4" fmla="*/ 204 w 308"/>
                    <a:gd name="T5" fmla="*/ 192 h 339"/>
                    <a:gd name="T6" fmla="*/ 19 w 308"/>
                    <a:gd name="T7" fmla="*/ 0 h 339"/>
                    <a:gd name="T8" fmla="*/ 174 w 308"/>
                    <a:gd name="T9" fmla="*/ 212 h 339"/>
                    <a:gd name="T10" fmla="*/ 0 w 308"/>
                    <a:gd name="T11" fmla="*/ 113 h 339"/>
                    <a:gd name="T12" fmla="*/ 308 w 308"/>
                    <a:gd name="T13" fmla="*/ 339 h 33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8"/>
                    <a:gd name="T22" fmla="*/ 0 h 339"/>
                    <a:gd name="T23" fmla="*/ 308 w 308"/>
                    <a:gd name="T24" fmla="*/ 339 h 33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8" h="339">
                      <a:moveTo>
                        <a:pt x="308" y="339"/>
                      </a:moveTo>
                      <a:lnTo>
                        <a:pt x="109" y="0"/>
                      </a:lnTo>
                      <a:lnTo>
                        <a:pt x="204" y="192"/>
                      </a:lnTo>
                      <a:lnTo>
                        <a:pt x="19" y="0"/>
                      </a:lnTo>
                      <a:lnTo>
                        <a:pt x="174" y="212"/>
                      </a:lnTo>
                      <a:lnTo>
                        <a:pt x="0" y="113"/>
                      </a:lnTo>
                      <a:lnTo>
                        <a:pt x="308" y="339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6" name="Freeform 25">
                  <a:extLst>
                    <a:ext uri="{FF2B5EF4-FFF2-40B4-BE49-F238E27FC236}">
                      <a16:creationId xmlns:a16="http://schemas.microsoft.com/office/drawing/2014/main" id="{B3933FA1-0808-421F-BD76-EBD6E54E30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47" y="1420"/>
                  <a:ext cx="433" cy="104"/>
                </a:xfrm>
                <a:custGeom>
                  <a:avLst/>
                  <a:gdLst>
                    <a:gd name="T0" fmla="*/ 433 w 433"/>
                    <a:gd name="T1" fmla="*/ 51 h 104"/>
                    <a:gd name="T2" fmla="*/ 76 w 433"/>
                    <a:gd name="T3" fmla="*/ 0 h 104"/>
                    <a:gd name="T4" fmla="*/ 243 w 433"/>
                    <a:gd name="T5" fmla="*/ 37 h 104"/>
                    <a:gd name="T6" fmla="*/ 0 w 433"/>
                    <a:gd name="T7" fmla="*/ 69 h 104"/>
                    <a:gd name="T8" fmla="*/ 236 w 433"/>
                    <a:gd name="T9" fmla="*/ 67 h 104"/>
                    <a:gd name="T10" fmla="*/ 68 w 433"/>
                    <a:gd name="T11" fmla="*/ 104 h 104"/>
                    <a:gd name="T12" fmla="*/ 433 w 433"/>
                    <a:gd name="T13" fmla="*/ 51 h 10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33"/>
                    <a:gd name="T22" fmla="*/ 0 h 104"/>
                    <a:gd name="T23" fmla="*/ 433 w 433"/>
                    <a:gd name="T24" fmla="*/ 104 h 10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33" h="104">
                      <a:moveTo>
                        <a:pt x="433" y="51"/>
                      </a:moveTo>
                      <a:lnTo>
                        <a:pt x="76" y="0"/>
                      </a:lnTo>
                      <a:lnTo>
                        <a:pt x="243" y="37"/>
                      </a:lnTo>
                      <a:lnTo>
                        <a:pt x="0" y="69"/>
                      </a:lnTo>
                      <a:lnTo>
                        <a:pt x="236" y="67"/>
                      </a:lnTo>
                      <a:lnTo>
                        <a:pt x="68" y="104"/>
                      </a:lnTo>
                      <a:lnTo>
                        <a:pt x="433" y="51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7" name="Freeform 26">
                  <a:extLst>
                    <a:ext uri="{FF2B5EF4-FFF2-40B4-BE49-F238E27FC236}">
                      <a16:creationId xmlns:a16="http://schemas.microsoft.com/office/drawing/2014/main" id="{E42C84CB-C8FD-46DA-B336-21971E5AB6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8" y="1124"/>
                  <a:ext cx="309" cy="339"/>
                </a:xfrm>
                <a:custGeom>
                  <a:avLst/>
                  <a:gdLst>
                    <a:gd name="T0" fmla="*/ 0 w 309"/>
                    <a:gd name="T1" fmla="*/ 339 h 339"/>
                    <a:gd name="T2" fmla="*/ 200 w 309"/>
                    <a:gd name="T3" fmla="*/ 0 h 339"/>
                    <a:gd name="T4" fmla="*/ 104 w 309"/>
                    <a:gd name="T5" fmla="*/ 192 h 339"/>
                    <a:gd name="T6" fmla="*/ 290 w 309"/>
                    <a:gd name="T7" fmla="*/ 0 h 339"/>
                    <a:gd name="T8" fmla="*/ 135 w 309"/>
                    <a:gd name="T9" fmla="*/ 212 h 339"/>
                    <a:gd name="T10" fmla="*/ 309 w 309"/>
                    <a:gd name="T11" fmla="*/ 113 h 339"/>
                    <a:gd name="T12" fmla="*/ 0 w 309"/>
                    <a:gd name="T13" fmla="*/ 339 h 33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9"/>
                    <a:gd name="T22" fmla="*/ 0 h 339"/>
                    <a:gd name="T23" fmla="*/ 309 w 309"/>
                    <a:gd name="T24" fmla="*/ 339 h 33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9" h="339">
                      <a:moveTo>
                        <a:pt x="0" y="339"/>
                      </a:moveTo>
                      <a:lnTo>
                        <a:pt x="200" y="0"/>
                      </a:lnTo>
                      <a:lnTo>
                        <a:pt x="104" y="192"/>
                      </a:lnTo>
                      <a:lnTo>
                        <a:pt x="290" y="0"/>
                      </a:lnTo>
                      <a:lnTo>
                        <a:pt x="135" y="212"/>
                      </a:lnTo>
                      <a:lnTo>
                        <a:pt x="309" y="113"/>
                      </a:lnTo>
                      <a:lnTo>
                        <a:pt x="0" y="339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8" name="Freeform 27">
                  <a:extLst>
                    <a:ext uri="{FF2B5EF4-FFF2-40B4-BE49-F238E27FC236}">
                      <a16:creationId xmlns:a16="http://schemas.microsoft.com/office/drawing/2014/main" id="{3698AAA0-9C31-455F-82C3-C498EAE92F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8" y="1420"/>
                  <a:ext cx="434" cy="104"/>
                </a:xfrm>
                <a:custGeom>
                  <a:avLst/>
                  <a:gdLst>
                    <a:gd name="T0" fmla="*/ 0 w 434"/>
                    <a:gd name="T1" fmla="*/ 51 h 104"/>
                    <a:gd name="T2" fmla="*/ 358 w 434"/>
                    <a:gd name="T3" fmla="*/ 0 h 104"/>
                    <a:gd name="T4" fmla="*/ 191 w 434"/>
                    <a:gd name="T5" fmla="*/ 37 h 104"/>
                    <a:gd name="T6" fmla="*/ 434 w 434"/>
                    <a:gd name="T7" fmla="*/ 69 h 104"/>
                    <a:gd name="T8" fmla="*/ 198 w 434"/>
                    <a:gd name="T9" fmla="*/ 67 h 104"/>
                    <a:gd name="T10" fmla="*/ 365 w 434"/>
                    <a:gd name="T11" fmla="*/ 104 h 104"/>
                    <a:gd name="T12" fmla="*/ 0 w 434"/>
                    <a:gd name="T13" fmla="*/ 51 h 10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34"/>
                    <a:gd name="T22" fmla="*/ 0 h 104"/>
                    <a:gd name="T23" fmla="*/ 434 w 434"/>
                    <a:gd name="T24" fmla="*/ 104 h 10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34" h="104">
                      <a:moveTo>
                        <a:pt x="0" y="51"/>
                      </a:moveTo>
                      <a:lnTo>
                        <a:pt x="358" y="0"/>
                      </a:lnTo>
                      <a:lnTo>
                        <a:pt x="191" y="37"/>
                      </a:lnTo>
                      <a:lnTo>
                        <a:pt x="434" y="69"/>
                      </a:lnTo>
                      <a:lnTo>
                        <a:pt x="198" y="67"/>
                      </a:lnTo>
                      <a:lnTo>
                        <a:pt x="365" y="104"/>
                      </a:lnTo>
                      <a:lnTo>
                        <a:pt x="0" y="51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69" name="Freeform 28">
                  <a:extLst>
                    <a:ext uri="{FF2B5EF4-FFF2-40B4-BE49-F238E27FC236}">
                      <a16:creationId xmlns:a16="http://schemas.microsoft.com/office/drawing/2014/main" id="{03EB7054-8A84-42F7-8E17-98E0650AB0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7" y="1008"/>
                  <a:ext cx="103" cy="442"/>
                </a:xfrm>
                <a:custGeom>
                  <a:avLst/>
                  <a:gdLst>
                    <a:gd name="T0" fmla="*/ 53 w 103"/>
                    <a:gd name="T1" fmla="*/ 442 h 442"/>
                    <a:gd name="T2" fmla="*/ 103 w 103"/>
                    <a:gd name="T3" fmla="*/ 77 h 442"/>
                    <a:gd name="T4" fmla="*/ 67 w 103"/>
                    <a:gd name="T5" fmla="*/ 247 h 442"/>
                    <a:gd name="T6" fmla="*/ 34 w 103"/>
                    <a:gd name="T7" fmla="*/ 0 h 442"/>
                    <a:gd name="T8" fmla="*/ 36 w 103"/>
                    <a:gd name="T9" fmla="*/ 240 h 442"/>
                    <a:gd name="T10" fmla="*/ 0 w 103"/>
                    <a:gd name="T11" fmla="*/ 70 h 442"/>
                    <a:gd name="T12" fmla="*/ 53 w 103"/>
                    <a:gd name="T13" fmla="*/ 442 h 4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3"/>
                    <a:gd name="T22" fmla="*/ 0 h 442"/>
                    <a:gd name="T23" fmla="*/ 103 w 103"/>
                    <a:gd name="T24" fmla="*/ 442 h 44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3" h="442">
                      <a:moveTo>
                        <a:pt x="53" y="442"/>
                      </a:moveTo>
                      <a:lnTo>
                        <a:pt x="103" y="77"/>
                      </a:lnTo>
                      <a:lnTo>
                        <a:pt x="67" y="247"/>
                      </a:lnTo>
                      <a:lnTo>
                        <a:pt x="34" y="0"/>
                      </a:lnTo>
                      <a:lnTo>
                        <a:pt x="36" y="240"/>
                      </a:lnTo>
                      <a:lnTo>
                        <a:pt x="0" y="70"/>
                      </a:lnTo>
                      <a:lnTo>
                        <a:pt x="53" y="442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70" name="Freeform 29">
                  <a:extLst>
                    <a:ext uri="{FF2B5EF4-FFF2-40B4-BE49-F238E27FC236}">
                      <a16:creationId xmlns:a16="http://schemas.microsoft.com/office/drawing/2014/main" id="{B8FEAD5C-BF49-464C-93FE-AA50AA5EF6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9" y="1497"/>
                  <a:ext cx="103" cy="443"/>
                </a:xfrm>
                <a:custGeom>
                  <a:avLst/>
                  <a:gdLst>
                    <a:gd name="T0" fmla="*/ 53 w 103"/>
                    <a:gd name="T1" fmla="*/ 0 h 443"/>
                    <a:gd name="T2" fmla="*/ 103 w 103"/>
                    <a:gd name="T3" fmla="*/ 364 h 443"/>
                    <a:gd name="T4" fmla="*/ 67 w 103"/>
                    <a:gd name="T5" fmla="*/ 196 h 443"/>
                    <a:gd name="T6" fmla="*/ 34 w 103"/>
                    <a:gd name="T7" fmla="*/ 443 h 443"/>
                    <a:gd name="T8" fmla="*/ 36 w 103"/>
                    <a:gd name="T9" fmla="*/ 202 h 443"/>
                    <a:gd name="T10" fmla="*/ 0 w 103"/>
                    <a:gd name="T11" fmla="*/ 373 h 443"/>
                    <a:gd name="T12" fmla="*/ 53 w 103"/>
                    <a:gd name="T13" fmla="*/ 0 h 4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3"/>
                    <a:gd name="T22" fmla="*/ 0 h 443"/>
                    <a:gd name="T23" fmla="*/ 103 w 103"/>
                    <a:gd name="T24" fmla="*/ 443 h 44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3" h="443">
                      <a:moveTo>
                        <a:pt x="53" y="0"/>
                      </a:moveTo>
                      <a:lnTo>
                        <a:pt x="103" y="364"/>
                      </a:lnTo>
                      <a:lnTo>
                        <a:pt x="67" y="196"/>
                      </a:lnTo>
                      <a:lnTo>
                        <a:pt x="34" y="443"/>
                      </a:lnTo>
                      <a:lnTo>
                        <a:pt x="36" y="202"/>
                      </a:lnTo>
                      <a:lnTo>
                        <a:pt x="0" y="373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</p:grpSp>
        </p:grpSp>
        <p:sp>
          <p:nvSpPr>
            <p:cNvPr id="23656" name="Freeform 30">
              <a:extLst>
                <a:ext uri="{FF2B5EF4-FFF2-40B4-BE49-F238E27FC236}">
                  <a16:creationId xmlns:a16="http://schemas.microsoft.com/office/drawing/2014/main" id="{A402108A-68C0-4133-AB32-5D90A7C83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1236"/>
              <a:ext cx="502" cy="525"/>
            </a:xfrm>
            <a:custGeom>
              <a:avLst/>
              <a:gdLst>
                <a:gd name="T0" fmla="*/ 260 w 502"/>
                <a:gd name="T1" fmla="*/ 0 h 525"/>
                <a:gd name="T2" fmla="*/ 270 w 502"/>
                <a:gd name="T3" fmla="*/ 212 h 525"/>
                <a:gd name="T4" fmla="*/ 335 w 502"/>
                <a:gd name="T5" fmla="*/ 28 h 525"/>
                <a:gd name="T6" fmla="*/ 290 w 502"/>
                <a:gd name="T7" fmla="*/ 216 h 525"/>
                <a:gd name="T8" fmla="*/ 436 w 502"/>
                <a:gd name="T9" fmla="*/ 60 h 525"/>
                <a:gd name="T10" fmla="*/ 302 w 502"/>
                <a:gd name="T11" fmla="*/ 216 h 525"/>
                <a:gd name="T12" fmla="*/ 477 w 502"/>
                <a:gd name="T13" fmla="*/ 162 h 525"/>
                <a:gd name="T14" fmla="*/ 309 w 502"/>
                <a:gd name="T15" fmla="*/ 228 h 525"/>
                <a:gd name="T16" fmla="*/ 502 w 502"/>
                <a:gd name="T17" fmla="*/ 239 h 525"/>
                <a:gd name="T18" fmla="*/ 292 w 502"/>
                <a:gd name="T19" fmla="*/ 246 h 525"/>
                <a:gd name="T20" fmla="*/ 480 w 502"/>
                <a:gd name="T21" fmla="*/ 306 h 525"/>
                <a:gd name="T22" fmla="*/ 304 w 502"/>
                <a:gd name="T23" fmla="*/ 258 h 525"/>
                <a:gd name="T24" fmla="*/ 438 w 502"/>
                <a:gd name="T25" fmla="*/ 430 h 525"/>
                <a:gd name="T26" fmla="*/ 290 w 502"/>
                <a:gd name="T27" fmla="*/ 270 h 525"/>
                <a:gd name="T28" fmla="*/ 337 w 502"/>
                <a:gd name="T29" fmla="*/ 450 h 525"/>
                <a:gd name="T30" fmla="*/ 272 w 502"/>
                <a:gd name="T31" fmla="*/ 272 h 525"/>
                <a:gd name="T32" fmla="*/ 260 w 502"/>
                <a:gd name="T33" fmla="*/ 525 h 525"/>
                <a:gd name="T34" fmla="*/ 258 w 502"/>
                <a:gd name="T35" fmla="*/ 262 h 525"/>
                <a:gd name="T36" fmla="*/ 178 w 502"/>
                <a:gd name="T37" fmla="*/ 463 h 525"/>
                <a:gd name="T38" fmla="*/ 248 w 502"/>
                <a:gd name="T39" fmla="*/ 262 h 525"/>
                <a:gd name="T40" fmla="*/ 85 w 502"/>
                <a:gd name="T41" fmla="*/ 434 h 525"/>
                <a:gd name="T42" fmla="*/ 223 w 502"/>
                <a:gd name="T43" fmla="*/ 258 h 525"/>
                <a:gd name="T44" fmla="*/ 36 w 502"/>
                <a:gd name="T45" fmla="*/ 313 h 525"/>
                <a:gd name="T46" fmla="*/ 229 w 502"/>
                <a:gd name="T47" fmla="*/ 241 h 525"/>
                <a:gd name="T48" fmla="*/ 0 w 502"/>
                <a:gd name="T49" fmla="*/ 239 h 525"/>
                <a:gd name="T50" fmla="*/ 231 w 502"/>
                <a:gd name="T51" fmla="*/ 231 h 525"/>
                <a:gd name="T52" fmla="*/ 46 w 502"/>
                <a:gd name="T53" fmla="*/ 169 h 525"/>
                <a:gd name="T54" fmla="*/ 225 w 502"/>
                <a:gd name="T55" fmla="*/ 221 h 525"/>
                <a:gd name="T56" fmla="*/ 105 w 502"/>
                <a:gd name="T57" fmla="*/ 76 h 525"/>
                <a:gd name="T58" fmla="*/ 241 w 502"/>
                <a:gd name="T59" fmla="*/ 221 h 525"/>
                <a:gd name="T60" fmla="*/ 180 w 502"/>
                <a:gd name="T61" fmla="*/ 17 h 525"/>
                <a:gd name="T62" fmla="*/ 252 w 502"/>
                <a:gd name="T63" fmla="*/ 208 h 525"/>
                <a:gd name="T64" fmla="*/ 260 w 502"/>
                <a:gd name="T65" fmla="*/ 0 h 5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02"/>
                <a:gd name="T100" fmla="*/ 0 h 525"/>
                <a:gd name="T101" fmla="*/ 502 w 502"/>
                <a:gd name="T102" fmla="*/ 525 h 5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02" h="525">
                  <a:moveTo>
                    <a:pt x="260" y="0"/>
                  </a:moveTo>
                  <a:lnTo>
                    <a:pt x="270" y="212"/>
                  </a:lnTo>
                  <a:lnTo>
                    <a:pt x="335" y="28"/>
                  </a:lnTo>
                  <a:lnTo>
                    <a:pt x="290" y="216"/>
                  </a:lnTo>
                  <a:lnTo>
                    <a:pt x="436" y="60"/>
                  </a:lnTo>
                  <a:lnTo>
                    <a:pt x="302" y="216"/>
                  </a:lnTo>
                  <a:lnTo>
                    <a:pt x="477" y="162"/>
                  </a:lnTo>
                  <a:lnTo>
                    <a:pt x="309" y="228"/>
                  </a:lnTo>
                  <a:lnTo>
                    <a:pt x="502" y="239"/>
                  </a:lnTo>
                  <a:lnTo>
                    <a:pt x="292" y="246"/>
                  </a:lnTo>
                  <a:lnTo>
                    <a:pt x="480" y="306"/>
                  </a:lnTo>
                  <a:lnTo>
                    <a:pt x="304" y="258"/>
                  </a:lnTo>
                  <a:lnTo>
                    <a:pt x="438" y="430"/>
                  </a:lnTo>
                  <a:lnTo>
                    <a:pt x="290" y="270"/>
                  </a:lnTo>
                  <a:lnTo>
                    <a:pt x="337" y="450"/>
                  </a:lnTo>
                  <a:lnTo>
                    <a:pt x="272" y="272"/>
                  </a:lnTo>
                  <a:lnTo>
                    <a:pt x="260" y="525"/>
                  </a:lnTo>
                  <a:lnTo>
                    <a:pt x="258" y="262"/>
                  </a:lnTo>
                  <a:lnTo>
                    <a:pt x="178" y="463"/>
                  </a:lnTo>
                  <a:lnTo>
                    <a:pt x="248" y="262"/>
                  </a:lnTo>
                  <a:lnTo>
                    <a:pt x="85" y="434"/>
                  </a:lnTo>
                  <a:lnTo>
                    <a:pt x="223" y="258"/>
                  </a:lnTo>
                  <a:lnTo>
                    <a:pt x="36" y="313"/>
                  </a:lnTo>
                  <a:lnTo>
                    <a:pt x="229" y="241"/>
                  </a:lnTo>
                  <a:lnTo>
                    <a:pt x="0" y="239"/>
                  </a:lnTo>
                  <a:lnTo>
                    <a:pt x="231" y="231"/>
                  </a:lnTo>
                  <a:lnTo>
                    <a:pt x="46" y="169"/>
                  </a:lnTo>
                  <a:lnTo>
                    <a:pt x="225" y="221"/>
                  </a:lnTo>
                  <a:lnTo>
                    <a:pt x="105" y="76"/>
                  </a:lnTo>
                  <a:lnTo>
                    <a:pt x="241" y="221"/>
                  </a:lnTo>
                  <a:lnTo>
                    <a:pt x="180" y="17"/>
                  </a:lnTo>
                  <a:lnTo>
                    <a:pt x="252" y="208"/>
                  </a:lnTo>
                  <a:lnTo>
                    <a:pt x="26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57" name="Freeform 31">
              <a:extLst>
                <a:ext uri="{FF2B5EF4-FFF2-40B4-BE49-F238E27FC236}">
                  <a16:creationId xmlns:a16="http://schemas.microsoft.com/office/drawing/2014/main" id="{F588CBC1-3732-4ADE-9615-0C6DA3B87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1" y="1129"/>
              <a:ext cx="747" cy="701"/>
            </a:xfrm>
            <a:custGeom>
              <a:avLst/>
              <a:gdLst>
                <a:gd name="T0" fmla="*/ 219 w 747"/>
                <a:gd name="T1" fmla="*/ 22 h 701"/>
                <a:gd name="T2" fmla="*/ 362 w 747"/>
                <a:gd name="T3" fmla="*/ 309 h 701"/>
                <a:gd name="T4" fmla="*/ 311 w 747"/>
                <a:gd name="T5" fmla="*/ 0 h 701"/>
                <a:gd name="T6" fmla="*/ 379 w 747"/>
                <a:gd name="T7" fmla="*/ 299 h 701"/>
                <a:gd name="T8" fmla="*/ 439 w 747"/>
                <a:gd name="T9" fmla="*/ 7 h 701"/>
                <a:gd name="T10" fmla="*/ 405 w 747"/>
                <a:gd name="T11" fmla="*/ 307 h 701"/>
                <a:gd name="T12" fmla="*/ 540 w 747"/>
                <a:gd name="T13" fmla="*/ 22 h 701"/>
                <a:gd name="T14" fmla="*/ 428 w 747"/>
                <a:gd name="T15" fmla="*/ 310 h 701"/>
                <a:gd name="T16" fmla="*/ 698 w 747"/>
                <a:gd name="T17" fmla="*/ 163 h 701"/>
                <a:gd name="T18" fmla="*/ 434 w 747"/>
                <a:gd name="T19" fmla="*/ 326 h 701"/>
                <a:gd name="T20" fmla="*/ 733 w 747"/>
                <a:gd name="T21" fmla="*/ 267 h 701"/>
                <a:gd name="T22" fmla="*/ 432 w 747"/>
                <a:gd name="T23" fmla="*/ 342 h 701"/>
                <a:gd name="T24" fmla="*/ 747 w 747"/>
                <a:gd name="T25" fmla="*/ 408 h 701"/>
                <a:gd name="T26" fmla="*/ 430 w 747"/>
                <a:gd name="T27" fmla="*/ 360 h 701"/>
                <a:gd name="T28" fmla="*/ 694 w 747"/>
                <a:gd name="T29" fmla="*/ 506 h 701"/>
                <a:gd name="T30" fmla="*/ 423 w 747"/>
                <a:gd name="T31" fmla="*/ 377 h 701"/>
                <a:gd name="T32" fmla="*/ 552 w 747"/>
                <a:gd name="T33" fmla="*/ 678 h 701"/>
                <a:gd name="T34" fmla="*/ 399 w 747"/>
                <a:gd name="T35" fmla="*/ 381 h 701"/>
                <a:gd name="T36" fmla="*/ 451 w 747"/>
                <a:gd name="T37" fmla="*/ 696 h 701"/>
                <a:gd name="T38" fmla="*/ 385 w 747"/>
                <a:gd name="T39" fmla="*/ 377 h 701"/>
                <a:gd name="T40" fmla="*/ 318 w 747"/>
                <a:gd name="T41" fmla="*/ 678 h 701"/>
                <a:gd name="T42" fmla="*/ 371 w 747"/>
                <a:gd name="T43" fmla="*/ 367 h 701"/>
                <a:gd name="T44" fmla="*/ 213 w 747"/>
                <a:gd name="T45" fmla="*/ 701 h 701"/>
                <a:gd name="T46" fmla="*/ 357 w 747"/>
                <a:gd name="T47" fmla="*/ 365 h 701"/>
                <a:gd name="T48" fmla="*/ 37 w 747"/>
                <a:gd name="T49" fmla="*/ 547 h 701"/>
                <a:gd name="T50" fmla="*/ 348 w 747"/>
                <a:gd name="T51" fmla="*/ 354 h 701"/>
                <a:gd name="T52" fmla="*/ 6 w 747"/>
                <a:gd name="T53" fmla="*/ 419 h 701"/>
                <a:gd name="T54" fmla="*/ 334 w 747"/>
                <a:gd name="T55" fmla="*/ 342 h 701"/>
                <a:gd name="T56" fmla="*/ 0 w 747"/>
                <a:gd name="T57" fmla="*/ 278 h 701"/>
                <a:gd name="T58" fmla="*/ 340 w 747"/>
                <a:gd name="T59" fmla="*/ 330 h 701"/>
                <a:gd name="T60" fmla="*/ 23 w 747"/>
                <a:gd name="T61" fmla="*/ 163 h 701"/>
                <a:gd name="T62" fmla="*/ 336 w 747"/>
                <a:gd name="T63" fmla="*/ 313 h 701"/>
                <a:gd name="T64" fmla="*/ 219 w 747"/>
                <a:gd name="T65" fmla="*/ 22 h 7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47"/>
                <a:gd name="T100" fmla="*/ 0 h 701"/>
                <a:gd name="T101" fmla="*/ 747 w 747"/>
                <a:gd name="T102" fmla="*/ 701 h 70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47" h="701">
                  <a:moveTo>
                    <a:pt x="219" y="22"/>
                  </a:moveTo>
                  <a:lnTo>
                    <a:pt x="362" y="309"/>
                  </a:lnTo>
                  <a:lnTo>
                    <a:pt x="311" y="0"/>
                  </a:lnTo>
                  <a:lnTo>
                    <a:pt x="379" y="299"/>
                  </a:lnTo>
                  <a:lnTo>
                    <a:pt x="439" y="7"/>
                  </a:lnTo>
                  <a:lnTo>
                    <a:pt x="405" y="307"/>
                  </a:lnTo>
                  <a:lnTo>
                    <a:pt x="540" y="22"/>
                  </a:lnTo>
                  <a:lnTo>
                    <a:pt x="428" y="310"/>
                  </a:lnTo>
                  <a:lnTo>
                    <a:pt x="698" y="163"/>
                  </a:lnTo>
                  <a:lnTo>
                    <a:pt x="434" y="326"/>
                  </a:lnTo>
                  <a:lnTo>
                    <a:pt x="733" y="267"/>
                  </a:lnTo>
                  <a:lnTo>
                    <a:pt x="432" y="342"/>
                  </a:lnTo>
                  <a:lnTo>
                    <a:pt x="747" y="408"/>
                  </a:lnTo>
                  <a:lnTo>
                    <a:pt x="430" y="360"/>
                  </a:lnTo>
                  <a:lnTo>
                    <a:pt x="694" y="506"/>
                  </a:lnTo>
                  <a:lnTo>
                    <a:pt x="423" y="377"/>
                  </a:lnTo>
                  <a:lnTo>
                    <a:pt x="552" y="678"/>
                  </a:lnTo>
                  <a:lnTo>
                    <a:pt x="399" y="381"/>
                  </a:lnTo>
                  <a:lnTo>
                    <a:pt x="451" y="696"/>
                  </a:lnTo>
                  <a:lnTo>
                    <a:pt x="385" y="377"/>
                  </a:lnTo>
                  <a:lnTo>
                    <a:pt x="318" y="678"/>
                  </a:lnTo>
                  <a:lnTo>
                    <a:pt x="371" y="367"/>
                  </a:lnTo>
                  <a:lnTo>
                    <a:pt x="213" y="701"/>
                  </a:lnTo>
                  <a:lnTo>
                    <a:pt x="357" y="365"/>
                  </a:lnTo>
                  <a:lnTo>
                    <a:pt x="37" y="547"/>
                  </a:lnTo>
                  <a:lnTo>
                    <a:pt x="348" y="354"/>
                  </a:lnTo>
                  <a:lnTo>
                    <a:pt x="6" y="419"/>
                  </a:lnTo>
                  <a:lnTo>
                    <a:pt x="334" y="342"/>
                  </a:lnTo>
                  <a:lnTo>
                    <a:pt x="0" y="278"/>
                  </a:lnTo>
                  <a:lnTo>
                    <a:pt x="340" y="330"/>
                  </a:lnTo>
                  <a:lnTo>
                    <a:pt x="23" y="163"/>
                  </a:lnTo>
                  <a:lnTo>
                    <a:pt x="336" y="313"/>
                  </a:lnTo>
                  <a:lnTo>
                    <a:pt x="219" y="22"/>
                  </a:lnTo>
                  <a:close/>
                </a:path>
              </a:pathLst>
            </a:custGeom>
            <a:solidFill>
              <a:srgbClr val="808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58" name="Freeform 32">
              <a:extLst>
                <a:ext uri="{FF2B5EF4-FFF2-40B4-BE49-F238E27FC236}">
                  <a16:creationId xmlns:a16="http://schemas.microsoft.com/office/drawing/2014/main" id="{E2AEA590-7913-4A06-BC3B-9584A8790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7" y="1321"/>
              <a:ext cx="312" cy="326"/>
            </a:xfrm>
            <a:custGeom>
              <a:avLst/>
              <a:gdLst>
                <a:gd name="T0" fmla="*/ 161 w 312"/>
                <a:gd name="T1" fmla="*/ 0 h 326"/>
                <a:gd name="T2" fmla="*/ 168 w 312"/>
                <a:gd name="T3" fmla="*/ 131 h 326"/>
                <a:gd name="T4" fmla="*/ 208 w 312"/>
                <a:gd name="T5" fmla="*/ 17 h 326"/>
                <a:gd name="T6" fmla="*/ 180 w 312"/>
                <a:gd name="T7" fmla="*/ 134 h 326"/>
                <a:gd name="T8" fmla="*/ 269 w 312"/>
                <a:gd name="T9" fmla="*/ 36 h 326"/>
                <a:gd name="T10" fmla="*/ 188 w 312"/>
                <a:gd name="T11" fmla="*/ 134 h 326"/>
                <a:gd name="T12" fmla="*/ 296 w 312"/>
                <a:gd name="T13" fmla="*/ 100 h 326"/>
                <a:gd name="T14" fmla="*/ 192 w 312"/>
                <a:gd name="T15" fmla="*/ 141 h 326"/>
                <a:gd name="T16" fmla="*/ 312 w 312"/>
                <a:gd name="T17" fmla="*/ 148 h 326"/>
                <a:gd name="T18" fmla="*/ 182 w 312"/>
                <a:gd name="T19" fmla="*/ 152 h 326"/>
                <a:gd name="T20" fmla="*/ 299 w 312"/>
                <a:gd name="T21" fmla="*/ 189 h 326"/>
                <a:gd name="T22" fmla="*/ 189 w 312"/>
                <a:gd name="T23" fmla="*/ 160 h 326"/>
                <a:gd name="T24" fmla="*/ 271 w 312"/>
                <a:gd name="T25" fmla="*/ 267 h 326"/>
                <a:gd name="T26" fmla="*/ 180 w 312"/>
                <a:gd name="T27" fmla="*/ 167 h 326"/>
                <a:gd name="T28" fmla="*/ 209 w 312"/>
                <a:gd name="T29" fmla="*/ 279 h 326"/>
                <a:gd name="T30" fmla="*/ 169 w 312"/>
                <a:gd name="T31" fmla="*/ 168 h 326"/>
                <a:gd name="T32" fmla="*/ 161 w 312"/>
                <a:gd name="T33" fmla="*/ 326 h 326"/>
                <a:gd name="T34" fmla="*/ 159 w 312"/>
                <a:gd name="T35" fmla="*/ 162 h 326"/>
                <a:gd name="T36" fmla="*/ 111 w 312"/>
                <a:gd name="T37" fmla="*/ 288 h 326"/>
                <a:gd name="T38" fmla="*/ 154 w 312"/>
                <a:gd name="T39" fmla="*/ 162 h 326"/>
                <a:gd name="T40" fmla="*/ 53 w 312"/>
                <a:gd name="T41" fmla="*/ 271 h 326"/>
                <a:gd name="T42" fmla="*/ 140 w 312"/>
                <a:gd name="T43" fmla="*/ 160 h 326"/>
                <a:gd name="T44" fmla="*/ 23 w 312"/>
                <a:gd name="T45" fmla="*/ 195 h 326"/>
                <a:gd name="T46" fmla="*/ 143 w 312"/>
                <a:gd name="T47" fmla="*/ 149 h 326"/>
                <a:gd name="T48" fmla="*/ 0 w 312"/>
                <a:gd name="T49" fmla="*/ 148 h 326"/>
                <a:gd name="T50" fmla="*/ 143 w 312"/>
                <a:gd name="T51" fmla="*/ 142 h 326"/>
                <a:gd name="T52" fmla="*/ 30 w 312"/>
                <a:gd name="T53" fmla="*/ 104 h 326"/>
                <a:gd name="T54" fmla="*/ 141 w 312"/>
                <a:gd name="T55" fmla="*/ 137 h 326"/>
                <a:gd name="T56" fmla="*/ 66 w 312"/>
                <a:gd name="T57" fmla="*/ 47 h 326"/>
                <a:gd name="T58" fmla="*/ 151 w 312"/>
                <a:gd name="T59" fmla="*/ 137 h 326"/>
                <a:gd name="T60" fmla="*/ 112 w 312"/>
                <a:gd name="T61" fmla="*/ 9 h 326"/>
                <a:gd name="T62" fmla="*/ 157 w 312"/>
                <a:gd name="T63" fmla="*/ 129 h 326"/>
                <a:gd name="T64" fmla="*/ 161 w 312"/>
                <a:gd name="T65" fmla="*/ 0 h 32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12"/>
                <a:gd name="T100" fmla="*/ 0 h 326"/>
                <a:gd name="T101" fmla="*/ 312 w 312"/>
                <a:gd name="T102" fmla="*/ 326 h 32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12" h="326">
                  <a:moveTo>
                    <a:pt x="161" y="0"/>
                  </a:moveTo>
                  <a:lnTo>
                    <a:pt x="168" y="131"/>
                  </a:lnTo>
                  <a:lnTo>
                    <a:pt x="208" y="17"/>
                  </a:lnTo>
                  <a:lnTo>
                    <a:pt x="180" y="134"/>
                  </a:lnTo>
                  <a:lnTo>
                    <a:pt x="269" y="36"/>
                  </a:lnTo>
                  <a:lnTo>
                    <a:pt x="188" y="134"/>
                  </a:lnTo>
                  <a:lnTo>
                    <a:pt x="296" y="100"/>
                  </a:lnTo>
                  <a:lnTo>
                    <a:pt x="192" y="141"/>
                  </a:lnTo>
                  <a:lnTo>
                    <a:pt x="312" y="148"/>
                  </a:lnTo>
                  <a:lnTo>
                    <a:pt x="182" y="152"/>
                  </a:lnTo>
                  <a:lnTo>
                    <a:pt x="299" y="189"/>
                  </a:lnTo>
                  <a:lnTo>
                    <a:pt x="189" y="160"/>
                  </a:lnTo>
                  <a:lnTo>
                    <a:pt x="271" y="267"/>
                  </a:lnTo>
                  <a:lnTo>
                    <a:pt x="180" y="167"/>
                  </a:lnTo>
                  <a:lnTo>
                    <a:pt x="209" y="279"/>
                  </a:lnTo>
                  <a:lnTo>
                    <a:pt x="169" y="168"/>
                  </a:lnTo>
                  <a:lnTo>
                    <a:pt x="161" y="326"/>
                  </a:lnTo>
                  <a:lnTo>
                    <a:pt x="159" y="162"/>
                  </a:lnTo>
                  <a:lnTo>
                    <a:pt x="111" y="288"/>
                  </a:lnTo>
                  <a:lnTo>
                    <a:pt x="154" y="162"/>
                  </a:lnTo>
                  <a:lnTo>
                    <a:pt x="53" y="271"/>
                  </a:lnTo>
                  <a:lnTo>
                    <a:pt x="140" y="160"/>
                  </a:lnTo>
                  <a:lnTo>
                    <a:pt x="23" y="195"/>
                  </a:lnTo>
                  <a:lnTo>
                    <a:pt x="143" y="149"/>
                  </a:lnTo>
                  <a:lnTo>
                    <a:pt x="0" y="148"/>
                  </a:lnTo>
                  <a:lnTo>
                    <a:pt x="143" y="142"/>
                  </a:lnTo>
                  <a:lnTo>
                    <a:pt x="30" y="104"/>
                  </a:lnTo>
                  <a:lnTo>
                    <a:pt x="141" y="137"/>
                  </a:lnTo>
                  <a:lnTo>
                    <a:pt x="66" y="47"/>
                  </a:lnTo>
                  <a:lnTo>
                    <a:pt x="151" y="137"/>
                  </a:lnTo>
                  <a:lnTo>
                    <a:pt x="112" y="9"/>
                  </a:lnTo>
                  <a:lnTo>
                    <a:pt x="157" y="129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C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8" name="Group 33">
            <a:extLst>
              <a:ext uri="{FF2B5EF4-FFF2-40B4-BE49-F238E27FC236}">
                <a16:creationId xmlns:a16="http://schemas.microsoft.com/office/drawing/2014/main" id="{3A05FEC7-66B6-497D-AC9C-94DF29F4CD4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064500" y="2654300"/>
            <a:ext cx="2209800" cy="3271838"/>
            <a:chOff x="2064" y="1836"/>
            <a:chExt cx="1963" cy="1389"/>
          </a:xfrm>
        </p:grpSpPr>
        <p:sp>
          <p:nvSpPr>
            <p:cNvPr id="23650" name="Freeform 34">
              <a:extLst>
                <a:ext uri="{FF2B5EF4-FFF2-40B4-BE49-F238E27FC236}">
                  <a16:creationId xmlns:a16="http://schemas.microsoft.com/office/drawing/2014/main" id="{6686327D-DD91-4C57-A279-215179E6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853"/>
              <a:ext cx="1886" cy="1372"/>
            </a:xfrm>
            <a:custGeom>
              <a:avLst/>
              <a:gdLst>
                <a:gd name="T0" fmla="*/ 1886 w 1886"/>
                <a:gd name="T1" fmla="*/ 0 h 1372"/>
                <a:gd name="T2" fmla="*/ 1558 w 1886"/>
                <a:gd name="T3" fmla="*/ 25 h 1372"/>
                <a:gd name="T4" fmla="*/ 1308 w 1886"/>
                <a:gd name="T5" fmla="*/ 68 h 1372"/>
                <a:gd name="T6" fmla="*/ 1088 w 1886"/>
                <a:gd name="T7" fmla="*/ 137 h 1372"/>
                <a:gd name="T8" fmla="*/ 838 w 1886"/>
                <a:gd name="T9" fmla="*/ 236 h 1372"/>
                <a:gd name="T10" fmla="*/ 601 w 1886"/>
                <a:gd name="T11" fmla="*/ 373 h 1372"/>
                <a:gd name="T12" fmla="*/ 399 w 1886"/>
                <a:gd name="T13" fmla="*/ 528 h 1372"/>
                <a:gd name="T14" fmla="*/ 268 w 1886"/>
                <a:gd name="T15" fmla="*/ 670 h 1372"/>
                <a:gd name="T16" fmla="*/ 155 w 1886"/>
                <a:gd name="T17" fmla="*/ 832 h 1372"/>
                <a:gd name="T18" fmla="*/ 95 w 1886"/>
                <a:gd name="T19" fmla="*/ 944 h 1372"/>
                <a:gd name="T20" fmla="*/ 47 w 1886"/>
                <a:gd name="T21" fmla="*/ 1068 h 1372"/>
                <a:gd name="T22" fmla="*/ 11 w 1886"/>
                <a:gd name="T23" fmla="*/ 1237 h 1372"/>
                <a:gd name="T24" fmla="*/ 0 w 1886"/>
                <a:gd name="T25" fmla="*/ 1367 h 1372"/>
                <a:gd name="T26" fmla="*/ 0 w 1886"/>
                <a:gd name="T27" fmla="*/ 1372 h 13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86"/>
                <a:gd name="T43" fmla="*/ 0 h 1372"/>
                <a:gd name="T44" fmla="*/ 1886 w 1886"/>
                <a:gd name="T45" fmla="*/ 1372 h 13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86" h="1372">
                  <a:moveTo>
                    <a:pt x="1886" y="0"/>
                  </a:moveTo>
                  <a:lnTo>
                    <a:pt x="1558" y="25"/>
                  </a:lnTo>
                  <a:lnTo>
                    <a:pt x="1308" y="68"/>
                  </a:lnTo>
                  <a:lnTo>
                    <a:pt x="1088" y="137"/>
                  </a:lnTo>
                  <a:lnTo>
                    <a:pt x="838" y="236"/>
                  </a:lnTo>
                  <a:lnTo>
                    <a:pt x="601" y="373"/>
                  </a:lnTo>
                  <a:lnTo>
                    <a:pt x="399" y="528"/>
                  </a:lnTo>
                  <a:lnTo>
                    <a:pt x="268" y="670"/>
                  </a:lnTo>
                  <a:lnTo>
                    <a:pt x="155" y="832"/>
                  </a:lnTo>
                  <a:lnTo>
                    <a:pt x="95" y="944"/>
                  </a:lnTo>
                  <a:lnTo>
                    <a:pt x="47" y="1068"/>
                  </a:lnTo>
                  <a:lnTo>
                    <a:pt x="11" y="1237"/>
                  </a:lnTo>
                  <a:lnTo>
                    <a:pt x="0" y="1367"/>
                  </a:lnTo>
                  <a:lnTo>
                    <a:pt x="0" y="1372"/>
                  </a:lnTo>
                </a:path>
              </a:pathLst>
            </a:custGeom>
            <a:noFill/>
            <a:ln w="14288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51" name="Freeform 35">
              <a:extLst>
                <a:ext uri="{FF2B5EF4-FFF2-40B4-BE49-F238E27FC236}">
                  <a16:creationId xmlns:a16="http://schemas.microsoft.com/office/drawing/2014/main" id="{47B4BEF0-3AD3-40F1-A943-ECFA4B180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1844"/>
              <a:ext cx="1935" cy="1374"/>
            </a:xfrm>
            <a:custGeom>
              <a:avLst/>
              <a:gdLst>
                <a:gd name="T0" fmla="*/ 1935 w 1935"/>
                <a:gd name="T1" fmla="*/ 0 h 1374"/>
                <a:gd name="T2" fmla="*/ 1598 w 1935"/>
                <a:gd name="T3" fmla="*/ 25 h 1374"/>
                <a:gd name="T4" fmla="*/ 1343 w 1935"/>
                <a:gd name="T5" fmla="*/ 69 h 1374"/>
                <a:gd name="T6" fmla="*/ 1116 w 1935"/>
                <a:gd name="T7" fmla="*/ 137 h 1374"/>
                <a:gd name="T8" fmla="*/ 861 w 1935"/>
                <a:gd name="T9" fmla="*/ 236 h 1374"/>
                <a:gd name="T10" fmla="*/ 616 w 1935"/>
                <a:gd name="T11" fmla="*/ 373 h 1374"/>
                <a:gd name="T12" fmla="*/ 408 w 1935"/>
                <a:gd name="T13" fmla="*/ 528 h 1374"/>
                <a:gd name="T14" fmla="*/ 274 w 1935"/>
                <a:gd name="T15" fmla="*/ 672 h 1374"/>
                <a:gd name="T16" fmla="*/ 158 w 1935"/>
                <a:gd name="T17" fmla="*/ 833 h 1374"/>
                <a:gd name="T18" fmla="*/ 97 w 1935"/>
                <a:gd name="T19" fmla="*/ 944 h 1374"/>
                <a:gd name="T20" fmla="*/ 48 w 1935"/>
                <a:gd name="T21" fmla="*/ 1069 h 1374"/>
                <a:gd name="T22" fmla="*/ 12 w 1935"/>
                <a:gd name="T23" fmla="*/ 1237 h 1374"/>
                <a:gd name="T24" fmla="*/ 0 w 1935"/>
                <a:gd name="T25" fmla="*/ 1367 h 1374"/>
                <a:gd name="T26" fmla="*/ 0 w 1935"/>
                <a:gd name="T27" fmla="*/ 1374 h 13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35"/>
                <a:gd name="T43" fmla="*/ 0 h 1374"/>
                <a:gd name="T44" fmla="*/ 1935 w 1935"/>
                <a:gd name="T45" fmla="*/ 1374 h 137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35" h="1374">
                  <a:moveTo>
                    <a:pt x="1935" y="0"/>
                  </a:moveTo>
                  <a:lnTo>
                    <a:pt x="1598" y="25"/>
                  </a:lnTo>
                  <a:lnTo>
                    <a:pt x="1343" y="69"/>
                  </a:lnTo>
                  <a:lnTo>
                    <a:pt x="1116" y="137"/>
                  </a:lnTo>
                  <a:lnTo>
                    <a:pt x="861" y="236"/>
                  </a:lnTo>
                  <a:lnTo>
                    <a:pt x="616" y="373"/>
                  </a:lnTo>
                  <a:lnTo>
                    <a:pt x="408" y="528"/>
                  </a:lnTo>
                  <a:lnTo>
                    <a:pt x="274" y="672"/>
                  </a:lnTo>
                  <a:lnTo>
                    <a:pt x="158" y="833"/>
                  </a:lnTo>
                  <a:lnTo>
                    <a:pt x="97" y="944"/>
                  </a:lnTo>
                  <a:lnTo>
                    <a:pt x="48" y="1069"/>
                  </a:lnTo>
                  <a:lnTo>
                    <a:pt x="12" y="1237"/>
                  </a:lnTo>
                  <a:lnTo>
                    <a:pt x="0" y="1367"/>
                  </a:lnTo>
                  <a:lnTo>
                    <a:pt x="0" y="1374"/>
                  </a:lnTo>
                </a:path>
              </a:pathLst>
            </a:custGeom>
            <a:noFill/>
            <a:ln w="142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52" name="Freeform 36">
              <a:extLst>
                <a:ext uri="{FF2B5EF4-FFF2-40B4-BE49-F238E27FC236}">
                  <a16:creationId xmlns:a16="http://schemas.microsoft.com/office/drawing/2014/main" id="{BE5428FB-4AF2-4DA9-A1D1-334D45980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836"/>
              <a:ext cx="1952" cy="1368"/>
            </a:xfrm>
            <a:custGeom>
              <a:avLst/>
              <a:gdLst>
                <a:gd name="T0" fmla="*/ 1952 w 1952"/>
                <a:gd name="T1" fmla="*/ 0 h 1368"/>
                <a:gd name="T2" fmla="*/ 1613 w 1952"/>
                <a:gd name="T3" fmla="*/ 24 h 1368"/>
                <a:gd name="T4" fmla="*/ 1354 w 1952"/>
                <a:gd name="T5" fmla="*/ 68 h 1368"/>
                <a:gd name="T6" fmla="*/ 1126 w 1952"/>
                <a:gd name="T7" fmla="*/ 136 h 1368"/>
                <a:gd name="T8" fmla="*/ 868 w 1952"/>
                <a:gd name="T9" fmla="*/ 236 h 1368"/>
                <a:gd name="T10" fmla="*/ 622 w 1952"/>
                <a:gd name="T11" fmla="*/ 372 h 1368"/>
                <a:gd name="T12" fmla="*/ 412 w 1952"/>
                <a:gd name="T13" fmla="*/ 528 h 1368"/>
                <a:gd name="T14" fmla="*/ 277 w 1952"/>
                <a:gd name="T15" fmla="*/ 669 h 1368"/>
                <a:gd name="T16" fmla="*/ 160 w 1952"/>
                <a:gd name="T17" fmla="*/ 830 h 1368"/>
                <a:gd name="T18" fmla="*/ 98 w 1952"/>
                <a:gd name="T19" fmla="*/ 942 h 1368"/>
                <a:gd name="T20" fmla="*/ 49 w 1952"/>
                <a:gd name="T21" fmla="*/ 1065 h 1368"/>
                <a:gd name="T22" fmla="*/ 13 w 1952"/>
                <a:gd name="T23" fmla="*/ 1233 h 1368"/>
                <a:gd name="T24" fmla="*/ 0 w 1952"/>
                <a:gd name="T25" fmla="*/ 1363 h 1368"/>
                <a:gd name="T26" fmla="*/ 0 w 1952"/>
                <a:gd name="T27" fmla="*/ 1368 h 13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52"/>
                <a:gd name="T43" fmla="*/ 0 h 1368"/>
                <a:gd name="T44" fmla="*/ 1952 w 1952"/>
                <a:gd name="T45" fmla="*/ 1368 h 136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52" h="1368">
                  <a:moveTo>
                    <a:pt x="1952" y="0"/>
                  </a:moveTo>
                  <a:lnTo>
                    <a:pt x="1613" y="24"/>
                  </a:lnTo>
                  <a:lnTo>
                    <a:pt x="1354" y="68"/>
                  </a:lnTo>
                  <a:lnTo>
                    <a:pt x="1126" y="136"/>
                  </a:lnTo>
                  <a:lnTo>
                    <a:pt x="868" y="236"/>
                  </a:lnTo>
                  <a:lnTo>
                    <a:pt x="622" y="372"/>
                  </a:lnTo>
                  <a:lnTo>
                    <a:pt x="412" y="528"/>
                  </a:lnTo>
                  <a:lnTo>
                    <a:pt x="277" y="669"/>
                  </a:lnTo>
                  <a:lnTo>
                    <a:pt x="160" y="830"/>
                  </a:lnTo>
                  <a:lnTo>
                    <a:pt x="98" y="942"/>
                  </a:lnTo>
                  <a:lnTo>
                    <a:pt x="49" y="1065"/>
                  </a:lnTo>
                  <a:lnTo>
                    <a:pt x="13" y="1233"/>
                  </a:lnTo>
                  <a:lnTo>
                    <a:pt x="0" y="1363"/>
                  </a:lnTo>
                  <a:lnTo>
                    <a:pt x="0" y="1368"/>
                  </a:lnTo>
                </a:path>
              </a:pathLst>
            </a:custGeom>
            <a:noFill/>
            <a:ln w="14288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9" name="Group 37">
            <a:extLst>
              <a:ext uri="{FF2B5EF4-FFF2-40B4-BE49-F238E27FC236}">
                <a16:creationId xmlns:a16="http://schemas.microsoft.com/office/drawing/2014/main" id="{C101437E-A331-446D-A7E0-9A38B4A8DA2F}"/>
              </a:ext>
            </a:extLst>
          </p:cNvPr>
          <p:cNvGrpSpPr>
            <a:grpSpLocks/>
          </p:cNvGrpSpPr>
          <p:nvPr/>
        </p:nvGrpSpPr>
        <p:grpSpPr bwMode="auto">
          <a:xfrm>
            <a:off x="6411914" y="1130300"/>
            <a:ext cx="3252787" cy="3200400"/>
            <a:chOff x="2907" y="1193"/>
            <a:chExt cx="1377" cy="1398"/>
          </a:xfrm>
        </p:grpSpPr>
        <p:sp>
          <p:nvSpPr>
            <p:cNvPr id="23624" name="Freeform 38">
              <a:extLst>
                <a:ext uri="{FF2B5EF4-FFF2-40B4-BE49-F238E27FC236}">
                  <a16:creationId xmlns:a16="http://schemas.microsoft.com/office/drawing/2014/main" id="{9FA8729C-75CE-454C-B143-3CD54626A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1376"/>
              <a:ext cx="1013" cy="1040"/>
            </a:xfrm>
            <a:custGeom>
              <a:avLst/>
              <a:gdLst>
                <a:gd name="T0" fmla="*/ 642 w 1013"/>
                <a:gd name="T1" fmla="*/ 57 h 1040"/>
                <a:gd name="T2" fmla="*/ 682 w 1013"/>
                <a:gd name="T3" fmla="*/ 62 h 1040"/>
                <a:gd name="T4" fmla="*/ 763 w 1013"/>
                <a:gd name="T5" fmla="*/ 91 h 1040"/>
                <a:gd name="T6" fmla="*/ 808 w 1013"/>
                <a:gd name="T7" fmla="*/ 112 h 1040"/>
                <a:gd name="T8" fmla="*/ 860 w 1013"/>
                <a:gd name="T9" fmla="*/ 125 h 1040"/>
                <a:gd name="T10" fmla="*/ 945 w 1013"/>
                <a:gd name="T11" fmla="*/ 162 h 1040"/>
                <a:gd name="T12" fmla="*/ 967 w 1013"/>
                <a:gd name="T13" fmla="*/ 266 h 1040"/>
                <a:gd name="T14" fmla="*/ 1006 w 1013"/>
                <a:gd name="T15" fmla="*/ 322 h 1040"/>
                <a:gd name="T16" fmla="*/ 1013 w 1013"/>
                <a:gd name="T17" fmla="*/ 418 h 1040"/>
                <a:gd name="T18" fmla="*/ 718 w 1013"/>
                <a:gd name="T19" fmla="*/ 511 h 1040"/>
                <a:gd name="T20" fmla="*/ 765 w 1013"/>
                <a:gd name="T21" fmla="*/ 548 h 1040"/>
                <a:gd name="T22" fmla="*/ 740 w 1013"/>
                <a:gd name="T23" fmla="*/ 573 h 1040"/>
                <a:gd name="T24" fmla="*/ 713 w 1013"/>
                <a:gd name="T25" fmla="*/ 595 h 1040"/>
                <a:gd name="T26" fmla="*/ 676 w 1013"/>
                <a:gd name="T27" fmla="*/ 623 h 1040"/>
                <a:gd name="T28" fmla="*/ 697 w 1013"/>
                <a:gd name="T29" fmla="*/ 660 h 1040"/>
                <a:gd name="T30" fmla="*/ 679 w 1013"/>
                <a:gd name="T31" fmla="*/ 648 h 1040"/>
                <a:gd name="T32" fmla="*/ 636 w 1013"/>
                <a:gd name="T33" fmla="*/ 663 h 1040"/>
                <a:gd name="T34" fmla="*/ 606 w 1013"/>
                <a:gd name="T35" fmla="*/ 713 h 1040"/>
                <a:gd name="T36" fmla="*/ 551 w 1013"/>
                <a:gd name="T37" fmla="*/ 1040 h 1040"/>
                <a:gd name="T38" fmla="*/ 502 w 1013"/>
                <a:gd name="T39" fmla="*/ 979 h 1040"/>
                <a:gd name="T40" fmla="*/ 462 w 1013"/>
                <a:gd name="T41" fmla="*/ 972 h 1040"/>
                <a:gd name="T42" fmla="*/ 373 w 1013"/>
                <a:gd name="T43" fmla="*/ 957 h 1040"/>
                <a:gd name="T44" fmla="*/ 331 w 1013"/>
                <a:gd name="T45" fmla="*/ 929 h 1040"/>
                <a:gd name="T46" fmla="*/ 247 w 1013"/>
                <a:gd name="T47" fmla="*/ 950 h 1040"/>
                <a:gd name="T48" fmla="*/ 165 w 1013"/>
                <a:gd name="T49" fmla="*/ 892 h 1040"/>
                <a:gd name="T50" fmla="*/ 196 w 1013"/>
                <a:gd name="T51" fmla="*/ 757 h 1040"/>
                <a:gd name="T52" fmla="*/ 168 w 1013"/>
                <a:gd name="T53" fmla="*/ 698 h 1040"/>
                <a:gd name="T54" fmla="*/ 137 w 1013"/>
                <a:gd name="T55" fmla="*/ 608 h 1040"/>
                <a:gd name="T56" fmla="*/ 0 w 1013"/>
                <a:gd name="T57" fmla="*/ 486 h 1040"/>
                <a:gd name="T58" fmla="*/ 101 w 1013"/>
                <a:gd name="T59" fmla="*/ 434 h 1040"/>
                <a:gd name="T60" fmla="*/ 162 w 1013"/>
                <a:gd name="T61" fmla="*/ 328 h 1040"/>
                <a:gd name="T62" fmla="*/ 137 w 1013"/>
                <a:gd name="T63" fmla="*/ 149 h 1040"/>
                <a:gd name="T64" fmla="*/ 235 w 1013"/>
                <a:gd name="T65" fmla="*/ 97 h 1040"/>
                <a:gd name="T66" fmla="*/ 341 w 1013"/>
                <a:gd name="T67" fmla="*/ 122 h 1040"/>
                <a:gd name="T68" fmla="*/ 361 w 1013"/>
                <a:gd name="T69" fmla="*/ 41 h 1040"/>
                <a:gd name="T70" fmla="*/ 459 w 1013"/>
                <a:gd name="T71" fmla="*/ 17 h 1040"/>
                <a:gd name="T72" fmla="*/ 539 w 1013"/>
                <a:gd name="T73" fmla="*/ 0 h 104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13"/>
                <a:gd name="T112" fmla="*/ 0 h 1040"/>
                <a:gd name="T113" fmla="*/ 1013 w 1013"/>
                <a:gd name="T114" fmla="*/ 1040 h 104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13" h="1040">
                  <a:moveTo>
                    <a:pt x="593" y="237"/>
                  </a:moveTo>
                  <a:lnTo>
                    <a:pt x="642" y="57"/>
                  </a:lnTo>
                  <a:lnTo>
                    <a:pt x="611" y="322"/>
                  </a:lnTo>
                  <a:lnTo>
                    <a:pt x="682" y="62"/>
                  </a:lnTo>
                  <a:lnTo>
                    <a:pt x="657" y="279"/>
                  </a:lnTo>
                  <a:lnTo>
                    <a:pt x="763" y="91"/>
                  </a:lnTo>
                  <a:lnTo>
                    <a:pt x="679" y="334"/>
                  </a:lnTo>
                  <a:lnTo>
                    <a:pt x="808" y="112"/>
                  </a:lnTo>
                  <a:lnTo>
                    <a:pt x="703" y="366"/>
                  </a:lnTo>
                  <a:lnTo>
                    <a:pt x="860" y="125"/>
                  </a:lnTo>
                  <a:lnTo>
                    <a:pt x="713" y="381"/>
                  </a:lnTo>
                  <a:lnTo>
                    <a:pt x="945" y="162"/>
                  </a:lnTo>
                  <a:lnTo>
                    <a:pt x="725" y="396"/>
                  </a:lnTo>
                  <a:lnTo>
                    <a:pt x="967" y="266"/>
                  </a:lnTo>
                  <a:lnTo>
                    <a:pt x="749" y="421"/>
                  </a:lnTo>
                  <a:lnTo>
                    <a:pt x="1006" y="322"/>
                  </a:lnTo>
                  <a:lnTo>
                    <a:pt x="778" y="449"/>
                  </a:lnTo>
                  <a:lnTo>
                    <a:pt x="1013" y="418"/>
                  </a:lnTo>
                  <a:lnTo>
                    <a:pt x="737" y="483"/>
                  </a:lnTo>
                  <a:lnTo>
                    <a:pt x="718" y="511"/>
                  </a:lnTo>
                  <a:lnTo>
                    <a:pt x="1006" y="573"/>
                  </a:lnTo>
                  <a:lnTo>
                    <a:pt x="765" y="548"/>
                  </a:lnTo>
                  <a:lnTo>
                    <a:pt x="979" y="608"/>
                  </a:lnTo>
                  <a:lnTo>
                    <a:pt x="740" y="573"/>
                  </a:lnTo>
                  <a:lnTo>
                    <a:pt x="967" y="698"/>
                  </a:lnTo>
                  <a:lnTo>
                    <a:pt x="713" y="595"/>
                  </a:lnTo>
                  <a:lnTo>
                    <a:pt x="927" y="745"/>
                  </a:lnTo>
                  <a:lnTo>
                    <a:pt x="676" y="623"/>
                  </a:lnTo>
                  <a:lnTo>
                    <a:pt x="949" y="842"/>
                  </a:lnTo>
                  <a:lnTo>
                    <a:pt x="697" y="660"/>
                  </a:lnTo>
                  <a:lnTo>
                    <a:pt x="888" y="917"/>
                  </a:lnTo>
                  <a:lnTo>
                    <a:pt x="679" y="648"/>
                  </a:lnTo>
                  <a:lnTo>
                    <a:pt x="783" y="879"/>
                  </a:lnTo>
                  <a:lnTo>
                    <a:pt x="636" y="663"/>
                  </a:lnTo>
                  <a:lnTo>
                    <a:pt x="672" y="942"/>
                  </a:lnTo>
                  <a:lnTo>
                    <a:pt x="606" y="713"/>
                  </a:lnTo>
                  <a:lnTo>
                    <a:pt x="572" y="835"/>
                  </a:lnTo>
                  <a:lnTo>
                    <a:pt x="551" y="1040"/>
                  </a:lnTo>
                  <a:lnTo>
                    <a:pt x="551" y="742"/>
                  </a:lnTo>
                  <a:lnTo>
                    <a:pt x="502" y="979"/>
                  </a:lnTo>
                  <a:lnTo>
                    <a:pt x="527" y="720"/>
                  </a:lnTo>
                  <a:lnTo>
                    <a:pt x="462" y="972"/>
                  </a:lnTo>
                  <a:lnTo>
                    <a:pt x="493" y="722"/>
                  </a:lnTo>
                  <a:lnTo>
                    <a:pt x="373" y="957"/>
                  </a:lnTo>
                  <a:lnTo>
                    <a:pt x="450" y="722"/>
                  </a:lnTo>
                  <a:lnTo>
                    <a:pt x="331" y="929"/>
                  </a:lnTo>
                  <a:lnTo>
                    <a:pt x="419" y="700"/>
                  </a:lnTo>
                  <a:lnTo>
                    <a:pt x="247" y="950"/>
                  </a:lnTo>
                  <a:lnTo>
                    <a:pt x="383" y="704"/>
                  </a:lnTo>
                  <a:lnTo>
                    <a:pt x="165" y="892"/>
                  </a:lnTo>
                  <a:lnTo>
                    <a:pt x="407" y="651"/>
                  </a:lnTo>
                  <a:lnTo>
                    <a:pt x="196" y="757"/>
                  </a:lnTo>
                  <a:lnTo>
                    <a:pt x="419" y="598"/>
                  </a:lnTo>
                  <a:lnTo>
                    <a:pt x="168" y="698"/>
                  </a:lnTo>
                  <a:lnTo>
                    <a:pt x="392" y="568"/>
                  </a:lnTo>
                  <a:lnTo>
                    <a:pt x="137" y="608"/>
                  </a:lnTo>
                  <a:lnTo>
                    <a:pt x="417" y="539"/>
                  </a:lnTo>
                  <a:lnTo>
                    <a:pt x="0" y="486"/>
                  </a:lnTo>
                  <a:lnTo>
                    <a:pt x="368" y="499"/>
                  </a:lnTo>
                  <a:lnTo>
                    <a:pt x="101" y="434"/>
                  </a:lnTo>
                  <a:lnTo>
                    <a:pt x="450" y="483"/>
                  </a:lnTo>
                  <a:lnTo>
                    <a:pt x="162" y="328"/>
                  </a:lnTo>
                  <a:lnTo>
                    <a:pt x="471" y="458"/>
                  </a:lnTo>
                  <a:lnTo>
                    <a:pt x="137" y="149"/>
                  </a:lnTo>
                  <a:lnTo>
                    <a:pt x="444" y="409"/>
                  </a:lnTo>
                  <a:lnTo>
                    <a:pt x="235" y="97"/>
                  </a:lnTo>
                  <a:lnTo>
                    <a:pt x="434" y="371"/>
                  </a:lnTo>
                  <a:lnTo>
                    <a:pt x="341" y="122"/>
                  </a:lnTo>
                  <a:lnTo>
                    <a:pt x="471" y="366"/>
                  </a:lnTo>
                  <a:lnTo>
                    <a:pt x="361" y="41"/>
                  </a:lnTo>
                  <a:lnTo>
                    <a:pt x="508" y="349"/>
                  </a:lnTo>
                  <a:lnTo>
                    <a:pt x="459" y="17"/>
                  </a:lnTo>
                  <a:lnTo>
                    <a:pt x="539" y="347"/>
                  </a:lnTo>
                  <a:lnTo>
                    <a:pt x="539" y="0"/>
                  </a:lnTo>
                  <a:lnTo>
                    <a:pt x="593" y="237"/>
                  </a:lnTo>
                  <a:close/>
                </a:path>
              </a:pathLst>
            </a:custGeom>
            <a:solidFill>
              <a:srgbClr val="FFC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grpSp>
          <p:nvGrpSpPr>
            <p:cNvPr id="23625" name="Group 39">
              <a:extLst>
                <a:ext uri="{FF2B5EF4-FFF2-40B4-BE49-F238E27FC236}">
                  <a16:creationId xmlns:a16="http://schemas.microsoft.com/office/drawing/2014/main" id="{F9199FB0-1402-4058-9B07-D9392B7D39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7" y="1193"/>
              <a:ext cx="1377" cy="1398"/>
              <a:chOff x="2907" y="1193"/>
              <a:chExt cx="1377" cy="1398"/>
            </a:xfrm>
          </p:grpSpPr>
          <p:grpSp>
            <p:nvGrpSpPr>
              <p:cNvPr id="23630" name="Group 40">
                <a:extLst>
                  <a:ext uri="{FF2B5EF4-FFF2-40B4-BE49-F238E27FC236}">
                    <a16:creationId xmlns:a16="http://schemas.microsoft.com/office/drawing/2014/main" id="{8F29C831-B101-4730-B64D-2E4A07ABBC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43" y="1221"/>
                <a:ext cx="640" cy="1328"/>
                <a:chOff x="2943" y="1221"/>
                <a:chExt cx="640" cy="1328"/>
              </a:xfrm>
            </p:grpSpPr>
            <p:sp>
              <p:nvSpPr>
                <p:cNvPr id="23646" name="Freeform 41">
                  <a:extLst>
                    <a:ext uri="{FF2B5EF4-FFF2-40B4-BE49-F238E27FC236}">
                      <a16:creationId xmlns:a16="http://schemas.microsoft.com/office/drawing/2014/main" id="{5D3877DE-506F-4B45-8BA0-C3D0C8C821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9" y="1647"/>
                  <a:ext cx="633" cy="229"/>
                </a:xfrm>
                <a:custGeom>
                  <a:avLst/>
                  <a:gdLst>
                    <a:gd name="T0" fmla="*/ 633 w 633"/>
                    <a:gd name="T1" fmla="*/ 229 h 229"/>
                    <a:gd name="T2" fmla="*/ 46 w 633"/>
                    <a:gd name="T3" fmla="*/ 0 h 229"/>
                    <a:gd name="T4" fmla="*/ 308 w 633"/>
                    <a:gd name="T5" fmla="*/ 120 h 229"/>
                    <a:gd name="T6" fmla="*/ 0 w 633"/>
                    <a:gd name="T7" fmla="*/ 70 h 229"/>
                    <a:gd name="T8" fmla="*/ 633 w 633"/>
                    <a:gd name="T9" fmla="*/ 229 h 2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3"/>
                    <a:gd name="T16" fmla="*/ 0 h 229"/>
                    <a:gd name="T17" fmla="*/ 633 w 633"/>
                    <a:gd name="T18" fmla="*/ 229 h 2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3" h="229">
                      <a:moveTo>
                        <a:pt x="633" y="229"/>
                      </a:moveTo>
                      <a:lnTo>
                        <a:pt x="46" y="0"/>
                      </a:lnTo>
                      <a:lnTo>
                        <a:pt x="308" y="120"/>
                      </a:lnTo>
                      <a:lnTo>
                        <a:pt x="0" y="70"/>
                      </a:lnTo>
                      <a:lnTo>
                        <a:pt x="633" y="229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47" name="Freeform 42">
                  <a:extLst>
                    <a:ext uri="{FF2B5EF4-FFF2-40B4-BE49-F238E27FC236}">
                      <a16:creationId xmlns:a16="http://schemas.microsoft.com/office/drawing/2014/main" id="{3A696850-CDDD-44DE-9AEF-2C71BC131B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3" y="1895"/>
                  <a:ext cx="632" cy="228"/>
                </a:xfrm>
                <a:custGeom>
                  <a:avLst/>
                  <a:gdLst>
                    <a:gd name="T0" fmla="*/ 632 w 632"/>
                    <a:gd name="T1" fmla="*/ 0 h 228"/>
                    <a:gd name="T2" fmla="*/ 47 w 632"/>
                    <a:gd name="T3" fmla="*/ 228 h 228"/>
                    <a:gd name="T4" fmla="*/ 307 w 632"/>
                    <a:gd name="T5" fmla="*/ 110 h 228"/>
                    <a:gd name="T6" fmla="*/ 0 w 632"/>
                    <a:gd name="T7" fmla="*/ 160 h 228"/>
                    <a:gd name="T8" fmla="*/ 632 w 632"/>
                    <a:gd name="T9" fmla="*/ 0 h 2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2"/>
                    <a:gd name="T16" fmla="*/ 0 h 228"/>
                    <a:gd name="T17" fmla="*/ 632 w 632"/>
                    <a:gd name="T18" fmla="*/ 228 h 2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2" h="228">
                      <a:moveTo>
                        <a:pt x="632" y="0"/>
                      </a:moveTo>
                      <a:lnTo>
                        <a:pt x="47" y="228"/>
                      </a:lnTo>
                      <a:lnTo>
                        <a:pt x="307" y="110"/>
                      </a:lnTo>
                      <a:lnTo>
                        <a:pt x="0" y="160"/>
                      </a:lnTo>
                      <a:lnTo>
                        <a:pt x="632" y="0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48" name="Freeform 43">
                  <a:extLst>
                    <a:ext uri="{FF2B5EF4-FFF2-40B4-BE49-F238E27FC236}">
                      <a16:creationId xmlns:a16="http://schemas.microsoft.com/office/drawing/2014/main" id="{DB6E5465-873D-4C31-9C66-E7A879BD80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8" y="1905"/>
                  <a:ext cx="225" cy="644"/>
                </a:xfrm>
                <a:custGeom>
                  <a:avLst/>
                  <a:gdLst>
                    <a:gd name="T0" fmla="*/ 225 w 225"/>
                    <a:gd name="T1" fmla="*/ 0 h 644"/>
                    <a:gd name="T2" fmla="*/ 0 w 225"/>
                    <a:gd name="T3" fmla="*/ 596 h 644"/>
                    <a:gd name="T4" fmla="*/ 117 w 225"/>
                    <a:gd name="T5" fmla="*/ 331 h 644"/>
                    <a:gd name="T6" fmla="*/ 68 w 225"/>
                    <a:gd name="T7" fmla="*/ 644 h 644"/>
                    <a:gd name="T8" fmla="*/ 225 w 225"/>
                    <a:gd name="T9" fmla="*/ 0 h 6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5"/>
                    <a:gd name="T16" fmla="*/ 0 h 644"/>
                    <a:gd name="T17" fmla="*/ 225 w 225"/>
                    <a:gd name="T18" fmla="*/ 644 h 6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5" h="644">
                      <a:moveTo>
                        <a:pt x="225" y="0"/>
                      </a:moveTo>
                      <a:lnTo>
                        <a:pt x="0" y="596"/>
                      </a:lnTo>
                      <a:lnTo>
                        <a:pt x="117" y="331"/>
                      </a:lnTo>
                      <a:lnTo>
                        <a:pt x="68" y="644"/>
                      </a:lnTo>
                      <a:lnTo>
                        <a:pt x="225" y="0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49" name="Freeform 44">
                  <a:extLst>
                    <a:ext uri="{FF2B5EF4-FFF2-40B4-BE49-F238E27FC236}">
                      <a16:creationId xmlns:a16="http://schemas.microsoft.com/office/drawing/2014/main" id="{1B928744-B822-4A55-80C5-0458AEBB21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8" y="1221"/>
                  <a:ext cx="225" cy="644"/>
                </a:xfrm>
                <a:custGeom>
                  <a:avLst/>
                  <a:gdLst>
                    <a:gd name="T0" fmla="*/ 225 w 225"/>
                    <a:gd name="T1" fmla="*/ 644 h 644"/>
                    <a:gd name="T2" fmla="*/ 0 w 225"/>
                    <a:gd name="T3" fmla="*/ 48 h 644"/>
                    <a:gd name="T4" fmla="*/ 117 w 225"/>
                    <a:gd name="T5" fmla="*/ 313 h 644"/>
                    <a:gd name="T6" fmla="*/ 68 w 225"/>
                    <a:gd name="T7" fmla="*/ 0 h 644"/>
                    <a:gd name="T8" fmla="*/ 225 w 225"/>
                    <a:gd name="T9" fmla="*/ 644 h 6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5"/>
                    <a:gd name="T16" fmla="*/ 0 h 644"/>
                    <a:gd name="T17" fmla="*/ 225 w 225"/>
                    <a:gd name="T18" fmla="*/ 644 h 6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5" h="644">
                      <a:moveTo>
                        <a:pt x="225" y="644"/>
                      </a:moveTo>
                      <a:lnTo>
                        <a:pt x="0" y="48"/>
                      </a:lnTo>
                      <a:lnTo>
                        <a:pt x="117" y="313"/>
                      </a:lnTo>
                      <a:lnTo>
                        <a:pt x="68" y="0"/>
                      </a:lnTo>
                      <a:lnTo>
                        <a:pt x="225" y="644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</p:grpSp>
          <p:grpSp>
            <p:nvGrpSpPr>
              <p:cNvPr id="23631" name="Group 45">
                <a:extLst>
                  <a:ext uri="{FF2B5EF4-FFF2-40B4-BE49-F238E27FC236}">
                    <a16:creationId xmlns:a16="http://schemas.microsoft.com/office/drawing/2014/main" id="{652A0396-8EB9-43C9-BB70-A8693D4A56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7" y="1193"/>
                <a:ext cx="1377" cy="1398"/>
                <a:chOff x="2907" y="1193"/>
                <a:chExt cx="1377" cy="1398"/>
              </a:xfrm>
            </p:grpSpPr>
            <p:grpSp>
              <p:nvGrpSpPr>
                <p:cNvPr id="23632" name="Group 46">
                  <a:extLst>
                    <a:ext uri="{FF2B5EF4-FFF2-40B4-BE49-F238E27FC236}">
                      <a16:creationId xmlns:a16="http://schemas.microsoft.com/office/drawing/2014/main" id="{63E1C372-DDD3-4ACB-9FA5-9D003616C6D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97" y="1917"/>
                  <a:ext cx="997" cy="508"/>
                  <a:chOff x="3097" y="1917"/>
                  <a:chExt cx="997" cy="508"/>
                </a:xfrm>
              </p:grpSpPr>
              <p:sp>
                <p:nvSpPr>
                  <p:cNvPr id="23644" name="Freeform 47">
                    <a:extLst>
                      <a:ext uri="{FF2B5EF4-FFF2-40B4-BE49-F238E27FC236}">
                        <a16:creationId xmlns:a16="http://schemas.microsoft.com/office/drawing/2014/main" id="{0FC3D1FD-4476-41B0-8FE9-8D3634C6F5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32" y="1917"/>
                    <a:ext cx="462" cy="508"/>
                  </a:xfrm>
                  <a:custGeom>
                    <a:avLst/>
                    <a:gdLst>
                      <a:gd name="T0" fmla="*/ 0 w 462"/>
                      <a:gd name="T1" fmla="*/ 0 h 508"/>
                      <a:gd name="T2" fmla="*/ 299 w 462"/>
                      <a:gd name="T3" fmla="*/ 508 h 508"/>
                      <a:gd name="T4" fmla="*/ 157 w 462"/>
                      <a:gd name="T5" fmla="*/ 221 h 508"/>
                      <a:gd name="T6" fmla="*/ 435 w 462"/>
                      <a:gd name="T7" fmla="*/ 508 h 508"/>
                      <a:gd name="T8" fmla="*/ 202 w 462"/>
                      <a:gd name="T9" fmla="*/ 190 h 508"/>
                      <a:gd name="T10" fmla="*/ 462 w 462"/>
                      <a:gd name="T11" fmla="*/ 339 h 508"/>
                      <a:gd name="T12" fmla="*/ 0 w 462"/>
                      <a:gd name="T13" fmla="*/ 0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0" y="0"/>
                        </a:moveTo>
                        <a:lnTo>
                          <a:pt x="299" y="508"/>
                        </a:lnTo>
                        <a:lnTo>
                          <a:pt x="157" y="221"/>
                        </a:lnTo>
                        <a:lnTo>
                          <a:pt x="435" y="508"/>
                        </a:lnTo>
                        <a:lnTo>
                          <a:pt x="202" y="190"/>
                        </a:lnTo>
                        <a:lnTo>
                          <a:pt x="462" y="33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45" name="Freeform 48">
                    <a:extLst>
                      <a:ext uri="{FF2B5EF4-FFF2-40B4-BE49-F238E27FC236}">
                        <a16:creationId xmlns:a16="http://schemas.microsoft.com/office/drawing/2014/main" id="{0B9B3E39-17CD-4DBA-BBE2-7711FC571EA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97" y="1917"/>
                    <a:ext cx="462" cy="508"/>
                  </a:xfrm>
                  <a:custGeom>
                    <a:avLst/>
                    <a:gdLst>
                      <a:gd name="T0" fmla="*/ 462 w 462"/>
                      <a:gd name="T1" fmla="*/ 0 h 508"/>
                      <a:gd name="T2" fmla="*/ 162 w 462"/>
                      <a:gd name="T3" fmla="*/ 508 h 508"/>
                      <a:gd name="T4" fmla="*/ 305 w 462"/>
                      <a:gd name="T5" fmla="*/ 221 h 508"/>
                      <a:gd name="T6" fmla="*/ 27 w 462"/>
                      <a:gd name="T7" fmla="*/ 508 h 508"/>
                      <a:gd name="T8" fmla="*/ 260 w 462"/>
                      <a:gd name="T9" fmla="*/ 190 h 508"/>
                      <a:gd name="T10" fmla="*/ 0 w 462"/>
                      <a:gd name="T11" fmla="*/ 339 h 508"/>
                      <a:gd name="T12" fmla="*/ 462 w 462"/>
                      <a:gd name="T13" fmla="*/ 0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462" y="0"/>
                        </a:moveTo>
                        <a:lnTo>
                          <a:pt x="162" y="508"/>
                        </a:lnTo>
                        <a:lnTo>
                          <a:pt x="305" y="221"/>
                        </a:lnTo>
                        <a:lnTo>
                          <a:pt x="27" y="508"/>
                        </a:lnTo>
                        <a:lnTo>
                          <a:pt x="260" y="190"/>
                        </a:lnTo>
                        <a:lnTo>
                          <a:pt x="0" y="339"/>
                        </a:lnTo>
                        <a:lnTo>
                          <a:pt x="462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</p:grpSp>
            <p:grpSp>
              <p:nvGrpSpPr>
                <p:cNvPr id="23633" name="Group 49">
                  <a:extLst>
                    <a:ext uri="{FF2B5EF4-FFF2-40B4-BE49-F238E27FC236}">
                      <a16:creationId xmlns:a16="http://schemas.microsoft.com/office/drawing/2014/main" id="{BEBB0EF6-3582-4FC9-A5AF-C204AA60A2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907" y="1193"/>
                  <a:ext cx="1377" cy="1398"/>
                  <a:chOff x="2907" y="1193"/>
                  <a:chExt cx="1377" cy="1398"/>
                </a:xfrm>
              </p:grpSpPr>
              <p:sp>
                <p:nvSpPr>
                  <p:cNvPr id="23634" name="Freeform 50">
                    <a:extLst>
                      <a:ext uri="{FF2B5EF4-FFF2-40B4-BE49-F238E27FC236}">
                        <a16:creationId xmlns:a16="http://schemas.microsoft.com/office/drawing/2014/main" id="{75305D1A-48CB-471A-9266-9219B9AC3A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2" y="1657"/>
                    <a:ext cx="633" cy="228"/>
                  </a:xfrm>
                  <a:custGeom>
                    <a:avLst/>
                    <a:gdLst>
                      <a:gd name="T0" fmla="*/ 0 w 633"/>
                      <a:gd name="T1" fmla="*/ 228 h 228"/>
                      <a:gd name="T2" fmla="*/ 587 w 633"/>
                      <a:gd name="T3" fmla="*/ 0 h 228"/>
                      <a:gd name="T4" fmla="*/ 325 w 633"/>
                      <a:gd name="T5" fmla="*/ 118 h 228"/>
                      <a:gd name="T6" fmla="*/ 633 w 633"/>
                      <a:gd name="T7" fmla="*/ 68 h 228"/>
                      <a:gd name="T8" fmla="*/ 0 w 633"/>
                      <a:gd name="T9" fmla="*/ 228 h 22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33"/>
                      <a:gd name="T16" fmla="*/ 0 h 228"/>
                      <a:gd name="T17" fmla="*/ 633 w 633"/>
                      <a:gd name="T18" fmla="*/ 228 h 22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33" h="228">
                        <a:moveTo>
                          <a:pt x="0" y="228"/>
                        </a:moveTo>
                        <a:lnTo>
                          <a:pt x="587" y="0"/>
                        </a:lnTo>
                        <a:lnTo>
                          <a:pt x="325" y="118"/>
                        </a:lnTo>
                        <a:lnTo>
                          <a:pt x="633" y="68"/>
                        </a:lnTo>
                        <a:lnTo>
                          <a:pt x="0" y="228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35" name="Freeform 51">
                    <a:extLst>
                      <a:ext uri="{FF2B5EF4-FFF2-40B4-BE49-F238E27FC236}">
                        <a16:creationId xmlns:a16="http://schemas.microsoft.com/office/drawing/2014/main" id="{A8353267-AE4C-4EE6-BD14-26C9E08F12F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9" y="1904"/>
                    <a:ext cx="632" cy="229"/>
                  </a:xfrm>
                  <a:custGeom>
                    <a:avLst/>
                    <a:gdLst>
                      <a:gd name="T0" fmla="*/ 0 w 632"/>
                      <a:gd name="T1" fmla="*/ 0 h 229"/>
                      <a:gd name="T2" fmla="*/ 585 w 632"/>
                      <a:gd name="T3" fmla="*/ 229 h 229"/>
                      <a:gd name="T4" fmla="*/ 325 w 632"/>
                      <a:gd name="T5" fmla="*/ 109 h 229"/>
                      <a:gd name="T6" fmla="*/ 632 w 632"/>
                      <a:gd name="T7" fmla="*/ 159 h 229"/>
                      <a:gd name="T8" fmla="*/ 0 w 632"/>
                      <a:gd name="T9" fmla="*/ 0 h 22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32"/>
                      <a:gd name="T16" fmla="*/ 0 h 229"/>
                      <a:gd name="T17" fmla="*/ 632 w 632"/>
                      <a:gd name="T18" fmla="*/ 229 h 22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32" h="229">
                        <a:moveTo>
                          <a:pt x="0" y="0"/>
                        </a:moveTo>
                        <a:lnTo>
                          <a:pt x="585" y="229"/>
                        </a:lnTo>
                        <a:lnTo>
                          <a:pt x="325" y="109"/>
                        </a:lnTo>
                        <a:lnTo>
                          <a:pt x="632" y="15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36" name="Freeform 52">
                    <a:extLst>
                      <a:ext uri="{FF2B5EF4-FFF2-40B4-BE49-F238E27FC236}">
                        <a16:creationId xmlns:a16="http://schemas.microsoft.com/office/drawing/2014/main" id="{CE809209-014B-40BD-8204-AB0D4FC829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1" y="1914"/>
                    <a:ext cx="225" cy="645"/>
                  </a:xfrm>
                  <a:custGeom>
                    <a:avLst/>
                    <a:gdLst>
                      <a:gd name="T0" fmla="*/ 0 w 225"/>
                      <a:gd name="T1" fmla="*/ 0 h 645"/>
                      <a:gd name="T2" fmla="*/ 225 w 225"/>
                      <a:gd name="T3" fmla="*/ 597 h 645"/>
                      <a:gd name="T4" fmla="*/ 108 w 225"/>
                      <a:gd name="T5" fmla="*/ 332 h 645"/>
                      <a:gd name="T6" fmla="*/ 157 w 225"/>
                      <a:gd name="T7" fmla="*/ 645 h 645"/>
                      <a:gd name="T8" fmla="*/ 0 w 225"/>
                      <a:gd name="T9" fmla="*/ 0 h 64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5"/>
                      <a:gd name="T16" fmla="*/ 0 h 645"/>
                      <a:gd name="T17" fmla="*/ 225 w 225"/>
                      <a:gd name="T18" fmla="*/ 645 h 64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5" h="645">
                        <a:moveTo>
                          <a:pt x="0" y="0"/>
                        </a:moveTo>
                        <a:lnTo>
                          <a:pt x="225" y="597"/>
                        </a:lnTo>
                        <a:lnTo>
                          <a:pt x="108" y="332"/>
                        </a:lnTo>
                        <a:lnTo>
                          <a:pt x="157" y="6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37" name="Freeform 53">
                    <a:extLst>
                      <a:ext uri="{FF2B5EF4-FFF2-40B4-BE49-F238E27FC236}">
                        <a16:creationId xmlns:a16="http://schemas.microsoft.com/office/drawing/2014/main" id="{252315E7-4742-4357-B461-48D0DBAE70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1" y="1231"/>
                    <a:ext cx="225" cy="644"/>
                  </a:xfrm>
                  <a:custGeom>
                    <a:avLst/>
                    <a:gdLst>
                      <a:gd name="T0" fmla="*/ 0 w 225"/>
                      <a:gd name="T1" fmla="*/ 644 h 644"/>
                      <a:gd name="T2" fmla="*/ 225 w 225"/>
                      <a:gd name="T3" fmla="*/ 48 h 644"/>
                      <a:gd name="T4" fmla="*/ 108 w 225"/>
                      <a:gd name="T5" fmla="*/ 313 h 644"/>
                      <a:gd name="T6" fmla="*/ 157 w 225"/>
                      <a:gd name="T7" fmla="*/ 0 h 644"/>
                      <a:gd name="T8" fmla="*/ 0 w 225"/>
                      <a:gd name="T9" fmla="*/ 644 h 6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5"/>
                      <a:gd name="T16" fmla="*/ 0 h 644"/>
                      <a:gd name="T17" fmla="*/ 225 w 225"/>
                      <a:gd name="T18" fmla="*/ 644 h 6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5" h="644">
                        <a:moveTo>
                          <a:pt x="0" y="644"/>
                        </a:moveTo>
                        <a:lnTo>
                          <a:pt x="225" y="48"/>
                        </a:lnTo>
                        <a:lnTo>
                          <a:pt x="108" y="313"/>
                        </a:lnTo>
                        <a:lnTo>
                          <a:pt x="157" y="0"/>
                        </a:lnTo>
                        <a:lnTo>
                          <a:pt x="0" y="644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38" name="Freeform 54">
                    <a:extLst>
                      <a:ext uri="{FF2B5EF4-FFF2-40B4-BE49-F238E27FC236}">
                        <a16:creationId xmlns:a16="http://schemas.microsoft.com/office/drawing/2014/main" id="{B3A1F9F4-50C4-40F9-B892-3A68FB28E9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32" y="1368"/>
                    <a:ext cx="462" cy="508"/>
                  </a:xfrm>
                  <a:custGeom>
                    <a:avLst/>
                    <a:gdLst>
                      <a:gd name="T0" fmla="*/ 0 w 462"/>
                      <a:gd name="T1" fmla="*/ 508 h 508"/>
                      <a:gd name="T2" fmla="*/ 299 w 462"/>
                      <a:gd name="T3" fmla="*/ 0 h 508"/>
                      <a:gd name="T4" fmla="*/ 157 w 462"/>
                      <a:gd name="T5" fmla="*/ 287 h 508"/>
                      <a:gd name="T6" fmla="*/ 435 w 462"/>
                      <a:gd name="T7" fmla="*/ 0 h 508"/>
                      <a:gd name="T8" fmla="*/ 202 w 462"/>
                      <a:gd name="T9" fmla="*/ 317 h 508"/>
                      <a:gd name="T10" fmla="*/ 462 w 462"/>
                      <a:gd name="T11" fmla="*/ 168 h 508"/>
                      <a:gd name="T12" fmla="*/ 0 w 462"/>
                      <a:gd name="T13" fmla="*/ 508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0" y="508"/>
                        </a:moveTo>
                        <a:lnTo>
                          <a:pt x="299" y="0"/>
                        </a:lnTo>
                        <a:lnTo>
                          <a:pt x="157" y="287"/>
                        </a:lnTo>
                        <a:lnTo>
                          <a:pt x="435" y="0"/>
                        </a:lnTo>
                        <a:lnTo>
                          <a:pt x="202" y="317"/>
                        </a:lnTo>
                        <a:lnTo>
                          <a:pt x="462" y="168"/>
                        </a:lnTo>
                        <a:lnTo>
                          <a:pt x="0" y="508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39" name="Freeform 55">
                    <a:extLst>
                      <a:ext uri="{FF2B5EF4-FFF2-40B4-BE49-F238E27FC236}">
                        <a16:creationId xmlns:a16="http://schemas.microsoft.com/office/drawing/2014/main" id="{8979E0B0-4DEA-48FE-ACD1-B57E9EE945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32" y="1811"/>
                    <a:ext cx="652" cy="156"/>
                  </a:xfrm>
                  <a:custGeom>
                    <a:avLst/>
                    <a:gdLst>
                      <a:gd name="T0" fmla="*/ 0 w 652"/>
                      <a:gd name="T1" fmla="*/ 76 h 156"/>
                      <a:gd name="T2" fmla="*/ 535 w 652"/>
                      <a:gd name="T3" fmla="*/ 0 h 156"/>
                      <a:gd name="T4" fmla="*/ 287 w 652"/>
                      <a:gd name="T5" fmla="*/ 54 h 156"/>
                      <a:gd name="T6" fmla="*/ 652 w 652"/>
                      <a:gd name="T7" fmla="*/ 104 h 156"/>
                      <a:gd name="T8" fmla="*/ 297 w 652"/>
                      <a:gd name="T9" fmla="*/ 101 h 156"/>
                      <a:gd name="T10" fmla="*/ 548 w 652"/>
                      <a:gd name="T11" fmla="*/ 156 h 156"/>
                      <a:gd name="T12" fmla="*/ 0 w 652"/>
                      <a:gd name="T13" fmla="*/ 76 h 15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2"/>
                      <a:gd name="T22" fmla="*/ 0 h 156"/>
                      <a:gd name="T23" fmla="*/ 652 w 652"/>
                      <a:gd name="T24" fmla="*/ 156 h 15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2" h="156">
                        <a:moveTo>
                          <a:pt x="0" y="76"/>
                        </a:moveTo>
                        <a:lnTo>
                          <a:pt x="535" y="0"/>
                        </a:lnTo>
                        <a:lnTo>
                          <a:pt x="287" y="54"/>
                        </a:lnTo>
                        <a:lnTo>
                          <a:pt x="652" y="104"/>
                        </a:lnTo>
                        <a:lnTo>
                          <a:pt x="297" y="101"/>
                        </a:lnTo>
                        <a:lnTo>
                          <a:pt x="548" y="156"/>
                        </a:lnTo>
                        <a:lnTo>
                          <a:pt x="0" y="76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40" name="Freeform 56">
                    <a:extLst>
                      <a:ext uri="{FF2B5EF4-FFF2-40B4-BE49-F238E27FC236}">
                        <a16:creationId xmlns:a16="http://schemas.microsoft.com/office/drawing/2014/main" id="{D46FC570-8FB6-44FD-8060-7314069693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97" y="1368"/>
                    <a:ext cx="462" cy="508"/>
                  </a:xfrm>
                  <a:custGeom>
                    <a:avLst/>
                    <a:gdLst>
                      <a:gd name="T0" fmla="*/ 462 w 462"/>
                      <a:gd name="T1" fmla="*/ 508 h 508"/>
                      <a:gd name="T2" fmla="*/ 162 w 462"/>
                      <a:gd name="T3" fmla="*/ 0 h 508"/>
                      <a:gd name="T4" fmla="*/ 305 w 462"/>
                      <a:gd name="T5" fmla="*/ 287 h 508"/>
                      <a:gd name="T6" fmla="*/ 27 w 462"/>
                      <a:gd name="T7" fmla="*/ 0 h 508"/>
                      <a:gd name="T8" fmla="*/ 260 w 462"/>
                      <a:gd name="T9" fmla="*/ 317 h 508"/>
                      <a:gd name="T10" fmla="*/ 0 w 462"/>
                      <a:gd name="T11" fmla="*/ 168 h 508"/>
                      <a:gd name="T12" fmla="*/ 462 w 462"/>
                      <a:gd name="T13" fmla="*/ 508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462" y="508"/>
                        </a:moveTo>
                        <a:lnTo>
                          <a:pt x="162" y="0"/>
                        </a:lnTo>
                        <a:lnTo>
                          <a:pt x="305" y="287"/>
                        </a:lnTo>
                        <a:lnTo>
                          <a:pt x="27" y="0"/>
                        </a:lnTo>
                        <a:lnTo>
                          <a:pt x="260" y="317"/>
                        </a:lnTo>
                        <a:lnTo>
                          <a:pt x="0" y="168"/>
                        </a:lnTo>
                        <a:lnTo>
                          <a:pt x="462" y="508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41" name="Freeform 57">
                    <a:extLst>
                      <a:ext uri="{FF2B5EF4-FFF2-40B4-BE49-F238E27FC236}">
                        <a16:creationId xmlns:a16="http://schemas.microsoft.com/office/drawing/2014/main" id="{C1A97C8B-327F-4036-B2FF-0F695C2B3D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07" y="1811"/>
                    <a:ext cx="652" cy="156"/>
                  </a:xfrm>
                  <a:custGeom>
                    <a:avLst/>
                    <a:gdLst>
                      <a:gd name="T0" fmla="*/ 652 w 652"/>
                      <a:gd name="T1" fmla="*/ 76 h 156"/>
                      <a:gd name="T2" fmla="*/ 116 w 652"/>
                      <a:gd name="T3" fmla="*/ 0 h 156"/>
                      <a:gd name="T4" fmla="*/ 365 w 652"/>
                      <a:gd name="T5" fmla="*/ 54 h 156"/>
                      <a:gd name="T6" fmla="*/ 0 w 652"/>
                      <a:gd name="T7" fmla="*/ 104 h 156"/>
                      <a:gd name="T8" fmla="*/ 355 w 652"/>
                      <a:gd name="T9" fmla="*/ 101 h 156"/>
                      <a:gd name="T10" fmla="*/ 104 w 652"/>
                      <a:gd name="T11" fmla="*/ 156 h 156"/>
                      <a:gd name="T12" fmla="*/ 652 w 652"/>
                      <a:gd name="T13" fmla="*/ 76 h 15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2"/>
                      <a:gd name="T22" fmla="*/ 0 h 156"/>
                      <a:gd name="T23" fmla="*/ 652 w 652"/>
                      <a:gd name="T24" fmla="*/ 156 h 15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2" h="156">
                        <a:moveTo>
                          <a:pt x="652" y="76"/>
                        </a:moveTo>
                        <a:lnTo>
                          <a:pt x="116" y="0"/>
                        </a:lnTo>
                        <a:lnTo>
                          <a:pt x="365" y="54"/>
                        </a:lnTo>
                        <a:lnTo>
                          <a:pt x="0" y="104"/>
                        </a:lnTo>
                        <a:lnTo>
                          <a:pt x="355" y="101"/>
                        </a:lnTo>
                        <a:lnTo>
                          <a:pt x="104" y="156"/>
                        </a:lnTo>
                        <a:lnTo>
                          <a:pt x="652" y="76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42" name="Freeform 58">
                    <a:extLst>
                      <a:ext uri="{FF2B5EF4-FFF2-40B4-BE49-F238E27FC236}">
                        <a16:creationId xmlns:a16="http://schemas.microsoft.com/office/drawing/2014/main" id="{7831FEBD-4BE5-4933-A427-B82A5EDABF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27" y="1193"/>
                    <a:ext cx="153" cy="664"/>
                  </a:xfrm>
                  <a:custGeom>
                    <a:avLst/>
                    <a:gdLst>
                      <a:gd name="T0" fmla="*/ 76 w 153"/>
                      <a:gd name="T1" fmla="*/ 664 h 664"/>
                      <a:gd name="T2" fmla="*/ 0 w 153"/>
                      <a:gd name="T3" fmla="*/ 117 h 664"/>
                      <a:gd name="T4" fmla="*/ 54 w 153"/>
                      <a:gd name="T5" fmla="*/ 370 h 664"/>
                      <a:gd name="T6" fmla="*/ 103 w 153"/>
                      <a:gd name="T7" fmla="*/ 0 h 664"/>
                      <a:gd name="T8" fmla="*/ 99 w 153"/>
                      <a:gd name="T9" fmla="*/ 361 h 664"/>
                      <a:gd name="T10" fmla="*/ 153 w 153"/>
                      <a:gd name="T11" fmla="*/ 105 h 664"/>
                      <a:gd name="T12" fmla="*/ 76 w 153"/>
                      <a:gd name="T13" fmla="*/ 664 h 66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53"/>
                      <a:gd name="T22" fmla="*/ 0 h 664"/>
                      <a:gd name="T23" fmla="*/ 153 w 153"/>
                      <a:gd name="T24" fmla="*/ 664 h 664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53" h="664">
                        <a:moveTo>
                          <a:pt x="76" y="664"/>
                        </a:moveTo>
                        <a:lnTo>
                          <a:pt x="0" y="117"/>
                        </a:lnTo>
                        <a:lnTo>
                          <a:pt x="54" y="370"/>
                        </a:lnTo>
                        <a:lnTo>
                          <a:pt x="103" y="0"/>
                        </a:lnTo>
                        <a:lnTo>
                          <a:pt x="99" y="361"/>
                        </a:lnTo>
                        <a:lnTo>
                          <a:pt x="153" y="105"/>
                        </a:lnTo>
                        <a:lnTo>
                          <a:pt x="76" y="664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43" name="Freeform 59">
                    <a:extLst>
                      <a:ext uri="{FF2B5EF4-FFF2-40B4-BE49-F238E27FC236}">
                        <a16:creationId xmlns:a16="http://schemas.microsoft.com/office/drawing/2014/main" id="{7029306D-6DF2-4C38-BFB7-5468312B8FE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24" y="1927"/>
                    <a:ext cx="153" cy="664"/>
                  </a:xfrm>
                  <a:custGeom>
                    <a:avLst/>
                    <a:gdLst>
                      <a:gd name="T0" fmla="*/ 75 w 153"/>
                      <a:gd name="T1" fmla="*/ 0 h 664"/>
                      <a:gd name="T2" fmla="*/ 0 w 153"/>
                      <a:gd name="T3" fmla="*/ 547 h 664"/>
                      <a:gd name="T4" fmla="*/ 54 w 153"/>
                      <a:gd name="T5" fmla="*/ 294 h 664"/>
                      <a:gd name="T6" fmla="*/ 102 w 153"/>
                      <a:gd name="T7" fmla="*/ 664 h 664"/>
                      <a:gd name="T8" fmla="*/ 99 w 153"/>
                      <a:gd name="T9" fmla="*/ 304 h 664"/>
                      <a:gd name="T10" fmla="*/ 153 w 153"/>
                      <a:gd name="T11" fmla="*/ 559 h 664"/>
                      <a:gd name="T12" fmla="*/ 75 w 153"/>
                      <a:gd name="T13" fmla="*/ 0 h 66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53"/>
                      <a:gd name="T22" fmla="*/ 0 h 664"/>
                      <a:gd name="T23" fmla="*/ 153 w 153"/>
                      <a:gd name="T24" fmla="*/ 664 h 664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53" h="664">
                        <a:moveTo>
                          <a:pt x="75" y="0"/>
                        </a:moveTo>
                        <a:lnTo>
                          <a:pt x="0" y="547"/>
                        </a:lnTo>
                        <a:lnTo>
                          <a:pt x="54" y="294"/>
                        </a:lnTo>
                        <a:lnTo>
                          <a:pt x="102" y="664"/>
                        </a:lnTo>
                        <a:lnTo>
                          <a:pt x="99" y="304"/>
                        </a:lnTo>
                        <a:lnTo>
                          <a:pt x="153" y="559"/>
                        </a:lnTo>
                        <a:lnTo>
                          <a:pt x="75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</p:grpSp>
          </p:grpSp>
        </p:grpSp>
        <p:grpSp>
          <p:nvGrpSpPr>
            <p:cNvPr id="23626" name="Group 60">
              <a:extLst>
                <a:ext uri="{FF2B5EF4-FFF2-40B4-BE49-F238E27FC236}">
                  <a16:creationId xmlns:a16="http://schemas.microsoft.com/office/drawing/2014/main" id="{B37316EC-1D71-45F8-B9C7-BB88181147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9" y="1373"/>
              <a:ext cx="1121" cy="1053"/>
              <a:chOff x="3049" y="1373"/>
              <a:chExt cx="1121" cy="1053"/>
            </a:xfrm>
          </p:grpSpPr>
          <p:sp>
            <p:nvSpPr>
              <p:cNvPr id="23627" name="Freeform 61">
                <a:extLst>
                  <a:ext uri="{FF2B5EF4-FFF2-40B4-BE49-F238E27FC236}">
                    <a16:creationId xmlns:a16="http://schemas.microsoft.com/office/drawing/2014/main" id="{CE891A8B-5F5E-4FC9-B3A9-BD7A617B6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5" y="1535"/>
                <a:ext cx="756" cy="788"/>
              </a:xfrm>
              <a:custGeom>
                <a:avLst/>
                <a:gdLst>
                  <a:gd name="T0" fmla="*/ 364 w 756"/>
                  <a:gd name="T1" fmla="*/ 0 h 788"/>
                  <a:gd name="T2" fmla="*/ 349 w 756"/>
                  <a:gd name="T3" fmla="*/ 319 h 788"/>
                  <a:gd name="T4" fmla="*/ 251 w 756"/>
                  <a:gd name="T5" fmla="*/ 44 h 788"/>
                  <a:gd name="T6" fmla="*/ 319 w 756"/>
                  <a:gd name="T7" fmla="*/ 324 h 788"/>
                  <a:gd name="T8" fmla="*/ 100 w 756"/>
                  <a:gd name="T9" fmla="*/ 90 h 788"/>
                  <a:gd name="T10" fmla="*/ 300 w 756"/>
                  <a:gd name="T11" fmla="*/ 324 h 788"/>
                  <a:gd name="T12" fmla="*/ 37 w 756"/>
                  <a:gd name="T13" fmla="*/ 244 h 788"/>
                  <a:gd name="T14" fmla="*/ 290 w 756"/>
                  <a:gd name="T15" fmla="*/ 344 h 788"/>
                  <a:gd name="T16" fmla="*/ 0 w 756"/>
                  <a:gd name="T17" fmla="*/ 359 h 788"/>
                  <a:gd name="T18" fmla="*/ 315 w 756"/>
                  <a:gd name="T19" fmla="*/ 367 h 788"/>
                  <a:gd name="T20" fmla="*/ 34 w 756"/>
                  <a:gd name="T21" fmla="*/ 458 h 788"/>
                  <a:gd name="T22" fmla="*/ 297 w 756"/>
                  <a:gd name="T23" fmla="*/ 387 h 788"/>
                  <a:gd name="T24" fmla="*/ 98 w 756"/>
                  <a:gd name="T25" fmla="*/ 646 h 788"/>
                  <a:gd name="T26" fmla="*/ 319 w 756"/>
                  <a:gd name="T27" fmla="*/ 405 h 788"/>
                  <a:gd name="T28" fmla="*/ 248 w 756"/>
                  <a:gd name="T29" fmla="*/ 676 h 788"/>
                  <a:gd name="T30" fmla="*/ 346 w 756"/>
                  <a:gd name="T31" fmla="*/ 409 h 788"/>
                  <a:gd name="T32" fmla="*/ 364 w 756"/>
                  <a:gd name="T33" fmla="*/ 788 h 788"/>
                  <a:gd name="T34" fmla="*/ 368 w 756"/>
                  <a:gd name="T35" fmla="*/ 392 h 788"/>
                  <a:gd name="T36" fmla="*/ 486 w 756"/>
                  <a:gd name="T37" fmla="*/ 696 h 788"/>
                  <a:gd name="T38" fmla="*/ 383 w 756"/>
                  <a:gd name="T39" fmla="*/ 392 h 788"/>
                  <a:gd name="T40" fmla="*/ 628 w 756"/>
                  <a:gd name="T41" fmla="*/ 652 h 788"/>
                  <a:gd name="T42" fmla="*/ 419 w 756"/>
                  <a:gd name="T43" fmla="*/ 387 h 788"/>
                  <a:gd name="T44" fmla="*/ 700 w 756"/>
                  <a:gd name="T45" fmla="*/ 471 h 788"/>
                  <a:gd name="T46" fmla="*/ 410 w 756"/>
                  <a:gd name="T47" fmla="*/ 362 h 788"/>
                  <a:gd name="T48" fmla="*/ 756 w 756"/>
                  <a:gd name="T49" fmla="*/ 359 h 788"/>
                  <a:gd name="T50" fmla="*/ 407 w 756"/>
                  <a:gd name="T51" fmla="*/ 346 h 788"/>
                  <a:gd name="T52" fmla="*/ 685 w 756"/>
                  <a:gd name="T53" fmla="*/ 253 h 788"/>
                  <a:gd name="T54" fmla="*/ 415 w 756"/>
                  <a:gd name="T55" fmla="*/ 330 h 788"/>
                  <a:gd name="T56" fmla="*/ 597 w 756"/>
                  <a:gd name="T57" fmla="*/ 115 h 788"/>
                  <a:gd name="T58" fmla="*/ 391 w 756"/>
                  <a:gd name="T59" fmla="*/ 330 h 788"/>
                  <a:gd name="T60" fmla="*/ 483 w 756"/>
                  <a:gd name="T61" fmla="*/ 25 h 788"/>
                  <a:gd name="T62" fmla="*/ 376 w 756"/>
                  <a:gd name="T63" fmla="*/ 312 h 788"/>
                  <a:gd name="T64" fmla="*/ 364 w 756"/>
                  <a:gd name="T65" fmla="*/ 0 h 7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6"/>
                  <a:gd name="T100" fmla="*/ 0 h 788"/>
                  <a:gd name="T101" fmla="*/ 756 w 756"/>
                  <a:gd name="T102" fmla="*/ 788 h 78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6" h="788">
                    <a:moveTo>
                      <a:pt x="364" y="0"/>
                    </a:moveTo>
                    <a:lnTo>
                      <a:pt x="349" y="319"/>
                    </a:lnTo>
                    <a:lnTo>
                      <a:pt x="251" y="44"/>
                    </a:lnTo>
                    <a:lnTo>
                      <a:pt x="319" y="324"/>
                    </a:lnTo>
                    <a:lnTo>
                      <a:pt x="100" y="90"/>
                    </a:lnTo>
                    <a:lnTo>
                      <a:pt x="300" y="324"/>
                    </a:lnTo>
                    <a:lnTo>
                      <a:pt x="37" y="244"/>
                    </a:lnTo>
                    <a:lnTo>
                      <a:pt x="290" y="344"/>
                    </a:lnTo>
                    <a:lnTo>
                      <a:pt x="0" y="359"/>
                    </a:lnTo>
                    <a:lnTo>
                      <a:pt x="315" y="367"/>
                    </a:lnTo>
                    <a:lnTo>
                      <a:pt x="34" y="458"/>
                    </a:lnTo>
                    <a:lnTo>
                      <a:pt x="297" y="387"/>
                    </a:lnTo>
                    <a:lnTo>
                      <a:pt x="98" y="646"/>
                    </a:lnTo>
                    <a:lnTo>
                      <a:pt x="319" y="405"/>
                    </a:lnTo>
                    <a:lnTo>
                      <a:pt x="248" y="676"/>
                    </a:lnTo>
                    <a:lnTo>
                      <a:pt x="346" y="409"/>
                    </a:lnTo>
                    <a:lnTo>
                      <a:pt x="364" y="788"/>
                    </a:lnTo>
                    <a:lnTo>
                      <a:pt x="368" y="392"/>
                    </a:lnTo>
                    <a:lnTo>
                      <a:pt x="486" y="696"/>
                    </a:lnTo>
                    <a:lnTo>
                      <a:pt x="383" y="392"/>
                    </a:lnTo>
                    <a:lnTo>
                      <a:pt x="628" y="652"/>
                    </a:lnTo>
                    <a:lnTo>
                      <a:pt x="419" y="387"/>
                    </a:lnTo>
                    <a:lnTo>
                      <a:pt x="700" y="471"/>
                    </a:lnTo>
                    <a:lnTo>
                      <a:pt x="410" y="362"/>
                    </a:lnTo>
                    <a:lnTo>
                      <a:pt x="756" y="359"/>
                    </a:lnTo>
                    <a:lnTo>
                      <a:pt x="407" y="346"/>
                    </a:lnTo>
                    <a:lnTo>
                      <a:pt x="685" y="253"/>
                    </a:lnTo>
                    <a:lnTo>
                      <a:pt x="415" y="330"/>
                    </a:lnTo>
                    <a:lnTo>
                      <a:pt x="597" y="115"/>
                    </a:lnTo>
                    <a:lnTo>
                      <a:pt x="391" y="330"/>
                    </a:lnTo>
                    <a:lnTo>
                      <a:pt x="483" y="25"/>
                    </a:lnTo>
                    <a:lnTo>
                      <a:pt x="376" y="312"/>
                    </a:lnTo>
                    <a:lnTo>
                      <a:pt x="364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628" name="Freeform 62">
                <a:extLst>
                  <a:ext uri="{FF2B5EF4-FFF2-40B4-BE49-F238E27FC236}">
                    <a16:creationId xmlns:a16="http://schemas.microsoft.com/office/drawing/2014/main" id="{8027CCB6-77CF-48CA-A11A-F105F523F4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9" y="1373"/>
                <a:ext cx="1121" cy="1053"/>
              </a:xfrm>
              <a:custGeom>
                <a:avLst/>
                <a:gdLst>
                  <a:gd name="T0" fmla="*/ 794 w 1121"/>
                  <a:gd name="T1" fmla="*/ 35 h 1053"/>
                  <a:gd name="T2" fmla="*/ 577 w 1121"/>
                  <a:gd name="T3" fmla="*/ 464 h 1053"/>
                  <a:gd name="T4" fmla="*/ 654 w 1121"/>
                  <a:gd name="T5" fmla="*/ 0 h 1053"/>
                  <a:gd name="T6" fmla="*/ 554 w 1121"/>
                  <a:gd name="T7" fmla="*/ 449 h 1053"/>
                  <a:gd name="T8" fmla="*/ 461 w 1121"/>
                  <a:gd name="T9" fmla="*/ 13 h 1053"/>
                  <a:gd name="T10" fmla="*/ 513 w 1121"/>
                  <a:gd name="T11" fmla="*/ 461 h 1053"/>
                  <a:gd name="T12" fmla="*/ 312 w 1121"/>
                  <a:gd name="T13" fmla="*/ 35 h 1053"/>
                  <a:gd name="T14" fmla="*/ 480 w 1121"/>
                  <a:gd name="T15" fmla="*/ 467 h 1053"/>
                  <a:gd name="T16" fmla="*/ 73 w 1121"/>
                  <a:gd name="T17" fmla="*/ 246 h 1053"/>
                  <a:gd name="T18" fmla="*/ 471 w 1121"/>
                  <a:gd name="T19" fmla="*/ 489 h 1053"/>
                  <a:gd name="T20" fmla="*/ 20 w 1121"/>
                  <a:gd name="T21" fmla="*/ 402 h 1053"/>
                  <a:gd name="T22" fmla="*/ 474 w 1121"/>
                  <a:gd name="T23" fmla="*/ 514 h 1053"/>
                  <a:gd name="T24" fmla="*/ 0 w 1121"/>
                  <a:gd name="T25" fmla="*/ 614 h 1053"/>
                  <a:gd name="T26" fmla="*/ 476 w 1121"/>
                  <a:gd name="T27" fmla="*/ 542 h 1053"/>
                  <a:gd name="T28" fmla="*/ 79 w 1121"/>
                  <a:gd name="T29" fmla="*/ 760 h 1053"/>
                  <a:gd name="T30" fmla="*/ 486 w 1121"/>
                  <a:gd name="T31" fmla="*/ 567 h 1053"/>
                  <a:gd name="T32" fmla="*/ 293 w 1121"/>
                  <a:gd name="T33" fmla="*/ 1018 h 1053"/>
                  <a:gd name="T34" fmla="*/ 522 w 1121"/>
                  <a:gd name="T35" fmla="*/ 573 h 1053"/>
                  <a:gd name="T36" fmla="*/ 444 w 1121"/>
                  <a:gd name="T37" fmla="*/ 1047 h 1053"/>
                  <a:gd name="T38" fmla="*/ 544 w 1121"/>
                  <a:gd name="T39" fmla="*/ 567 h 1053"/>
                  <a:gd name="T40" fmla="*/ 645 w 1121"/>
                  <a:gd name="T41" fmla="*/ 1018 h 1053"/>
                  <a:gd name="T42" fmla="*/ 565 w 1121"/>
                  <a:gd name="T43" fmla="*/ 551 h 1053"/>
                  <a:gd name="T44" fmla="*/ 804 w 1121"/>
                  <a:gd name="T45" fmla="*/ 1053 h 1053"/>
                  <a:gd name="T46" fmla="*/ 586 w 1121"/>
                  <a:gd name="T47" fmla="*/ 549 h 1053"/>
                  <a:gd name="T48" fmla="*/ 1067 w 1121"/>
                  <a:gd name="T49" fmla="*/ 823 h 1053"/>
                  <a:gd name="T50" fmla="*/ 599 w 1121"/>
                  <a:gd name="T51" fmla="*/ 533 h 1053"/>
                  <a:gd name="T52" fmla="*/ 1113 w 1121"/>
                  <a:gd name="T53" fmla="*/ 629 h 1053"/>
                  <a:gd name="T54" fmla="*/ 620 w 1121"/>
                  <a:gd name="T55" fmla="*/ 514 h 1053"/>
                  <a:gd name="T56" fmla="*/ 1121 w 1121"/>
                  <a:gd name="T57" fmla="*/ 417 h 1053"/>
                  <a:gd name="T58" fmla="*/ 611 w 1121"/>
                  <a:gd name="T59" fmla="*/ 496 h 1053"/>
                  <a:gd name="T60" fmla="*/ 1088 w 1121"/>
                  <a:gd name="T61" fmla="*/ 246 h 1053"/>
                  <a:gd name="T62" fmla="*/ 617 w 1121"/>
                  <a:gd name="T63" fmla="*/ 471 h 1053"/>
                  <a:gd name="T64" fmla="*/ 794 w 1121"/>
                  <a:gd name="T65" fmla="*/ 35 h 10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21"/>
                  <a:gd name="T100" fmla="*/ 0 h 1053"/>
                  <a:gd name="T101" fmla="*/ 1121 w 1121"/>
                  <a:gd name="T102" fmla="*/ 1053 h 10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21" h="1053">
                    <a:moveTo>
                      <a:pt x="794" y="35"/>
                    </a:moveTo>
                    <a:lnTo>
                      <a:pt x="577" y="464"/>
                    </a:lnTo>
                    <a:lnTo>
                      <a:pt x="654" y="0"/>
                    </a:lnTo>
                    <a:lnTo>
                      <a:pt x="554" y="449"/>
                    </a:lnTo>
                    <a:lnTo>
                      <a:pt x="461" y="13"/>
                    </a:lnTo>
                    <a:lnTo>
                      <a:pt x="513" y="461"/>
                    </a:lnTo>
                    <a:lnTo>
                      <a:pt x="312" y="35"/>
                    </a:lnTo>
                    <a:lnTo>
                      <a:pt x="480" y="467"/>
                    </a:lnTo>
                    <a:lnTo>
                      <a:pt x="73" y="246"/>
                    </a:lnTo>
                    <a:lnTo>
                      <a:pt x="471" y="489"/>
                    </a:lnTo>
                    <a:lnTo>
                      <a:pt x="20" y="402"/>
                    </a:lnTo>
                    <a:lnTo>
                      <a:pt x="474" y="514"/>
                    </a:lnTo>
                    <a:lnTo>
                      <a:pt x="0" y="614"/>
                    </a:lnTo>
                    <a:lnTo>
                      <a:pt x="476" y="542"/>
                    </a:lnTo>
                    <a:lnTo>
                      <a:pt x="79" y="760"/>
                    </a:lnTo>
                    <a:lnTo>
                      <a:pt x="486" y="567"/>
                    </a:lnTo>
                    <a:lnTo>
                      <a:pt x="293" y="1018"/>
                    </a:lnTo>
                    <a:lnTo>
                      <a:pt x="522" y="573"/>
                    </a:lnTo>
                    <a:lnTo>
                      <a:pt x="444" y="1047"/>
                    </a:lnTo>
                    <a:lnTo>
                      <a:pt x="544" y="567"/>
                    </a:lnTo>
                    <a:lnTo>
                      <a:pt x="645" y="1018"/>
                    </a:lnTo>
                    <a:lnTo>
                      <a:pt x="565" y="551"/>
                    </a:lnTo>
                    <a:lnTo>
                      <a:pt x="804" y="1053"/>
                    </a:lnTo>
                    <a:lnTo>
                      <a:pt x="586" y="549"/>
                    </a:lnTo>
                    <a:lnTo>
                      <a:pt x="1067" y="823"/>
                    </a:lnTo>
                    <a:lnTo>
                      <a:pt x="599" y="533"/>
                    </a:lnTo>
                    <a:lnTo>
                      <a:pt x="1113" y="629"/>
                    </a:lnTo>
                    <a:lnTo>
                      <a:pt x="620" y="514"/>
                    </a:lnTo>
                    <a:lnTo>
                      <a:pt x="1121" y="417"/>
                    </a:lnTo>
                    <a:lnTo>
                      <a:pt x="611" y="496"/>
                    </a:lnTo>
                    <a:lnTo>
                      <a:pt x="1088" y="246"/>
                    </a:lnTo>
                    <a:lnTo>
                      <a:pt x="617" y="471"/>
                    </a:lnTo>
                    <a:lnTo>
                      <a:pt x="794" y="35"/>
                    </a:lnTo>
                    <a:close/>
                  </a:path>
                </a:pathLst>
              </a:custGeom>
              <a:solidFill>
                <a:srgbClr val="FF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629" name="Freeform 63">
                <a:extLst>
                  <a:ext uri="{FF2B5EF4-FFF2-40B4-BE49-F238E27FC236}">
                    <a16:creationId xmlns:a16="http://schemas.microsoft.com/office/drawing/2014/main" id="{75AA9197-E19D-4ED9-9B32-439DF69FC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9" y="1662"/>
                <a:ext cx="466" cy="489"/>
              </a:xfrm>
              <a:custGeom>
                <a:avLst/>
                <a:gdLst>
                  <a:gd name="T0" fmla="*/ 225 w 466"/>
                  <a:gd name="T1" fmla="*/ 0 h 489"/>
                  <a:gd name="T2" fmla="*/ 215 w 466"/>
                  <a:gd name="T3" fmla="*/ 197 h 489"/>
                  <a:gd name="T4" fmla="*/ 155 w 466"/>
                  <a:gd name="T5" fmla="*/ 27 h 489"/>
                  <a:gd name="T6" fmla="*/ 196 w 466"/>
                  <a:gd name="T7" fmla="*/ 201 h 489"/>
                  <a:gd name="T8" fmla="*/ 63 w 466"/>
                  <a:gd name="T9" fmla="*/ 56 h 489"/>
                  <a:gd name="T10" fmla="*/ 185 w 466"/>
                  <a:gd name="T11" fmla="*/ 201 h 489"/>
                  <a:gd name="T12" fmla="*/ 22 w 466"/>
                  <a:gd name="T13" fmla="*/ 151 h 489"/>
                  <a:gd name="T14" fmla="*/ 179 w 466"/>
                  <a:gd name="T15" fmla="*/ 213 h 489"/>
                  <a:gd name="T16" fmla="*/ 0 w 466"/>
                  <a:gd name="T17" fmla="*/ 223 h 489"/>
                  <a:gd name="T18" fmla="*/ 194 w 466"/>
                  <a:gd name="T19" fmla="*/ 228 h 489"/>
                  <a:gd name="T20" fmla="*/ 20 w 466"/>
                  <a:gd name="T21" fmla="*/ 284 h 489"/>
                  <a:gd name="T22" fmla="*/ 183 w 466"/>
                  <a:gd name="T23" fmla="*/ 239 h 489"/>
                  <a:gd name="T24" fmla="*/ 60 w 466"/>
                  <a:gd name="T25" fmla="*/ 401 h 489"/>
                  <a:gd name="T26" fmla="*/ 196 w 466"/>
                  <a:gd name="T27" fmla="*/ 252 h 489"/>
                  <a:gd name="T28" fmla="*/ 153 w 466"/>
                  <a:gd name="T29" fmla="*/ 420 h 489"/>
                  <a:gd name="T30" fmla="*/ 214 w 466"/>
                  <a:gd name="T31" fmla="*/ 253 h 489"/>
                  <a:gd name="T32" fmla="*/ 225 w 466"/>
                  <a:gd name="T33" fmla="*/ 489 h 489"/>
                  <a:gd name="T34" fmla="*/ 227 w 466"/>
                  <a:gd name="T35" fmla="*/ 244 h 489"/>
                  <a:gd name="T36" fmla="*/ 301 w 466"/>
                  <a:gd name="T37" fmla="*/ 433 h 489"/>
                  <a:gd name="T38" fmla="*/ 237 w 466"/>
                  <a:gd name="T39" fmla="*/ 244 h 489"/>
                  <a:gd name="T40" fmla="*/ 388 w 466"/>
                  <a:gd name="T41" fmla="*/ 406 h 489"/>
                  <a:gd name="T42" fmla="*/ 258 w 466"/>
                  <a:gd name="T43" fmla="*/ 239 h 489"/>
                  <a:gd name="T44" fmla="*/ 432 w 466"/>
                  <a:gd name="T45" fmla="*/ 293 h 489"/>
                  <a:gd name="T46" fmla="*/ 253 w 466"/>
                  <a:gd name="T47" fmla="*/ 224 h 489"/>
                  <a:gd name="T48" fmla="*/ 466 w 466"/>
                  <a:gd name="T49" fmla="*/ 223 h 489"/>
                  <a:gd name="T50" fmla="*/ 252 w 466"/>
                  <a:gd name="T51" fmla="*/ 215 h 489"/>
                  <a:gd name="T52" fmla="*/ 424 w 466"/>
                  <a:gd name="T53" fmla="*/ 157 h 489"/>
                  <a:gd name="T54" fmla="*/ 256 w 466"/>
                  <a:gd name="T55" fmla="*/ 206 h 489"/>
                  <a:gd name="T56" fmla="*/ 368 w 466"/>
                  <a:gd name="T57" fmla="*/ 71 h 489"/>
                  <a:gd name="T58" fmla="*/ 241 w 466"/>
                  <a:gd name="T59" fmla="*/ 206 h 489"/>
                  <a:gd name="T60" fmla="*/ 299 w 466"/>
                  <a:gd name="T61" fmla="*/ 15 h 489"/>
                  <a:gd name="T62" fmla="*/ 232 w 466"/>
                  <a:gd name="T63" fmla="*/ 195 h 489"/>
                  <a:gd name="T64" fmla="*/ 225 w 466"/>
                  <a:gd name="T65" fmla="*/ 0 h 48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66"/>
                  <a:gd name="T100" fmla="*/ 0 h 489"/>
                  <a:gd name="T101" fmla="*/ 466 w 466"/>
                  <a:gd name="T102" fmla="*/ 489 h 48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66" h="489">
                    <a:moveTo>
                      <a:pt x="225" y="0"/>
                    </a:moveTo>
                    <a:lnTo>
                      <a:pt x="215" y="197"/>
                    </a:lnTo>
                    <a:lnTo>
                      <a:pt x="155" y="27"/>
                    </a:lnTo>
                    <a:lnTo>
                      <a:pt x="196" y="201"/>
                    </a:lnTo>
                    <a:lnTo>
                      <a:pt x="63" y="56"/>
                    </a:lnTo>
                    <a:lnTo>
                      <a:pt x="185" y="201"/>
                    </a:lnTo>
                    <a:lnTo>
                      <a:pt x="22" y="151"/>
                    </a:lnTo>
                    <a:lnTo>
                      <a:pt x="179" y="213"/>
                    </a:lnTo>
                    <a:lnTo>
                      <a:pt x="0" y="223"/>
                    </a:lnTo>
                    <a:lnTo>
                      <a:pt x="194" y="228"/>
                    </a:lnTo>
                    <a:lnTo>
                      <a:pt x="20" y="284"/>
                    </a:lnTo>
                    <a:lnTo>
                      <a:pt x="183" y="239"/>
                    </a:lnTo>
                    <a:lnTo>
                      <a:pt x="60" y="401"/>
                    </a:lnTo>
                    <a:lnTo>
                      <a:pt x="196" y="252"/>
                    </a:lnTo>
                    <a:lnTo>
                      <a:pt x="153" y="420"/>
                    </a:lnTo>
                    <a:lnTo>
                      <a:pt x="214" y="253"/>
                    </a:lnTo>
                    <a:lnTo>
                      <a:pt x="225" y="489"/>
                    </a:lnTo>
                    <a:lnTo>
                      <a:pt x="227" y="244"/>
                    </a:lnTo>
                    <a:lnTo>
                      <a:pt x="301" y="433"/>
                    </a:lnTo>
                    <a:lnTo>
                      <a:pt x="237" y="244"/>
                    </a:lnTo>
                    <a:lnTo>
                      <a:pt x="388" y="406"/>
                    </a:lnTo>
                    <a:lnTo>
                      <a:pt x="258" y="239"/>
                    </a:lnTo>
                    <a:lnTo>
                      <a:pt x="432" y="293"/>
                    </a:lnTo>
                    <a:lnTo>
                      <a:pt x="253" y="224"/>
                    </a:lnTo>
                    <a:lnTo>
                      <a:pt x="466" y="223"/>
                    </a:lnTo>
                    <a:lnTo>
                      <a:pt x="252" y="215"/>
                    </a:lnTo>
                    <a:lnTo>
                      <a:pt x="424" y="157"/>
                    </a:lnTo>
                    <a:lnTo>
                      <a:pt x="256" y="206"/>
                    </a:lnTo>
                    <a:lnTo>
                      <a:pt x="368" y="71"/>
                    </a:lnTo>
                    <a:lnTo>
                      <a:pt x="241" y="206"/>
                    </a:lnTo>
                    <a:lnTo>
                      <a:pt x="299" y="15"/>
                    </a:lnTo>
                    <a:lnTo>
                      <a:pt x="232" y="195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FFF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</p:grpSp>
      <p:pic>
        <p:nvPicPr>
          <p:cNvPr id="51264" name="Picture 64" descr="FIREWRK6">
            <a:extLst>
              <a:ext uri="{FF2B5EF4-FFF2-40B4-BE49-F238E27FC236}">
                <a16:creationId xmlns:a16="http://schemas.microsoft.com/office/drawing/2014/main" id="{104BB0D1-6C08-46D3-94D4-5035A8AA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300" y="990600"/>
            <a:ext cx="26670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65">
            <a:extLst>
              <a:ext uri="{FF2B5EF4-FFF2-40B4-BE49-F238E27FC236}">
                <a16:creationId xmlns:a16="http://schemas.microsoft.com/office/drawing/2014/main" id="{AD28670E-A563-4AF7-8D44-4715105059B9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2349500"/>
            <a:ext cx="838200" cy="3810000"/>
            <a:chOff x="2064" y="1836"/>
            <a:chExt cx="1963" cy="1389"/>
          </a:xfrm>
        </p:grpSpPr>
        <p:sp>
          <p:nvSpPr>
            <p:cNvPr id="23621" name="Freeform 66">
              <a:extLst>
                <a:ext uri="{FF2B5EF4-FFF2-40B4-BE49-F238E27FC236}">
                  <a16:creationId xmlns:a16="http://schemas.microsoft.com/office/drawing/2014/main" id="{BD5B16AA-BD90-4813-93A2-F0991A798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853"/>
              <a:ext cx="1886" cy="1372"/>
            </a:xfrm>
            <a:custGeom>
              <a:avLst/>
              <a:gdLst>
                <a:gd name="T0" fmla="*/ 1886 w 1886"/>
                <a:gd name="T1" fmla="*/ 0 h 1372"/>
                <a:gd name="T2" fmla="*/ 1558 w 1886"/>
                <a:gd name="T3" fmla="*/ 25 h 1372"/>
                <a:gd name="T4" fmla="*/ 1308 w 1886"/>
                <a:gd name="T5" fmla="*/ 68 h 1372"/>
                <a:gd name="T6" fmla="*/ 1088 w 1886"/>
                <a:gd name="T7" fmla="*/ 137 h 1372"/>
                <a:gd name="T8" fmla="*/ 838 w 1886"/>
                <a:gd name="T9" fmla="*/ 236 h 1372"/>
                <a:gd name="T10" fmla="*/ 601 w 1886"/>
                <a:gd name="T11" fmla="*/ 373 h 1372"/>
                <a:gd name="T12" fmla="*/ 399 w 1886"/>
                <a:gd name="T13" fmla="*/ 528 h 1372"/>
                <a:gd name="T14" fmla="*/ 268 w 1886"/>
                <a:gd name="T15" fmla="*/ 670 h 1372"/>
                <a:gd name="T16" fmla="*/ 155 w 1886"/>
                <a:gd name="T17" fmla="*/ 832 h 1372"/>
                <a:gd name="T18" fmla="*/ 95 w 1886"/>
                <a:gd name="T19" fmla="*/ 944 h 1372"/>
                <a:gd name="T20" fmla="*/ 47 w 1886"/>
                <a:gd name="T21" fmla="*/ 1068 h 1372"/>
                <a:gd name="T22" fmla="*/ 11 w 1886"/>
                <a:gd name="T23" fmla="*/ 1237 h 1372"/>
                <a:gd name="T24" fmla="*/ 0 w 1886"/>
                <a:gd name="T25" fmla="*/ 1367 h 1372"/>
                <a:gd name="T26" fmla="*/ 0 w 1886"/>
                <a:gd name="T27" fmla="*/ 1372 h 13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86"/>
                <a:gd name="T43" fmla="*/ 0 h 1372"/>
                <a:gd name="T44" fmla="*/ 1886 w 1886"/>
                <a:gd name="T45" fmla="*/ 1372 h 13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86" h="1372">
                  <a:moveTo>
                    <a:pt x="1886" y="0"/>
                  </a:moveTo>
                  <a:lnTo>
                    <a:pt x="1558" y="25"/>
                  </a:lnTo>
                  <a:lnTo>
                    <a:pt x="1308" y="68"/>
                  </a:lnTo>
                  <a:lnTo>
                    <a:pt x="1088" y="137"/>
                  </a:lnTo>
                  <a:lnTo>
                    <a:pt x="838" y="236"/>
                  </a:lnTo>
                  <a:lnTo>
                    <a:pt x="601" y="373"/>
                  </a:lnTo>
                  <a:lnTo>
                    <a:pt x="399" y="528"/>
                  </a:lnTo>
                  <a:lnTo>
                    <a:pt x="268" y="670"/>
                  </a:lnTo>
                  <a:lnTo>
                    <a:pt x="155" y="832"/>
                  </a:lnTo>
                  <a:lnTo>
                    <a:pt x="95" y="944"/>
                  </a:lnTo>
                  <a:lnTo>
                    <a:pt x="47" y="1068"/>
                  </a:lnTo>
                  <a:lnTo>
                    <a:pt x="11" y="1237"/>
                  </a:lnTo>
                  <a:lnTo>
                    <a:pt x="0" y="1367"/>
                  </a:lnTo>
                  <a:lnTo>
                    <a:pt x="0" y="1372"/>
                  </a:lnTo>
                </a:path>
              </a:pathLst>
            </a:custGeom>
            <a:noFill/>
            <a:ln w="14288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22" name="Freeform 67">
              <a:extLst>
                <a:ext uri="{FF2B5EF4-FFF2-40B4-BE49-F238E27FC236}">
                  <a16:creationId xmlns:a16="http://schemas.microsoft.com/office/drawing/2014/main" id="{2D325901-F1A5-4249-BA49-43A053ABD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1844"/>
              <a:ext cx="1935" cy="1374"/>
            </a:xfrm>
            <a:custGeom>
              <a:avLst/>
              <a:gdLst>
                <a:gd name="T0" fmla="*/ 1935 w 1935"/>
                <a:gd name="T1" fmla="*/ 0 h 1374"/>
                <a:gd name="T2" fmla="*/ 1598 w 1935"/>
                <a:gd name="T3" fmla="*/ 25 h 1374"/>
                <a:gd name="T4" fmla="*/ 1343 w 1935"/>
                <a:gd name="T5" fmla="*/ 69 h 1374"/>
                <a:gd name="T6" fmla="*/ 1116 w 1935"/>
                <a:gd name="T7" fmla="*/ 137 h 1374"/>
                <a:gd name="T8" fmla="*/ 861 w 1935"/>
                <a:gd name="T9" fmla="*/ 236 h 1374"/>
                <a:gd name="T10" fmla="*/ 616 w 1935"/>
                <a:gd name="T11" fmla="*/ 373 h 1374"/>
                <a:gd name="T12" fmla="*/ 408 w 1935"/>
                <a:gd name="T13" fmla="*/ 528 h 1374"/>
                <a:gd name="T14" fmla="*/ 274 w 1935"/>
                <a:gd name="T15" fmla="*/ 672 h 1374"/>
                <a:gd name="T16" fmla="*/ 158 w 1935"/>
                <a:gd name="T17" fmla="*/ 833 h 1374"/>
                <a:gd name="T18" fmla="*/ 97 w 1935"/>
                <a:gd name="T19" fmla="*/ 944 h 1374"/>
                <a:gd name="T20" fmla="*/ 48 w 1935"/>
                <a:gd name="T21" fmla="*/ 1069 h 1374"/>
                <a:gd name="T22" fmla="*/ 12 w 1935"/>
                <a:gd name="T23" fmla="*/ 1237 h 1374"/>
                <a:gd name="T24" fmla="*/ 0 w 1935"/>
                <a:gd name="T25" fmla="*/ 1367 h 1374"/>
                <a:gd name="T26" fmla="*/ 0 w 1935"/>
                <a:gd name="T27" fmla="*/ 1374 h 13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35"/>
                <a:gd name="T43" fmla="*/ 0 h 1374"/>
                <a:gd name="T44" fmla="*/ 1935 w 1935"/>
                <a:gd name="T45" fmla="*/ 1374 h 137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35" h="1374">
                  <a:moveTo>
                    <a:pt x="1935" y="0"/>
                  </a:moveTo>
                  <a:lnTo>
                    <a:pt x="1598" y="25"/>
                  </a:lnTo>
                  <a:lnTo>
                    <a:pt x="1343" y="69"/>
                  </a:lnTo>
                  <a:lnTo>
                    <a:pt x="1116" y="137"/>
                  </a:lnTo>
                  <a:lnTo>
                    <a:pt x="861" y="236"/>
                  </a:lnTo>
                  <a:lnTo>
                    <a:pt x="616" y="373"/>
                  </a:lnTo>
                  <a:lnTo>
                    <a:pt x="408" y="528"/>
                  </a:lnTo>
                  <a:lnTo>
                    <a:pt x="274" y="672"/>
                  </a:lnTo>
                  <a:lnTo>
                    <a:pt x="158" y="833"/>
                  </a:lnTo>
                  <a:lnTo>
                    <a:pt x="97" y="944"/>
                  </a:lnTo>
                  <a:lnTo>
                    <a:pt x="48" y="1069"/>
                  </a:lnTo>
                  <a:lnTo>
                    <a:pt x="12" y="1237"/>
                  </a:lnTo>
                  <a:lnTo>
                    <a:pt x="0" y="1367"/>
                  </a:lnTo>
                  <a:lnTo>
                    <a:pt x="0" y="1374"/>
                  </a:lnTo>
                </a:path>
              </a:pathLst>
            </a:custGeom>
            <a:noFill/>
            <a:ln w="14288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23" name="Freeform 68">
              <a:extLst>
                <a:ext uri="{FF2B5EF4-FFF2-40B4-BE49-F238E27FC236}">
                  <a16:creationId xmlns:a16="http://schemas.microsoft.com/office/drawing/2014/main" id="{9A391D50-E46F-4F23-8651-6A252CA51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836"/>
              <a:ext cx="1952" cy="1368"/>
            </a:xfrm>
            <a:custGeom>
              <a:avLst/>
              <a:gdLst>
                <a:gd name="T0" fmla="*/ 1952 w 1952"/>
                <a:gd name="T1" fmla="*/ 0 h 1368"/>
                <a:gd name="T2" fmla="*/ 1613 w 1952"/>
                <a:gd name="T3" fmla="*/ 24 h 1368"/>
                <a:gd name="T4" fmla="*/ 1354 w 1952"/>
                <a:gd name="T5" fmla="*/ 68 h 1368"/>
                <a:gd name="T6" fmla="*/ 1126 w 1952"/>
                <a:gd name="T7" fmla="*/ 136 h 1368"/>
                <a:gd name="T8" fmla="*/ 868 w 1952"/>
                <a:gd name="T9" fmla="*/ 236 h 1368"/>
                <a:gd name="T10" fmla="*/ 622 w 1952"/>
                <a:gd name="T11" fmla="*/ 372 h 1368"/>
                <a:gd name="T12" fmla="*/ 412 w 1952"/>
                <a:gd name="T13" fmla="*/ 528 h 1368"/>
                <a:gd name="T14" fmla="*/ 277 w 1952"/>
                <a:gd name="T15" fmla="*/ 669 h 1368"/>
                <a:gd name="T16" fmla="*/ 160 w 1952"/>
                <a:gd name="T17" fmla="*/ 830 h 1368"/>
                <a:gd name="T18" fmla="*/ 98 w 1952"/>
                <a:gd name="T19" fmla="*/ 942 h 1368"/>
                <a:gd name="T20" fmla="*/ 49 w 1952"/>
                <a:gd name="T21" fmla="*/ 1065 h 1368"/>
                <a:gd name="T22" fmla="*/ 13 w 1952"/>
                <a:gd name="T23" fmla="*/ 1233 h 1368"/>
                <a:gd name="T24" fmla="*/ 0 w 1952"/>
                <a:gd name="T25" fmla="*/ 1363 h 1368"/>
                <a:gd name="T26" fmla="*/ 0 w 1952"/>
                <a:gd name="T27" fmla="*/ 1368 h 13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52"/>
                <a:gd name="T43" fmla="*/ 0 h 1368"/>
                <a:gd name="T44" fmla="*/ 1952 w 1952"/>
                <a:gd name="T45" fmla="*/ 1368 h 136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52" h="1368">
                  <a:moveTo>
                    <a:pt x="1952" y="0"/>
                  </a:moveTo>
                  <a:lnTo>
                    <a:pt x="1613" y="24"/>
                  </a:lnTo>
                  <a:lnTo>
                    <a:pt x="1354" y="68"/>
                  </a:lnTo>
                  <a:lnTo>
                    <a:pt x="1126" y="136"/>
                  </a:lnTo>
                  <a:lnTo>
                    <a:pt x="868" y="236"/>
                  </a:lnTo>
                  <a:lnTo>
                    <a:pt x="622" y="372"/>
                  </a:lnTo>
                  <a:lnTo>
                    <a:pt x="412" y="528"/>
                  </a:lnTo>
                  <a:lnTo>
                    <a:pt x="277" y="669"/>
                  </a:lnTo>
                  <a:lnTo>
                    <a:pt x="160" y="830"/>
                  </a:lnTo>
                  <a:lnTo>
                    <a:pt x="98" y="942"/>
                  </a:lnTo>
                  <a:lnTo>
                    <a:pt x="49" y="1065"/>
                  </a:lnTo>
                  <a:lnTo>
                    <a:pt x="13" y="1233"/>
                  </a:lnTo>
                  <a:lnTo>
                    <a:pt x="0" y="1363"/>
                  </a:lnTo>
                  <a:lnTo>
                    <a:pt x="0" y="1368"/>
                  </a:lnTo>
                </a:path>
              </a:pathLst>
            </a:custGeom>
            <a:noFill/>
            <a:ln w="14288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51269" name="Picture 69" descr="FIREWK3">
            <a:extLst>
              <a:ext uri="{FF2B5EF4-FFF2-40B4-BE49-F238E27FC236}">
                <a16:creationId xmlns:a16="http://schemas.microsoft.com/office/drawing/2014/main" id="{FECC2463-C746-48DA-9438-C53642AEE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064" y="1816100"/>
            <a:ext cx="2560637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70">
            <a:extLst>
              <a:ext uri="{FF2B5EF4-FFF2-40B4-BE49-F238E27FC236}">
                <a16:creationId xmlns:a16="http://schemas.microsoft.com/office/drawing/2014/main" id="{0C4F92F4-D930-4915-9DA2-FD3C150CB837}"/>
              </a:ext>
            </a:extLst>
          </p:cNvPr>
          <p:cNvGrpSpPr>
            <a:grpSpLocks/>
          </p:cNvGrpSpPr>
          <p:nvPr/>
        </p:nvGrpSpPr>
        <p:grpSpPr bwMode="auto">
          <a:xfrm>
            <a:off x="3492500" y="3035300"/>
            <a:ext cx="838200" cy="2743200"/>
            <a:chOff x="2064" y="1836"/>
            <a:chExt cx="1963" cy="1389"/>
          </a:xfrm>
        </p:grpSpPr>
        <p:sp>
          <p:nvSpPr>
            <p:cNvPr id="23618" name="Freeform 71">
              <a:extLst>
                <a:ext uri="{FF2B5EF4-FFF2-40B4-BE49-F238E27FC236}">
                  <a16:creationId xmlns:a16="http://schemas.microsoft.com/office/drawing/2014/main" id="{856A1D9E-2E45-485F-A672-96FCC57281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853"/>
              <a:ext cx="1886" cy="1372"/>
            </a:xfrm>
            <a:custGeom>
              <a:avLst/>
              <a:gdLst>
                <a:gd name="T0" fmla="*/ 1886 w 1886"/>
                <a:gd name="T1" fmla="*/ 0 h 1372"/>
                <a:gd name="T2" fmla="*/ 1558 w 1886"/>
                <a:gd name="T3" fmla="*/ 25 h 1372"/>
                <a:gd name="T4" fmla="*/ 1308 w 1886"/>
                <a:gd name="T5" fmla="*/ 68 h 1372"/>
                <a:gd name="T6" fmla="*/ 1088 w 1886"/>
                <a:gd name="T7" fmla="*/ 137 h 1372"/>
                <a:gd name="T8" fmla="*/ 838 w 1886"/>
                <a:gd name="T9" fmla="*/ 236 h 1372"/>
                <a:gd name="T10" fmla="*/ 601 w 1886"/>
                <a:gd name="T11" fmla="*/ 373 h 1372"/>
                <a:gd name="T12" fmla="*/ 399 w 1886"/>
                <a:gd name="T13" fmla="*/ 528 h 1372"/>
                <a:gd name="T14" fmla="*/ 268 w 1886"/>
                <a:gd name="T15" fmla="*/ 670 h 1372"/>
                <a:gd name="T16" fmla="*/ 155 w 1886"/>
                <a:gd name="T17" fmla="*/ 832 h 1372"/>
                <a:gd name="T18" fmla="*/ 95 w 1886"/>
                <a:gd name="T19" fmla="*/ 944 h 1372"/>
                <a:gd name="T20" fmla="*/ 47 w 1886"/>
                <a:gd name="T21" fmla="*/ 1068 h 1372"/>
                <a:gd name="T22" fmla="*/ 11 w 1886"/>
                <a:gd name="T23" fmla="*/ 1237 h 1372"/>
                <a:gd name="T24" fmla="*/ 0 w 1886"/>
                <a:gd name="T25" fmla="*/ 1367 h 1372"/>
                <a:gd name="T26" fmla="*/ 0 w 1886"/>
                <a:gd name="T27" fmla="*/ 1372 h 13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86"/>
                <a:gd name="T43" fmla="*/ 0 h 1372"/>
                <a:gd name="T44" fmla="*/ 1886 w 1886"/>
                <a:gd name="T45" fmla="*/ 1372 h 13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86" h="1372">
                  <a:moveTo>
                    <a:pt x="1886" y="0"/>
                  </a:moveTo>
                  <a:lnTo>
                    <a:pt x="1558" y="25"/>
                  </a:lnTo>
                  <a:lnTo>
                    <a:pt x="1308" y="68"/>
                  </a:lnTo>
                  <a:lnTo>
                    <a:pt x="1088" y="137"/>
                  </a:lnTo>
                  <a:lnTo>
                    <a:pt x="838" y="236"/>
                  </a:lnTo>
                  <a:lnTo>
                    <a:pt x="601" y="373"/>
                  </a:lnTo>
                  <a:lnTo>
                    <a:pt x="399" y="528"/>
                  </a:lnTo>
                  <a:lnTo>
                    <a:pt x="268" y="670"/>
                  </a:lnTo>
                  <a:lnTo>
                    <a:pt x="155" y="832"/>
                  </a:lnTo>
                  <a:lnTo>
                    <a:pt x="95" y="944"/>
                  </a:lnTo>
                  <a:lnTo>
                    <a:pt x="47" y="1068"/>
                  </a:lnTo>
                  <a:lnTo>
                    <a:pt x="11" y="1237"/>
                  </a:lnTo>
                  <a:lnTo>
                    <a:pt x="0" y="1367"/>
                  </a:lnTo>
                  <a:lnTo>
                    <a:pt x="0" y="1372"/>
                  </a:lnTo>
                </a:path>
              </a:pathLst>
            </a:custGeom>
            <a:noFill/>
            <a:ln w="14288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19" name="Freeform 72">
              <a:extLst>
                <a:ext uri="{FF2B5EF4-FFF2-40B4-BE49-F238E27FC236}">
                  <a16:creationId xmlns:a16="http://schemas.microsoft.com/office/drawing/2014/main" id="{2BC774B2-46E9-4D86-92FE-23735C4C6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1844"/>
              <a:ext cx="1935" cy="1374"/>
            </a:xfrm>
            <a:custGeom>
              <a:avLst/>
              <a:gdLst>
                <a:gd name="T0" fmla="*/ 1935 w 1935"/>
                <a:gd name="T1" fmla="*/ 0 h 1374"/>
                <a:gd name="T2" fmla="*/ 1598 w 1935"/>
                <a:gd name="T3" fmla="*/ 25 h 1374"/>
                <a:gd name="T4" fmla="*/ 1343 w 1935"/>
                <a:gd name="T5" fmla="*/ 69 h 1374"/>
                <a:gd name="T6" fmla="*/ 1116 w 1935"/>
                <a:gd name="T7" fmla="*/ 137 h 1374"/>
                <a:gd name="T8" fmla="*/ 861 w 1935"/>
                <a:gd name="T9" fmla="*/ 236 h 1374"/>
                <a:gd name="T10" fmla="*/ 616 w 1935"/>
                <a:gd name="T11" fmla="*/ 373 h 1374"/>
                <a:gd name="T12" fmla="*/ 408 w 1935"/>
                <a:gd name="T13" fmla="*/ 528 h 1374"/>
                <a:gd name="T14" fmla="*/ 274 w 1935"/>
                <a:gd name="T15" fmla="*/ 672 h 1374"/>
                <a:gd name="T16" fmla="*/ 158 w 1935"/>
                <a:gd name="T17" fmla="*/ 833 h 1374"/>
                <a:gd name="T18" fmla="*/ 97 w 1935"/>
                <a:gd name="T19" fmla="*/ 944 h 1374"/>
                <a:gd name="T20" fmla="*/ 48 w 1935"/>
                <a:gd name="T21" fmla="*/ 1069 h 1374"/>
                <a:gd name="T22" fmla="*/ 12 w 1935"/>
                <a:gd name="T23" fmla="*/ 1237 h 1374"/>
                <a:gd name="T24" fmla="*/ 0 w 1935"/>
                <a:gd name="T25" fmla="*/ 1367 h 1374"/>
                <a:gd name="T26" fmla="*/ 0 w 1935"/>
                <a:gd name="T27" fmla="*/ 1374 h 13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35"/>
                <a:gd name="T43" fmla="*/ 0 h 1374"/>
                <a:gd name="T44" fmla="*/ 1935 w 1935"/>
                <a:gd name="T45" fmla="*/ 1374 h 137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35" h="1374">
                  <a:moveTo>
                    <a:pt x="1935" y="0"/>
                  </a:moveTo>
                  <a:lnTo>
                    <a:pt x="1598" y="25"/>
                  </a:lnTo>
                  <a:lnTo>
                    <a:pt x="1343" y="69"/>
                  </a:lnTo>
                  <a:lnTo>
                    <a:pt x="1116" y="137"/>
                  </a:lnTo>
                  <a:lnTo>
                    <a:pt x="861" y="236"/>
                  </a:lnTo>
                  <a:lnTo>
                    <a:pt x="616" y="373"/>
                  </a:lnTo>
                  <a:lnTo>
                    <a:pt x="408" y="528"/>
                  </a:lnTo>
                  <a:lnTo>
                    <a:pt x="274" y="672"/>
                  </a:lnTo>
                  <a:lnTo>
                    <a:pt x="158" y="833"/>
                  </a:lnTo>
                  <a:lnTo>
                    <a:pt x="97" y="944"/>
                  </a:lnTo>
                  <a:lnTo>
                    <a:pt x="48" y="1069"/>
                  </a:lnTo>
                  <a:lnTo>
                    <a:pt x="12" y="1237"/>
                  </a:lnTo>
                  <a:lnTo>
                    <a:pt x="0" y="1367"/>
                  </a:lnTo>
                  <a:lnTo>
                    <a:pt x="0" y="1374"/>
                  </a:lnTo>
                </a:path>
              </a:pathLst>
            </a:custGeom>
            <a:noFill/>
            <a:ln w="14288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620" name="Freeform 73">
              <a:extLst>
                <a:ext uri="{FF2B5EF4-FFF2-40B4-BE49-F238E27FC236}">
                  <a16:creationId xmlns:a16="http://schemas.microsoft.com/office/drawing/2014/main" id="{616AFD50-EC9B-4E72-9B85-60FE39B05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836"/>
              <a:ext cx="1952" cy="1368"/>
            </a:xfrm>
            <a:custGeom>
              <a:avLst/>
              <a:gdLst>
                <a:gd name="T0" fmla="*/ 1952 w 1952"/>
                <a:gd name="T1" fmla="*/ 0 h 1368"/>
                <a:gd name="T2" fmla="*/ 1613 w 1952"/>
                <a:gd name="T3" fmla="*/ 24 h 1368"/>
                <a:gd name="T4" fmla="*/ 1354 w 1952"/>
                <a:gd name="T5" fmla="*/ 68 h 1368"/>
                <a:gd name="T6" fmla="*/ 1126 w 1952"/>
                <a:gd name="T7" fmla="*/ 136 h 1368"/>
                <a:gd name="T8" fmla="*/ 868 w 1952"/>
                <a:gd name="T9" fmla="*/ 236 h 1368"/>
                <a:gd name="T10" fmla="*/ 622 w 1952"/>
                <a:gd name="T11" fmla="*/ 372 h 1368"/>
                <a:gd name="T12" fmla="*/ 412 w 1952"/>
                <a:gd name="T13" fmla="*/ 528 h 1368"/>
                <a:gd name="T14" fmla="*/ 277 w 1952"/>
                <a:gd name="T15" fmla="*/ 669 h 1368"/>
                <a:gd name="T16" fmla="*/ 160 w 1952"/>
                <a:gd name="T17" fmla="*/ 830 h 1368"/>
                <a:gd name="T18" fmla="*/ 98 w 1952"/>
                <a:gd name="T19" fmla="*/ 942 h 1368"/>
                <a:gd name="T20" fmla="*/ 49 w 1952"/>
                <a:gd name="T21" fmla="*/ 1065 h 1368"/>
                <a:gd name="T22" fmla="*/ 13 w 1952"/>
                <a:gd name="T23" fmla="*/ 1233 h 1368"/>
                <a:gd name="T24" fmla="*/ 0 w 1952"/>
                <a:gd name="T25" fmla="*/ 1363 h 1368"/>
                <a:gd name="T26" fmla="*/ 0 w 1952"/>
                <a:gd name="T27" fmla="*/ 1368 h 13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52"/>
                <a:gd name="T43" fmla="*/ 0 h 1368"/>
                <a:gd name="T44" fmla="*/ 1952 w 1952"/>
                <a:gd name="T45" fmla="*/ 1368 h 136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52" h="1368">
                  <a:moveTo>
                    <a:pt x="1952" y="0"/>
                  </a:moveTo>
                  <a:lnTo>
                    <a:pt x="1613" y="24"/>
                  </a:lnTo>
                  <a:lnTo>
                    <a:pt x="1354" y="68"/>
                  </a:lnTo>
                  <a:lnTo>
                    <a:pt x="1126" y="136"/>
                  </a:lnTo>
                  <a:lnTo>
                    <a:pt x="868" y="236"/>
                  </a:lnTo>
                  <a:lnTo>
                    <a:pt x="622" y="372"/>
                  </a:lnTo>
                  <a:lnTo>
                    <a:pt x="412" y="528"/>
                  </a:lnTo>
                  <a:lnTo>
                    <a:pt x="277" y="669"/>
                  </a:lnTo>
                  <a:lnTo>
                    <a:pt x="160" y="830"/>
                  </a:lnTo>
                  <a:lnTo>
                    <a:pt x="98" y="942"/>
                  </a:lnTo>
                  <a:lnTo>
                    <a:pt x="49" y="1065"/>
                  </a:lnTo>
                  <a:lnTo>
                    <a:pt x="13" y="1233"/>
                  </a:lnTo>
                  <a:lnTo>
                    <a:pt x="0" y="1363"/>
                  </a:lnTo>
                  <a:lnTo>
                    <a:pt x="0" y="1368"/>
                  </a:lnTo>
                </a:path>
              </a:pathLst>
            </a:custGeom>
            <a:noFill/>
            <a:ln w="14288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51274" name="Picture 74" descr="FIREWRK3">
            <a:extLst>
              <a:ext uri="{FF2B5EF4-FFF2-40B4-BE49-F238E27FC236}">
                <a16:creationId xmlns:a16="http://schemas.microsoft.com/office/drawing/2014/main" id="{80DAE4BC-2EA9-4EE0-95AB-7B6EEA236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673100"/>
            <a:ext cx="1827212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5" name="Picture 75" descr="FIREWRK5">
            <a:extLst>
              <a:ext uri="{FF2B5EF4-FFF2-40B4-BE49-F238E27FC236}">
                <a16:creationId xmlns:a16="http://schemas.microsoft.com/office/drawing/2014/main" id="{9F727D2D-9716-4338-B164-0413214A2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3263901"/>
            <a:ext cx="1766888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76">
            <a:extLst>
              <a:ext uri="{FF2B5EF4-FFF2-40B4-BE49-F238E27FC236}">
                <a16:creationId xmlns:a16="http://schemas.microsoft.com/office/drawing/2014/main" id="{8BCED434-E2D9-4087-99A8-6E56C00F6E4B}"/>
              </a:ext>
            </a:extLst>
          </p:cNvPr>
          <p:cNvGrpSpPr>
            <a:grpSpLocks/>
          </p:cNvGrpSpPr>
          <p:nvPr/>
        </p:nvGrpSpPr>
        <p:grpSpPr bwMode="auto">
          <a:xfrm>
            <a:off x="1611314" y="673100"/>
            <a:ext cx="3252787" cy="3200400"/>
            <a:chOff x="2907" y="1193"/>
            <a:chExt cx="1377" cy="1398"/>
          </a:xfrm>
        </p:grpSpPr>
        <p:sp>
          <p:nvSpPr>
            <p:cNvPr id="23592" name="Freeform 77">
              <a:extLst>
                <a:ext uri="{FF2B5EF4-FFF2-40B4-BE49-F238E27FC236}">
                  <a16:creationId xmlns:a16="http://schemas.microsoft.com/office/drawing/2014/main" id="{DAE8F997-2AC4-454A-B75B-D6AA488B1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1376"/>
              <a:ext cx="1013" cy="1040"/>
            </a:xfrm>
            <a:custGeom>
              <a:avLst/>
              <a:gdLst>
                <a:gd name="T0" fmla="*/ 642 w 1013"/>
                <a:gd name="T1" fmla="*/ 57 h 1040"/>
                <a:gd name="T2" fmla="*/ 682 w 1013"/>
                <a:gd name="T3" fmla="*/ 62 h 1040"/>
                <a:gd name="T4" fmla="*/ 763 w 1013"/>
                <a:gd name="T5" fmla="*/ 91 h 1040"/>
                <a:gd name="T6" fmla="*/ 808 w 1013"/>
                <a:gd name="T7" fmla="*/ 112 h 1040"/>
                <a:gd name="T8" fmla="*/ 860 w 1013"/>
                <a:gd name="T9" fmla="*/ 125 h 1040"/>
                <a:gd name="T10" fmla="*/ 945 w 1013"/>
                <a:gd name="T11" fmla="*/ 162 h 1040"/>
                <a:gd name="T12" fmla="*/ 967 w 1013"/>
                <a:gd name="T13" fmla="*/ 266 h 1040"/>
                <a:gd name="T14" fmla="*/ 1006 w 1013"/>
                <a:gd name="T15" fmla="*/ 322 h 1040"/>
                <a:gd name="T16" fmla="*/ 1013 w 1013"/>
                <a:gd name="T17" fmla="*/ 418 h 1040"/>
                <a:gd name="T18" fmla="*/ 718 w 1013"/>
                <a:gd name="T19" fmla="*/ 511 h 1040"/>
                <a:gd name="T20" fmla="*/ 765 w 1013"/>
                <a:gd name="T21" fmla="*/ 548 h 1040"/>
                <a:gd name="T22" fmla="*/ 740 w 1013"/>
                <a:gd name="T23" fmla="*/ 573 h 1040"/>
                <a:gd name="T24" fmla="*/ 713 w 1013"/>
                <a:gd name="T25" fmla="*/ 595 h 1040"/>
                <a:gd name="T26" fmla="*/ 676 w 1013"/>
                <a:gd name="T27" fmla="*/ 623 h 1040"/>
                <a:gd name="T28" fmla="*/ 697 w 1013"/>
                <a:gd name="T29" fmla="*/ 660 h 1040"/>
                <a:gd name="T30" fmla="*/ 679 w 1013"/>
                <a:gd name="T31" fmla="*/ 648 h 1040"/>
                <a:gd name="T32" fmla="*/ 636 w 1013"/>
                <a:gd name="T33" fmla="*/ 663 h 1040"/>
                <a:gd name="T34" fmla="*/ 606 w 1013"/>
                <a:gd name="T35" fmla="*/ 713 h 1040"/>
                <a:gd name="T36" fmla="*/ 551 w 1013"/>
                <a:gd name="T37" fmla="*/ 1040 h 1040"/>
                <a:gd name="T38" fmla="*/ 502 w 1013"/>
                <a:gd name="T39" fmla="*/ 979 h 1040"/>
                <a:gd name="T40" fmla="*/ 462 w 1013"/>
                <a:gd name="T41" fmla="*/ 972 h 1040"/>
                <a:gd name="T42" fmla="*/ 373 w 1013"/>
                <a:gd name="T43" fmla="*/ 957 h 1040"/>
                <a:gd name="T44" fmla="*/ 331 w 1013"/>
                <a:gd name="T45" fmla="*/ 929 h 1040"/>
                <a:gd name="T46" fmla="*/ 247 w 1013"/>
                <a:gd name="T47" fmla="*/ 950 h 1040"/>
                <a:gd name="T48" fmla="*/ 165 w 1013"/>
                <a:gd name="T49" fmla="*/ 892 h 1040"/>
                <a:gd name="T50" fmla="*/ 196 w 1013"/>
                <a:gd name="T51" fmla="*/ 757 h 1040"/>
                <a:gd name="T52" fmla="*/ 168 w 1013"/>
                <a:gd name="T53" fmla="*/ 698 h 1040"/>
                <a:gd name="T54" fmla="*/ 137 w 1013"/>
                <a:gd name="T55" fmla="*/ 608 h 1040"/>
                <a:gd name="T56" fmla="*/ 0 w 1013"/>
                <a:gd name="T57" fmla="*/ 486 h 1040"/>
                <a:gd name="T58" fmla="*/ 101 w 1013"/>
                <a:gd name="T59" fmla="*/ 434 h 1040"/>
                <a:gd name="T60" fmla="*/ 162 w 1013"/>
                <a:gd name="T61" fmla="*/ 328 h 1040"/>
                <a:gd name="T62" fmla="*/ 137 w 1013"/>
                <a:gd name="T63" fmla="*/ 149 h 1040"/>
                <a:gd name="T64" fmla="*/ 235 w 1013"/>
                <a:gd name="T65" fmla="*/ 97 h 1040"/>
                <a:gd name="T66" fmla="*/ 341 w 1013"/>
                <a:gd name="T67" fmla="*/ 122 h 1040"/>
                <a:gd name="T68" fmla="*/ 361 w 1013"/>
                <a:gd name="T69" fmla="*/ 41 h 1040"/>
                <a:gd name="T70" fmla="*/ 459 w 1013"/>
                <a:gd name="T71" fmla="*/ 17 h 1040"/>
                <a:gd name="T72" fmla="*/ 539 w 1013"/>
                <a:gd name="T73" fmla="*/ 0 h 104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13"/>
                <a:gd name="T112" fmla="*/ 0 h 1040"/>
                <a:gd name="T113" fmla="*/ 1013 w 1013"/>
                <a:gd name="T114" fmla="*/ 1040 h 104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13" h="1040">
                  <a:moveTo>
                    <a:pt x="593" y="237"/>
                  </a:moveTo>
                  <a:lnTo>
                    <a:pt x="642" y="57"/>
                  </a:lnTo>
                  <a:lnTo>
                    <a:pt x="611" y="322"/>
                  </a:lnTo>
                  <a:lnTo>
                    <a:pt x="682" y="62"/>
                  </a:lnTo>
                  <a:lnTo>
                    <a:pt x="657" y="279"/>
                  </a:lnTo>
                  <a:lnTo>
                    <a:pt x="763" y="91"/>
                  </a:lnTo>
                  <a:lnTo>
                    <a:pt x="679" y="334"/>
                  </a:lnTo>
                  <a:lnTo>
                    <a:pt x="808" y="112"/>
                  </a:lnTo>
                  <a:lnTo>
                    <a:pt x="703" y="366"/>
                  </a:lnTo>
                  <a:lnTo>
                    <a:pt x="860" y="125"/>
                  </a:lnTo>
                  <a:lnTo>
                    <a:pt x="713" y="381"/>
                  </a:lnTo>
                  <a:lnTo>
                    <a:pt x="945" y="162"/>
                  </a:lnTo>
                  <a:lnTo>
                    <a:pt x="725" y="396"/>
                  </a:lnTo>
                  <a:lnTo>
                    <a:pt x="967" y="266"/>
                  </a:lnTo>
                  <a:lnTo>
                    <a:pt x="749" y="421"/>
                  </a:lnTo>
                  <a:lnTo>
                    <a:pt x="1006" y="322"/>
                  </a:lnTo>
                  <a:lnTo>
                    <a:pt x="778" y="449"/>
                  </a:lnTo>
                  <a:lnTo>
                    <a:pt x="1013" y="418"/>
                  </a:lnTo>
                  <a:lnTo>
                    <a:pt x="737" y="483"/>
                  </a:lnTo>
                  <a:lnTo>
                    <a:pt x="718" y="511"/>
                  </a:lnTo>
                  <a:lnTo>
                    <a:pt x="1006" y="573"/>
                  </a:lnTo>
                  <a:lnTo>
                    <a:pt x="765" y="548"/>
                  </a:lnTo>
                  <a:lnTo>
                    <a:pt x="979" y="608"/>
                  </a:lnTo>
                  <a:lnTo>
                    <a:pt x="740" y="573"/>
                  </a:lnTo>
                  <a:lnTo>
                    <a:pt x="967" y="698"/>
                  </a:lnTo>
                  <a:lnTo>
                    <a:pt x="713" y="595"/>
                  </a:lnTo>
                  <a:lnTo>
                    <a:pt x="927" y="745"/>
                  </a:lnTo>
                  <a:lnTo>
                    <a:pt x="676" y="623"/>
                  </a:lnTo>
                  <a:lnTo>
                    <a:pt x="949" y="842"/>
                  </a:lnTo>
                  <a:lnTo>
                    <a:pt x="697" y="660"/>
                  </a:lnTo>
                  <a:lnTo>
                    <a:pt x="888" y="917"/>
                  </a:lnTo>
                  <a:lnTo>
                    <a:pt x="679" y="648"/>
                  </a:lnTo>
                  <a:lnTo>
                    <a:pt x="783" y="879"/>
                  </a:lnTo>
                  <a:lnTo>
                    <a:pt x="636" y="663"/>
                  </a:lnTo>
                  <a:lnTo>
                    <a:pt x="672" y="942"/>
                  </a:lnTo>
                  <a:lnTo>
                    <a:pt x="606" y="713"/>
                  </a:lnTo>
                  <a:lnTo>
                    <a:pt x="572" y="835"/>
                  </a:lnTo>
                  <a:lnTo>
                    <a:pt x="551" y="1040"/>
                  </a:lnTo>
                  <a:lnTo>
                    <a:pt x="551" y="742"/>
                  </a:lnTo>
                  <a:lnTo>
                    <a:pt x="502" y="979"/>
                  </a:lnTo>
                  <a:lnTo>
                    <a:pt x="527" y="720"/>
                  </a:lnTo>
                  <a:lnTo>
                    <a:pt x="462" y="972"/>
                  </a:lnTo>
                  <a:lnTo>
                    <a:pt x="493" y="722"/>
                  </a:lnTo>
                  <a:lnTo>
                    <a:pt x="373" y="957"/>
                  </a:lnTo>
                  <a:lnTo>
                    <a:pt x="450" y="722"/>
                  </a:lnTo>
                  <a:lnTo>
                    <a:pt x="331" y="929"/>
                  </a:lnTo>
                  <a:lnTo>
                    <a:pt x="419" y="700"/>
                  </a:lnTo>
                  <a:lnTo>
                    <a:pt x="247" y="950"/>
                  </a:lnTo>
                  <a:lnTo>
                    <a:pt x="383" y="704"/>
                  </a:lnTo>
                  <a:lnTo>
                    <a:pt x="165" y="892"/>
                  </a:lnTo>
                  <a:lnTo>
                    <a:pt x="407" y="651"/>
                  </a:lnTo>
                  <a:lnTo>
                    <a:pt x="196" y="757"/>
                  </a:lnTo>
                  <a:lnTo>
                    <a:pt x="419" y="598"/>
                  </a:lnTo>
                  <a:lnTo>
                    <a:pt x="168" y="698"/>
                  </a:lnTo>
                  <a:lnTo>
                    <a:pt x="392" y="568"/>
                  </a:lnTo>
                  <a:lnTo>
                    <a:pt x="137" y="608"/>
                  </a:lnTo>
                  <a:lnTo>
                    <a:pt x="417" y="539"/>
                  </a:lnTo>
                  <a:lnTo>
                    <a:pt x="0" y="486"/>
                  </a:lnTo>
                  <a:lnTo>
                    <a:pt x="368" y="499"/>
                  </a:lnTo>
                  <a:lnTo>
                    <a:pt x="101" y="434"/>
                  </a:lnTo>
                  <a:lnTo>
                    <a:pt x="450" y="483"/>
                  </a:lnTo>
                  <a:lnTo>
                    <a:pt x="162" y="328"/>
                  </a:lnTo>
                  <a:lnTo>
                    <a:pt x="471" y="458"/>
                  </a:lnTo>
                  <a:lnTo>
                    <a:pt x="137" y="149"/>
                  </a:lnTo>
                  <a:lnTo>
                    <a:pt x="444" y="409"/>
                  </a:lnTo>
                  <a:lnTo>
                    <a:pt x="235" y="97"/>
                  </a:lnTo>
                  <a:lnTo>
                    <a:pt x="434" y="371"/>
                  </a:lnTo>
                  <a:lnTo>
                    <a:pt x="341" y="122"/>
                  </a:lnTo>
                  <a:lnTo>
                    <a:pt x="471" y="366"/>
                  </a:lnTo>
                  <a:lnTo>
                    <a:pt x="361" y="41"/>
                  </a:lnTo>
                  <a:lnTo>
                    <a:pt x="508" y="349"/>
                  </a:lnTo>
                  <a:lnTo>
                    <a:pt x="459" y="17"/>
                  </a:lnTo>
                  <a:lnTo>
                    <a:pt x="539" y="347"/>
                  </a:lnTo>
                  <a:lnTo>
                    <a:pt x="539" y="0"/>
                  </a:lnTo>
                  <a:lnTo>
                    <a:pt x="593" y="237"/>
                  </a:lnTo>
                  <a:close/>
                </a:path>
              </a:pathLst>
            </a:custGeom>
            <a:solidFill>
              <a:srgbClr val="FFC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grpSp>
          <p:nvGrpSpPr>
            <p:cNvPr id="23593" name="Group 78">
              <a:extLst>
                <a:ext uri="{FF2B5EF4-FFF2-40B4-BE49-F238E27FC236}">
                  <a16:creationId xmlns:a16="http://schemas.microsoft.com/office/drawing/2014/main" id="{52333DBA-3687-4A5C-8848-E64887F8F8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7" y="1193"/>
              <a:ext cx="1377" cy="1398"/>
              <a:chOff x="2907" y="1193"/>
              <a:chExt cx="1377" cy="1398"/>
            </a:xfrm>
          </p:grpSpPr>
          <p:grpSp>
            <p:nvGrpSpPr>
              <p:cNvPr id="23598" name="Group 79">
                <a:extLst>
                  <a:ext uri="{FF2B5EF4-FFF2-40B4-BE49-F238E27FC236}">
                    <a16:creationId xmlns:a16="http://schemas.microsoft.com/office/drawing/2014/main" id="{04E74F76-1CAF-43FE-B220-16F80A5172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43" y="1221"/>
                <a:ext cx="640" cy="1328"/>
                <a:chOff x="2943" y="1221"/>
                <a:chExt cx="640" cy="1328"/>
              </a:xfrm>
            </p:grpSpPr>
            <p:sp>
              <p:nvSpPr>
                <p:cNvPr id="23614" name="Freeform 80">
                  <a:extLst>
                    <a:ext uri="{FF2B5EF4-FFF2-40B4-BE49-F238E27FC236}">
                      <a16:creationId xmlns:a16="http://schemas.microsoft.com/office/drawing/2014/main" id="{A81372D6-D250-4661-AE14-DD863CF3D8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9" y="1647"/>
                  <a:ext cx="633" cy="229"/>
                </a:xfrm>
                <a:custGeom>
                  <a:avLst/>
                  <a:gdLst>
                    <a:gd name="T0" fmla="*/ 633 w 633"/>
                    <a:gd name="T1" fmla="*/ 229 h 229"/>
                    <a:gd name="T2" fmla="*/ 46 w 633"/>
                    <a:gd name="T3" fmla="*/ 0 h 229"/>
                    <a:gd name="T4" fmla="*/ 308 w 633"/>
                    <a:gd name="T5" fmla="*/ 120 h 229"/>
                    <a:gd name="T6" fmla="*/ 0 w 633"/>
                    <a:gd name="T7" fmla="*/ 70 h 229"/>
                    <a:gd name="T8" fmla="*/ 633 w 633"/>
                    <a:gd name="T9" fmla="*/ 229 h 2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3"/>
                    <a:gd name="T16" fmla="*/ 0 h 229"/>
                    <a:gd name="T17" fmla="*/ 633 w 633"/>
                    <a:gd name="T18" fmla="*/ 229 h 2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3" h="229">
                      <a:moveTo>
                        <a:pt x="633" y="229"/>
                      </a:moveTo>
                      <a:lnTo>
                        <a:pt x="46" y="0"/>
                      </a:lnTo>
                      <a:lnTo>
                        <a:pt x="308" y="120"/>
                      </a:lnTo>
                      <a:lnTo>
                        <a:pt x="0" y="70"/>
                      </a:lnTo>
                      <a:lnTo>
                        <a:pt x="633" y="229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15" name="Freeform 81">
                  <a:extLst>
                    <a:ext uri="{FF2B5EF4-FFF2-40B4-BE49-F238E27FC236}">
                      <a16:creationId xmlns:a16="http://schemas.microsoft.com/office/drawing/2014/main" id="{9EC23F8E-2C29-47F7-BC76-6C3A1029CB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3" y="1895"/>
                  <a:ext cx="632" cy="228"/>
                </a:xfrm>
                <a:custGeom>
                  <a:avLst/>
                  <a:gdLst>
                    <a:gd name="T0" fmla="*/ 632 w 632"/>
                    <a:gd name="T1" fmla="*/ 0 h 228"/>
                    <a:gd name="T2" fmla="*/ 47 w 632"/>
                    <a:gd name="T3" fmla="*/ 228 h 228"/>
                    <a:gd name="T4" fmla="*/ 307 w 632"/>
                    <a:gd name="T5" fmla="*/ 110 h 228"/>
                    <a:gd name="T6" fmla="*/ 0 w 632"/>
                    <a:gd name="T7" fmla="*/ 160 h 228"/>
                    <a:gd name="T8" fmla="*/ 632 w 632"/>
                    <a:gd name="T9" fmla="*/ 0 h 2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2"/>
                    <a:gd name="T16" fmla="*/ 0 h 228"/>
                    <a:gd name="T17" fmla="*/ 632 w 632"/>
                    <a:gd name="T18" fmla="*/ 228 h 2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2" h="228">
                      <a:moveTo>
                        <a:pt x="632" y="0"/>
                      </a:moveTo>
                      <a:lnTo>
                        <a:pt x="47" y="228"/>
                      </a:lnTo>
                      <a:lnTo>
                        <a:pt x="307" y="110"/>
                      </a:lnTo>
                      <a:lnTo>
                        <a:pt x="0" y="160"/>
                      </a:lnTo>
                      <a:lnTo>
                        <a:pt x="632" y="0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16" name="Freeform 82">
                  <a:extLst>
                    <a:ext uri="{FF2B5EF4-FFF2-40B4-BE49-F238E27FC236}">
                      <a16:creationId xmlns:a16="http://schemas.microsoft.com/office/drawing/2014/main" id="{2D7C19C6-4216-4830-A764-A909D76E6A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8" y="1905"/>
                  <a:ext cx="225" cy="644"/>
                </a:xfrm>
                <a:custGeom>
                  <a:avLst/>
                  <a:gdLst>
                    <a:gd name="T0" fmla="*/ 225 w 225"/>
                    <a:gd name="T1" fmla="*/ 0 h 644"/>
                    <a:gd name="T2" fmla="*/ 0 w 225"/>
                    <a:gd name="T3" fmla="*/ 596 h 644"/>
                    <a:gd name="T4" fmla="*/ 117 w 225"/>
                    <a:gd name="T5" fmla="*/ 331 h 644"/>
                    <a:gd name="T6" fmla="*/ 68 w 225"/>
                    <a:gd name="T7" fmla="*/ 644 h 644"/>
                    <a:gd name="T8" fmla="*/ 225 w 225"/>
                    <a:gd name="T9" fmla="*/ 0 h 6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5"/>
                    <a:gd name="T16" fmla="*/ 0 h 644"/>
                    <a:gd name="T17" fmla="*/ 225 w 225"/>
                    <a:gd name="T18" fmla="*/ 644 h 6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5" h="644">
                      <a:moveTo>
                        <a:pt x="225" y="0"/>
                      </a:moveTo>
                      <a:lnTo>
                        <a:pt x="0" y="596"/>
                      </a:lnTo>
                      <a:lnTo>
                        <a:pt x="117" y="331"/>
                      </a:lnTo>
                      <a:lnTo>
                        <a:pt x="68" y="644"/>
                      </a:lnTo>
                      <a:lnTo>
                        <a:pt x="225" y="0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617" name="Freeform 83">
                  <a:extLst>
                    <a:ext uri="{FF2B5EF4-FFF2-40B4-BE49-F238E27FC236}">
                      <a16:creationId xmlns:a16="http://schemas.microsoft.com/office/drawing/2014/main" id="{99688B6F-E688-486D-B543-829C5202FA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8" y="1221"/>
                  <a:ext cx="225" cy="644"/>
                </a:xfrm>
                <a:custGeom>
                  <a:avLst/>
                  <a:gdLst>
                    <a:gd name="T0" fmla="*/ 225 w 225"/>
                    <a:gd name="T1" fmla="*/ 644 h 644"/>
                    <a:gd name="T2" fmla="*/ 0 w 225"/>
                    <a:gd name="T3" fmla="*/ 48 h 644"/>
                    <a:gd name="T4" fmla="*/ 117 w 225"/>
                    <a:gd name="T5" fmla="*/ 313 h 644"/>
                    <a:gd name="T6" fmla="*/ 68 w 225"/>
                    <a:gd name="T7" fmla="*/ 0 h 644"/>
                    <a:gd name="T8" fmla="*/ 225 w 225"/>
                    <a:gd name="T9" fmla="*/ 644 h 6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5"/>
                    <a:gd name="T16" fmla="*/ 0 h 644"/>
                    <a:gd name="T17" fmla="*/ 225 w 225"/>
                    <a:gd name="T18" fmla="*/ 644 h 6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5" h="644">
                      <a:moveTo>
                        <a:pt x="225" y="644"/>
                      </a:moveTo>
                      <a:lnTo>
                        <a:pt x="0" y="48"/>
                      </a:lnTo>
                      <a:lnTo>
                        <a:pt x="117" y="313"/>
                      </a:lnTo>
                      <a:lnTo>
                        <a:pt x="68" y="0"/>
                      </a:lnTo>
                      <a:lnTo>
                        <a:pt x="225" y="644"/>
                      </a:lnTo>
                      <a:close/>
                    </a:path>
                  </a:pathLst>
                </a:custGeom>
                <a:solidFill>
                  <a:srgbClr val="A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</p:grpSp>
          <p:grpSp>
            <p:nvGrpSpPr>
              <p:cNvPr id="23599" name="Group 84">
                <a:extLst>
                  <a:ext uri="{FF2B5EF4-FFF2-40B4-BE49-F238E27FC236}">
                    <a16:creationId xmlns:a16="http://schemas.microsoft.com/office/drawing/2014/main" id="{E4606DD0-A827-4F05-B8BF-1ACF70A37A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7" y="1193"/>
                <a:ext cx="1377" cy="1398"/>
                <a:chOff x="2907" y="1193"/>
                <a:chExt cx="1377" cy="1398"/>
              </a:xfrm>
            </p:grpSpPr>
            <p:grpSp>
              <p:nvGrpSpPr>
                <p:cNvPr id="23600" name="Group 85">
                  <a:extLst>
                    <a:ext uri="{FF2B5EF4-FFF2-40B4-BE49-F238E27FC236}">
                      <a16:creationId xmlns:a16="http://schemas.microsoft.com/office/drawing/2014/main" id="{8C2199FD-E442-4460-A751-FC293CC0414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97" y="1917"/>
                  <a:ext cx="997" cy="508"/>
                  <a:chOff x="3097" y="1917"/>
                  <a:chExt cx="997" cy="508"/>
                </a:xfrm>
              </p:grpSpPr>
              <p:sp>
                <p:nvSpPr>
                  <p:cNvPr id="23612" name="Freeform 86">
                    <a:extLst>
                      <a:ext uri="{FF2B5EF4-FFF2-40B4-BE49-F238E27FC236}">
                        <a16:creationId xmlns:a16="http://schemas.microsoft.com/office/drawing/2014/main" id="{9F8B69C5-F7C0-4790-8A9D-B1D654D176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32" y="1917"/>
                    <a:ext cx="462" cy="508"/>
                  </a:xfrm>
                  <a:custGeom>
                    <a:avLst/>
                    <a:gdLst>
                      <a:gd name="T0" fmla="*/ 0 w 462"/>
                      <a:gd name="T1" fmla="*/ 0 h 508"/>
                      <a:gd name="T2" fmla="*/ 299 w 462"/>
                      <a:gd name="T3" fmla="*/ 508 h 508"/>
                      <a:gd name="T4" fmla="*/ 157 w 462"/>
                      <a:gd name="T5" fmla="*/ 221 h 508"/>
                      <a:gd name="T6" fmla="*/ 435 w 462"/>
                      <a:gd name="T7" fmla="*/ 508 h 508"/>
                      <a:gd name="T8" fmla="*/ 202 w 462"/>
                      <a:gd name="T9" fmla="*/ 190 h 508"/>
                      <a:gd name="T10" fmla="*/ 462 w 462"/>
                      <a:gd name="T11" fmla="*/ 339 h 508"/>
                      <a:gd name="T12" fmla="*/ 0 w 462"/>
                      <a:gd name="T13" fmla="*/ 0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0" y="0"/>
                        </a:moveTo>
                        <a:lnTo>
                          <a:pt x="299" y="508"/>
                        </a:lnTo>
                        <a:lnTo>
                          <a:pt x="157" y="221"/>
                        </a:lnTo>
                        <a:lnTo>
                          <a:pt x="435" y="508"/>
                        </a:lnTo>
                        <a:lnTo>
                          <a:pt x="202" y="190"/>
                        </a:lnTo>
                        <a:lnTo>
                          <a:pt x="462" y="33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13" name="Freeform 87">
                    <a:extLst>
                      <a:ext uri="{FF2B5EF4-FFF2-40B4-BE49-F238E27FC236}">
                        <a16:creationId xmlns:a16="http://schemas.microsoft.com/office/drawing/2014/main" id="{FB1A7BDA-E27C-4EB7-A493-77114537A9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97" y="1917"/>
                    <a:ext cx="462" cy="508"/>
                  </a:xfrm>
                  <a:custGeom>
                    <a:avLst/>
                    <a:gdLst>
                      <a:gd name="T0" fmla="*/ 462 w 462"/>
                      <a:gd name="T1" fmla="*/ 0 h 508"/>
                      <a:gd name="T2" fmla="*/ 162 w 462"/>
                      <a:gd name="T3" fmla="*/ 508 h 508"/>
                      <a:gd name="T4" fmla="*/ 305 w 462"/>
                      <a:gd name="T5" fmla="*/ 221 h 508"/>
                      <a:gd name="T6" fmla="*/ 27 w 462"/>
                      <a:gd name="T7" fmla="*/ 508 h 508"/>
                      <a:gd name="T8" fmla="*/ 260 w 462"/>
                      <a:gd name="T9" fmla="*/ 190 h 508"/>
                      <a:gd name="T10" fmla="*/ 0 w 462"/>
                      <a:gd name="T11" fmla="*/ 339 h 508"/>
                      <a:gd name="T12" fmla="*/ 462 w 462"/>
                      <a:gd name="T13" fmla="*/ 0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462" y="0"/>
                        </a:moveTo>
                        <a:lnTo>
                          <a:pt x="162" y="508"/>
                        </a:lnTo>
                        <a:lnTo>
                          <a:pt x="305" y="221"/>
                        </a:lnTo>
                        <a:lnTo>
                          <a:pt x="27" y="508"/>
                        </a:lnTo>
                        <a:lnTo>
                          <a:pt x="260" y="190"/>
                        </a:lnTo>
                        <a:lnTo>
                          <a:pt x="0" y="339"/>
                        </a:lnTo>
                        <a:lnTo>
                          <a:pt x="462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</p:grpSp>
            <p:grpSp>
              <p:nvGrpSpPr>
                <p:cNvPr id="23601" name="Group 88">
                  <a:extLst>
                    <a:ext uri="{FF2B5EF4-FFF2-40B4-BE49-F238E27FC236}">
                      <a16:creationId xmlns:a16="http://schemas.microsoft.com/office/drawing/2014/main" id="{F591B6CD-B5FE-42D5-B716-A43585E581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907" y="1193"/>
                  <a:ext cx="1377" cy="1398"/>
                  <a:chOff x="2907" y="1193"/>
                  <a:chExt cx="1377" cy="1398"/>
                </a:xfrm>
              </p:grpSpPr>
              <p:sp>
                <p:nvSpPr>
                  <p:cNvPr id="23602" name="Freeform 89">
                    <a:extLst>
                      <a:ext uri="{FF2B5EF4-FFF2-40B4-BE49-F238E27FC236}">
                        <a16:creationId xmlns:a16="http://schemas.microsoft.com/office/drawing/2014/main" id="{44278B22-47CF-4283-9AD4-1DCBDE7F98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2" y="1657"/>
                    <a:ext cx="633" cy="228"/>
                  </a:xfrm>
                  <a:custGeom>
                    <a:avLst/>
                    <a:gdLst>
                      <a:gd name="T0" fmla="*/ 0 w 633"/>
                      <a:gd name="T1" fmla="*/ 228 h 228"/>
                      <a:gd name="T2" fmla="*/ 587 w 633"/>
                      <a:gd name="T3" fmla="*/ 0 h 228"/>
                      <a:gd name="T4" fmla="*/ 325 w 633"/>
                      <a:gd name="T5" fmla="*/ 118 h 228"/>
                      <a:gd name="T6" fmla="*/ 633 w 633"/>
                      <a:gd name="T7" fmla="*/ 68 h 228"/>
                      <a:gd name="T8" fmla="*/ 0 w 633"/>
                      <a:gd name="T9" fmla="*/ 228 h 22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33"/>
                      <a:gd name="T16" fmla="*/ 0 h 228"/>
                      <a:gd name="T17" fmla="*/ 633 w 633"/>
                      <a:gd name="T18" fmla="*/ 228 h 22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33" h="228">
                        <a:moveTo>
                          <a:pt x="0" y="228"/>
                        </a:moveTo>
                        <a:lnTo>
                          <a:pt x="587" y="0"/>
                        </a:lnTo>
                        <a:lnTo>
                          <a:pt x="325" y="118"/>
                        </a:lnTo>
                        <a:lnTo>
                          <a:pt x="633" y="68"/>
                        </a:lnTo>
                        <a:lnTo>
                          <a:pt x="0" y="228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03" name="Freeform 90">
                    <a:extLst>
                      <a:ext uri="{FF2B5EF4-FFF2-40B4-BE49-F238E27FC236}">
                        <a16:creationId xmlns:a16="http://schemas.microsoft.com/office/drawing/2014/main" id="{3663EA73-E9CD-4958-ACEC-73FF7E28A24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9" y="1904"/>
                    <a:ext cx="632" cy="229"/>
                  </a:xfrm>
                  <a:custGeom>
                    <a:avLst/>
                    <a:gdLst>
                      <a:gd name="T0" fmla="*/ 0 w 632"/>
                      <a:gd name="T1" fmla="*/ 0 h 229"/>
                      <a:gd name="T2" fmla="*/ 585 w 632"/>
                      <a:gd name="T3" fmla="*/ 229 h 229"/>
                      <a:gd name="T4" fmla="*/ 325 w 632"/>
                      <a:gd name="T5" fmla="*/ 109 h 229"/>
                      <a:gd name="T6" fmla="*/ 632 w 632"/>
                      <a:gd name="T7" fmla="*/ 159 h 229"/>
                      <a:gd name="T8" fmla="*/ 0 w 632"/>
                      <a:gd name="T9" fmla="*/ 0 h 22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32"/>
                      <a:gd name="T16" fmla="*/ 0 h 229"/>
                      <a:gd name="T17" fmla="*/ 632 w 632"/>
                      <a:gd name="T18" fmla="*/ 229 h 22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32" h="229">
                        <a:moveTo>
                          <a:pt x="0" y="0"/>
                        </a:moveTo>
                        <a:lnTo>
                          <a:pt x="585" y="229"/>
                        </a:lnTo>
                        <a:lnTo>
                          <a:pt x="325" y="109"/>
                        </a:lnTo>
                        <a:lnTo>
                          <a:pt x="632" y="15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04" name="Freeform 91">
                    <a:extLst>
                      <a:ext uri="{FF2B5EF4-FFF2-40B4-BE49-F238E27FC236}">
                        <a16:creationId xmlns:a16="http://schemas.microsoft.com/office/drawing/2014/main" id="{98202862-06A9-43FF-8FE9-536ED3FA2BE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1" y="1914"/>
                    <a:ext cx="225" cy="645"/>
                  </a:xfrm>
                  <a:custGeom>
                    <a:avLst/>
                    <a:gdLst>
                      <a:gd name="T0" fmla="*/ 0 w 225"/>
                      <a:gd name="T1" fmla="*/ 0 h 645"/>
                      <a:gd name="T2" fmla="*/ 225 w 225"/>
                      <a:gd name="T3" fmla="*/ 597 h 645"/>
                      <a:gd name="T4" fmla="*/ 108 w 225"/>
                      <a:gd name="T5" fmla="*/ 332 h 645"/>
                      <a:gd name="T6" fmla="*/ 157 w 225"/>
                      <a:gd name="T7" fmla="*/ 645 h 645"/>
                      <a:gd name="T8" fmla="*/ 0 w 225"/>
                      <a:gd name="T9" fmla="*/ 0 h 64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5"/>
                      <a:gd name="T16" fmla="*/ 0 h 645"/>
                      <a:gd name="T17" fmla="*/ 225 w 225"/>
                      <a:gd name="T18" fmla="*/ 645 h 64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5" h="645">
                        <a:moveTo>
                          <a:pt x="0" y="0"/>
                        </a:moveTo>
                        <a:lnTo>
                          <a:pt x="225" y="597"/>
                        </a:lnTo>
                        <a:lnTo>
                          <a:pt x="108" y="332"/>
                        </a:lnTo>
                        <a:lnTo>
                          <a:pt x="157" y="64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05" name="Freeform 92">
                    <a:extLst>
                      <a:ext uri="{FF2B5EF4-FFF2-40B4-BE49-F238E27FC236}">
                        <a16:creationId xmlns:a16="http://schemas.microsoft.com/office/drawing/2014/main" id="{D181E841-0F0C-4756-97D1-76CAC75B91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1" y="1231"/>
                    <a:ext cx="225" cy="644"/>
                  </a:xfrm>
                  <a:custGeom>
                    <a:avLst/>
                    <a:gdLst>
                      <a:gd name="T0" fmla="*/ 0 w 225"/>
                      <a:gd name="T1" fmla="*/ 644 h 644"/>
                      <a:gd name="T2" fmla="*/ 225 w 225"/>
                      <a:gd name="T3" fmla="*/ 48 h 644"/>
                      <a:gd name="T4" fmla="*/ 108 w 225"/>
                      <a:gd name="T5" fmla="*/ 313 h 644"/>
                      <a:gd name="T6" fmla="*/ 157 w 225"/>
                      <a:gd name="T7" fmla="*/ 0 h 644"/>
                      <a:gd name="T8" fmla="*/ 0 w 225"/>
                      <a:gd name="T9" fmla="*/ 644 h 6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5"/>
                      <a:gd name="T16" fmla="*/ 0 h 644"/>
                      <a:gd name="T17" fmla="*/ 225 w 225"/>
                      <a:gd name="T18" fmla="*/ 644 h 6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5" h="644">
                        <a:moveTo>
                          <a:pt x="0" y="644"/>
                        </a:moveTo>
                        <a:lnTo>
                          <a:pt x="225" y="48"/>
                        </a:lnTo>
                        <a:lnTo>
                          <a:pt x="108" y="313"/>
                        </a:lnTo>
                        <a:lnTo>
                          <a:pt x="157" y="0"/>
                        </a:lnTo>
                        <a:lnTo>
                          <a:pt x="0" y="644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06" name="Freeform 93">
                    <a:extLst>
                      <a:ext uri="{FF2B5EF4-FFF2-40B4-BE49-F238E27FC236}">
                        <a16:creationId xmlns:a16="http://schemas.microsoft.com/office/drawing/2014/main" id="{F2C8AA87-94C2-40B2-95F2-802CFA6587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32" y="1368"/>
                    <a:ext cx="462" cy="508"/>
                  </a:xfrm>
                  <a:custGeom>
                    <a:avLst/>
                    <a:gdLst>
                      <a:gd name="T0" fmla="*/ 0 w 462"/>
                      <a:gd name="T1" fmla="*/ 508 h 508"/>
                      <a:gd name="T2" fmla="*/ 299 w 462"/>
                      <a:gd name="T3" fmla="*/ 0 h 508"/>
                      <a:gd name="T4" fmla="*/ 157 w 462"/>
                      <a:gd name="T5" fmla="*/ 287 h 508"/>
                      <a:gd name="T6" fmla="*/ 435 w 462"/>
                      <a:gd name="T7" fmla="*/ 0 h 508"/>
                      <a:gd name="T8" fmla="*/ 202 w 462"/>
                      <a:gd name="T9" fmla="*/ 317 h 508"/>
                      <a:gd name="T10" fmla="*/ 462 w 462"/>
                      <a:gd name="T11" fmla="*/ 168 h 508"/>
                      <a:gd name="T12" fmla="*/ 0 w 462"/>
                      <a:gd name="T13" fmla="*/ 508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0" y="508"/>
                        </a:moveTo>
                        <a:lnTo>
                          <a:pt x="299" y="0"/>
                        </a:lnTo>
                        <a:lnTo>
                          <a:pt x="157" y="287"/>
                        </a:lnTo>
                        <a:lnTo>
                          <a:pt x="435" y="0"/>
                        </a:lnTo>
                        <a:lnTo>
                          <a:pt x="202" y="317"/>
                        </a:lnTo>
                        <a:lnTo>
                          <a:pt x="462" y="168"/>
                        </a:lnTo>
                        <a:lnTo>
                          <a:pt x="0" y="508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07" name="Freeform 94">
                    <a:extLst>
                      <a:ext uri="{FF2B5EF4-FFF2-40B4-BE49-F238E27FC236}">
                        <a16:creationId xmlns:a16="http://schemas.microsoft.com/office/drawing/2014/main" id="{50BDAE35-65A4-4F2F-B30D-BD36ED9F6B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32" y="1811"/>
                    <a:ext cx="652" cy="156"/>
                  </a:xfrm>
                  <a:custGeom>
                    <a:avLst/>
                    <a:gdLst>
                      <a:gd name="T0" fmla="*/ 0 w 652"/>
                      <a:gd name="T1" fmla="*/ 76 h 156"/>
                      <a:gd name="T2" fmla="*/ 535 w 652"/>
                      <a:gd name="T3" fmla="*/ 0 h 156"/>
                      <a:gd name="T4" fmla="*/ 287 w 652"/>
                      <a:gd name="T5" fmla="*/ 54 h 156"/>
                      <a:gd name="T6" fmla="*/ 652 w 652"/>
                      <a:gd name="T7" fmla="*/ 104 h 156"/>
                      <a:gd name="T8" fmla="*/ 297 w 652"/>
                      <a:gd name="T9" fmla="*/ 101 h 156"/>
                      <a:gd name="T10" fmla="*/ 548 w 652"/>
                      <a:gd name="T11" fmla="*/ 156 h 156"/>
                      <a:gd name="T12" fmla="*/ 0 w 652"/>
                      <a:gd name="T13" fmla="*/ 76 h 15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2"/>
                      <a:gd name="T22" fmla="*/ 0 h 156"/>
                      <a:gd name="T23" fmla="*/ 652 w 652"/>
                      <a:gd name="T24" fmla="*/ 156 h 15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2" h="156">
                        <a:moveTo>
                          <a:pt x="0" y="76"/>
                        </a:moveTo>
                        <a:lnTo>
                          <a:pt x="535" y="0"/>
                        </a:lnTo>
                        <a:lnTo>
                          <a:pt x="287" y="54"/>
                        </a:lnTo>
                        <a:lnTo>
                          <a:pt x="652" y="104"/>
                        </a:lnTo>
                        <a:lnTo>
                          <a:pt x="297" y="101"/>
                        </a:lnTo>
                        <a:lnTo>
                          <a:pt x="548" y="156"/>
                        </a:lnTo>
                        <a:lnTo>
                          <a:pt x="0" y="76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08" name="Freeform 95">
                    <a:extLst>
                      <a:ext uri="{FF2B5EF4-FFF2-40B4-BE49-F238E27FC236}">
                        <a16:creationId xmlns:a16="http://schemas.microsoft.com/office/drawing/2014/main" id="{ABBF4AC2-DF76-4C7B-98A3-8F4D67FA7A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97" y="1368"/>
                    <a:ext cx="462" cy="508"/>
                  </a:xfrm>
                  <a:custGeom>
                    <a:avLst/>
                    <a:gdLst>
                      <a:gd name="T0" fmla="*/ 462 w 462"/>
                      <a:gd name="T1" fmla="*/ 508 h 508"/>
                      <a:gd name="T2" fmla="*/ 162 w 462"/>
                      <a:gd name="T3" fmla="*/ 0 h 508"/>
                      <a:gd name="T4" fmla="*/ 305 w 462"/>
                      <a:gd name="T5" fmla="*/ 287 h 508"/>
                      <a:gd name="T6" fmla="*/ 27 w 462"/>
                      <a:gd name="T7" fmla="*/ 0 h 508"/>
                      <a:gd name="T8" fmla="*/ 260 w 462"/>
                      <a:gd name="T9" fmla="*/ 317 h 508"/>
                      <a:gd name="T10" fmla="*/ 0 w 462"/>
                      <a:gd name="T11" fmla="*/ 168 h 508"/>
                      <a:gd name="T12" fmla="*/ 462 w 462"/>
                      <a:gd name="T13" fmla="*/ 508 h 50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62"/>
                      <a:gd name="T22" fmla="*/ 0 h 508"/>
                      <a:gd name="T23" fmla="*/ 462 w 462"/>
                      <a:gd name="T24" fmla="*/ 508 h 50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62" h="508">
                        <a:moveTo>
                          <a:pt x="462" y="508"/>
                        </a:moveTo>
                        <a:lnTo>
                          <a:pt x="162" y="0"/>
                        </a:lnTo>
                        <a:lnTo>
                          <a:pt x="305" y="287"/>
                        </a:lnTo>
                        <a:lnTo>
                          <a:pt x="27" y="0"/>
                        </a:lnTo>
                        <a:lnTo>
                          <a:pt x="260" y="317"/>
                        </a:lnTo>
                        <a:lnTo>
                          <a:pt x="0" y="168"/>
                        </a:lnTo>
                        <a:lnTo>
                          <a:pt x="462" y="508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09" name="Freeform 96">
                    <a:extLst>
                      <a:ext uri="{FF2B5EF4-FFF2-40B4-BE49-F238E27FC236}">
                        <a16:creationId xmlns:a16="http://schemas.microsoft.com/office/drawing/2014/main" id="{567462D7-E6E7-4500-A16C-6D54AE9A58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07" y="1811"/>
                    <a:ext cx="652" cy="156"/>
                  </a:xfrm>
                  <a:custGeom>
                    <a:avLst/>
                    <a:gdLst>
                      <a:gd name="T0" fmla="*/ 652 w 652"/>
                      <a:gd name="T1" fmla="*/ 76 h 156"/>
                      <a:gd name="T2" fmla="*/ 116 w 652"/>
                      <a:gd name="T3" fmla="*/ 0 h 156"/>
                      <a:gd name="T4" fmla="*/ 365 w 652"/>
                      <a:gd name="T5" fmla="*/ 54 h 156"/>
                      <a:gd name="T6" fmla="*/ 0 w 652"/>
                      <a:gd name="T7" fmla="*/ 104 h 156"/>
                      <a:gd name="T8" fmla="*/ 355 w 652"/>
                      <a:gd name="T9" fmla="*/ 101 h 156"/>
                      <a:gd name="T10" fmla="*/ 104 w 652"/>
                      <a:gd name="T11" fmla="*/ 156 h 156"/>
                      <a:gd name="T12" fmla="*/ 652 w 652"/>
                      <a:gd name="T13" fmla="*/ 76 h 15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2"/>
                      <a:gd name="T22" fmla="*/ 0 h 156"/>
                      <a:gd name="T23" fmla="*/ 652 w 652"/>
                      <a:gd name="T24" fmla="*/ 156 h 15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2" h="156">
                        <a:moveTo>
                          <a:pt x="652" y="76"/>
                        </a:moveTo>
                        <a:lnTo>
                          <a:pt x="116" y="0"/>
                        </a:lnTo>
                        <a:lnTo>
                          <a:pt x="365" y="54"/>
                        </a:lnTo>
                        <a:lnTo>
                          <a:pt x="0" y="104"/>
                        </a:lnTo>
                        <a:lnTo>
                          <a:pt x="355" y="101"/>
                        </a:lnTo>
                        <a:lnTo>
                          <a:pt x="104" y="156"/>
                        </a:lnTo>
                        <a:lnTo>
                          <a:pt x="652" y="76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10" name="Freeform 97">
                    <a:extLst>
                      <a:ext uri="{FF2B5EF4-FFF2-40B4-BE49-F238E27FC236}">
                        <a16:creationId xmlns:a16="http://schemas.microsoft.com/office/drawing/2014/main" id="{EF7CD25E-13BC-41B1-A4CF-F4E3DC64BC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27" y="1193"/>
                    <a:ext cx="153" cy="664"/>
                  </a:xfrm>
                  <a:custGeom>
                    <a:avLst/>
                    <a:gdLst>
                      <a:gd name="T0" fmla="*/ 76 w 153"/>
                      <a:gd name="T1" fmla="*/ 664 h 664"/>
                      <a:gd name="T2" fmla="*/ 0 w 153"/>
                      <a:gd name="T3" fmla="*/ 117 h 664"/>
                      <a:gd name="T4" fmla="*/ 54 w 153"/>
                      <a:gd name="T5" fmla="*/ 370 h 664"/>
                      <a:gd name="T6" fmla="*/ 103 w 153"/>
                      <a:gd name="T7" fmla="*/ 0 h 664"/>
                      <a:gd name="T8" fmla="*/ 99 w 153"/>
                      <a:gd name="T9" fmla="*/ 361 h 664"/>
                      <a:gd name="T10" fmla="*/ 153 w 153"/>
                      <a:gd name="T11" fmla="*/ 105 h 664"/>
                      <a:gd name="T12" fmla="*/ 76 w 153"/>
                      <a:gd name="T13" fmla="*/ 664 h 66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53"/>
                      <a:gd name="T22" fmla="*/ 0 h 664"/>
                      <a:gd name="T23" fmla="*/ 153 w 153"/>
                      <a:gd name="T24" fmla="*/ 664 h 664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53" h="664">
                        <a:moveTo>
                          <a:pt x="76" y="664"/>
                        </a:moveTo>
                        <a:lnTo>
                          <a:pt x="0" y="117"/>
                        </a:lnTo>
                        <a:lnTo>
                          <a:pt x="54" y="370"/>
                        </a:lnTo>
                        <a:lnTo>
                          <a:pt x="103" y="0"/>
                        </a:lnTo>
                        <a:lnTo>
                          <a:pt x="99" y="361"/>
                        </a:lnTo>
                        <a:lnTo>
                          <a:pt x="153" y="105"/>
                        </a:lnTo>
                        <a:lnTo>
                          <a:pt x="76" y="664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  <p:sp>
                <p:nvSpPr>
                  <p:cNvPr id="23611" name="Freeform 98">
                    <a:extLst>
                      <a:ext uri="{FF2B5EF4-FFF2-40B4-BE49-F238E27FC236}">
                        <a16:creationId xmlns:a16="http://schemas.microsoft.com/office/drawing/2014/main" id="{FE657ACF-FD08-4184-92D7-FC3C585FD4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24" y="1927"/>
                    <a:ext cx="153" cy="664"/>
                  </a:xfrm>
                  <a:custGeom>
                    <a:avLst/>
                    <a:gdLst>
                      <a:gd name="T0" fmla="*/ 75 w 153"/>
                      <a:gd name="T1" fmla="*/ 0 h 664"/>
                      <a:gd name="T2" fmla="*/ 0 w 153"/>
                      <a:gd name="T3" fmla="*/ 547 h 664"/>
                      <a:gd name="T4" fmla="*/ 54 w 153"/>
                      <a:gd name="T5" fmla="*/ 294 h 664"/>
                      <a:gd name="T6" fmla="*/ 102 w 153"/>
                      <a:gd name="T7" fmla="*/ 664 h 664"/>
                      <a:gd name="T8" fmla="*/ 99 w 153"/>
                      <a:gd name="T9" fmla="*/ 304 h 664"/>
                      <a:gd name="T10" fmla="*/ 153 w 153"/>
                      <a:gd name="T11" fmla="*/ 559 h 664"/>
                      <a:gd name="T12" fmla="*/ 75 w 153"/>
                      <a:gd name="T13" fmla="*/ 0 h 66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53"/>
                      <a:gd name="T22" fmla="*/ 0 h 664"/>
                      <a:gd name="T23" fmla="*/ 153 w 153"/>
                      <a:gd name="T24" fmla="*/ 664 h 664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53" h="664">
                        <a:moveTo>
                          <a:pt x="75" y="0"/>
                        </a:moveTo>
                        <a:lnTo>
                          <a:pt x="0" y="547"/>
                        </a:lnTo>
                        <a:lnTo>
                          <a:pt x="54" y="294"/>
                        </a:lnTo>
                        <a:lnTo>
                          <a:pt x="102" y="664"/>
                        </a:lnTo>
                        <a:lnTo>
                          <a:pt x="99" y="304"/>
                        </a:lnTo>
                        <a:lnTo>
                          <a:pt x="153" y="559"/>
                        </a:lnTo>
                        <a:lnTo>
                          <a:pt x="75" y="0"/>
                        </a:lnTo>
                        <a:close/>
                      </a:path>
                    </a:pathLst>
                  </a:custGeom>
                  <a:solidFill>
                    <a:srgbClr val="A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en-US"/>
                  </a:p>
                </p:txBody>
              </p:sp>
            </p:grpSp>
          </p:grpSp>
        </p:grpSp>
        <p:grpSp>
          <p:nvGrpSpPr>
            <p:cNvPr id="23594" name="Group 99">
              <a:extLst>
                <a:ext uri="{FF2B5EF4-FFF2-40B4-BE49-F238E27FC236}">
                  <a16:creationId xmlns:a16="http://schemas.microsoft.com/office/drawing/2014/main" id="{DE695B13-0C2F-42FB-9684-9E0C079883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9" y="1373"/>
              <a:ext cx="1121" cy="1053"/>
              <a:chOff x="3049" y="1373"/>
              <a:chExt cx="1121" cy="1053"/>
            </a:xfrm>
          </p:grpSpPr>
          <p:sp>
            <p:nvSpPr>
              <p:cNvPr id="23595" name="Freeform 100">
                <a:extLst>
                  <a:ext uri="{FF2B5EF4-FFF2-40B4-BE49-F238E27FC236}">
                    <a16:creationId xmlns:a16="http://schemas.microsoft.com/office/drawing/2014/main" id="{5B4447B2-EF37-4771-A0E6-7674941D3F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5" y="1535"/>
                <a:ext cx="756" cy="788"/>
              </a:xfrm>
              <a:custGeom>
                <a:avLst/>
                <a:gdLst>
                  <a:gd name="T0" fmla="*/ 364 w 756"/>
                  <a:gd name="T1" fmla="*/ 0 h 788"/>
                  <a:gd name="T2" fmla="*/ 349 w 756"/>
                  <a:gd name="T3" fmla="*/ 319 h 788"/>
                  <a:gd name="T4" fmla="*/ 251 w 756"/>
                  <a:gd name="T5" fmla="*/ 44 h 788"/>
                  <a:gd name="T6" fmla="*/ 319 w 756"/>
                  <a:gd name="T7" fmla="*/ 324 h 788"/>
                  <a:gd name="T8" fmla="*/ 100 w 756"/>
                  <a:gd name="T9" fmla="*/ 90 h 788"/>
                  <a:gd name="T10" fmla="*/ 300 w 756"/>
                  <a:gd name="T11" fmla="*/ 324 h 788"/>
                  <a:gd name="T12" fmla="*/ 37 w 756"/>
                  <a:gd name="T13" fmla="*/ 244 h 788"/>
                  <a:gd name="T14" fmla="*/ 290 w 756"/>
                  <a:gd name="T15" fmla="*/ 344 h 788"/>
                  <a:gd name="T16" fmla="*/ 0 w 756"/>
                  <a:gd name="T17" fmla="*/ 359 h 788"/>
                  <a:gd name="T18" fmla="*/ 315 w 756"/>
                  <a:gd name="T19" fmla="*/ 367 h 788"/>
                  <a:gd name="T20" fmla="*/ 34 w 756"/>
                  <a:gd name="T21" fmla="*/ 458 h 788"/>
                  <a:gd name="T22" fmla="*/ 297 w 756"/>
                  <a:gd name="T23" fmla="*/ 387 h 788"/>
                  <a:gd name="T24" fmla="*/ 98 w 756"/>
                  <a:gd name="T25" fmla="*/ 646 h 788"/>
                  <a:gd name="T26" fmla="*/ 319 w 756"/>
                  <a:gd name="T27" fmla="*/ 405 h 788"/>
                  <a:gd name="T28" fmla="*/ 248 w 756"/>
                  <a:gd name="T29" fmla="*/ 676 h 788"/>
                  <a:gd name="T30" fmla="*/ 346 w 756"/>
                  <a:gd name="T31" fmla="*/ 409 h 788"/>
                  <a:gd name="T32" fmla="*/ 364 w 756"/>
                  <a:gd name="T33" fmla="*/ 788 h 788"/>
                  <a:gd name="T34" fmla="*/ 368 w 756"/>
                  <a:gd name="T35" fmla="*/ 392 h 788"/>
                  <a:gd name="T36" fmla="*/ 486 w 756"/>
                  <a:gd name="T37" fmla="*/ 696 h 788"/>
                  <a:gd name="T38" fmla="*/ 383 w 756"/>
                  <a:gd name="T39" fmla="*/ 392 h 788"/>
                  <a:gd name="T40" fmla="*/ 628 w 756"/>
                  <a:gd name="T41" fmla="*/ 652 h 788"/>
                  <a:gd name="T42" fmla="*/ 419 w 756"/>
                  <a:gd name="T43" fmla="*/ 387 h 788"/>
                  <a:gd name="T44" fmla="*/ 700 w 756"/>
                  <a:gd name="T45" fmla="*/ 471 h 788"/>
                  <a:gd name="T46" fmla="*/ 410 w 756"/>
                  <a:gd name="T47" fmla="*/ 362 h 788"/>
                  <a:gd name="T48" fmla="*/ 756 w 756"/>
                  <a:gd name="T49" fmla="*/ 359 h 788"/>
                  <a:gd name="T50" fmla="*/ 407 w 756"/>
                  <a:gd name="T51" fmla="*/ 346 h 788"/>
                  <a:gd name="T52" fmla="*/ 685 w 756"/>
                  <a:gd name="T53" fmla="*/ 253 h 788"/>
                  <a:gd name="T54" fmla="*/ 415 w 756"/>
                  <a:gd name="T55" fmla="*/ 330 h 788"/>
                  <a:gd name="T56" fmla="*/ 597 w 756"/>
                  <a:gd name="T57" fmla="*/ 115 h 788"/>
                  <a:gd name="T58" fmla="*/ 391 w 756"/>
                  <a:gd name="T59" fmla="*/ 330 h 788"/>
                  <a:gd name="T60" fmla="*/ 483 w 756"/>
                  <a:gd name="T61" fmla="*/ 25 h 788"/>
                  <a:gd name="T62" fmla="*/ 376 w 756"/>
                  <a:gd name="T63" fmla="*/ 312 h 788"/>
                  <a:gd name="T64" fmla="*/ 364 w 756"/>
                  <a:gd name="T65" fmla="*/ 0 h 7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6"/>
                  <a:gd name="T100" fmla="*/ 0 h 788"/>
                  <a:gd name="T101" fmla="*/ 756 w 756"/>
                  <a:gd name="T102" fmla="*/ 788 h 78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6" h="788">
                    <a:moveTo>
                      <a:pt x="364" y="0"/>
                    </a:moveTo>
                    <a:lnTo>
                      <a:pt x="349" y="319"/>
                    </a:lnTo>
                    <a:lnTo>
                      <a:pt x="251" y="44"/>
                    </a:lnTo>
                    <a:lnTo>
                      <a:pt x="319" y="324"/>
                    </a:lnTo>
                    <a:lnTo>
                      <a:pt x="100" y="90"/>
                    </a:lnTo>
                    <a:lnTo>
                      <a:pt x="300" y="324"/>
                    </a:lnTo>
                    <a:lnTo>
                      <a:pt x="37" y="244"/>
                    </a:lnTo>
                    <a:lnTo>
                      <a:pt x="290" y="344"/>
                    </a:lnTo>
                    <a:lnTo>
                      <a:pt x="0" y="359"/>
                    </a:lnTo>
                    <a:lnTo>
                      <a:pt x="315" y="367"/>
                    </a:lnTo>
                    <a:lnTo>
                      <a:pt x="34" y="458"/>
                    </a:lnTo>
                    <a:lnTo>
                      <a:pt x="297" y="387"/>
                    </a:lnTo>
                    <a:lnTo>
                      <a:pt x="98" y="646"/>
                    </a:lnTo>
                    <a:lnTo>
                      <a:pt x="319" y="405"/>
                    </a:lnTo>
                    <a:lnTo>
                      <a:pt x="248" y="676"/>
                    </a:lnTo>
                    <a:lnTo>
                      <a:pt x="346" y="409"/>
                    </a:lnTo>
                    <a:lnTo>
                      <a:pt x="364" y="788"/>
                    </a:lnTo>
                    <a:lnTo>
                      <a:pt x="368" y="392"/>
                    </a:lnTo>
                    <a:lnTo>
                      <a:pt x="486" y="696"/>
                    </a:lnTo>
                    <a:lnTo>
                      <a:pt x="383" y="392"/>
                    </a:lnTo>
                    <a:lnTo>
                      <a:pt x="628" y="652"/>
                    </a:lnTo>
                    <a:lnTo>
                      <a:pt x="419" y="387"/>
                    </a:lnTo>
                    <a:lnTo>
                      <a:pt x="700" y="471"/>
                    </a:lnTo>
                    <a:lnTo>
                      <a:pt x="410" y="362"/>
                    </a:lnTo>
                    <a:lnTo>
                      <a:pt x="756" y="359"/>
                    </a:lnTo>
                    <a:lnTo>
                      <a:pt x="407" y="346"/>
                    </a:lnTo>
                    <a:lnTo>
                      <a:pt x="685" y="253"/>
                    </a:lnTo>
                    <a:lnTo>
                      <a:pt x="415" y="330"/>
                    </a:lnTo>
                    <a:lnTo>
                      <a:pt x="597" y="115"/>
                    </a:lnTo>
                    <a:lnTo>
                      <a:pt x="391" y="330"/>
                    </a:lnTo>
                    <a:lnTo>
                      <a:pt x="483" y="25"/>
                    </a:lnTo>
                    <a:lnTo>
                      <a:pt x="376" y="312"/>
                    </a:lnTo>
                    <a:lnTo>
                      <a:pt x="364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596" name="Freeform 101">
                <a:extLst>
                  <a:ext uri="{FF2B5EF4-FFF2-40B4-BE49-F238E27FC236}">
                    <a16:creationId xmlns:a16="http://schemas.microsoft.com/office/drawing/2014/main" id="{2BDFC016-74AB-4684-91B3-05BD34AA8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9" y="1373"/>
                <a:ext cx="1121" cy="1053"/>
              </a:xfrm>
              <a:custGeom>
                <a:avLst/>
                <a:gdLst>
                  <a:gd name="T0" fmla="*/ 794 w 1121"/>
                  <a:gd name="T1" fmla="*/ 35 h 1053"/>
                  <a:gd name="T2" fmla="*/ 577 w 1121"/>
                  <a:gd name="T3" fmla="*/ 464 h 1053"/>
                  <a:gd name="T4" fmla="*/ 654 w 1121"/>
                  <a:gd name="T5" fmla="*/ 0 h 1053"/>
                  <a:gd name="T6" fmla="*/ 554 w 1121"/>
                  <a:gd name="T7" fmla="*/ 449 h 1053"/>
                  <a:gd name="T8" fmla="*/ 461 w 1121"/>
                  <a:gd name="T9" fmla="*/ 13 h 1053"/>
                  <a:gd name="T10" fmla="*/ 513 w 1121"/>
                  <a:gd name="T11" fmla="*/ 461 h 1053"/>
                  <a:gd name="T12" fmla="*/ 312 w 1121"/>
                  <a:gd name="T13" fmla="*/ 35 h 1053"/>
                  <a:gd name="T14" fmla="*/ 480 w 1121"/>
                  <a:gd name="T15" fmla="*/ 467 h 1053"/>
                  <a:gd name="T16" fmla="*/ 73 w 1121"/>
                  <a:gd name="T17" fmla="*/ 246 h 1053"/>
                  <a:gd name="T18" fmla="*/ 471 w 1121"/>
                  <a:gd name="T19" fmla="*/ 489 h 1053"/>
                  <a:gd name="T20" fmla="*/ 20 w 1121"/>
                  <a:gd name="T21" fmla="*/ 402 h 1053"/>
                  <a:gd name="T22" fmla="*/ 474 w 1121"/>
                  <a:gd name="T23" fmla="*/ 514 h 1053"/>
                  <a:gd name="T24" fmla="*/ 0 w 1121"/>
                  <a:gd name="T25" fmla="*/ 614 h 1053"/>
                  <a:gd name="T26" fmla="*/ 476 w 1121"/>
                  <a:gd name="T27" fmla="*/ 542 h 1053"/>
                  <a:gd name="T28" fmla="*/ 79 w 1121"/>
                  <a:gd name="T29" fmla="*/ 760 h 1053"/>
                  <a:gd name="T30" fmla="*/ 486 w 1121"/>
                  <a:gd name="T31" fmla="*/ 567 h 1053"/>
                  <a:gd name="T32" fmla="*/ 293 w 1121"/>
                  <a:gd name="T33" fmla="*/ 1018 h 1053"/>
                  <a:gd name="T34" fmla="*/ 522 w 1121"/>
                  <a:gd name="T35" fmla="*/ 573 h 1053"/>
                  <a:gd name="T36" fmla="*/ 444 w 1121"/>
                  <a:gd name="T37" fmla="*/ 1047 h 1053"/>
                  <a:gd name="T38" fmla="*/ 544 w 1121"/>
                  <a:gd name="T39" fmla="*/ 567 h 1053"/>
                  <a:gd name="T40" fmla="*/ 645 w 1121"/>
                  <a:gd name="T41" fmla="*/ 1018 h 1053"/>
                  <a:gd name="T42" fmla="*/ 565 w 1121"/>
                  <a:gd name="T43" fmla="*/ 551 h 1053"/>
                  <a:gd name="T44" fmla="*/ 804 w 1121"/>
                  <a:gd name="T45" fmla="*/ 1053 h 1053"/>
                  <a:gd name="T46" fmla="*/ 586 w 1121"/>
                  <a:gd name="T47" fmla="*/ 549 h 1053"/>
                  <a:gd name="T48" fmla="*/ 1067 w 1121"/>
                  <a:gd name="T49" fmla="*/ 823 h 1053"/>
                  <a:gd name="T50" fmla="*/ 599 w 1121"/>
                  <a:gd name="T51" fmla="*/ 533 h 1053"/>
                  <a:gd name="T52" fmla="*/ 1113 w 1121"/>
                  <a:gd name="T53" fmla="*/ 629 h 1053"/>
                  <a:gd name="T54" fmla="*/ 620 w 1121"/>
                  <a:gd name="T55" fmla="*/ 514 h 1053"/>
                  <a:gd name="T56" fmla="*/ 1121 w 1121"/>
                  <a:gd name="T57" fmla="*/ 417 h 1053"/>
                  <a:gd name="T58" fmla="*/ 611 w 1121"/>
                  <a:gd name="T59" fmla="*/ 496 h 1053"/>
                  <a:gd name="T60" fmla="*/ 1088 w 1121"/>
                  <a:gd name="T61" fmla="*/ 246 h 1053"/>
                  <a:gd name="T62" fmla="*/ 617 w 1121"/>
                  <a:gd name="T63" fmla="*/ 471 h 1053"/>
                  <a:gd name="T64" fmla="*/ 794 w 1121"/>
                  <a:gd name="T65" fmla="*/ 35 h 10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21"/>
                  <a:gd name="T100" fmla="*/ 0 h 1053"/>
                  <a:gd name="T101" fmla="*/ 1121 w 1121"/>
                  <a:gd name="T102" fmla="*/ 1053 h 10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21" h="1053">
                    <a:moveTo>
                      <a:pt x="794" y="35"/>
                    </a:moveTo>
                    <a:lnTo>
                      <a:pt x="577" y="464"/>
                    </a:lnTo>
                    <a:lnTo>
                      <a:pt x="654" y="0"/>
                    </a:lnTo>
                    <a:lnTo>
                      <a:pt x="554" y="449"/>
                    </a:lnTo>
                    <a:lnTo>
                      <a:pt x="461" y="13"/>
                    </a:lnTo>
                    <a:lnTo>
                      <a:pt x="513" y="461"/>
                    </a:lnTo>
                    <a:lnTo>
                      <a:pt x="312" y="35"/>
                    </a:lnTo>
                    <a:lnTo>
                      <a:pt x="480" y="467"/>
                    </a:lnTo>
                    <a:lnTo>
                      <a:pt x="73" y="246"/>
                    </a:lnTo>
                    <a:lnTo>
                      <a:pt x="471" y="489"/>
                    </a:lnTo>
                    <a:lnTo>
                      <a:pt x="20" y="402"/>
                    </a:lnTo>
                    <a:lnTo>
                      <a:pt x="474" y="514"/>
                    </a:lnTo>
                    <a:lnTo>
                      <a:pt x="0" y="614"/>
                    </a:lnTo>
                    <a:lnTo>
                      <a:pt x="476" y="542"/>
                    </a:lnTo>
                    <a:lnTo>
                      <a:pt x="79" y="760"/>
                    </a:lnTo>
                    <a:lnTo>
                      <a:pt x="486" y="567"/>
                    </a:lnTo>
                    <a:lnTo>
                      <a:pt x="293" y="1018"/>
                    </a:lnTo>
                    <a:lnTo>
                      <a:pt x="522" y="573"/>
                    </a:lnTo>
                    <a:lnTo>
                      <a:pt x="444" y="1047"/>
                    </a:lnTo>
                    <a:lnTo>
                      <a:pt x="544" y="567"/>
                    </a:lnTo>
                    <a:lnTo>
                      <a:pt x="645" y="1018"/>
                    </a:lnTo>
                    <a:lnTo>
                      <a:pt x="565" y="551"/>
                    </a:lnTo>
                    <a:lnTo>
                      <a:pt x="804" y="1053"/>
                    </a:lnTo>
                    <a:lnTo>
                      <a:pt x="586" y="549"/>
                    </a:lnTo>
                    <a:lnTo>
                      <a:pt x="1067" y="823"/>
                    </a:lnTo>
                    <a:lnTo>
                      <a:pt x="599" y="533"/>
                    </a:lnTo>
                    <a:lnTo>
                      <a:pt x="1113" y="629"/>
                    </a:lnTo>
                    <a:lnTo>
                      <a:pt x="620" y="514"/>
                    </a:lnTo>
                    <a:lnTo>
                      <a:pt x="1121" y="417"/>
                    </a:lnTo>
                    <a:lnTo>
                      <a:pt x="611" y="496"/>
                    </a:lnTo>
                    <a:lnTo>
                      <a:pt x="1088" y="246"/>
                    </a:lnTo>
                    <a:lnTo>
                      <a:pt x="617" y="471"/>
                    </a:lnTo>
                    <a:lnTo>
                      <a:pt x="794" y="35"/>
                    </a:lnTo>
                    <a:close/>
                  </a:path>
                </a:pathLst>
              </a:custGeom>
              <a:solidFill>
                <a:srgbClr val="FF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597" name="Freeform 102">
                <a:extLst>
                  <a:ext uri="{FF2B5EF4-FFF2-40B4-BE49-F238E27FC236}">
                    <a16:creationId xmlns:a16="http://schemas.microsoft.com/office/drawing/2014/main" id="{F573BCDB-F3A5-4586-AD08-C8EAC37AC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9" y="1662"/>
                <a:ext cx="466" cy="489"/>
              </a:xfrm>
              <a:custGeom>
                <a:avLst/>
                <a:gdLst>
                  <a:gd name="T0" fmla="*/ 225 w 466"/>
                  <a:gd name="T1" fmla="*/ 0 h 489"/>
                  <a:gd name="T2" fmla="*/ 215 w 466"/>
                  <a:gd name="T3" fmla="*/ 197 h 489"/>
                  <a:gd name="T4" fmla="*/ 155 w 466"/>
                  <a:gd name="T5" fmla="*/ 27 h 489"/>
                  <a:gd name="T6" fmla="*/ 196 w 466"/>
                  <a:gd name="T7" fmla="*/ 201 h 489"/>
                  <a:gd name="T8" fmla="*/ 63 w 466"/>
                  <a:gd name="T9" fmla="*/ 56 h 489"/>
                  <a:gd name="T10" fmla="*/ 185 w 466"/>
                  <a:gd name="T11" fmla="*/ 201 h 489"/>
                  <a:gd name="T12" fmla="*/ 22 w 466"/>
                  <a:gd name="T13" fmla="*/ 151 h 489"/>
                  <a:gd name="T14" fmla="*/ 179 w 466"/>
                  <a:gd name="T15" fmla="*/ 213 h 489"/>
                  <a:gd name="T16" fmla="*/ 0 w 466"/>
                  <a:gd name="T17" fmla="*/ 223 h 489"/>
                  <a:gd name="T18" fmla="*/ 194 w 466"/>
                  <a:gd name="T19" fmla="*/ 228 h 489"/>
                  <a:gd name="T20" fmla="*/ 20 w 466"/>
                  <a:gd name="T21" fmla="*/ 284 h 489"/>
                  <a:gd name="T22" fmla="*/ 183 w 466"/>
                  <a:gd name="T23" fmla="*/ 239 h 489"/>
                  <a:gd name="T24" fmla="*/ 60 w 466"/>
                  <a:gd name="T25" fmla="*/ 401 h 489"/>
                  <a:gd name="T26" fmla="*/ 196 w 466"/>
                  <a:gd name="T27" fmla="*/ 252 h 489"/>
                  <a:gd name="T28" fmla="*/ 153 w 466"/>
                  <a:gd name="T29" fmla="*/ 420 h 489"/>
                  <a:gd name="T30" fmla="*/ 214 w 466"/>
                  <a:gd name="T31" fmla="*/ 253 h 489"/>
                  <a:gd name="T32" fmla="*/ 225 w 466"/>
                  <a:gd name="T33" fmla="*/ 489 h 489"/>
                  <a:gd name="T34" fmla="*/ 227 w 466"/>
                  <a:gd name="T35" fmla="*/ 244 h 489"/>
                  <a:gd name="T36" fmla="*/ 301 w 466"/>
                  <a:gd name="T37" fmla="*/ 433 h 489"/>
                  <a:gd name="T38" fmla="*/ 237 w 466"/>
                  <a:gd name="T39" fmla="*/ 244 h 489"/>
                  <a:gd name="T40" fmla="*/ 388 w 466"/>
                  <a:gd name="T41" fmla="*/ 406 h 489"/>
                  <a:gd name="T42" fmla="*/ 258 w 466"/>
                  <a:gd name="T43" fmla="*/ 239 h 489"/>
                  <a:gd name="T44" fmla="*/ 432 w 466"/>
                  <a:gd name="T45" fmla="*/ 293 h 489"/>
                  <a:gd name="T46" fmla="*/ 253 w 466"/>
                  <a:gd name="T47" fmla="*/ 224 h 489"/>
                  <a:gd name="T48" fmla="*/ 466 w 466"/>
                  <a:gd name="T49" fmla="*/ 223 h 489"/>
                  <a:gd name="T50" fmla="*/ 252 w 466"/>
                  <a:gd name="T51" fmla="*/ 215 h 489"/>
                  <a:gd name="T52" fmla="*/ 424 w 466"/>
                  <a:gd name="T53" fmla="*/ 157 h 489"/>
                  <a:gd name="T54" fmla="*/ 256 w 466"/>
                  <a:gd name="T55" fmla="*/ 206 h 489"/>
                  <a:gd name="T56" fmla="*/ 368 w 466"/>
                  <a:gd name="T57" fmla="*/ 71 h 489"/>
                  <a:gd name="T58" fmla="*/ 241 w 466"/>
                  <a:gd name="T59" fmla="*/ 206 h 489"/>
                  <a:gd name="T60" fmla="*/ 299 w 466"/>
                  <a:gd name="T61" fmla="*/ 15 h 489"/>
                  <a:gd name="T62" fmla="*/ 232 w 466"/>
                  <a:gd name="T63" fmla="*/ 195 h 489"/>
                  <a:gd name="T64" fmla="*/ 225 w 466"/>
                  <a:gd name="T65" fmla="*/ 0 h 48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66"/>
                  <a:gd name="T100" fmla="*/ 0 h 489"/>
                  <a:gd name="T101" fmla="*/ 466 w 466"/>
                  <a:gd name="T102" fmla="*/ 489 h 48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66" h="489">
                    <a:moveTo>
                      <a:pt x="225" y="0"/>
                    </a:moveTo>
                    <a:lnTo>
                      <a:pt x="215" y="197"/>
                    </a:lnTo>
                    <a:lnTo>
                      <a:pt x="155" y="27"/>
                    </a:lnTo>
                    <a:lnTo>
                      <a:pt x="196" y="201"/>
                    </a:lnTo>
                    <a:lnTo>
                      <a:pt x="63" y="56"/>
                    </a:lnTo>
                    <a:lnTo>
                      <a:pt x="185" y="201"/>
                    </a:lnTo>
                    <a:lnTo>
                      <a:pt x="22" y="151"/>
                    </a:lnTo>
                    <a:lnTo>
                      <a:pt x="179" y="213"/>
                    </a:lnTo>
                    <a:lnTo>
                      <a:pt x="0" y="223"/>
                    </a:lnTo>
                    <a:lnTo>
                      <a:pt x="194" y="228"/>
                    </a:lnTo>
                    <a:lnTo>
                      <a:pt x="20" y="284"/>
                    </a:lnTo>
                    <a:lnTo>
                      <a:pt x="183" y="239"/>
                    </a:lnTo>
                    <a:lnTo>
                      <a:pt x="60" y="401"/>
                    </a:lnTo>
                    <a:lnTo>
                      <a:pt x="196" y="252"/>
                    </a:lnTo>
                    <a:lnTo>
                      <a:pt x="153" y="420"/>
                    </a:lnTo>
                    <a:lnTo>
                      <a:pt x="214" y="253"/>
                    </a:lnTo>
                    <a:lnTo>
                      <a:pt x="225" y="489"/>
                    </a:lnTo>
                    <a:lnTo>
                      <a:pt x="227" y="244"/>
                    </a:lnTo>
                    <a:lnTo>
                      <a:pt x="301" y="433"/>
                    </a:lnTo>
                    <a:lnTo>
                      <a:pt x="237" y="244"/>
                    </a:lnTo>
                    <a:lnTo>
                      <a:pt x="388" y="406"/>
                    </a:lnTo>
                    <a:lnTo>
                      <a:pt x="258" y="239"/>
                    </a:lnTo>
                    <a:lnTo>
                      <a:pt x="432" y="293"/>
                    </a:lnTo>
                    <a:lnTo>
                      <a:pt x="253" y="224"/>
                    </a:lnTo>
                    <a:lnTo>
                      <a:pt x="466" y="223"/>
                    </a:lnTo>
                    <a:lnTo>
                      <a:pt x="252" y="215"/>
                    </a:lnTo>
                    <a:lnTo>
                      <a:pt x="424" y="157"/>
                    </a:lnTo>
                    <a:lnTo>
                      <a:pt x="256" y="206"/>
                    </a:lnTo>
                    <a:lnTo>
                      <a:pt x="368" y="71"/>
                    </a:lnTo>
                    <a:lnTo>
                      <a:pt x="241" y="206"/>
                    </a:lnTo>
                    <a:lnTo>
                      <a:pt x="299" y="15"/>
                    </a:lnTo>
                    <a:lnTo>
                      <a:pt x="232" y="195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FFF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</p:grpSp>
      <p:grpSp>
        <p:nvGrpSpPr>
          <p:cNvPr id="25" name="Group 103">
            <a:extLst>
              <a:ext uri="{FF2B5EF4-FFF2-40B4-BE49-F238E27FC236}">
                <a16:creationId xmlns:a16="http://schemas.microsoft.com/office/drawing/2014/main" id="{EC6D8142-2D95-47F2-9966-E4F0D9CD1B98}"/>
              </a:ext>
            </a:extLst>
          </p:cNvPr>
          <p:cNvGrpSpPr>
            <a:grpSpLocks/>
          </p:cNvGrpSpPr>
          <p:nvPr/>
        </p:nvGrpSpPr>
        <p:grpSpPr bwMode="auto">
          <a:xfrm>
            <a:off x="8064500" y="1739900"/>
            <a:ext cx="2514600" cy="2667000"/>
            <a:chOff x="1247" y="1008"/>
            <a:chExt cx="915" cy="932"/>
          </a:xfrm>
        </p:grpSpPr>
        <p:sp>
          <p:nvSpPr>
            <p:cNvPr id="23568" name="Freeform 104">
              <a:extLst>
                <a:ext uri="{FF2B5EF4-FFF2-40B4-BE49-F238E27FC236}">
                  <a16:creationId xmlns:a16="http://schemas.microsoft.com/office/drawing/2014/main" id="{5486D8A8-8E54-48E6-9347-76B0E8DE9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9" y="1130"/>
              <a:ext cx="674" cy="693"/>
            </a:xfrm>
            <a:custGeom>
              <a:avLst/>
              <a:gdLst>
                <a:gd name="T0" fmla="*/ 246 w 674"/>
                <a:gd name="T1" fmla="*/ 38 h 693"/>
                <a:gd name="T2" fmla="*/ 220 w 674"/>
                <a:gd name="T3" fmla="*/ 42 h 693"/>
                <a:gd name="T4" fmla="*/ 165 w 674"/>
                <a:gd name="T5" fmla="*/ 61 h 693"/>
                <a:gd name="T6" fmla="*/ 136 w 674"/>
                <a:gd name="T7" fmla="*/ 75 h 693"/>
                <a:gd name="T8" fmla="*/ 101 w 674"/>
                <a:gd name="T9" fmla="*/ 83 h 693"/>
                <a:gd name="T10" fmla="*/ 45 w 674"/>
                <a:gd name="T11" fmla="*/ 108 h 693"/>
                <a:gd name="T12" fmla="*/ 30 w 674"/>
                <a:gd name="T13" fmla="*/ 177 h 693"/>
                <a:gd name="T14" fmla="*/ 3 w 674"/>
                <a:gd name="T15" fmla="*/ 215 h 693"/>
                <a:gd name="T16" fmla="*/ 0 w 674"/>
                <a:gd name="T17" fmla="*/ 279 h 693"/>
                <a:gd name="T18" fmla="*/ 195 w 674"/>
                <a:gd name="T19" fmla="*/ 341 h 693"/>
                <a:gd name="T20" fmla="*/ 163 w 674"/>
                <a:gd name="T21" fmla="*/ 366 h 693"/>
                <a:gd name="T22" fmla="*/ 181 w 674"/>
                <a:gd name="T23" fmla="*/ 382 h 693"/>
                <a:gd name="T24" fmla="*/ 199 w 674"/>
                <a:gd name="T25" fmla="*/ 396 h 693"/>
                <a:gd name="T26" fmla="*/ 223 w 674"/>
                <a:gd name="T27" fmla="*/ 416 h 693"/>
                <a:gd name="T28" fmla="*/ 209 w 674"/>
                <a:gd name="T29" fmla="*/ 440 h 693"/>
                <a:gd name="T30" fmla="*/ 222 w 674"/>
                <a:gd name="T31" fmla="*/ 432 h 693"/>
                <a:gd name="T32" fmla="*/ 250 w 674"/>
                <a:gd name="T33" fmla="*/ 442 h 693"/>
                <a:gd name="T34" fmla="*/ 270 w 674"/>
                <a:gd name="T35" fmla="*/ 476 h 693"/>
                <a:gd name="T36" fmla="*/ 307 w 674"/>
                <a:gd name="T37" fmla="*/ 693 h 693"/>
                <a:gd name="T38" fmla="*/ 340 w 674"/>
                <a:gd name="T39" fmla="*/ 652 h 693"/>
                <a:gd name="T40" fmla="*/ 366 w 674"/>
                <a:gd name="T41" fmla="*/ 647 h 693"/>
                <a:gd name="T42" fmla="*/ 425 w 674"/>
                <a:gd name="T43" fmla="*/ 638 h 693"/>
                <a:gd name="T44" fmla="*/ 454 w 674"/>
                <a:gd name="T45" fmla="*/ 618 h 693"/>
                <a:gd name="T46" fmla="*/ 508 w 674"/>
                <a:gd name="T47" fmla="*/ 633 h 693"/>
                <a:gd name="T48" fmla="*/ 564 w 674"/>
                <a:gd name="T49" fmla="*/ 594 h 693"/>
                <a:gd name="T50" fmla="*/ 543 w 674"/>
                <a:gd name="T51" fmla="*/ 505 h 693"/>
                <a:gd name="T52" fmla="*/ 561 w 674"/>
                <a:gd name="T53" fmla="*/ 465 h 693"/>
                <a:gd name="T54" fmla="*/ 582 w 674"/>
                <a:gd name="T55" fmla="*/ 405 h 693"/>
                <a:gd name="T56" fmla="*/ 674 w 674"/>
                <a:gd name="T57" fmla="*/ 325 h 693"/>
                <a:gd name="T58" fmla="*/ 606 w 674"/>
                <a:gd name="T59" fmla="*/ 289 h 693"/>
                <a:gd name="T60" fmla="*/ 566 w 674"/>
                <a:gd name="T61" fmla="*/ 219 h 693"/>
                <a:gd name="T62" fmla="*/ 582 w 674"/>
                <a:gd name="T63" fmla="*/ 100 h 693"/>
                <a:gd name="T64" fmla="*/ 517 w 674"/>
                <a:gd name="T65" fmla="*/ 65 h 693"/>
                <a:gd name="T66" fmla="*/ 447 w 674"/>
                <a:gd name="T67" fmla="*/ 81 h 693"/>
                <a:gd name="T68" fmla="*/ 433 w 674"/>
                <a:gd name="T69" fmla="*/ 27 h 693"/>
                <a:gd name="T70" fmla="*/ 368 w 674"/>
                <a:gd name="T71" fmla="*/ 11 h 693"/>
                <a:gd name="T72" fmla="*/ 316 w 674"/>
                <a:gd name="T73" fmla="*/ 0 h 69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74"/>
                <a:gd name="T112" fmla="*/ 0 h 693"/>
                <a:gd name="T113" fmla="*/ 674 w 674"/>
                <a:gd name="T114" fmla="*/ 693 h 69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74" h="693">
                  <a:moveTo>
                    <a:pt x="279" y="157"/>
                  </a:moveTo>
                  <a:lnTo>
                    <a:pt x="246" y="38"/>
                  </a:lnTo>
                  <a:lnTo>
                    <a:pt x="267" y="215"/>
                  </a:lnTo>
                  <a:lnTo>
                    <a:pt x="220" y="42"/>
                  </a:lnTo>
                  <a:lnTo>
                    <a:pt x="236" y="186"/>
                  </a:lnTo>
                  <a:lnTo>
                    <a:pt x="165" y="61"/>
                  </a:lnTo>
                  <a:lnTo>
                    <a:pt x="222" y="223"/>
                  </a:lnTo>
                  <a:lnTo>
                    <a:pt x="136" y="75"/>
                  </a:lnTo>
                  <a:lnTo>
                    <a:pt x="206" y="243"/>
                  </a:lnTo>
                  <a:lnTo>
                    <a:pt x="101" y="83"/>
                  </a:lnTo>
                  <a:lnTo>
                    <a:pt x="199" y="254"/>
                  </a:lnTo>
                  <a:lnTo>
                    <a:pt x="45" y="108"/>
                  </a:lnTo>
                  <a:lnTo>
                    <a:pt x="190" y="264"/>
                  </a:lnTo>
                  <a:lnTo>
                    <a:pt x="30" y="177"/>
                  </a:lnTo>
                  <a:lnTo>
                    <a:pt x="175" y="281"/>
                  </a:lnTo>
                  <a:lnTo>
                    <a:pt x="3" y="215"/>
                  </a:lnTo>
                  <a:lnTo>
                    <a:pt x="157" y="300"/>
                  </a:lnTo>
                  <a:lnTo>
                    <a:pt x="0" y="279"/>
                  </a:lnTo>
                  <a:lnTo>
                    <a:pt x="183" y="322"/>
                  </a:lnTo>
                  <a:lnTo>
                    <a:pt x="195" y="341"/>
                  </a:lnTo>
                  <a:lnTo>
                    <a:pt x="3" y="382"/>
                  </a:lnTo>
                  <a:lnTo>
                    <a:pt x="163" y="366"/>
                  </a:lnTo>
                  <a:lnTo>
                    <a:pt x="22" y="405"/>
                  </a:lnTo>
                  <a:lnTo>
                    <a:pt x="181" y="382"/>
                  </a:lnTo>
                  <a:lnTo>
                    <a:pt x="30" y="465"/>
                  </a:lnTo>
                  <a:lnTo>
                    <a:pt x="199" y="396"/>
                  </a:lnTo>
                  <a:lnTo>
                    <a:pt x="57" y="496"/>
                  </a:lnTo>
                  <a:lnTo>
                    <a:pt x="223" y="416"/>
                  </a:lnTo>
                  <a:lnTo>
                    <a:pt x="42" y="561"/>
                  </a:lnTo>
                  <a:lnTo>
                    <a:pt x="209" y="440"/>
                  </a:lnTo>
                  <a:lnTo>
                    <a:pt x="83" y="610"/>
                  </a:lnTo>
                  <a:lnTo>
                    <a:pt x="222" y="432"/>
                  </a:lnTo>
                  <a:lnTo>
                    <a:pt x="152" y="586"/>
                  </a:lnTo>
                  <a:lnTo>
                    <a:pt x="250" y="442"/>
                  </a:lnTo>
                  <a:lnTo>
                    <a:pt x="225" y="627"/>
                  </a:lnTo>
                  <a:lnTo>
                    <a:pt x="270" y="476"/>
                  </a:lnTo>
                  <a:lnTo>
                    <a:pt x="293" y="556"/>
                  </a:lnTo>
                  <a:lnTo>
                    <a:pt x="307" y="693"/>
                  </a:lnTo>
                  <a:lnTo>
                    <a:pt x="307" y="494"/>
                  </a:lnTo>
                  <a:lnTo>
                    <a:pt x="340" y="652"/>
                  </a:lnTo>
                  <a:lnTo>
                    <a:pt x="323" y="480"/>
                  </a:lnTo>
                  <a:lnTo>
                    <a:pt x="366" y="647"/>
                  </a:lnTo>
                  <a:lnTo>
                    <a:pt x="346" y="482"/>
                  </a:lnTo>
                  <a:lnTo>
                    <a:pt x="425" y="638"/>
                  </a:lnTo>
                  <a:lnTo>
                    <a:pt x="374" y="482"/>
                  </a:lnTo>
                  <a:lnTo>
                    <a:pt x="454" y="618"/>
                  </a:lnTo>
                  <a:lnTo>
                    <a:pt x="394" y="467"/>
                  </a:lnTo>
                  <a:lnTo>
                    <a:pt x="508" y="633"/>
                  </a:lnTo>
                  <a:lnTo>
                    <a:pt x="419" y="469"/>
                  </a:lnTo>
                  <a:lnTo>
                    <a:pt x="564" y="594"/>
                  </a:lnTo>
                  <a:lnTo>
                    <a:pt x="403" y="434"/>
                  </a:lnTo>
                  <a:lnTo>
                    <a:pt x="543" y="505"/>
                  </a:lnTo>
                  <a:lnTo>
                    <a:pt x="394" y="399"/>
                  </a:lnTo>
                  <a:lnTo>
                    <a:pt x="561" y="465"/>
                  </a:lnTo>
                  <a:lnTo>
                    <a:pt x="412" y="378"/>
                  </a:lnTo>
                  <a:lnTo>
                    <a:pt x="582" y="405"/>
                  </a:lnTo>
                  <a:lnTo>
                    <a:pt x="396" y="359"/>
                  </a:lnTo>
                  <a:lnTo>
                    <a:pt x="674" y="325"/>
                  </a:lnTo>
                  <a:lnTo>
                    <a:pt x="429" y="332"/>
                  </a:lnTo>
                  <a:lnTo>
                    <a:pt x="606" y="289"/>
                  </a:lnTo>
                  <a:lnTo>
                    <a:pt x="374" y="322"/>
                  </a:lnTo>
                  <a:lnTo>
                    <a:pt x="566" y="219"/>
                  </a:lnTo>
                  <a:lnTo>
                    <a:pt x="360" y="306"/>
                  </a:lnTo>
                  <a:lnTo>
                    <a:pt x="582" y="100"/>
                  </a:lnTo>
                  <a:lnTo>
                    <a:pt x="379" y="273"/>
                  </a:lnTo>
                  <a:lnTo>
                    <a:pt x="517" y="65"/>
                  </a:lnTo>
                  <a:lnTo>
                    <a:pt x="384" y="248"/>
                  </a:lnTo>
                  <a:lnTo>
                    <a:pt x="447" y="81"/>
                  </a:lnTo>
                  <a:lnTo>
                    <a:pt x="360" y="243"/>
                  </a:lnTo>
                  <a:lnTo>
                    <a:pt x="433" y="27"/>
                  </a:lnTo>
                  <a:lnTo>
                    <a:pt x="335" y="233"/>
                  </a:lnTo>
                  <a:lnTo>
                    <a:pt x="368" y="11"/>
                  </a:lnTo>
                  <a:lnTo>
                    <a:pt x="316" y="231"/>
                  </a:lnTo>
                  <a:lnTo>
                    <a:pt x="316" y="0"/>
                  </a:lnTo>
                  <a:lnTo>
                    <a:pt x="279" y="157"/>
                  </a:lnTo>
                  <a:close/>
                </a:path>
              </a:pathLst>
            </a:custGeom>
            <a:solidFill>
              <a:srgbClr val="404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grpSp>
          <p:nvGrpSpPr>
            <p:cNvPr id="23569" name="Group 105">
              <a:extLst>
                <a:ext uri="{FF2B5EF4-FFF2-40B4-BE49-F238E27FC236}">
                  <a16:creationId xmlns:a16="http://schemas.microsoft.com/office/drawing/2014/main" id="{6732D233-17EE-4E1D-A57B-B3DEAC76A9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026"/>
              <a:ext cx="426" cy="886"/>
              <a:chOff x="1712" y="1026"/>
              <a:chExt cx="426" cy="886"/>
            </a:xfrm>
          </p:grpSpPr>
          <p:sp>
            <p:nvSpPr>
              <p:cNvPr id="23588" name="Freeform 106">
                <a:extLst>
                  <a:ext uri="{FF2B5EF4-FFF2-40B4-BE49-F238E27FC236}">
                    <a16:creationId xmlns:a16="http://schemas.microsoft.com/office/drawing/2014/main" id="{7C5C4D4B-C4E1-4B19-91EB-5D0A6D5C2A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" y="1310"/>
                <a:ext cx="421" cy="153"/>
              </a:xfrm>
              <a:custGeom>
                <a:avLst/>
                <a:gdLst>
                  <a:gd name="T0" fmla="*/ 0 w 421"/>
                  <a:gd name="T1" fmla="*/ 153 h 153"/>
                  <a:gd name="T2" fmla="*/ 389 w 421"/>
                  <a:gd name="T3" fmla="*/ 0 h 153"/>
                  <a:gd name="T4" fmla="*/ 216 w 421"/>
                  <a:gd name="T5" fmla="*/ 81 h 153"/>
                  <a:gd name="T6" fmla="*/ 421 w 421"/>
                  <a:gd name="T7" fmla="*/ 47 h 153"/>
                  <a:gd name="T8" fmla="*/ 0 w 421"/>
                  <a:gd name="T9" fmla="*/ 153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1"/>
                  <a:gd name="T16" fmla="*/ 0 h 153"/>
                  <a:gd name="T17" fmla="*/ 421 w 421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1" h="153">
                    <a:moveTo>
                      <a:pt x="0" y="153"/>
                    </a:moveTo>
                    <a:lnTo>
                      <a:pt x="389" y="0"/>
                    </a:lnTo>
                    <a:lnTo>
                      <a:pt x="216" y="81"/>
                    </a:lnTo>
                    <a:lnTo>
                      <a:pt x="421" y="47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589" name="Freeform 107">
                <a:extLst>
                  <a:ext uri="{FF2B5EF4-FFF2-40B4-BE49-F238E27FC236}">
                    <a16:creationId xmlns:a16="http://schemas.microsoft.com/office/drawing/2014/main" id="{AE7E85EE-8142-48B0-BAA3-584C79BC2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7" y="1475"/>
                <a:ext cx="421" cy="154"/>
              </a:xfrm>
              <a:custGeom>
                <a:avLst/>
                <a:gdLst>
                  <a:gd name="T0" fmla="*/ 0 w 421"/>
                  <a:gd name="T1" fmla="*/ 0 h 154"/>
                  <a:gd name="T2" fmla="*/ 389 w 421"/>
                  <a:gd name="T3" fmla="*/ 154 h 154"/>
                  <a:gd name="T4" fmla="*/ 216 w 421"/>
                  <a:gd name="T5" fmla="*/ 73 h 154"/>
                  <a:gd name="T6" fmla="*/ 421 w 421"/>
                  <a:gd name="T7" fmla="*/ 107 h 154"/>
                  <a:gd name="T8" fmla="*/ 0 w 421"/>
                  <a:gd name="T9" fmla="*/ 0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1"/>
                  <a:gd name="T16" fmla="*/ 0 h 154"/>
                  <a:gd name="T17" fmla="*/ 421 w 421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1" h="154">
                    <a:moveTo>
                      <a:pt x="0" y="0"/>
                    </a:moveTo>
                    <a:lnTo>
                      <a:pt x="389" y="154"/>
                    </a:lnTo>
                    <a:lnTo>
                      <a:pt x="216" y="73"/>
                    </a:lnTo>
                    <a:lnTo>
                      <a:pt x="421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590" name="Freeform 108">
                <a:extLst>
                  <a:ext uri="{FF2B5EF4-FFF2-40B4-BE49-F238E27FC236}">
                    <a16:creationId xmlns:a16="http://schemas.microsoft.com/office/drawing/2014/main" id="{420C0714-C6F1-4725-96CF-95E19C6789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2" y="1482"/>
                <a:ext cx="151" cy="430"/>
              </a:xfrm>
              <a:custGeom>
                <a:avLst/>
                <a:gdLst>
                  <a:gd name="T0" fmla="*/ 0 w 151"/>
                  <a:gd name="T1" fmla="*/ 0 h 430"/>
                  <a:gd name="T2" fmla="*/ 151 w 151"/>
                  <a:gd name="T3" fmla="*/ 398 h 430"/>
                  <a:gd name="T4" fmla="*/ 72 w 151"/>
                  <a:gd name="T5" fmla="*/ 220 h 430"/>
                  <a:gd name="T6" fmla="*/ 105 w 151"/>
                  <a:gd name="T7" fmla="*/ 430 h 430"/>
                  <a:gd name="T8" fmla="*/ 0 w 151"/>
                  <a:gd name="T9" fmla="*/ 0 h 4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430"/>
                  <a:gd name="T17" fmla="*/ 151 w 151"/>
                  <a:gd name="T18" fmla="*/ 430 h 4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430">
                    <a:moveTo>
                      <a:pt x="0" y="0"/>
                    </a:moveTo>
                    <a:lnTo>
                      <a:pt x="151" y="398"/>
                    </a:lnTo>
                    <a:lnTo>
                      <a:pt x="72" y="220"/>
                    </a:lnTo>
                    <a:lnTo>
                      <a:pt x="105" y="4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23591" name="Freeform 109">
                <a:extLst>
                  <a:ext uri="{FF2B5EF4-FFF2-40B4-BE49-F238E27FC236}">
                    <a16:creationId xmlns:a16="http://schemas.microsoft.com/office/drawing/2014/main" id="{14616038-C896-4F75-B929-579BF955EB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2" y="1026"/>
                <a:ext cx="151" cy="431"/>
              </a:xfrm>
              <a:custGeom>
                <a:avLst/>
                <a:gdLst>
                  <a:gd name="T0" fmla="*/ 0 w 151"/>
                  <a:gd name="T1" fmla="*/ 431 h 431"/>
                  <a:gd name="T2" fmla="*/ 151 w 151"/>
                  <a:gd name="T3" fmla="*/ 33 h 431"/>
                  <a:gd name="T4" fmla="*/ 72 w 151"/>
                  <a:gd name="T5" fmla="*/ 210 h 431"/>
                  <a:gd name="T6" fmla="*/ 105 w 151"/>
                  <a:gd name="T7" fmla="*/ 0 h 431"/>
                  <a:gd name="T8" fmla="*/ 0 w 151"/>
                  <a:gd name="T9" fmla="*/ 431 h 4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431"/>
                  <a:gd name="T17" fmla="*/ 151 w 151"/>
                  <a:gd name="T18" fmla="*/ 431 h 4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431">
                    <a:moveTo>
                      <a:pt x="0" y="431"/>
                    </a:moveTo>
                    <a:lnTo>
                      <a:pt x="151" y="33"/>
                    </a:lnTo>
                    <a:lnTo>
                      <a:pt x="72" y="210"/>
                    </a:lnTo>
                    <a:lnTo>
                      <a:pt x="105" y="0"/>
                    </a:lnTo>
                    <a:lnTo>
                      <a:pt x="0" y="431"/>
                    </a:lnTo>
                    <a:close/>
                  </a:path>
                </a:pathLst>
              </a:custGeom>
              <a:solidFill>
                <a:srgbClr val="000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  <p:grpSp>
          <p:nvGrpSpPr>
            <p:cNvPr id="23570" name="Group 110">
              <a:extLst>
                <a:ext uri="{FF2B5EF4-FFF2-40B4-BE49-F238E27FC236}">
                  <a16:creationId xmlns:a16="http://schemas.microsoft.com/office/drawing/2014/main" id="{CDD28610-DA19-486A-A7CC-EA643FD466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7" y="1008"/>
              <a:ext cx="915" cy="932"/>
              <a:chOff x="1247" y="1008"/>
              <a:chExt cx="915" cy="932"/>
            </a:xfrm>
          </p:grpSpPr>
          <p:grpSp>
            <p:nvGrpSpPr>
              <p:cNvPr id="23574" name="Group 111">
                <a:extLst>
                  <a:ext uri="{FF2B5EF4-FFF2-40B4-BE49-F238E27FC236}">
                    <a16:creationId xmlns:a16="http://schemas.microsoft.com/office/drawing/2014/main" id="{731FFDE6-56BB-4D2F-B97D-9063607B8E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2" y="1489"/>
                <a:ext cx="665" cy="341"/>
                <a:chOff x="1372" y="1489"/>
                <a:chExt cx="665" cy="341"/>
              </a:xfrm>
            </p:grpSpPr>
            <p:sp>
              <p:nvSpPr>
                <p:cNvPr id="23586" name="Freeform 112">
                  <a:extLst>
                    <a:ext uri="{FF2B5EF4-FFF2-40B4-BE49-F238E27FC236}">
                      <a16:creationId xmlns:a16="http://schemas.microsoft.com/office/drawing/2014/main" id="{DF6153BF-10B5-4630-A80C-F132D31E11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" y="1489"/>
                  <a:ext cx="308" cy="341"/>
                </a:xfrm>
                <a:custGeom>
                  <a:avLst/>
                  <a:gdLst>
                    <a:gd name="T0" fmla="*/ 308 w 308"/>
                    <a:gd name="T1" fmla="*/ 0 h 341"/>
                    <a:gd name="T2" fmla="*/ 109 w 308"/>
                    <a:gd name="T3" fmla="*/ 341 h 341"/>
                    <a:gd name="T4" fmla="*/ 204 w 308"/>
                    <a:gd name="T5" fmla="*/ 148 h 341"/>
                    <a:gd name="T6" fmla="*/ 19 w 308"/>
                    <a:gd name="T7" fmla="*/ 341 h 341"/>
                    <a:gd name="T8" fmla="*/ 174 w 308"/>
                    <a:gd name="T9" fmla="*/ 128 h 341"/>
                    <a:gd name="T10" fmla="*/ 0 w 308"/>
                    <a:gd name="T11" fmla="*/ 228 h 341"/>
                    <a:gd name="T12" fmla="*/ 308 w 308"/>
                    <a:gd name="T13" fmla="*/ 0 h 3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8"/>
                    <a:gd name="T22" fmla="*/ 0 h 341"/>
                    <a:gd name="T23" fmla="*/ 308 w 308"/>
                    <a:gd name="T24" fmla="*/ 341 h 34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8" h="341">
                      <a:moveTo>
                        <a:pt x="308" y="0"/>
                      </a:moveTo>
                      <a:lnTo>
                        <a:pt x="109" y="341"/>
                      </a:lnTo>
                      <a:lnTo>
                        <a:pt x="204" y="148"/>
                      </a:lnTo>
                      <a:lnTo>
                        <a:pt x="19" y="341"/>
                      </a:lnTo>
                      <a:lnTo>
                        <a:pt x="174" y="128"/>
                      </a:lnTo>
                      <a:lnTo>
                        <a:pt x="0" y="228"/>
                      </a:lnTo>
                      <a:lnTo>
                        <a:pt x="308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87" name="Freeform 113">
                  <a:extLst>
                    <a:ext uri="{FF2B5EF4-FFF2-40B4-BE49-F238E27FC236}">
                      <a16:creationId xmlns:a16="http://schemas.microsoft.com/office/drawing/2014/main" id="{77A055E8-F240-4FFD-B294-E6D598678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8" y="1489"/>
                  <a:ext cx="309" cy="341"/>
                </a:xfrm>
                <a:custGeom>
                  <a:avLst/>
                  <a:gdLst>
                    <a:gd name="T0" fmla="*/ 0 w 309"/>
                    <a:gd name="T1" fmla="*/ 0 h 341"/>
                    <a:gd name="T2" fmla="*/ 200 w 309"/>
                    <a:gd name="T3" fmla="*/ 341 h 341"/>
                    <a:gd name="T4" fmla="*/ 104 w 309"/>
                    <a:gd name="T5" fmla="*/ 148 h 341"/>
                    <a:gd name="T6" fmla="*/ 290 w 309"/>
                    <a:gd name="T7" fmla="*/ 341 h 341"/>
                    <a:gd name="T8" fmla="*/ 135 w 309"/>
                    <a:gd name="T9" fmla="*/ 128 h 341"/>
                    <a:gd name="T10" fmla="*/ 309 w 309"/>
                    <a:gd name="T11" fmla="*/ 228 h 341"/>
                    <a:gd name="T12" fmla="*/ 0 w 309"/>
                    <a:gd name="T13" fmla="*/ 0 h 3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9"/>
                    <a:gd name="T22" fmla="*/ 0 h 341"/>
                    <a:gd name="T23" fmla="*/ 309 w 309"/>
                    <a:gd name="T24" fmla="*/ 341 h 34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9" h="341">
                      <a:moveTo>
                        <a:pt x="0" y="0"/>
                      </a:moveTo>
                      <a:lnTo>
                        <a:pt x="200" y="341"/>
                      </a:lnTo>
                      <a:lnTo>
                        <a:pt x="104" y="148"/>
                      </a:lnTo>
                      <a:lnTo>
                        <a:pt x="290" y="341"/>
                      </a:lnTo>
                      <a:lnTo>
                        <a:pt x="135" y="128"/>
                      </a:lnTo>
                      <a:lnTo>
                        <a:pt x="309" y="2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</p:grpSp>
          <p:grpSp>
            <p:nvGrpSpPr>
              <p:cNvPr id="23575" name="Group 114">
                <a:extLst>
                  <a:ext uri="{FF2B5EF4-FFF2-40B4-BE49-F238E27FC236}">
                    <a16:creationId xmlns:a16="http://schemas.microsoft.com/office/drawing/2014/main" id="{96037285-5FD1-412A-A3FE-59E5494BA3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7" y="1008"/>
                <a:ext cx="915" cy="932"/>
                <a:chOff x="1247" y="1008"/>
                <a:chExt cx="915" cy="932"/>
              </a:xfrm>
            </p:grpSpPr>
            <p:sp>
              <p:nvSpPr>
                <p:cNvPr id="23576" name="Freeform 115">
                  <a:extLst>
                    <a:ext uri="{FF2B5EF4-FFF2-40B4-BE49-F238E27FC236}">
                      <a16:creationId xmlns:a16="http://schemas.microsoft.com/office/drawing/2014/main" id="{5BF103BA-29A9-4C75-A215-D6813FE8A1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5" y="1317"/>
                  <a:ext cx="421" cy="153"/>
                </a:xfrm>
                <a:custGeom>
                  <a:avLst/>
                  <a:gdLst>
                    <a:gd name="T0" fmla="*/ 421 w 421"/>
                    <a:gd name="T1" fmla="*/ 153 h 153"/>
                    <a:gd name="T2" fmla="*/ 32 w 421"/>
                    <a:gd name="T3" fmla="*/ 0 h 153"/>
                    <a:gd name="T4" fmla="*/ 205 w 421"/>
                    <a:gd name="T5" fmla="*/ 79 h 153"/>
                    <a:gd name="T6" fmla="*/ 0 w 421"/>
                    <a:gd name="T7" fmla="*/ 46 h 153"/>
                    <a:gd name="T8" fmla="*/ 421 w 421"/>
                    <a:gd name="T9" fmla="*/ 153 h 1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1"/>
                    <a:gd name="T16" fmla="*/ 0 h 153"/>
                    <a:gd name="T17" fmla="*/ 421 w 421"/>
                    <a:gd name="T18" fmla="*/ 153 h 1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1" h="153">
                      <a:moveTo>
                        <a:pt x="421" y="153"/>
                      </a:moveTo>
                      <a:lnTo>
                        <a:pt x="32" y="0"/>
                      </a:lnTo>
                      <a:lnTo>
                        <a:pt x="205" y="79"/>
                      </a:lnTo>
                      <a:lnTo>
                        <a:pt x="0" y="46"/>
                      </a:lnTo>
                      <a:lnTo>
                        <a:pt x="421" y="153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77" name="Freeform 116">
                  <a:extLst>
                    <a:ext uri="{FF2B5EF4-FFF2-40B4-BE49-F238E27FC236}">
                      <a16:creationId xmlns:a16="http://schemas.microsoft.com/office/drawing/2014/main" id="{1DC1AB80-786A-487D-B378-91E3CF6C2E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1" y="1481"/>
                  <a:ext cx="421" cy="154"/>
                </a:xfrm>
                <a:custGeom>
                  <a:avLst/>
                  <a:gdLst>
                    <a:gd name="T0" fmla="*/ 421 w 421"/>
                    <a:gd name="T1" fmla="*/ 0 h 154"/>
                    <a:gd name="T2" fmla="*/ 32 w 421"/>
                    <a:gd name="T3" fmla="*/ 154 h 154"/>
                    <a:gd name="T4" fmla="*/ 205 w 421"/>
                    <a:gd name="T5" fmla="*/ 74 h 154"/>
                    <a:gd name="T6" fmla="*/ 0 w 421"/>
                    <a:gd name="T7" fmla="*/ 107 h 154"/>
                    <a:gd name="T8" fmla="*/ 421 w 421"/>
                    <a:gd name="T9" fmla="*/ 0 h 1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1"/>
                    <a:gd name="T16" fmla="*/ 0 h 154"/>
                    <a:gd name="T17" fmla="*/ 421 w 421"/>
                    <a:gd name="T18" fmla="*/ 154 h 1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1" h="154">
                      <a:moveTo>
                        <a:pt x="421" y="0"/>
                      </a:moveTo>
                      <a:lnTo>
                        <a:pt x="32" y="154"/>
                      </a:lnTo>
                      <a:lnTo>
                        <a:pt x="205" y="74"/>
                      </a:lnTo>
                      <a:lnTo>
                        <a:pt x="0" y="107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78" name="Freeform 117">
                  <a:extLst>
                    <a:ext uri="{FF2B5EF4-FFF2-40B4-BE49-F238E27FC236}">
                      <a16:creationId xmlns:a16="http://schemas.microsoft.com/office/drawing/2014/main" id="{7E2DC5F7-1624-40F0-86B0-C9598EC5AE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6" y="1488"/>
                  <a:ext cx="152" cy="431"/>
                </a:xfrm>
                <a:custGeom>
                  <a:avLst/>
                  <a:gdLst>
                    <a:gd name="T0" fmla="*/ 152 w 152"/>
                    <a:gd name="T1" fmla="*/ 0 h 431"/>
                    <a:gd name="T2" fmla="*/ 0 w 152"/>
                    <a:gd name="T3" fmla="*/ 398 h 431"/>
                    <a:gd name="T4" fmla="*/ 80 w 152"/>
                    <a:gd name="T5" fmla="*/ 221 h 431"/>
                    <a:gd name="T6" fmla="*/ 47 w 152"/>
                    <a:gd name="T7" fmla="*/ 431 h 431"/>
                    <a:gd name="T8" fmla="*/ 152 w 152"/>
                    <a:gd name="T9" fmla="*/ 0 h 4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2"/>
                    <a:gd name="T16" fmla="*/ 0 h 431"/>
                    <a:gd name="T17" fmla="*/ 152 w 152"/>
                    <a:gd name="T18" fmla="*/ 431 h 4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2" h="431">
                      <a:moveTo>
                        <a:pt x="152" y="0"/>
                      </a:moveTo>
                      <a:lnTo>
                        <a:pt x="0" y="398"/>
                      </a:lnTo>
                      <a:lnTo>
                        <a:pt x="80" y="221"/>
                      </a:lnTo>
                      <a:lnTo>
                        <a:pt x="47" y="4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79" name="Freeform 118">
                  <a:extLst>
                    <a:ext uri="{FF2B5EF4-FFF2-40B4-BE49-F238E27FC236}">
                      <a16:creationId xmlns:a16="http://schemas.microsoft.com/office/drawing/2014/main" id="{30775C20-64E9-40DE-8F48-C0176A2183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6" y="1033"/>
                  <a:ext cx="152" cy="429"/>
                </a:xfrm>
                <a:custGeom>
                  <a:avLst/>
                  <a:gdLst>
                    <a:gd name="T0" fmla="*/ 152 w 152"/>
                    <a:gd name="T1" fmla="*/ 429 h 429"/>
                    <a:gd name="T2" fmla="*/ 0 w 152"/>
                    <a:gd name="T3" fmla="*/ 32 h 429"/>
                    <a:gd name="T4" fmla="*/ 80 w 152"/>
                    <a:gd name="T5" fmla="*/ 209 h 429"/>
                    <a:gd name="T6" fmla="*/ 47 w 152"/>
                    <a:gd name="T7" fmla="*/ 0 h 429"/>
                    <a:gd name="T8" fmla="*/ 152 w 152"/>
                    <a:gd name="T9" fmla="*/ 429 h 4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2"/>
                    <a:gd name="T16" fmla="*/ 0 h 429"/>
                    <a:gd name="T17" fmla="*/ 152 w 152"/>
                    <a:gd name="T18" fmla="*/ 429 h 4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2" h="429">
                      <a:moveTo>
                        <a:pt x="152" y="429"/>
                      </a:moveTo>
                      <a:lnTo>
                        <a:pt x="0" y="32"/>
                      </a:lnTo>
                      <a:lnTo>
                        <a:pt x="80" y="209"/>
                      </a:lnTo>
                      <a:lnTo>
                        <a:pt x="47" y="0"/>
                      </a:lnTo>
                      <a:lnTo>
                        <a:pt x="152" y="429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80" name="Freeform 119">
                  <a:extLst>
                    <a:ext uri="{FF2B5EF4-FFF2-40B4-BE49-F238E27FC236}">
                      <a16:creationId xmlns:a16="http://schemas.microsoft.com/office/drawing/2014/main" id="{C479339E-7969-4B39-977D-615C9D7165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" y="1124"/>
                  <a:ext cx="308" cy="339"/>
                </a:xfrm>
                <a:custGeom>
                  <a:avLst/>
                  <a:gdLst>
                    <a:gd name="T0" fmla="*/ 308 w 308"/>
                    <a:gd name="T1" fmla="*/ 339 h 339"/>
                    <a:gd name="T2" fmla="*/ 109 w 308"/>
                    <a:gd name="T3" fmla="*/ 0 h 339"/>
                    <a:gd name="T4" fmla="*/ 204 w 308"/>
                    <a:gd name="T5" fmla="*/ 192 h 339"/>
                    <a:gd name="T6" fmla="*/ 19 w 308"/>
                    <a:gd name="T7" fmla="*/ 0 h 339"/>
                    <a:gd name="T8" fmla="*/ 174 w 308"/>
                    <a:gd name="T9" fmla="*/ 212 h 339"/>
                    <a:gd name="T10" fmla="*/ 0 w 308"/>
                    <a:gd name="T11" fmla="*/ 113 h 339"/>
                    <a:gd name="T12" fmla="*/ 308 w 308"/>
                    <a:gd name="T13" fmla="*/ 339 h 33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8"/>
                    <a:gd name="T22" fmla="*/ 0 h 339"/>
                    <a:gd name="T23" fmla="*/ 308 w 308"/>
                    <a:gd name="T24" fmla="*/ 339 h 33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8" h="339">
                      <a:moveTo>
                        <a:pt x="308" y="339"/>
                      </a:moveTo>
                      <a:lnTo>
                        <a:pt x="109" y="0"/>
                      </a:lnTo>
                      <a:lnTo>
                        <a:pt x="204" y="192"/>
                      </a:lnTo>
                      <a:lnTo>
                        <a:pt x="19" y="0"/>
                      </a:lnTo>
                      <a:lnTo>
                        <a:pt x="174" y="212"/>
                      </a:lnTo>
                      <a:lnTo>
                        <a:pt x="0" y="113"/>
                      </a:lnTo>
                      <a:lnTo>
                        <a:pt x="308" y="339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81" name="Freeform 120">
                  <a:extLst>
                    <a:ext uri="{FF2B5EF4-FFF2-40B4-BE49-F238E27FC236}">
                      <a16:creationId xmlns:a16="http://schemas.microsoft.com/office/drawing/2014/main" id="{6F128CDC-37FB-4D24-9E63-41B16FB3B7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47" y="1420"/>
                  <a:ext cx="433" cy="104"/>
                </a:xfrm>
                <a:custGeom>
                  <a:avLst/>
                  <a:gdLst>
                    <a:gd name="T0" fmla="*/ 433 w 433"/>
                    <a:gd name="T1" fmla="*/ 51 h 104"/>
                    <a:gd name="T2" fmla="*/ 76 w 433"/>
                    <a:gd name="T3" fmla="*/ 0 h 104"/>
                    <a:gd name="T4" fmla="*/ 243 w 433"/>
                    <a:gd name="T5" fmla="*/ 37 h 104"/>
                    <a:gd name="T6" fmla="*/ 0 w 433"/>
                    <a:gd name="T7" fmla="*/ 69 h 104"/>
                    <a:gd name="T8" fmla="*/ 236 w 433"/>
                    <a:gd name="T9" fmla="*/ 67 h 104"/>
                    <a:gd name="T10" fmla="*/ 68 w 433"/>
                    <a:gd name="T11" fmla="*/ 104 h 104"/>
                    <a:gd name="T12" fmla="*/ 433 w 433"/>
                    <a:gd name="T13" fmla="*/ 51 h 10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33"/>
                    <a:gd name="T22" fmla="*/ 0 h 104"/>
                    <a:gd name="T23" fmla="*/ 433 w 433"/>
                    <a:gd name="T24" fmla="*/ 104 h 10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33" h="104">
                      <a:moveTo>
                        <a:pt x="433" y="51"/>
                      </a:moveTo>
                      <a:lnTo>
                        <a:pt x="76" y="0"/>
                      </a:lnTo>
                      <a:lnTo>
                        <a:pt x="243" y="37"/>
                      </a:lnTo>
                      <a:lnTo>
                        <a:pt x="0" y="69"/>
                      </a:lnTo>
                      <a:lnTo>
                        <a:pt x="236" y="67"/>
                      </a:lnTo>
                      <a:lnTo>
                        <a:pt x="68" y="104"/>
                      </a:lnTo>
                      <a:lnTo>
                        <a:pt x="433" y="51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82" name="Freeform 121">
                  <a:extLst>
                    <a:ext uri="{FF2B5EF4-FFF2-40B4-BE49-F238E27FC236}">
                      <a16:creationId xmlns:a16="http://schemas.microsoft.com/office/drawing/2014/main" id="{1E51E4BD-E97D-4467-8954-DFFF8DA182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8" y="1124"/>
                  <a:ext cx="309" cy="339"/>
                </a:xfrm>
                <a:custGeom>
                  <a:avLst/>
                  <a:gdLst>
                    <a:gd name="T0" fmla="*/ 0 w 309"/>
                    <a:gd name="T1" fmla="*/ 339 h 339"/>
                    <a:gd name="T2" fmla="*/ 200 w 309"/>
                    <a:gd name="T3" fmla="*/ 0 h 339"/>
                    <a:gd name="T4" fmla="*/ 104 w 309"/>
                    <a:gd name="T5" fmla="*/ 192 h 339"/>
                    <a:gd name="T6" fmla="*/ 290 w 309"/>
                    <a:gd name="T7" fmla="*/ 0 h 339"/>
                    <a:gd name="T8" fmla="*/ 135 w 309"/>
                    <a:gd name="T9" fmla="*/ 212 h 339"/>
                    <a:gd name="T10" fmla="*/ 309 w 309"/>
                    <a:gd name="T11" fmla="*/ 113 h 339"/>
                    <a:gd name="T12" fmla="*/ 0 w 309"/>
                    <a:gd name="T13" fmla="*/ 339 h 33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9"/>
                    <a:gd name="T22" fmla="*/ 0 h 339"/>
                    <a:gd name="T23" fmla="*/ 309 w 309"/>
                    <a:gd name="T24" fmla="*/ 339 h 33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9" h="339">
                      <a:moveTo>
                        <a:pt x="0" y="339"/>
                      </a:moveTo>
                      <a:lnTo>
                        <a:pt x="200" y="0"/>
                      </a:lnTo>
                      <a:lnTo>
                        <a:pt x="104" y="192"/>
                      </a:lnTo>
                      <a:lnTo>
                        <a:pt x="290" y="0"/>
                      </a:lnTo>
                      <a:lnTo>
                        <a:pt x="135" y="212"/>
                      </a:lnTo>
                      <a:lnTo>
                        <a:pt x="309" y="113"/>
                      </a:lnTo>
                      <a:lnTo>
                        <a:pt x="0" y="339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83" name="Freeform 122">
                  <a:extLst>
                    <a:ext uri="{FF2B5EF4-FFF2-40B4-BE49-F238E27FC236}">
                      <a16:creationId xmlns:a16="http://schemas.microsoft.com/office/drawing/2014/main" id="{B08CCB56-81AB-4759-A420-0E63E75BA2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8" y="1420"/>
                  <a:ext cx="434" cy="104"/>
                </a:xfrm>
                <a:custGeom>
                  <a:avLst/>
                  <a:gdLst>
                    <a:gd name="T0" fmla="*/ 0 w 434"/>
                    <a:gd name="T1" fmla="*/ 51 h 104"/>
                    <a:gd name="T2" fmla="*/ 358 w 434"/>
                    <a:gd name="T3" fmla="*/ 0 h 104"/>
                    <a:gd name="T4" fmla="*/ 191 w 434"/>
                    <a:gd name="T5" fmla="*/ 37 h 104"/>
                    <a:gd name="T6" fmla="*/ 434 w 434"/>
                    <a:gd name="T7" fmla="*/ 69 h 104"/>
                    <a:gd name="T8" fmla="*/ 198 w 434"/>
                    <a:gd name="T9" fmla="*/ 67 h 104"/>
                    <a:gd name="T10" fmla="*/ 365 w 434"/>
                    <a:gd name="T11" fmla="*/ 104 h 104"/>
                    <a:gd name="T12" fmla="*/ 0 w 434"/>
                    <a:gd name="T13" fmla="*/ 51 h 10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34"/>
                    <a:gd name="T22" fmla="*/ 0 h 104"/>
                    <a:gd name="T23" fmla="*/ 434 w 434"/>
                    <a:gd name="T24" fmla="*/ 104 h 10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34" h="104">
                      <a:moveTo>
                        <a:pt x="0" y="51"/>
                      </a:moveTo>
                      <a:lnTo>
                        <a:pt x="358" y="0"/>
                      </a:lnTo>
                      <a:lnTo>
                        <a:pt x="191" y="37"/>
                      </a:lnTo>
                      <a:lnTo>
                        <a:pt x="434" y="69"/>
                      </a:lnTo>
                      <a:lnTo>
                        <a:pt x="198" y="67"/>
                      </a:lnTo>
                      <a:lnTo>
                        <a:pt x="365" y="104"/>
                      </a:lnTo>
                      <a:lnTo>
                        <a:pt x="0" y="51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84" name="Freeform 123">
                  <a:extLst>
                    <a:ext uri="{FF2B5EF4-FFF2-40B4-BE49-F238E27FC236}">
                      <a16:creationId xmlns:a16="http://schemas.microsoft.com/office/drawing/2014/main" id="{1E93EFF0-97B5-455B-9032-D6C6705507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7" y="1008"/>
                  <a:ext cx="103" cy="442"/>
                </a:xfrm>
                <a:custGeom>
                  <a:avLst/>
                  <a:gdLst>
                    <a:gd name="T0" fmla="*/ 53 w 103"/>
                    <a:gd name="T1" fmla="*/ 442 h 442"/>
                    <a:gd name="T2" fmla="*/ 103 w 103"/>
                    <a:gd name="T3" fmla="*/ 77 h 442"/>
                    <a:gd name="T4" fmla="*/ 67 w 103"/>
                    <a:gd name="T5" fmla="*/ 247 h 442"/>
                    <a:gd name="T6" fmla="*/ 34 w 103"/>
                    <a:gd name="T7" fmla="*/ 0 h 442"/>
                    <a:gd name="T8" fmla="*/ 36 w 103"/>
                    <a:gd name="T9" fmla="*/ 240 h 442"/>
                    <a:gd name="T10" fmla="*/ 0 w 103"/>
                    <a:gd name="T11" fmla="*/ 70 h 442"/>
                    <a:gd name="T12" fmla="*/ 53 w 103"/>
                    <a:gd name="T13" fmla="*/ 442 h 4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3"/>
                    <a:gd name="T22" fmla="*/ 0 h 442"/>
                    <a:gd name="T23" fmla="*/ 103 w 103"/>
                    <a:gd name="T24" fmla="*/ 442 h 44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3" h="442">
                      <a:moveTo>
                        <a:pt x="53" y="442"/>
                      </a:moveTo>
                      <a:lnTo>
                        <a:pt x="103" y="77"/>
                      </a:lnTo>
                      <a:lnTo>
                        <a:pt x="67" y="247"/>
                      </a:lnTo>
                      <a:lnTo>
                        <a:pt x="34" y="0"/>
                      </a:lnTo>
                      <a:lnTo>
                        <a:pt x="36" y="240"/>
                      </a:lnTo>
                      <a:lnTo>
                        <a:pt x="0" y="70"/>
                      </a:lnTo>
                      <a:lnTo>
                        <a:pt x="53" y="442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  <p:sp>
              <p:nvSpPr>
                <p:cNvPr id="23585" name="Freeform 124">
                  <a:extLst>
                    <a:ext uri="{FF2B5EF4-FFF2-40B4-BE49-F238E27FC236}">
                      <a16:creationId xmlns:a16="http://schemas.microsoft.com/office/drawing/2014/main" id="{C4234756-0E0E-434D-B627-0F9DB0FFA8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9" y="1497"/>
                  <a:ext cx="103" cy="443"/>
                </a:xfrm>
                <a:custGeom>
                  <a:avLst/>
                  <a:gdLst>
                    <a:gd name="T0" fmla="*/ 53 w 103"/>
                    <a:gd name="T1" fmla="*/ 0 h 443"/>
                    <a:gd name="T2" fmla="*/ 103 w 103"/>
                    <a:gd name="T3" fmla="*/ 364 h 443"/>
                    <a:gd name="T4" fmla="*/ 67 w 103"/>
                    <a:gd name="T5" fmla="*/ 196 h 443"/>
                    <a:gd name="T6" fmla="*/ 34 w 103"/>
                    <a:gd name="T7" fmla="*/ 443 h 443"/>
                    <a:gd name="T8" fmla="*/ 36 w 103"/>
                    <a:gd name="T9" fmla="*/ 202 h 443"/>
                    <a:gd name="T10" fmla="*/ 0 w 103"/>
                    <a:gd name="T11" fmla="*/ 373 h 443"/>
                    <a:gd name="T12" fmla="*/ 53 w 103"/>
                    <a:gd name="T13" fmla="*/ 0 h 4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3"/>
                    <a:gd name="T22" fmla="*/ 0 h 443"/>
                    <a:gd name="T23" fmla="*/ 103 w 103"/>
                    <a:gd name="T24" fmla="*/ 443 h 44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3" h="443">
                      <a:moveTo>
                        <a:pt x="53" y="0"/>
                      </a:moveTo>
                      <a:lnTo>
                        <a:pt x="103" y="364"/>
                      </a:lnTo>
                      <a:lnTo>
                        <a:pt x="67" y="196"/>
                      </a:lnTo>
                      <a:lnTo>
                        <a:pt x="34" y="443"/>
                      </a:lnTo>
                      <a:lnTo>
                        <a:pt x="36" y="202"/>
                      </a:lnTo>
                      <a:lnTo>
                        <a:pt x="0" y="373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0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en-US"/>
                </a:p>
              </p:txBody>
            </p:sp>
          </p:grpSp>
        </p:grpSp>
        <p:sp>
          <p:nvSpPr>
            <p:cNvPr id="23571" name="Freeform 125">
              <a:extLst>
                <a:ext uri="{FF2B5EF4-FFF2-40B4-BE49-F238E27FC236}">
                  <a16:creationId xmlns:a16="http://schemas.microsoft.com/office/drawing/2014/main" id="{0FF14D85-9E3C-4936-AEEC-5B700CA4D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1236"/>
              <a:ext cx="502" cy="525"/>
            </a:xfrm>
            <a:custGeom>
              <a:avLst/>
              <a:gdLst>
                <a:gd name="T0" fmla="*/ 260 w 502"/>
                <a:gd name="T1" fmla="*/ 0 h 525"/>
                <a:gd name="T2" fmla="*/ 270 w 502"/>
                <a:gd name="T3" fmla="*/ 212 h 525"/>
                <a:gd name="T4" fmla="*/ 335 w 502"/>
                <a:gd name="T5" fmla="*/ 28 h 525"/>
                <a:gd name="T6" fmla="*/ 290 w 502"/>
                <a:gd name="T7" fmla="*/ 216 h 525"/>
                <a:gd name="T8" fmla="*/ 436 w 502"/>
                <a:gd name="T9" fmla="*/ 60 h 525"/>
                <a:gd name="T10" fmla="*/ 302 w 502"/>
                <a:gd name="T11" fmla="*/ 216 h 525"/>
                <a:gd name="T12" fmla="*/ 477 w 502"/>
                <a:gd name="T13" fmla="*/ 162 h 525"/>
                <a:gd name="T14" fmla="*/ 309 w 502"/>
                <a:gd name="T15" fmla="*/ 228 h 525"/>
                <a:gd name="T16" fmla="*/ 502 w 502"/>
                <a:gd name="T17" fmla="*/ 239 h 525"/>
                <a:gd name="T18" fmla="*/ 292 w 502"/>
                <a:gd name="T19" fmla="*/ 246 h 525"/>
                <a:gd name="T20" fmla="*/ 480 w 502"/>
                <a:gd name="T21" fmla="*/ 306 h 525"/>
                <a:gd name="T22" fmla="*/ 304 w 502"/>
                <a:gd name="T23" fmla="*/ 258 h 525"/>
                <a:gd name="T24" fmla="*/ 438 w 502"/>
                <a:gd name="T25" fmla="*/ 430 h 525"/>
                <a:gd name="T26" fmla="*/ 290 w 502"/>
                <a:gd name="T27" fmla="*/ 270 h 525"/>
                <a:gd name="T28" fmla="*/ 337 w 502"/>
                <a:gd name="T29" fmla="*/ 450 h 525"/>
                <a:gd name="T30" fmla="*/ 272 w 502"/>
                <a:gd name="T31" fmla="*/ 272 h 525"/>
                <a:gd name="T32" fmla="*/ 260 w 502"/>
                <a:gd name="T33" fmla="*/ 525 h 525"/>
                <a:gd name="T34" fmla="*/ 258 w 502"/>
                <a:gd name="T35" fmla="*/ 262 h 525"/>
                <a:gd name="T36" fmla="*/ 178 w 502"/>
                <a:gd name="T37" fmla="*/ 463 h 525"/>
                <a:gd name="T38" fmla="*/ 248 w 502"/>
                <a:gd name="T39" fmla="*/ 262 h 525"/>
                <a:gd name="T40" fmla="*/ 85 w 502"/>
                <a:gd name="T41" fmla="*/ 434 h 525"/>
                <a:gd name="T42" fmla="*/ 223 w 502"/>
                <a:gd name="T43" fmla="*/ 258 h 525"/>
                <a:gd name="T44" fmla="*/ 36 w 502"/>
                <a:gd name="T45" fmla="*/ 313 h 525"/>
                <a:gd name="T46" fmla="*/ 229 w 502"/>
                <a:gd name="T47" fmla="*/ 241 h 525"/>
                <a:gd name="T48" fmla="*/ 0 w 502"/>
                <a:gd name="T49" fmla="*/ 239 h 525"/>
                <a:gd name="T50" fmla="*/ 231 w 502"/>
                <a:gd name="T51" fmla="*/ 231 h 525"/>
                <a:gd name="T52" fmla="*/ 46 w 502"/>
                <a:gd name="T53" fmla="*/ 169 h 525"/>
                <a:gd name="T54" fmla="*/ 225 w 502"/>
                <a:gd name="T55" fmla="*/ 221 h 525"/>
                <a:gd name="T56" fmla="*/ 105 w 502"/>
                <a:gd name="T57" fmla="*/ 76 h 525"/>
                <a:gd name="T58" fmla="*/ 241 w 502"/>
                <a:gd name="T59" fmla="*/ 221 h 525"/>
                <a:gd name="T60" fmla="*/ 180 w 502"/>
                <a:gd name="T61" fmla="*/ 17 h 525"/>
                <a:gd name="T62" fmla="*/ 252 w 502"/>
                <a:gd name="T63" fmla="*/ 208 h 525"/>
                <a:gd name="T64" fmla="*/ 260 w 502"/>
                <a:gd name="T65" fmla="*/ 0 h 5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02"/>
                <a:gd name="T100" fmla="*/ 0 h 525"/>
                <a:gd name="T101" fmla="*/ 502 w 502"/>
                <a:gd name="T102" fmla="*/ 525 h 5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02" h="525">
                  <a:moveTo>
                    <a:pt x="260" y="0"/>
                  </a:moveTo>
                  <a:lnTo>
                    <a:pt x="270" y="212"/>
                  </a:lnTo>
                  <a:lnTo>
                    <a:pt x="335" y="28"/>
                  </a:lnTo>
                  <a:lnTo>
                    <a:pt x="290" y="216"/>
                  </a:lnTo>
                  <a:lnTo>
                    <a:pt x="436" y="60"/>
                  </a:lnTo>
                  <a:lnTo>
                    <a:pt x="302" y="216"/>
                  </a:lnTo>
                  <a:lnTo>
                    <a:pt x="477" y="162"/>
                  </a:lnTo>
                  <a:lnTo>
                    <a:pt x="309" y="228"/>
                  </a:lnTo>
                  <a:lnTo>
                    <a:pt x="502" y="239"/>
                  </a:lnTo>
                  <a:lnTo>
                    <a:pt x="292" y="246"/>
                  </a:lnTo>
                  <a:lnTo>
                    <a:pt x="480" y="306"/>
                  </a:lnTo>
                  <a:lnTo>
                    <a:pt x="304" y="258"/>
                  </a:lnTo>
                  <a:lnTo>
                    <a:pt x="438" y="430"/>
                  </a:lnTo>
                  <a:lnTo>
                    <a:pt x="290" y="270"/>
                  </a:lnTo>
                  <a:lnTo>
                    <a:pt x="337" y="450"/>
                  </a:lnTo>
                  <a:lnTo>
                    <a:pt x="272" y="272"/>
                  </a:lnTo>
                  <a:lnTo>
                    <a:pt x="260" y="525"/>
                  </a:lnTo>
                  <a:lnTo>
                    <a:pt x="258" y="262"/>
                  </a:lnTo>
                  <a:lnTo>
                    <a:pt x="178" y="463"/>
                  </a:lnTo>
                  <a:lnTo>
                    <a:pt x="248" y="262"/>
                  </a:lnTo>
                  <a:lnTo>
                    <a:pt x="85" y="434"/>
                  </a:lnTo>
                  <a:lnTo>
                    <a:pt x="223" y="258"/>
                  </a:lnTo>
                  <a:lnTo>
                    <a:pt x="36" y="313"/>
                  </a:lnTo>
                  <a:lnTo>
                    <a:pt x="229" y="241"/>
                  </a:lnTo>
                  <a:lnTo>
                    <a:pt x="0" y="239"/>
                  </a:lnTo>
                  <a:lnTo>
                    <a:pt x="231" y="231"/>
                  </a:lnTo>
                  <a:lnTo>
                    <a:pt x="46" y="169"/>
                  </a:lnTo>
                  <a:lnTo>
                    <a:pt x="225" y="221"/>
                  </a:lnTo>
                  <a:lnTo>
                    <a:pt x="105" y="76"/>
                  </a:lnTo>
                  <a:lnTo>
                    <a:pt x="241" y="221"/>
                  </a:lnTo>
                  <a:lnTo>
                    <a:pt x="180" y="17"/>
                  </a:lnTo>
                  <a:lnTo>
                    <a:pt x="252" y="208"/>
                  </a:lnTo>
                  <a:lnTo>
                    <a:pt x="26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72" name="Freeform 126">
              <a:extLst>
                <a:ext uri="{FF2B5EF4-FFF2-40B4-BE49-F238E27FC236}">
                  <a16:creationId xmlns:a16="http://schemas.microsoft.com/office/drawing/2014/main" id="{98D68262-5853-4E57-AB55-DD1EF2752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1" y="1129"/>
              <a:ext cx="747" cy="701"/>
            </a:xfrm>
            <a:custGeom>
              <a:avLst/>
              <a:gdLst>
                <a:gd name="T0" fmla="*/ 219 w 747"/>
                <a:gd name="T1" fmla="*/ 22 h 701"/>
                <a:gd name="T2" fmla="*/ 362 w 747"/>
                <a:gd name="T3" fmla="*/ 309 h 701"/>
                <a:gd name="T4" fmla="*/ 311 w 747"/>
                <a:gd name="T5" fmla="*/ 0 h 701"/>
                <a:gd name="T6" fmla="*/ 379 w 747"/>
                <a:gd name="T7" fmla="*/ 299 h 701"/>
                <a:gd name="T8" fmla="*/ 439 w 747"/>
                <a:gd name="T9" fmla="*/ 7 h 701"/>
                <a:gd name="T10" fmla="*/ 405 w 747"/>
                <a:gd name="T11" fmla="*/ 307 h 701"/>
                <a:gd name="T12" fmla="*/ 540 w 747"/>
                <a:gd name="T13" fmla="*/ 22 h 701"/>
                <a:gd name="T14" fmla="*/ 428 w 747"/>
                <a:gd name="T15" fmla="*/ 310 h 701"/>
                <a:gd name="T16" fmla="*/ 698 w 747"/>
                <a:gd name="T17" fmla="*/ 163 h 701"/>
                <a:gd name="T18" fmla="*/ 434 w 747"/>
                <a:gd name="T19" fmla="*/ 326 h 701"/>
                <a:gd name="T20" fmla="*/ 733 w 747"/>
                <a:gd name="T21" fmla="*/ 267 h 701"/>
                <a:gd name="T22" fmla="*/ 432 w 747"/>
                <a:gd name="T23" fmla="*/ 342 h 701"/>
                <a:gd name="T24" fmla="*/ 747 w 747"/>
                <a:gd name="T25" fmla="*/ 408 h 701"/>
                <a:gd name="T26" fmla="*/ 430 w 747"/>
                <a:gd name="T27" fmla="*/ 360 h 701"/>
                <a:gd name="T28" fmla="*/ 694 w 747"/>
                <a:gd name="T29" fmla="*/ 506 h 701"/>
                <a:gd name="T30" fmla="*/ 423 w 747"/>
                <a:gd name="T31" fmla="*/ 377 h 701"/>
                <a:gd name="T32" fmla="*/ 552 w 747"/>
                <a:gd name="T33" fmla="*/ 678 h 701"/>
                <a:gd name="T34" fmla="*/ 399 w 747"/>
                <a:gd name="T35" fmla="*/ 381 h 701"/>
                <a:gd name="T36" fmla="*/ 451 w 747"/>
                <a:gd name="T37" fmla="*/ 696 h 701"/>
                <a:gd name="T38" fmla="*/ 385 w 747"/>
                <a:gd name="T39" fmla="*/ 377 h 701"/>
                <a:gd name="T40" fmla="*/ 318 w 747"/>
                <a:gd name="T41" fmla="*/ 678 h 701"/>
                <a:gd name="T42" fmla="*/ 371 w 747"/>
                <a:gd name="T43" fmla="*/ 367 h 701"/>
                <a:gd name="T44" fmla="*/ 213 w 747"/>
                <a:gd name="T45" fmla="*/ 701 h 701"/>
                <a:gd name="T46" fmla="*/ 357 w 747"/>
                <a:gd name="T47" fmla="*/ 365 h 701"/>
                <a:gd name="T48" fmla="*/ 37 w 747"/>
                <a:gd name="T49" fmla="*/ 547 h 701"/>
                <a:gd name="T50" fmla="*/ 348 w 747"/>
                <a:gd name="T51" fmla="*/ 354 h 701"/>
                <a:gd name="T52" fmla="*/ 6 w 747"/>
                <a:gd name="T53" fmla="*/ 419 h 701"/>
                <a:gd name="T54" fmla="*/ 334 w 747"/>
                <a:gd name="T55" fmla="*/ 342 h 701"/>
                <a:gd name="T56" fmla="*/ 0 w 747"/>
                <a:gd name="T57" fmla="*/ 278 h 701"/>
                <a:gd name="T58" fmla="*/ 340 w 747"/>
                <a:gd name="T59" fmla="*/ 330 h 701"/>
                <a:gd name="T60" fmla="*/ 23 w 747"/>
                <a:gd name="T61" fmla="*/ 163 h 701"/>
                <a:gd name="T62" fmla="*/ 336 w 747"/>
                <a:gd name="T63" fmla="*/ 313 h 701"/>
                <a:gd name="T64" fmla="*/ 219 w 747"/>
                <a:gd name="T65" fmla="*/ 22 h 7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47"/>
                <a:gd name="T100" fmla="*/ 0 h 701"/>
                <a:gd name="T101" fmla="*/ 747 w 747"/>
                <a:gd name="T102" fmla="*/ 701 h 70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47" h="701">
                  <a:moveTo>
                    <a:pt x="219" y="22"/>
                  </a:moveTo>
                  <a:lnTo>
                    <a:pt x="362" y="309"/>
                  </a:lnTo>
                  <a:lnTo>
                    <a:pt x="311" y="0"/>
                  </a:lnTo>
                  <a:lnTo>
                    <a:pt x="379" y="299"/>
                  </a:lnTo>
                  <a:lnTo>
                    <a:pt x="439" y="7"/>
                  </a:lnTo>
                  <a:lnTo>
                    <a:pt x="405" y="307"/>
                  </a:lnTo>
                  <a:lnTo>
                    <a:pt x="540" y="22"/>
                  </a:lnTo>
                  <a:lnTo>
                    <a:pt x="428" y="310"/>
                  </a:lnTo>
                  <a:lnTo>
                    <a:pt x="698" y="163"/>
                  </a:lnTo>
                  <a:lnTo>
                    <a:pt x="434" y="326"/>
                  </a:lnTo>
                  <a:lnTo>
                    <a:pt x="733" y="267"/>
                  </a:lnTo>
                  <a:lnTo>
                    <a:pt x="432" y="342"/>
                  </a:lnTo>
                  <a:lnTo>
                    <a:pt x="747" y="408"/>
                  </a:lnTo>
                  <a:lnTo>
                    <a:pt x="430" y="360"/>
                  </a:lnTo>
                  <a:lnTo>
                    <a:pt x="694" y="506"/>
                  </a:lnTo>
                  <a:lnTo>
                    <a:pt x="423" y="377"/>
                  </a:lnTo>
                  <a:lnTo>
                    <a:pt x="552" y="678"/>
                  </a:lnTo>
                  <a:lnTo>
                    <a:pt x="399" y="381"/>
                  </a:lnTo>
                  <a:lnTo>
                    <a:pt x="451" y="696"/>
                  </a:lnTo>
                  <a:lnTo>
                    <a:pt x="385" y="377"/>
                  </a:lnTo>
                  <a:lnTo>
                    <a:pt x="318" y="678"/>
                  </a:lnTo>
                  <a:lnTo>
                    <a:pt x="371" y="367"/>
                  </a:lnTo>
                  <a:lnTo>
                    <a:pt x="213" y="701"/>
                  </a:lnTo>
                  <a:lnTo>
                    <a:pt x="357" y="365"/>
                  </a:lnTo>
                  <a:lnTo>
                    <a:pt x="37" y="547"/>
                  </a:lnTo>
                  <a:lnTo>
                    <a:pt x="348" y="354"/>
                  </a:lnTo>
                  <a:lnTo>
                    <a:pt x="6" y="419"/>
                  </a:lnTo>
                  <a:lnTo>
                    <a:pt x="334" y="342"/>
                  </a:lnTo>
                  <a:lnTo>
                    <a:pt x="0" y="278"/>
                  </a:lnTo>
                  <a:lnTo>
                    <a:pt x="340" y="330"/>
                  </a:lnTo>
                  <a:lnTo>
                    <a:pt x="23" y="163"/>
                  </a:lnTo>
                  <a:lnTo>
                    <a:pt x="336" y="313"/>
                  </a:lnTo>
                  <a:lnTo>
                    <a:pt x="219" y="22"/>
                  </a:lnTo>
                  <a:close/>
                </a:path>
              </a:pathLst>
            </a:custGeom>
            <a:solidFill>
              <a:srgbClr val="808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73" name="Freeform 127">
              <a:extLst>
                <a:ext uri="{FF2B5EF4-FFF2-40B4-BE49-F238E27FC236}">
                  <a16:creationId xmlns:a16="http://schemas.microsoft.com/office/drawing/2014/main" id="{44C05F30-5059-4C7E-AD5F-EE2786603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7" y="1321"/>
              <a:ext cx="312" cy="326"/>
            </a:xfrm>
            <a:custGeom>
              <a:avLst/>
              <a:gdLst>
                <a:gd name="T0" fmla="*/ 161 w 312"/>
                <a:gd name="T1" fmla="*/ 0 h 326"/>
                <a:gd name="T2" fmla="*/ 168 w 312"/>
                <a:gd name="T3" fmla="*/ 131 h 326"/>
                <a:gd name="T4" fmla="*/ 208 w 312"/>
                <a:gd name="T5" fmla="*/ 17 h 326"/>
                <a:gd name="T6" fmla="*/ 180 w 312"/>
                <a:gd name="T7" fmla="*/ 134 h 326"/>
                <a:gd name="T8" fmla="*/ 269 w 312"/>
                <a:gd name="T9" fmla="*/ 36 h 326"/>
                <a:gd name="T10" fmla="*/ 188 w 312"/>
                <a:gd name="T11" fmla="*/ 134 h 326"/>
                <a:gd name="T12" fmla="*/ 296 w 312"/>
                <a:gd name="T13" fmla="*/ 100 h 326"/>
                <a:gd name="T14" fmla="*/ 192 w 312"/>
                <a:gd name="T15" fmla="*/ 141 h 326"/>
                <a:gd name="T16" fmla="*/ 312 w 312"/>
                <a:gd name="T17" fmla="*/ 148 h 326"/>
                <a:gd name="T18" fmla="*/ 182 w 312"/>
                <a:gd name="T19" fmla="*/ 152 h 326"/>
                <a:gd name="T20" fmla="*/ 299 w 312"/>
                <a:gd name="T21" fmla="*/ 189 h 326"/>
                <a:gd name="T22" fmla="*/ 189 w 312"/>
                <a:gd name="T23" fmla="*/ 160 h 326"/>
                <a:gd name="T24" fmla="*/ 271 w 312"/>
                <a:gd name="T25" fmla="*/ 267 h 326"/>
                <a:gd name="T26" fmla="*/ 180 w 312"/>
                <a:gd name="T27" fmla="*/ 167 h 326"/>
                <a:gd name="T28" fmla="*/ 209 w 312"/>
                <a:gd name="T29" fmla="*/ 279 h 326"/>
                <a:gd name="T30" fmla="*/ 169 w 312"/>
                <a:gd name="T31" fmla="*/ 168 h 326"/>
                <a:gd name="T32" fmla="*/ 161 w 312"/>
                <a:gd name="T33" fmla="*/ 326 h 326"/>
                <a:gd name="T34" fmla="*/ 159 w 312"/>
                <a:gd name="T35" fmla="*/ 162 h 326"/>
                <a:gd name="T36" fmla="*/ 111 w 312"/>
                <a:gd name="T37" fmla="*/ 288 h 326"/>
                <a:gd name="T38" fmla="*/ 154 w 312"/>
                <a:gd name="T39" fmla="*/ 162 h 326"/>
                <a:gd name="T40" fmla="*/ 53 w 312"/>
                <a:gd name="T41" fmla="*/ 271 h 326"/>
                <a:gd name="T42" fmla="*/ 140 w 312"/>
                <a:gd name="T43" fmla="*/ 160 h 326"/>
                <a:gd name="T44" fmla="*/ 23 w 312"/>
                <a:gd name="T45" fmla="*/ 195 h 326"/>
                <a:gd name="T46" fmla="*/ 143 w 312"/>
                <a:gd name="T47" fmla="*/ 149 h 326"/>
                <a:gd name="T48" fmla="*/ 0 w 312"/>
                <a:gd name="T49" fmla="*/ 148 h 326"/>
                <a:gd name="T50" fmla="*/ 143 w 312"/>
                <a:gd name="T51" fmla="*/ 142 h 326"/>
                <a:gd name="T52" fmla="*/ 30 w 312"/>
                <a:gd name="T53" fmla="*/ 104 h 326"/>
                <a:gd name="T54" fmla="*/ 141 w 312"/>
                <a:gd name="T55" fmla="*/ 137 h 326"/>
                <a:gd name="T56" fmla="*/ 66 w 312"/>
                <a:gd name="T57" fmla="*/ 47 h 326"/>
                <a:gd name="T58" fmla="*/ 151 w 312"/>
                <a:gd name="T59" fmla="*/ 137 h 326"/>
                <a:gd name="T60" fmla="*/ 112 w 312"/>
                <a:gd name="T61" fmla="*/ 9 h 326"/>
                <a:gd name="T62" fmla="*/ 157 w 312"/>
                <a:gd name="T63" fmla="*/ 129 h 326"/>
                <a:gd name="T64" fmla="*/ 161 w 312"/>
                <a:gd name="T65" fmla="*/ 0 h 32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12"/>
                <a:gd name="T100" fmla="*/ 0 h 326"/>
                <a:gd name="T101" fmla="*/ 312 w 312"/>
                <a:gd name="T102" fmla="*/ 326 h 32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12" h="326">
                  <a:moveTo>
                    <a:pt x="161" y="0"/>
                  </a:moveTo>
                  <a:lnTo>
                    <a:pt x="168" y="131"/>
                  </a:lnTo>
                  <a:lnTo>
                    <a:pt x="208" y="17"/>
                  </a:lnTo>
                  <a:lnTo>
                    <a:pt x="180" y="134"/>
                  </a:lnTo>
                  <a:lnTo>
                    <a:pt x="269" y="36"/>
                  </a:lnTo>
                  <a:lnTo>
                    <a:pt x="188" y="134"/>
                  </a:lnTo>
                  <a:lnTo>
                    <a:pt x="296" y="100"/>
                  </a:lnTo>
                  <a:lnTo>
                    <a:pt x="192" y="141"/>
                  </a:lnTo>
                  <a:lnTo>
                    <a:pt x="312" y="148"/>
                  </a:lnTo>
                  <a:lnTo>
                    <a:pt x="182" y="152"/>
                  </a:lnTo>
                  <a:lnTo>
                    <a:pt x="299" y="189"/>
                  </a:lnTo>
                  <a:lnTo>
                    <a:pt x="189" y="160"/>
                  </a:lnTo>
                  <a:lnTo>
                    <a:pt x="271" y="267"/>
                  </a:lnTo>
                  <a:lnTo>
                    <a:pt x="180" y="167"/>
                  </a:lnTo>
                  <a:lnTo>
                    <a:pt x="209" y="279"/>
                  </a:lnTo>
                  <a:lnTo>
                    <a:pt x="169" y="168"/>
                  </a:lnTo>
                  <a:lnTo>
                    <a:pt x="161" y="326"/>
                  </a:lnTo>
                  <a:lnTo>
                    <a:pt x="159" y="162"/>
                  </a:lnTo>
                  <a:lnTo>
                    <a:pt x="111" y="288"/>
                  </a:lnTo>
                  <a:lnTo>
                    <a:pt x="154" y="162"/>
                  </a:lnTo>
                  <a:lnTo>
                    <a:pt x="53" y="271"/>
                  </a:lnTo>
                  <a:lnTo>
                    <a:pt x="140" y="160"/>
                  </a:lnTo>
                  <a:lnTo>
                    <a:pt x="23" y="195"/>
                  </a:lnTo>
                  <a:lnTo>
                    <a:pt x="143" y="149"/>
                  </a:lnTo>
                  <a:lnTo>
                    <a:pt x="0" y="148"/>
                  </a:lnTo>
                  <a:lnTo>
                    <a:pt x="143" y="142"/>
                  </a:lnTo>
                  <a:lnTo>
                    <a:pt x="30" y="104"/>
                  </a:lnTo>
                  <a:lnTo>
                    <a:pt x="141" y="137"/>
                  </a:lnTo>
                  <a:lnTo>
                    <a:pt x="66" y="47"/>
                  </a:lnTo>
                  <a:lnTo>
                    <a:pt x="151" y="137"/>
                  </a:lnTo>
                  <a:lnTo>
                    <a:pt x="112" y="9"/>
                  </a:lnTo>
                  <a:lnTo>
                    <a:pt x="157" y="129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C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23681" name="Picture 129" descr="Animate">
            <a:extLst>
              <a:ext uri="{FF2B5EF4-FFF2-40B4-BE49-F238E27FC236}">
                <a16:creationId xmlns:a16="http://schemas.microsoft.com/office/drawing/2014/main" id="{7FB5C9E0-E126-4D61-A869-750837C58B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40280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682" name="Picture 130" descr="Animate">
            <a:extLst>
              <a:ext uri="{FF2B5EF4-FFF2-40B4-BE49-F238E27FC236}">
                <a16:creationId xmlns:a16="http://schemas.microsoft.com/office/drawing/2014/main" id="{5A502990-57FF-435B-8D6A-F8BD5A24973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627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683" name="Picture 131" descr="Animate">
            <a:extLst>
              <a:ext uri="{FF2B5EF4-FFF2-40B4-BE49-F238E27FC236}">
                <a16:creationId xmlns:a16="http://schemas.microsoft.com/office/drawing/2014/main" id="{AD59B7D1-BF1F-4E07-B812-74E2638733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2131" y="3336132"/>
            <a:ext cx="67913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684" name="Picture 132" descr="Animate">
            <a:extLst>
              <a:ext uri="{FF2B5EF4-FFF2-40B4-BE49-F238E27FC236}">
                <a16:creationId xmlns:a16="http://schemas.microsoft.com/office/drawing/2014/main" id="{FFE3B683-D830-4775-B252-8B96068CE28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4" name="AutoShape 28">
            <a:extLst>
              <a:ext uri="{FF2B5EF4-FFF2-40B4-BE49-F238E27FC236}">
                <a16:creationId xmlns:a16="http://schemas.microsoft.com/office/drawing/2014/main" id="{C01EE56E-0AB2-49FA-A0F2-9DCBF970B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3860801"/>
            <a:ext cx="3168650" cy="2735263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</a:rPr>
              <a:t>Phối hợp cả 3 phương pháp</a:t>
            </a:r>
          </a:p>
        </p:txBody>
      </p:sp>
      <p:grpSp>
        <p:nvGrpSpPr>
          <p:cNvPr id="4099" name="Group 135">
            <a:extLst>
              <a:ext uri="{FF2B5EF4-FFF2-40B4-BE49-F238E27FC236}">
                <a16:creationId xmlns:a16="http://schemas.microsoft.com/office/drawing/2014/main" id="{55630DDA-C1E6-4AAE-9C57-CF8DB0A2DED4}"/>
              </a:ext>
            </a:extLst>
          </p:cNvPr>
          <p:cNvGrpSpPr>
            <a:grpSpLocks/>
          </p:cNvGrpSpPr>
          <p:nvPr/>
        </p:nvGrpSpPr>
        <p:grpSpPr bwMode="auto">
          <a:xfrm>
            <a:off x="-96688" y="-155575"/>
            <a:ext cx="12457384" cy="7169150"/>
            <a:chOff x="-104" y="-98"/>
            <a:chExt cx="5968" cy="4516"/>
          </a:xfrm>
        </p:grpSpPr>
        <p:pic>
          <p:nvPicPr>
            <p:cNvPr id="4107" name="Picture 136" descr="n3">
              <a:extLst>
                <a:ext uri="{FF2B5EF4-FFF2-40B4-BE49-F238E27FC236}">
                  <a16:creationId xmlns:a16="http://schemas.microsoft.com/office/drawing/2014/main" id="{5480CE4B-70AF-4AB7-AE26-9487724D8B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8" name="Picture 137" descr="n3">
              <a:extLst>
                <a:ext uri="{FF2B5EF4-FFF2-40B4-BE49-F238E27FC236}">
                  <a16:creationId xmlns:a16="http://schemas.microsoft.com/office/drawing/2014/main" id="{6D7E022D-5820-4024-919F-DBA4CE3638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138" descr="n3">
              <a:extLst>
                <a:ext uri="{FF2B5EF4-FFF2-40B4-BE49-F238E27FC236}">
                  <a16:creationId xmlns:a16="http://schemas.microsoft.com/office/drawing/2014/main" id="{A83F5CE9-C3AD-4108-B28E-2015C7DB1F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Picture 139" descr="n3">
              <a:extLst>
                <a:ext uri="{FF2B5EF4-FFF2-40B4-BE49-F238E27FC236}">
                  <a16:creationId xmlns:a16="http://schemas.microsoft.com/office/drawing/2014/main" id="{7D6E23AD-A4AE-412B-831A-C719C9A077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11" name="Picture 15" descr="Cover">
            <a:extLst>
              <a:ext uri="{FF2B5EF4-FFF2-40B4-BE49-F238E27FC236}">
                <a16:creationId xmlns:a16="http://schemas.microsoft.com/office/drawing/2014/main" id="{9A1C181B-CDB8-498F-B969-3FD4184DA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407" y="2846934"/>
            <a:ext cx="3552825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 descr="Cover">
            <a:extLst>
              <a:ext uri="{FF2B5EF4-FFF2-40B4-BE49-F238E27FC236}">
                <a16:creationId xmlns:a16="http://schemas.microsoft.com/office/drawing/2014/main" id="{CE189CE4-B4B0-4207-A712-8D5DAE1A0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116" y="602283"/>
            <a:ext cx="5129212" cy="207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7" descr="Cover">
            <a:extLst>
              <a:ext uri="{FF2B5EF4-FFF2-40B4-BE49-F238E27FC236}">
                <a16:creationId xmlns:a16="http://schemas.microsoft.com/office/drawing/2014/main" id="{4E8E483B-678E-46F6-A38C-B5D58851F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63" y="826782"/>
            <a:ext cx="48783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8" descr="Cover">
            <a:extLst>
              <a:ext uri="{FF2B5EF4-FFF2-40B4-BE49-F238E27FC236}">
                <a16:creationId xmlns:a16="http://schemas.microsoft.com/office/drawing/2014/main" id="{BA581C00-3D3A-4260-99D3-FBDFA497F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9" y="2060575"/>
            <a:ext cx="2682875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0" name="Arc 24">
            <a:extLst>
              <a:ext uri="{FF2B5EF4-FFF2-40B4-BE49-F238E27FC236}">
                <a16:creationId xmlns:a16="http://schemas.microsoft.com/office/drawing/2014/main" id="{1A4D8A05-D075-4361-8EB8-3108229B3C4B}"/>
              </a:ext>
            </a:extLst>
          </p:cNvPr>
          <p:cNvSpPr>
            <a:spLocks/>
          </p:cNvSpPr>
          <p:nvPr/>
        </p:nvSpPr>
        <p:spPr bwMode="auto">
          <a:xfrm rot="10800000">
            <a:off x="1484473" y="1351450"/>
            <a:ext cx="2736850" cy="3589718"/>
          </a:xfrm>
          <a:custGeom>
            <a:avLst/>
            <a:gdLst>
              <a:gd name="T0" fmla="*/ 2147483647 w 21600"/>
              <a:gd name="T1" fmla="*/ 0 h 22208"/>
              <a:gd name="T2" fmla="*/ 2147483647 w 21600"/>
              <a:gd name="T3" fmla="*/ 2147483647 h 22208"/>
              <a:gd name="T4" fmla="*/ 0 w 21600"/>
              <a:gd name="T5" fmla="*/ 2147483647 h 22208"/>
              <a:gd name="T6" fmla="*/ 0 60000 65536"/>
              <a:gd name="T7" fmla="*/ 0 60000 65536"/>
              <a:gd name="T8" fmla="*/ 0 60000 65536"/>
              <a:gd name="T9" fmla="*/ 0 w 21600"/>
              <a:gd name="T10" fmla="*/ 0 h 22208"/>
              <a:gd name="T11" fmla="*/ 21600 w 21600"/>
              <a:gd name="T12" fmla="*/ 22208 h 2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08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</a:path>
              <a:path w="21600" h="22208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  <a:lnTo>
                  <a:pt x="0" y="17535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1" name="Arc 25">
            <a:extLst>
              <a:ext uri="{FF2B5EF4-FFF2-40B4-BE49-F238E27FC236}">
                <a16:creationId xmlns:a16="http://schemas.microsoft.com/office/drawing/2014/main" id="{25E56881-66B0-439A-B565-EA29BE6FA552}"/>
              </a:ext>
            </a:extLst>
          </p:cNvPr>
          <p:cNvSpPr>
            <a:spLocks/>
          </p:cNvSpPr>
          <p:nvPr/>
        </p:nvSpPr>
        <p:spPr bwMode="auto">
          <a:xfrm rot="4027788">
            <a:off x="5825813" y="-1102662"/>
            <a:ext cx="3138485" cy="6414791"/>
          </a:xfrm>
          <a:custGeom>
            <a:avLst/>
            <a:gdLst>
              <a:gd name="T0" fmla="*/ 2147483647 w 21600"/>
              <a:gd name="T1" fmla="*/ 0 h 22208"/>
              <a:gd name="T2" fmla="*/ 2147483647 w 21600"/>
              <a:gd name="T3" fmla="*/ 2147483647 h 22208"/>
              <a:gd name="T4" fmla="*/ 0 w 21600"/>
              <a:gd name="T5" fmla="*/ 2147483647 h 22208"/>
              <a:gd name="T6" fmla="*/ 0 60000 65536"/>
              <a:gd name="T7" fmla="*/ 0 60000 65536"/>
              <a:gd name="T8" fmla="*/ 0 60000 65536"/>
              <a:gd name="T9" fmla="*/ 0 w 21600"/>
              <a:gd name="T10" fmla="*/ 0 h 22208"/>
              <a:gd name="T11" fmla="*/ 21600 w 21600"/>
              <a:gd name="T12" fmla="*/ 22208 h 2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08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</a:path>
              <a:path w="21600" h="22208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  <a:lnTo>
                  <a:pt x="0" y="17535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2" name="Arc 26">
            <a:extLst>
              <a:ext uri="{FF2B5EF4-FFF2-40B4-BE49-F238E27FC236}">
                <a16:creationId xmlns:a16="http://schemas.microsoft.com/office/drawing/2014/main" id="{B8ACA11A-B67E-425F-811F-505AD3A4B817}"/>
              </a:ext>
            </a:extLst>
          </p:cNvPr>
          <p:cNvSpPr>
            <a:spLocks/>
          </p:cNvSpPr>
          <p:nvPr/>
        </p:nvSpPr>
        <p:spPr bwMode="auto">
          <a:xfrm rot="5961788">
            <a:off x="5194501" y="2645731"/>
            <a:ext cx="3125526" cy="3743632"/>
          </a:xfrm>
          <a:custGeom>
            <a:avLst/>
            <a:gdLst>
              <a:gd name="T0" fmla="*/ 2147483647 w 21600"/>
              <a:gd name="T1" fmla="*/ 0 h 22224"/>
              <a:gd name="T2" fmla="*/ 2147483647 w 21600"/>
              <a:gd name="T3" fmla="*/ 2147483647 h 22224"/>
              <a:gd name="T4" fmla="*/ 0 w 21600"/>
              <a:gd name="T5" fmla="*/ 2147483647 h 22224"/>
              <a:gd name="T6" fmla="*/ 0 60000 65536"/>
              <a:gd name="T7" fmla="*/ 0 60000 65536"/>
              <a:gd name="T8" fmla="*/ 0 60000 65536"/>
              <a:gd name="T9" fmla="*/ 0 w 21600"/>
              <a:gd name="T10" fmla="*/ 0 h 22224"/>
              <a:gd name="T11" fmla="*/ 21600 w 21600"/>
              <a:gd name="T12" fmla="*/ 22224 h 22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24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12"/>
                  <a:pt x="21427" y="20684"/>
                  <a:pt x="21084" y="22223"/>
                </a:cubicBezTo>
              </a:path>
              <a:path w="21600" h="22224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12"/>
                  <a:pt x="21427" y="20684"/>
                  <a:pt x="21084" y="22223"/>
                </a:cubicBezTo>
                <a:lnTo>
                  <a:pt x="0" y="17535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 animBg="1"/>
      <p:bldP spid="4120" grpId="0" animBg="1"/>
      <p:bldP spid="4121" grpId="0" animBg="1"/>
      <p:bldP spid="41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7CAFF3A-CC40-4215-BE93-FD0E603FD9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46631" y="980728"/>
            <a:ext cx="8229600" cy="2304256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BÀI 9</a:t>
            </a:r>
            <a:r>
              <a:rPr lang="en-US" altLang="en-US" sz="4000" b="1">
                <a:solidFill>
                  <a:srgbClr val="990000"/>
                </a:solidFill>
                <a:latin typeface="Times New Roman" panose="02020603050405020304" pitchFamily="18" charset="0"/>
              </a:rPr>
              <a:t> </a:t>
            </a:r>
            <a:br>
              <a:rPr lang="en-US" altLang="en-US" sz="4000" b="1">
                <a:solidFill>
                  <a:srgbClr val="990000"/>
                </a:solidFill>
                <a:latin typeface="Times New Roman" panose="02020603050405020304" pitchFamily="18" charset="0"/>
              </a:rPr>
            </a:br>
            <a:r>
              <a:rPr lang="en-US" altLang="en-US" sz="4000" b="1">
                <a:solidFill>
                  <a:srgbClr val="00B050"/>
                </a:solidFill>
                <a:latin typeface="Times New Roman" panose="02020603050405020304" pitchFamily="18" charset="0"/>
              </a:rPr>
              <a:t>PHÂN TÍCH ĐA THỨC THÀNH NHÂN TỬ BẰNG  CÁCH PHỐI HỢP NHIỀU PHƯƠNG PHÁP</a:t>
            </a:r>
            <a:endParaRPr lang="en-US" altLang="en-US" sz="4000" b="1">
              <a:solidFill>
                <a:srgbClr val="00B050"/>
              </a:solidFill>
            </a:endParaRPr>
          </a:p>
        </p:txBody>
      </p:sp>
      <p:grpSp>
        <p:nvGrpSpPr>
          <p:cNvPr id="5125" name="Group 135">
            <a:extLst>
              <a:ext uri="{FF2B5EF4-FFF2-40B4-BE49-F238E27FC236}">
                <a16:creationId xmlns:a16="http://schemas.microsoft.com/office/drawing/2014/main" id="{D57C5402-C1EB-4A8E-8E06-C2CA1EB1B9F8}"/>
              </a:ext>
            </a:extLst>
          </p:cNvPr>
          <p:cNvGrpSpPr>
            <a:grpSpLocks/>
          </p:cNvGrpSpPr>
          <p:nvPr/>
        </p:nvGrpSpPr>
        <p:grpSpPr bwMode="auto">
          <a:xfrm>
            <a:off x="-96688" y="-155575"/>
            <a:ext cx="12288688" cy="7169150"/>
            <a:chOff x="-104" y="-98"/>
            <a:chExt cx="5968" cy="4516"/>
          </a:xfrm>
        </p:grpSpPr>
        <p:pic>
          <p:nvPicPr>
            <p:cNvPr id="5126" name="Picture 136" descr="n3">
              <a:extLst>
                <a:ext uri="{FF2B5EF4-FFF2-40B4-BE49-F238E27FC236}">
                  <a16:creationId xmlns:a16="http://schemas.microsoft.com/office/drawing/2014/main" id="{CC2EC61B-F60F-4C97-B3D6-6F95FF9F6F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7" name="Picture 137" descr="n3">
              <a:extLst>
                <a:ext uri="{FF2B5EF4-FFF2-40B4-BE49-F238E27FC236}">
                  <a16:creationId xmlns:a16="http://schemas.microsoft.com/office/drawing/2014/main" id="{86CC185C-B30B-4E5F-B51E-2689B9A597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138" descr="n3">
              <a:extLst>
                <a:ext uri="{FF2B5EF4-FFF2-40B4-BE49-F238E27FC236}">
                  <a16:creationId xmlns:a16="http://schemas.microsoft.com/office/drawing/2014/main" id="{808F5F21-4F31-45CC-8994-900CC6E51F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9" name="Picture 139" descr="n3">
              <a:extLst>
                <a:ext uri="{FF2B5EF4-FFF2-40B4-BE49-F238E27FC236}">
                  <a16:creationId xmlns:a16="http://schemas.microsoft.com/office/drawing/2014/main" id="{12F3A47F-AB74-4E51-86B5-ED2116CA09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TextBox 14">
            <a:extLst>
              <a:ext uri="{FF2B5EF4-FFF2-40B4-BE49-F238E27FC236}">
                <a16:creationId xmlns:a16="http://schemas.microsoft.com/office/drawing/2014/main" id="{653C8EDD-12DF-4B27-BEF4-45A8B034F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765175"/>
            <a:ext cx="849788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Phân tích đa thức sau thành nhân tử:</a:t>
            </a:r>
          </a:p>
          <a:p>
            <a:pPr algn="ctr" eaLnBrk="1" hangingPunct="1"/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</a:t>
            </a:r>
            <a:r>
              <a:rPr lang="en-US" altLang="en-US" sz="28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+ 10x</a:t>
            </a:r>
            <a:r>
              <a:rPr lang="en-US" altLang="en-US" sz="28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+ 5xy</a:t>
            </a:r>
            <a:r>
              <a:rPr lang="en-US" altLang="en-US" sz="28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vi-VN" altLang="en-US" sz="2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147" name="Group 135">
            <a:extLst>
              <a:ext uri="{FF2B5EF4-FFF2-40B4-BE49-F238E27FC236}">
                <a16:creationId xmlns:a16="http://schemas.microsoft.com/office/drawing/2014/main" id="{D9AF6FAA-AD21-4967-BFC0-23CEF9EB691D}"/>
              </a:ext>
            </a:extLst>
          </p:cNvPr>
          <p:cNvGrpSpPr>
            <a:grpSpLocks/>
          </p:cNvGrpSpPr>
          <p:nvPr/>
        </p:nvGrpSpPr>
        <p:grpSpPr bwMode="auto">
          <a:xfrm>
            <a:off x="-96688" y="-155575"/>
            <a:ext cx="12288688" cy="7169150"/>
            <a:chOff x="-104" y="-98"/>
            <a:chExt cx="5968" cy="4516"/>
          </a:xfrm>
        </p:grpSpPr>
        <p:pic>
          <p:nvPicPr>
            <p:cNvPr id="6155" name="Picture 136" descr="n3">
              <a:extLst>
                <a:ext uri="{FF2B5EF4-FFF2-40B4-BE49-F238E27FC236}">
                  <a16:creationId xmlns:a16="http://schemas.microsoft.com/office/drawing/2014/main" id="{4A258489-1E54-4635-B1DE-25F05B087B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137" descr="n3">
              <a:extLst>
                <a:ext uri="{FF2B5EF4-FFF2-40B4-BE49-F238E27FC236}">
                  <a16:creationId xmlns:a16="http://schemas.microsoft.com/office/drawing/2014/main" id="{83042105-47B8-4017-8144-02A6FA243E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138" descr="n3">
              <a:extLst>
                <a:ext uri="{FF2B5EF4-FFF2-40B4-BE49-F238E27FC236}">
                  <a16:creationId xmlns:a16="http://schemas.microsoft.com/office/drawing/2014/main" id="{45A4BEDB-1247-4936-BE41-0E4414C939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139" descr="n3">
              <a:extLst>
                <a:ext uri="{FF2B5EF4-FFF2-40B4-BE49-F238E27FC236}">
                  <a16:creationId xmlns:a16="http://schemas.microsoft.com/office/drawing/2014/main" id="{965B7AC6-C68C-419F-B1AB-AC478AACA5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76" name="Text Box 32">
            <a:extLst>
              <a:ext uri="{FF2B5EF4-FFF2-40B4-BE49-F238E27FC236}">
                <a16:creationId xmlns:a16="http://schemas.microsoft.com/office/drawing/2014/main" id="{B17D7A08-720D-47A9-8C17-1D2CA852E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4" y="1916113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6177" name="Text Box 33">
            <a:extLst>
              <a:ext uri="{FF2B5EF4-FFF2-40B4-BE49-F238E27FC236}">
                <a16:creationId xmlns:a16="http://schemas.microsoft.com/office/drawing/2014/main" id="{27C008C4-92CC-4B54-BA6E-E52C2D57E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1" y="2454276"/>
            <a:ext cx="3318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+ 10x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+ 5xy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78" name="Text Box 34">
            <a:extLst>
              <a:ext uri="{FF2B5EF4-FFF2-40B4-BE49-F238E27FC236}">
                <a16:creationId xmlns:a16="http://schemas.microsoft.com/office/drawing/2014/main" id="{6FF7D7F9-7537-4EC3-93D5-D38E0C00C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3141664"/>
            <a:ext cx="34499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5x (x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+ 2xy + y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179" name="Text Box 35">
            <a:extLst>
              <a:ext uri="{FF2B5EF4-FFF2-40B4-BE49-F238E27FC236}">
                <a16:creationId xmlns:a16="http://schemas.microsoft.com/office/drawing/2014/main" id="{5670B822-5AAE-487F-8428-D28BBABEB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3789364"/>
            <a:ext cx="22926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5x (x + y)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81" name="AutoShape 37">
            <a:extLst>
              <a:ext uri="{FF2B5EF4-FFF2-40B4-BE49-F238E27FC236}">
                <a16:creationId xmlns:a16="http://schemas.microsoft.com/office/drawing/2014/main" id="{9DA286FA-3258-4D66-B125-2DBBB1F5B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52739"/>
            <a:ext cx="2411413" cy="1152525"/>
          </a:xfrm>
          <a:prstGeom prst="wedgeRoundRectCallout">
            <a:avLst>
              <a:gd name="adj1" fmla="val 60995"/>
              <a:gd name="adj2" fmla="val 5234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hằng đẳng thức</a:t>
            </a:r>
          </a:p>
        </p:txBody>
      </p:sp>
      <p:sp>
        <p:nvSpPr>
          <p:cNvPr id="6182" name="AutoShape 38">
            <a:extLst>
              <a:ext uri="{FF2B5EF4-FFF2-40B4-BE49-F238E27FC236}">
                <a16:creationId xmlns:a16="http://schemas.microsoft.com/office/drawing/2014/main" id="{C07A5628-604B-41E6-BE65-35FD3BF1C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01" y="2213088"/>
            <a:ext cx="2520950" cy="1800225"/>
          </a:xfrm>
          <a:prstGeom prst="wedgeRoundRectCallout">
            <a:avLst>
              <a:gd name="adj1" fmla="val -77519"/>
              <a:gd name="adj2" fmla="val 1949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99E93E06-10D4-4C19-9827-B6A68A518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3423" y="4890196"/>
            <a:ext cx="835342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phân tích đa thức trên thành nhân tử ta đã sử dụng những phương pháp nào để phân tích ?</a:t>
            </a:r>
          </a:p>
        </p:txBody>
      </p:sp>
      <p:pic>
        <p:nvPicPr>
          <p:cNvPr id="6162" name="Picture 18" descr="question_pop_up_from_box_hg_clr">
            <a:extLst>
              <a:ext uri="{FF2B5EF4-FFF2-40B4-BE49-F238E27FC236}">
                <a16:creationId xmlns:a16="http://schemas.microsoft.com/office/drawing/2014/main" id="{BE3715E7-58BE-4422-822B-23DE73FDD0C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37384"/>
            <a:ext cx="1054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76" grpId="0"/>
      <p:bldP spid="6177" grpId="0"/>
      <p:bldP spid="6178" grpId="0"/>
      <p:bldP spid="6179" grpId="0"/>
      <p:bldP spid="6181" grpId="0" animBg="1"/>
      <p:bldP spid="61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" name="Rectangle 30">
            <a:extLst>
              <a:ext uri="{FF2B5EF4-FFF2-40B4-BE49-F238E27FC236}">
                <a16:creationId xmlns:a16="http://schemas.microsoft.com/office/drawing/2014/main" id="{3F2CE6B3-59FD-4908-8618-94FC5F65F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1" y="1"/>
            <a:ext cx="9109075" cy="5492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39216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9: Phân tích đa thức thành nhân tử bằng cách phối hợp nhiều ph</a:t>
            </a:r>
            <a:r>
              <a:rPr lang="vi-VN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pháp</a:t>
            </a:r>
            <a:endParaRPr lang="vi-VN" sz="2000" b="1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171" name="Group 135">
            <a:extLst>
              <a:ext uri="{FF2B5EF4-FFF2-40B4-BE49-F238E27FC236}">
                <a16:creationId xmlns:a16="http://schemas.microsoft.com/office/drawing/2014/main" id="{24054003-C667-4165-875F-374B307F3D2F}"/>
              </a:ext>
            </a:extLst>
          </p:cNvPr>
          <p:cNvGrpSpPr>
            <a:grpSpLocks/>
          </p:cNvGrpSpPr>
          <p:nvPr/>
        </p:nvGrpSpPr>
        <p:grpSpPr bwMode="auto">
          <a:xfrm>
            <a:off x="0" y="-155575"/>
            <a:ext cx="12192000" cy="7169150"/>
            <a:chOff x="-104" y="-98"/>
            <a:chExt cx="5968" cy="4516"/>
          </a:xfrm>
        </p:grpSpPr>
        <p:pic>
          <p:nvPicPr>
            <p:cNvPr id="7182" name="Picture 136" descr="n3">
              <a:extLst>
                <a:ext uri="{FF2B5EF4-FFF2-40B4-BE49-F238E27FC236}">
                  <a16:creationId xmlns:a16="http://schemas.microsoft.com/office/drawing/2014/main" id="{45ABDB54-9536-4D10-9B5F-1302EFA153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3" name="Picture 137" descr="n3">
              <a:extLst>
                <a:ext uri="{FF2B5EF4-FFF2-40B4-BE49-F238E27FC236}">
                  <a16:creationId xmlns:a16="http://schemas.microsoft.com/office/drawing/2014/main" id="{2BAA8831-8EDF-4ABC-B940-DAB0E68A63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4" name="Picture 138" descr="n3">
              <a:extLst>
                <a:ext uri="{FF2B5EF4-FFF2-40B4-BE49-F238E27FC236}">
                  <a16:creationId xmlns:a16="http://schemas.microsoft.com/office/drawing/2014/main" id="{0DBE2305-7FBE-4859-9BD7-5A6EE63AD8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5" name="Picture 139" descr="n3">
              <a:extLst>
                <a:ext uri="{FF2B5EF4-FFF2-40B4-BE49-F238E27FC236}">
                  <a16:creationId xmlns:a16="http://schemas.microsoft.com/office/drawing/2014/main" id="{F403DF28-B4C0-4C14-AB8F-3A6A81DB1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91" name="TextBox 14">
            <a:extLst>
              <a:ext uri="{FF2B5EF4-FFF2-40B4-BE49-F238E27FC236}">
                <a16:creationId xmlns:a16="http://schemas.microsoft.com/office/drawing/2014/main" id="{C4944558-8D07-4085-97BE-19F5CA2DB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38" y="571500"/>
            <a:ext cx="90725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>
                <a:solidFill>
                  <a:srgbClr val="990000"/>
                </a:solidFill>
              </a:rPr>
              <a:t>Ví dụ 2</a:t>
            </a:r>
            <a:r>
              <a:rPr lang="en-US" altLang="en-US" sz="2800" b="1">
                <a:solidFill>
                  <a:srgbClr val="990000"/>
                </a:solidFill>
              </a:rPr>
              <a:t>:</a:t>
            </a:r>
            <a:r>
              <a:rPr lang="en-US" altLang="en-US" sz="2800" b="1">
                <a:solidFill>
                  <a:srgbClr val="0000FF"/>
                </a:solidFill>
              </a:rPr>
              <a:t> Phân tích đa thức sau thành nhân tử:</a:t>
            </a:r>
          </a:p>
          <a:p>
            <a:pPr algn="ctr" eaLnBrk="1" hangingPunct="1"/>
            <a:r>
              <a:rPr lang="en-US" altLang="en-US" sz="2800" b="1">
                <a:solidFill>
                  <a:srgbClr val="990000"/>
                </a:solidFill>
              </a:rPr>
              <a:t>x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>
                <a:solidFill>
                  <a:srgbClr val="990000"/>
                </a:solidFill>
              </a:rPr>
              <a:t> – 2xy + y</a:t>
            </a:r>
            <a:r>
              <a:rPr lang="en-US" altLang="en-US" sz="2800" b="1" baseline="30000">
                <a:solidFill>
                  <a:srgbClr val="990000"/>
                </a:solidFill>
              </a:rPr>
              <a:t>2</a:t>
            </a:r>
            <a:r>
              <a:rPr lang="en-US" altLang="en-US" sz="2800" b="1">
                <a:solidFill>
                  <a:srgbClr val="990000"/>
                </a:solidFill>
              </a:rPr>
              <a:t> - 25</a:t>
            </a:r>
            <a:endParaRPr lang="vi-VN" altLang="en-US" sz="2800" b="1">
              <a:solidFill>
                <a:srgbClr val="990000"/>
              </a:solidFill>
            </a:endParaRPr>
          </a:p>
        </p:txBody>
      </p:sp>
      <p:sp>
        <p:nvSpPr>
          <p:cNvPr id="7192" name="Text Box 24">
            <a:extLst>
              <a:ext uri="{FF2B5EF4-FFF2-40B4-BE49-F238E27FC236}">
                <a16:creationId xmlns:a16="http://schemas.microsoft.com/office/drawing/2014/main" id="{8BA76CD4-357A-4EDE-8D8E-0AE344AFA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5439" y="2290764"/>
            <a:ext cx="29416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2xy + 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25</a:t>
            </a: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FFB64631-D054-4C79-BD21-DC28383C0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3" y="1571626"/>
            <a:ext cx="11160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600" b="1">
                <a:solidFill>
                  <a:srgbClr val="0000FF"/>
                </a:solidFill>
                <a:latin typeface=".VnArial Narrow" panose="020B7200000000000000" pitchFamily="34" charset="0"/>
              </a:rPr>
              <a:t>:</a:t>
            </a:r>
          </a:p>
        </p:txBody>
      </p:sp>
      <p:sp>
        <p:nvSpPr>
          <p:cNvPr id="7194" name="Text Box 26">
            <a:extLst>
              <a:ext uri="{FF2B5EF4-FFF2-40B4-BE49-F238E27FC236}">
                <a16:creationId xmlns:a16="http://schemas.microsoft.com/office/drawing/2014/main" id="{93DD037A-7670-4A88-A07A-0C94EFDE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4" y="2900364"/>
            <a:ext cx="35083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(x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2xy + 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) – 25</a:t>
            </a:r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62B5998D-F757-43A9-8B89-5D7886980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4" y="3509964"/>
            <a:ext cx="25161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(x  –  y)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5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96" name="Text Box 28">
            <a:extLst>
              <a:ext uri="{FF2B5EF4-FFF2-40B4-BE49-F238E27FC236}">
                <a16:creationId xmlns:a16="http://schemas.microsoft.com/office/drawing/2014/main" id="{362BD4D9-27F8-4FB0-93C6-B4569D238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4" y="4119564"/>
            <a:ext cx="38385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(x – y – 5) (x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y + 5)</a:t>
            </a:r>
          </a:p>
        </p:txBody>
      </p:sp>
      <p:sp>
        <p:nvSpPr>
          <p:cNvPr id="7198" name="AutoShape 30">
            <a:extLst>
              <a:ext uri="{FF2B5EF4-FFF2-40B4-BE49-F238E27FC236}">
                <a16:creationId xmlns:a16="http://schemas.microsoft.com/office/drawing/2014/main" id="{B2BADCC0-412C-4550-8930-7FF7640F2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49501"/>
            <a:ext cx="2051050" cy="1871663"/>
          </a:xfrm>
          <a:prstGeom prst="wedgeRoundRectCallout">
            <a:avLst>
              <a:gd name="adj1" fmla="val 62153"/>
              <a:gd name="adj2" fmla="val 2837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>
                <a:solidFill>
                  <a:schemeClr val="bg1"/>
                </a:solidFill>
              </a:rPr>
              <a:t>Dùng hằng đẳng thức</a:t>
            </a:r>
          </a:p>
        </p:txBody>
      </p:sp>
      <p:sp>
        <p:nvSpPr>
          <p:cNvPr id="7199" name="AutoShape 31">
            <a:extLst>
              <a:ext uri="{FF2B5EF4-FFF2-40B4-BE49-F238E27FC236}">
                <a16:creationId xmlns:a16="http://schemas.microsoft.com/office/drawing/2014/main" id="{19C6E22A-02D2-41B4-84A9-D0944C37A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5" y="3789364"/>
            <a:ext cx="2592388" cy="1152525"/>
          </a:xfrm>
          <a:prstGeom prst="wedgeRoundRectCallout">
            <a:avLst>
              <a:gd name="adj1" fmla="val -63106"/>
              <a:gd name="adj2" fmla="val 606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Dùng hằng hẳng thức</a:t>
            </a:r>
          </a:p>
        </p:txBody>
      </p:sp>
      <p:sp>
        <p:nvSpPr>
          <p:cNvPr id="7200" name="AutoShape 32">
            <a:extLst>
              <a:ext uri="{FF2B5EF4-FFF2-40B4-BE49-F238E27FC236}">
                <a16:creationId xmlns:a16="http://schemas.microsoft.com/office/drawing/2014/main" id="{3D41D237-C16F-40CB-A16D-3A768138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6" y="2420939"/>
            <a:ext cx="2879725" cy="503237"/>
          </a:xfrm>
          <a:prstGeom prst="wedgeRoundRectCallout">
            <a:avLst>
              <a:gd name="adj1" fmla="val -54907"/>
              <a:gd name="adj2" fmla="val 960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Nhóm hạng tử</a:t>
            </a:r>
          </a:p>
        </p:txBody>
      </p:sp>
      <p:sp>
        <p:nvSpPr>
          <p:cNvPr id="7188" name="Rectangle 20">
            <a:extLst>
              <a:ext uri="{FF2B5EF4-FFF2-40B4-BE49-F238E27FC236}">
                <a16:creationId xmlns:a16="http://schemas.microsoft.com/office/drawing/2014/main" id="{EF59BEAB-ED2C-4A11-BA8E-158BCD8E4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969064"/>
            <a:ext cx="82089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solidFill>
                  <a:srgbClr val="990000"/>
                </a:solidFill>
              </a:rPr>
              <a:t>Để phân tích đa thức trên thành nhân tử ta đã sử dụng những phương pháp nào để phân tích ?</a:t>
            </a:r>
          </a:p>
        </p:txBody>
      </p:sp>
      <p:pic>
        <p:nvPicPr>
          <p:cNvPr id="7189" name="Picture 21" descr="question_pop_up_from_box_hg_clr">
            <a:extLst>
              <a:ext uri="{FF2B5EF4-FFF2-40B4-BE49-F238E27FC236}">
                <a16:creationId xmlns:a16="http://schemas.microsoft.com/office/drawing/2014/main" id="{8034389E-34DD-417D-8E34-A4CD1EFFAF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18720"/>
            <a:ext cx="1054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/>
      <p:bldP spid="7192" grpId="0"/>
      <p:bldP spid="7193" grpId="0"/>
      <p:bldP spid="7194" grpId="0"/>
      <p:bldP spid="7195" grpId="0"/>
      <p:bldP spid="7196" grpId="0"/>
      <p:bldP spid="7198" grpId="0" animBg="1"/>
      <p:bldP spid="7199" grpId="0" animBg="1"/>
      <p:bldP spid="72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135">
            <a:extLst>
              <a:ext uri="{FF2B5EF4-FFF2-40B4-BE49-F238E27FC236}">
                <a16:creationId xmlns:a16="http://schemas.microsoft.com/office/drawing/2014/main" id="{9B668A2D-0A83-4F59-B707-50DA42C8873C}"/>
              </a:ext>
            </a:extLst>
          </p:cNvPr>
          <p:cNvGrpSpPr>
            <a:grpSpLocks/>
          </p:cNvGrpSpPr>
          <p:nvPr/>
        </p:nvGrpSpPr>
        <p:grpSpPr bwMode="auto">
          <a:xfrm>
            <a:off x="0" y="-155575"/>
            <a:ext cx="12192000" cy="7169150"/>
            <a:chOff x="-104" y="-98"/>
            <a:chExt cx="5968" cy="4516"/>
          </a:xfrm>
        </p:grpSpPr>
        <p:pic>
          <p:nvPicPr>
            <p:cNvPr id="9223" name="Picture 136" descr="n3">
              <a:extLst>
                <a:ext uri="{FF2B5EF4-FFF2-40B4-BE49-F238E27FC236}">
                  <a16:creationId xmlns:a16="http://schemas.microsoft.com/office/drawing/2014/main" id="{5ABF438D-2DA4-471E-8810-F349260A5C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4" name="Picture 137" descr="n3">
              <a:extLst>
                <a:ext uri="{FF2B5EF4-FFF2-40B4-BE49-F238E27FC236}">
                  <a16:creationId xmlns:a16="http://schemas.microsoft.com/office/drawing/2014/main" id="{5D84473C-AD38-4C43-98A7-98717A4E57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138" descr="n3">
              <a:extLst>
                <a:ext uri="{FF2B5EF4-FFF2-40B4-BE49-F238E27FC236}">
                  <a16:creationId xmlns:a16="http://schemas.microsoft.com/office/drawing/2014/main" id="{1D9BF9B7-E65F-4430-8973-4ABFC3C73A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139" descr="n3">
              <a:extLst>
                <a:ext uri="{FF2B5EF4-FFF2-40B4-BE49-F238E27FC236}">
                  <a16:creationId xmlns:a16="http://schemas.microsoft.com/office/drawing/2014/main" id="{17BA03B1-6545-4064-A699-DAEC912A7C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33" name="Text Box 41">
            <a:extLst>
              <a:ext uri="{FF2B5EF4-FFF2-40B4-BE49-F238E27FC236}">
                <a16:creationId xmlns:a16="http://schemas.microsoft.com/office/drawing/2014/main" id="{0D74D56D-775D-4940-8CAB-4FB06FB1B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052514"/>
            <a:ext cx="8642350" cy="301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	</a:t>
            </a:r>
            <a:r>
              <a:rPr lang="en-US" altLang="en-US" sz="3200" b="1">
                <a:solidFill>
                  <a:srgbClr val="990000"/>
                </a:solidFill>
              </a:rPr>
              <a:t>Khi phân tích một đa thức thành nhân tử nên thực hiện theo các bước sau 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- Đặt nhân tử chung (nếu tất cả các hạng tử có nhân tử chung).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	</a:t>
            </a:r>
          </a:p>
        </p:txBody>
      </p:sp>
      <p:sp>
        <p:nvSpPr>
          <p:cNvPr id="8234" name="Text Box 42">
            <a:extLst>
              <a:ext uri="{FF2B5EF4-FFF2-40B4-BE49-F238E27FC236}">
                <a16:creationId xmlns:a16="http://schemas.microsoft.com/office/drawing/2014/main" id="{2AFDABAF-D315-492F-B59D-E8C949EEF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3284539"/>
            <a:ext cx="89296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- Dùng hằng đẳng thức (nếu có).</a:t>
            </a:r>
          </a:p>
        </p:txBody>
      </p:sp>
      <p:sp>
        <p:nvSpPr>
          <p:cNvPr id="8235" name="Text Box 43">
            <a:extLst>
              <a:ext uri="{FF2B5EF4-FFF2-40B4-BE49-F238E27FC236}">
                <a16:creationId xmlns:a16="http://schemas.microsoft.com/office/drawing/2014/main" id="{773C59B3-0F96-4446-9C9B-D48B80818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3933826"/>
            <a:ext cx="8964612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- Nhóm các hạng tử (thường mỗi nhóm có nhân tử chung hoặc hđt) nếu cần thiết phải đặt dấu “-” trước ngoặc và đổi dấu các hạng tử, hoặc tách các hạng tử.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	</a:t>
            </a:r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58448A8D-50E4-4C9C-B676-6B98ABA7E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1" y="1"/>
            <a:ext cx="9109075" cy="5492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39216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9: Phân tích đa thức thành nhân tử bằng cách phối hợp nhiều ph</a:t>
            </a:r>
            <a:r>
              <a:rPr lang="vi-VN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pháp</a:t>
            </a:r>
            <a:endParaRPr lang="vi-VN" sz="2000" b="1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Group 135">
            <a:extLst>
              <a:ext uri="{FF2B5EF4-FFF2-40B4-BE49-F238E27FC236}">
                <a16:creationId xmlns:a16="http://schemas.microsoft.com/office/drawing/2014/main" id="{EF1D4757-2197-4403-8F20-A0FDDA9F9FE6}"/>
              </a:ext>
            </a:extLst>
          </p:cNvPr>
          <p:cNvGrpSpPr>
            <a:grpSpLocks/>
          </p:cNvGrpSpPr>
          <p:nvPr/>
        </p:nvGrpSpPr>
        <p:grpSpPr bwMode="auto">
          <a:xfrm>
            <a:off x="-240704" y="-155575"/>
            <a:ext cx="12673408" cy="7169150"/>
            <a:chOff x="-104" y="-98"/>
            <a:chExt cx="5968" cy="4516"/>
          </a:xfrm>
        </p:grpSpPr>
        <p:pic>
          <p:nvPicPr>
            <p:cNvPr id="10255" name="Picture 136" descr="n3">
              <a:extLst>
                <a:ext uri="{FF2B5EF4-FFF2-40B4-BE49-F238E27FC236}">
                  <a16:creationId xmlns:a16="http://schemas.microsoft.com/office/drawing/2014/main" id="{D2B1596D-95B9-4387-A5CB-6802AA5FA5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6" name="Picture 137" descr="n3">
              <a:extLst>
                <a:ext uri="{FF2B5EF4-FFF2-40B4-BE49-F238E27FC236}">
                  <a16:creationId xmlns:a16="http://schemas.microsoft.com/office/drawing/2014/main" id="{BCA85E9C-D471-4184-8A12-9AC16C2A9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7" name="Picture 138" descr="n3">
              <a:extLst>
                <a:ext uri="{FF2B5EF4-FFF2-40B4-BE49-F238E27FC236}">
                  <a16:creationId xmlns:a16="http://schemas.microsoft.com/office/drawing/2014/main" id="{A1983AA5-DBC1-424C-BEDF-8683D88171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8" name="Picture 139" descr="n3">
              <a:extLst>
                <a:ext uri="{FF2B5EF4-FFF2-40B4-BE49-F238E27FC236}">
                  <a16:creationId xmlns:a16="http://schemas.microsoft.com/office/drawing/2014/main" id="{1C4FEAF5-B4E0-46B2-BDFC-95FDC62385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60" name="TextBox 14">
            <a:extLst>
              <a:ext uri="{FF2B5EF4-FFF2-40B4-BE49-F238E27FC236}">
                <a16:creationId xmlns:a16="http://schemas.microsoft.com/office/drawing/2014/main" id="{501F3237-2D6C-48FE-94A5-D03DB820E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38" y="908050"/>
            <a:ext cx="9072562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	   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Phân tích đa thức sau thành nhân tử:</a:t>
            </a:r>
          </a:p>
          <a:p>
            <a:pPr algn="ctr" eaLnBrk="1" hangingPunct="1"/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</a:rPr>
              <a:t>2x</a:t>
            </a:r>
            <a:r>
              <a:rPr lang="en-US" altLang="en-US" sz="3200" b="1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</a:rPr>
              <a:t>y – 2xy</a:t>
            </a:r>
            <a:r>
              <a:rPr lang="en-US" altLang="en-US" sz="3200" b="1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</a:rPr>
              <a:t> – 4xy</a:t>
            </a:r>
            <a:r>
              <a:rPr lang="en-US" altLang="en-US" sz="3200" b="1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</a:rPr>
              <a:t> – 2xy </a:t>
            </a:r>
            <a:endParaRPr lang="vi-VN" altLang="en-US" sz="3200" b="1">
              <a:solidFill>
                <a:srgbClr val="99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BCAEE5F5-CDC1-4C2F-9D3E-D91DD4AFA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1" y="2349500"/>
            <a:ext cx="9001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27663" name="Text Box 15">
            <a:extLst>
              <a:ext uri="{FF2B5EF4-FFF2-40B4-BE49-F238E27FC236}">
                <a16:creationId xmlns:a16="http://schemas.microsoft.com/office/drawing/2014/main" id="{6CAA2A6C-2E79-400B-833E-D7A526DCA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2420939"/>
            <a:ext cx="4089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2x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y – 2xy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4xy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2xy </a:t>
            </a:r>
          </a:p>
        </p:txBody>
      </p:sp>
      <p:sp>
        <p:nvSpPr>
          <p:cNvPr id="27664" name="Text Box 16">
            <a:extLst>
              <a:ext uri="{FF2B5EF4-FFF2-40B4-BE49-F238E27FC236}">
                <a16:creationId xmlns:a16="http://schemas.microsoft.com/office/drawing/2014/main" id="{F23306A9-4EA0-404B-AEBB-E98321B75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3249614"/>
            <a:ext cx="36083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2xy (x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2y -1)</a:t>
            </a:r>
          </a:p>
        </p:txBody>
      </p:sp>
      <p:sp>
        <p:nvSpPr>
          <p:cNvPr id="27665" name="Text Box 17">
            <a:extLst>
              <a:ext uri="{FF2B5EF4-FFF2-40B4-BE49-F238E27FC236}">
                <a16:creationId xmlns:a16="http://schemas.microsoft.com/office/drawing/2014/main" id="{F83D4BC6-6DA3-45EF-9B71-3E2530306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138" y="3840164"/>
            <a:ext cx="39798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2xy [x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(y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+ 2y +1)]</a:t>
            </a:r>
          </a:p>
        </p:txBody>
      </p:sp>
      <p:sp>
        <p:nvSpPr>
          <p:cNvPr id="27666" name="Text Box 18">
            <a:extLst>
              <a:ext uri="{FF2B5EF4-FFF2-40B4-BE49-F238E27FC236}">
                <a16:creationId xmlns:a16="http://schemas.microsoft.com/office/drawing/2014/main" id="{FF2DBE03-CE5D-4495-A996-5EA703B8B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1" y="4445001"/>
            <a:ext cx="32861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2xy [x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 – (y + 1)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]</a:t>
            </a:r>
          </a:p>
        </p:txBody>
      </p:sp>
      <p:sp>
        <p:nvSpPr>
          <p:cNvPr id="27667" name="Text Box 19">
            <a:extLst>
              <a:ext uri="{FF2B5EF4-FFF2-40B4-BE49-F238E27FC236}">
                <a16:creationId xmlns:a16="http://schemas.microsoft.com/office/drawing/2014/main" id="{BFBB3097-2950-417D-9B53-AD156C7F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275" y="5006976"/>
            <a:ext cx="51181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2xy [x  – (y+ 1)] [ x + (y + 1)]</a:t>
            </a:r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id="{91079FCA-1A8B-477A-BFC4-1E7450D67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5589589"/>
            <a:ext cx="46783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= 2xy ( x – y – 1) (x + y + 1) </a:t>
            </a:r>
          </a:p>
        </p:txBody>
      </p:sp>
      <p:grpSp>
        <p:nvGrpSpPr>
          <p:cNvPr id="3" name="Group 21">
            <a:extLst>
              <a:ext uri="{FF2B5EF4-FFF2-40B4-BE49-F238E27FC236}">
                <a16:creationId xmlns:a16="http://schemas.microsoft.com/office/drawing/2014/main" id="{3515907E-5208-42CE-805C-E23E5182F21D}"/>
              </a:ext>
            </a:extLst>
          </p:cNvPr>
          <p:cNvGrpSpPr>
            <a:grpSpLocks/>
          </p:cNvGrpSpPr>
          <p:nvPr/>
        </p:nvGrpSpPr>
        <p:grpSpPr bwMode="auto">
          <a:xfrm>
            <a:off x="1703388" y="1052514"/>
            <a:ext cx="6286500" cy="617537"/>
            <a:chOff x="336" y="412"/>
            <a:chExt cx="3552" cy="308"/>
          </a:xfrm>
        </p:grpSpPr>
        <p:sp>
          <p:nvSpPr>
            <p:cNvPr id="10253" name="Rectangle 22">
              <a:extLst>
                <a:ext uri="{FF2B5EF4-FFF2-40B4-BE49-F238E27FC236}">
                  <a16:creationId xmlns:a16="http://schemas.microsoft.com/office/drawing/2014/main" id="{44881647-F44E-43F7-8161-BA7C2F86C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432"/>
              <a:ext cx="288" cy="2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600" b="1">
                  <a:solidFill>
                    <a:srgbClr val="FF3300"/>
                  </a:solidFill>
                  <a:latin typeface=".VnArial Narrow" panose="020B7200000000000000" pitchFamily="34" charset="0"/>
                </a:rPr>
                <a:t>?1</a:t>
              </a:r>
            </a:p>
          </p:txBody>
        </p:sp>
        <p:sp>
          <p:nvSpPr>
            <p:cNvPr id="10254" name="Text Box 23">
              <a:extLst>
                <a:ext uri="{FF2B5EF4-FFF2-40B4-BE49-F238E27FC236}">
                  <a16:creationId xmlns:a16="http://schemas.microsoft.com/office/drawing/2014/main" id="{2958DD2A-6935-4390-A99F-EAB5C0EA2A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412"/>
              <a:ext cx="326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600" b="1">
                <a:solidFill>
                  <a:srgbClr val="FF3300"/>
                </a:solidFill>
                <a:latin typeface=".VnArial Narrow" panose="020B7200000000000000" pitchFamily="34" charset="0"/>
              </a:endParaRPr>
            </a:p>
          </p:txBody>
        </p:sp>
      </p:grpSp>
      <p:sp>
        <p:nvSpPr>
          <p:cNvPr id="19" name="Rectangle 30">
            <a:extLst>
              <a:ext uri="{FF2B5EF4-FFF2-40B4-BE49-F238E27FC236}">
                <a16:creationId xmlns:a16="http://schemas.microsoft.com/office/drawing/2014/main" id="{00D147CF-EFA4-4323-B4BF-10E3BE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1" y="1"/>
            <a:ext cx="9109075" cy="5492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39216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9: Phân tích đa thức thành nhân tử bằng cách phối hợp nhiều ph</a:t>
            </a:r>
            <a:r>
              <a:rPr lang="vi-VN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pháp</a:t>
            </a:r>
            <a:endParaRPr lang="vi-VN" sz="2000" b="1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/>
      <p:bldP spid="27662" grpId="0"/>
      <p:bldP spid="27663" grpId="0"/>
      <p:bldP spid="27664" grpId="0"/>
      <p:bldP spid="27665" grpId="0"/>
      <p:bldP spid="27666" grpId="0"/>
      <p:bldP spid="27667" grpId="0"/>
      <p:bldP spid="276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" name="Group 135">
            <a:extLst>
              <a:ext uri="{FF2B5EF4-FFF2-40B4-BE49-F238E27FC236}">
                <a16:creationId xmlns:a16="http://schemas.microsoft.com/office/drawing/2014/main" id="{A2FC6441-06C3-4D52-BE4B-EE655E4F7604}"/>
              </a:ext>
            </a:extLst>
          </p:cNvPr>
          <p:cNvGrpSpPr>
            <a:grpSpLocks/>
          </p:cNvGrpSpPr>
          <p:nvPr/>
        </p:nvGrpSpPr>
        <p:grpSpPr bwMode="auto">
          <a:xfrm>
            <a:off x="0" y="-155575"/>
            <a:ext cx="12192000" cy="7169150"/>
            <a:chOff x="-104" y="-98"/>
            <a:chExt cx="5968" cy="4516"/>
          </a:xfrm>
        </p:grpSpPr>
        <p:pic>
          <p:nvPicPr>
            <p:cNvPr id="12305" name="Picture 136" descr="n3">
              <a:extLst>
                <a:ext uri="{FF2B5EF4-FFF2-40B4-BE49-F238E27FC236}">
                  <a16:creationId xmlns:a16="http://schemas.microsoft.com/office/drawing/2014/main" id="{762E60DC-13F8-40D1-AE80-D6D88318F3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6" name="Picture 137" descr="n3">
              <a:extLst>
                <a:ext uri="{FF2B5EF4-FFF2-40B4-BE49-F238E27FC236}">
                  <a16:creationId xmlns:a16="http://schemas.microsoft.com/office/drawing/2014/main" id="{B535FCC9-2D52-458B-9C9B-5D8D35CF99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7" name="Picture 138" descr="n3">
              <a:extLst>
                <a:ext uri="{FF2B5EF4-FFF2-40B4-BE49-F238E27FC236}">
                  <a16:creationId xmlns:a16="http://schemas.microsoft.com/office/drawing/2014/main" id="{52C09ECD-FC63-430C-8479-F7AD71D6FA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8" name="Picture 139" descr="n3">
              <a:extLst>
                <a:ext uri="{FF2B5EF4-FFF2-40B4-BE49-F238E27FC236}">
                  <a16:creationId xmlns:a16="http://schemas.microsoft.com/office/drawing/2014/main" id="{E54BC4B9-788D-40B9-8644-2E4BF2DA27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683" name="TextBox 14">
            <a:extLst>
              <a:ext uri="{FF2B5EF4-FFF2-40B4-BE49-F238E27FC236}">
                <a16:creationId xmlns:a16="http://schemas.microsoft.com/office/drawing/2014/main" id="{BFCE6FCE-ABCC-4667-ADF2-7E3BC3DBC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966" y="981076"/>
            <a:ext cx="90725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altLang="en-US" sz="4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nhanh giá trị của biểu thức: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x</a:t>
            </a:r>
            <a:r>
              <a:rPr lang="en-US" altLang="en-US" sz="32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 + 1 – y</a:t>
            </a:r>
            <a:r>
              <a:rPr lang="en-US" altLang="en-US" sz="32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tại 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94,5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altLang="en-US" sz="28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4,5.</a:t>
            </a:r>
            <a:endParaRPr lang="vi-VN" altLang="en-US" sz="2800" b="1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151E349E-AF81-4203-87E8-255CFD245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693988"/>
            <a:ext cx="3060700" cy="59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6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0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 + 1 – y</a:t>
            </a:r>
            <a:r>
              <a:rPr lang="en-US" altLang="en-US" sz="3000" b="1" baseline="30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302" name="Text Box 16">
            <a:extLst>
              <a:ext uri="{FF2B5EF4-FFF2-40B4-BE49-F238E27FC236}">
                <a16:creationId xmlns:a16="http://schemas.microsoft.com/office/drawing/2014/main" id="{0DD6CE09-BA48-468E-B9BE-B2AC6A8AF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2708276"/>
            <a:ext cx="31543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 + 1) – 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3" name="Text Box 17">
            <a:extLst>
              <a:ext uri="{FF2B5EF4-FFF2-40B4-BE49-F238E27FC236}">
                <a16:creationId xmlns:a16="http://schemas.microsoft.com/office/drawing/2014/main" id="{69DC975D-6A6D-4F37-B850-DD9BC40FF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9" y="3400426"/>
            <a:ext cx="23653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+ 1)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altLang="en-US" sz="30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304" name="Text Box 18">
            <a:extLst>
              <a:ext uri="{FF2B5EF4-FFF2-40B4-BE49-F238E27FC236}">
                <a16:creationId xmlns:a16="http://schemas.microsoft.com/office/drawing/2014/main" id="{CA55F070-EC8F-45A3-AF73-3BC6F8761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4044951"/>
            <a:ext cx="38798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+ 1 - y) (x + 1 +  y)</a:t>
            </a:r>
          </a:p>
        </p:txBody>
      </p:sp>
      <p:sp>
        <p:nvSpPr>
          <p:cNvPr id="28691" name="Text Box 19">
            <a:extLst>
              <a:ext uri="{FF2B5EF4-FFF2-40B4-BE49-F238E27FC236}">
                <a16:creationId xmlns:a16="http://schemas.microsoft.com/office/drawing/2014/main" id="{A71406DA-CB16-4C87-96A9-C5475116B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4868863"/>
            <a:ext cx="8208962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x = 94,5 và y = 4,5 vào biểu thức  ta có:</a:t>
            </a:r>
          </a:p>
        </p:txBody>
      </p:sp>
      <p:sp>
        <p:nvSpPr>
          <p:cNvPr id="28692" name="Text Box 20">
            <a:extLst>
              <a:ext uri="{FF2B5EF4-FFF2-40B4-BE49-F238E27FC236}">
                <a16:creationId xmlns:a16="http://schemas.microsoft.com/office/drawing/2014/main" id="{40C1F98B-38D6-476B-9A71-28430FDD1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5589589"/>
            <a:ext cx="7775575" cy="130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(94,5 + 1 – 4,5) (94,5 + 1 + 4,5)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= 91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100 = 9100</a:t>
            </a:r>
          </a:p>
        </p:txBody>
      </p:sp>
      <p:sp>
        <p:nvSpPr>
          <p:cNvPr id="28693" name="Text Box 21">
            <a:extLst>
              <a:ext uri="{FF2B5EF4-FFF2-40B4-BE49-F238E27FC236}">
                <a16:creationId xmlns:a16="http://schemas.microsoft.com/office/drawing/2014/main" id="{484243C9-0F0B-4E23-82FA-919370213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2276475"/>
            <a:ext cx="10906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grpSp>
        <p:nvGrpSpPr>
          <p:cNvPr id="4" name="Group 22">
            <a:extLst>
              <a:ext uri="{FF2B5EF4-FFF2-40B4-BE49-F238E27FC236}">
                <a16:creationId xmlns:a16="http://schemas.microsoft.com/office/drawing/2014/main" id="{1F91D5B9-1859-4DCB-BF87-021B5D158C04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1196976"/>
            <a:ext cx="5703887" cy="512763"/>
            <a:chOff x="336" y="412"/>
            <a:chExt cx="3552" cy="308"/>
          </a:xfrm>
        </p:grpSpPr>
        <p:sp>
          <p:nvSpPr>
            <p:cNvPr id="12300" name="Rectangle 23">
              <a:extLst>
                <a:ext uri="{FF2B5EF4-FFF2-40B4-BE49-F238E27FC236}">
                  <a16:creationId xmlns:a16="http://schemas.microsoft.com/office/drawing/2014/main" id="{68847E57-7329-4955-81D0-E09F231AD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432"/>
              <a:ext cx="288" cy="2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600" b="1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12301" name="Text Box 24">
              <a:extLst>
                <a:ext uri="{FF2B5EF4-FFF2-40B4-BE49-F238E27FC236}">
                  <a16:creationId xmlns:a16="http://schemas.microsoft.com/office/drawing/2014/main" id="{D3DD7166-12CF-4185-A329-33229DB470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412"/>
              <a:ext cx="3264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6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697" name="Text Box 25">
            <a:extLst>
              <a:ext uri="{FF2B5EF4-FFF2-40B4-BE49-F238E27FC236}">
                <a16:creationId xmlns:a16="http://schemas.microsoft.com/office/drawing/2014/main" id="{5EB11164-B788-42B1-9A05-931D54B5B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476250"/>
            <a:ext cx="3024187" cy="66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3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Áp dụng</a:t>
            </a: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3F3A1523-9E11-4142-B1E0-C16AC118B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1" y="1"/>
            <a:ext cx="9109075" cy="5492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39216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9: Phân tích đa thức thành nhân tử bằng cách phối hợp nhiều ph</a:t>
            </a:r>
            <a:r>
              <a:rPr lang="vi-VN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pháp</a:t>
            </a:r>
            <a:endParaRPr lang="vi-VN" sz="2000" b="1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  <p:bldP spid="28686" grpId="0"/>
      <p:bldP spid="12302" grpId="0"/>
      <p:bldP spid="12303" grpId="0"/>
      <p:bldP spid="12304" grpId="0"/>
      <p:bldP spid="28691" grpId="0"/>
      <p:bldP spid="28692" grpId="0"/>
      <p:bldP spid="28693" grpId="0"/>
      <p:bldP spid="2869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304&quot;/&gt;&lt;/object&gt;&lt;object type=&quot;3&quot; unique_id=&quot;10008&quot;&gt;&lt;property id=&quot;20148&quot; value=&quot;5&quot;/&gt;&lt;property id=&quot;20300&quot; value=&quot;Slide 5&quot;/&gt;&lt;property id=&quot;20307&quot; value=&quot;305&quot;/&gt;&lt;/object&gt;&lt;object type=&quot;3&quot; unique_id=&quot;10009&quot;&gt;&lt;property id=&quot;20148&quot; value=&quot;5&quot;/&gt;&lt;property id=&quot;20300&quot; value=&quot;Slide 6&quot;/&gt;&lt;property id=&quot;20307&quot; value=&quot;306&quot;/&gt;&lt;/object&gt;&lt;object type=&quot;3&quot; unique_id=&quot;10010&quot;&gt;&lt;property id=&quot;20148&quot; value=&quot;5&quot;/&gt;&lt;property id=&quot;20300&quot; value=&quot;Slide 7&quot;/&gt;&lt;property id=&quot;20307&quot; value=&quot;307&quot;/&gt;&lt;/object&gt;&lt;object type=&quot;3&quot; unique_id=&quot;10011&quot;&gt;&lt;property id=&quot;20148&quot; value=&quot;5&quot;/&gt;&lt;property id=&quot;20300&quot; value=&quot;Slide 8&quot;/&gt;&lt;property id=&quot;20307&quot; value=&quot;308&quot;/&gt;&lt;/object&gt;&lt;object type=&quot;3&quot; unique_id=&quot;10012&quot;&gt;&lt;property id=&quot;20148&quot; value=&quot;5&quot;/&gt;&lt;property id=&quot;20300&quot; value=&quot;Slide 12&quot;/&gt;&lt;property id=&quot;20307&quot; value=&quot;292&quot;/&gt;&lt;/object&gt;&lt;object type=&quot;3&quot; unique_id=&quot;10013&quot;&gt;&lt;property id=&quot;20148&quot; value=&quot;5&quot;/&gt;&lt;property id=&quot;20300&quot; value=&quot;Slide 13&quot;/&gt;&lt;property id=&quot;20307&quot; value=&quot;293&quot;/&gt;&lt;/object&gt;&lt;object type=&quot;3&quot; unique_id=&quot;10086&quot;&gt;&lt;property id=&quot;20148&quot; value=&quot;5&quot;/&gt;&lt;property id=&quot;20300&quot; value=&quot;Slide 9&quot;/&gt;&lt;property id=&quot;20307&quot; value=&quot;309&quot;/&gt;&lt;/object&gt;&lt;object type=&quot;3&quot; unique_id=&quot;10334&quot;&gt;&lt;property id=&quot;20148&quot; value=&quot;5&quot;/&gt;&lt;property id=&quot;20300&quot; value=&quot;Slide 10&quot;/&gt;&lt;property id=&quot;20307&quot; value=&quot;310&quot;/&gt;&lt;/object&gt;&lt;object type=&quot;3&quot; unique_id=&quot;10451&quot;&gt;&lt;property id=&quot;20148&quot; value=&quot;5&quot;/&gt;&lt;property id=&quot;20300&quot; value=&quot;Slide 11&quot;/&gt;&lt;property id=&quot;20307&quot; value=&quot;312&quot;/&gt;&lt;/object&gt;&lt;/object&gt;&lt;/object&gt;&lt;/database&gt;"/>
  <p:tag name="SECTOMILLISECCONVERTED" val="1"/>
  <p:tag name="ISPRING_UUID" val="{ECF59B0B-8174-4645-8FD2-81FA510287EB}"/>
  <p:tag name="ISPRING_RESOURCE_FOLDER" val="D:\HO SO TRUONG\HO SO CA NHAN\GIAO AN\GIAO AN BICH\gio an dien tu\THAO GIANG\phan tich da thuc thanh nhan tu bang cach ph nhieu phuong phap\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.44"/>
  <p:tag name="ISPRING_SLIDE_INDENT_LEVEL" val="0"/>
  <p:tag name="ISPRING_CUSTOM_TIMING_USED" val="0"/>
  <p:tag name="ISPRING_RESOURCE_AUDIO" val="20374744.wav"/>
  <p:tag name="ISPRING_AUDIO_FULL_PATH" val="D:\HO SO TRUONG\HO SO CA NHAN\GIAO AN\GIAO AN BICH\gio an dien tu\THAO GIANG\phan tich da thuc thanh nhan tu bang cach ph nhieu phuong phap\audio\20374744.wav"/>
  <p:tag name="ISPRING_AUDIO_RELATIVE_PATH" val="phan tich da thuc thanh nhan tu bang cach ph nhieu phuong phap\audio\20374744.wav"/>
  <p:tag name="ISPRING_AUDIO_BITRA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heme/theme1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2741</TotalTime>
  <Words>1040</Words>
  <Application>Microsoft Office PowerPoint</Application>
  <PresentationFormat>Widescreen</PresentationFormat>
  <Paragraphs>250</Paragraphs>
  <Slides>20</Slides>
  <Notes>20</Notes>
  <HiddenSlides>0</HiddenSlides>
  <MMClips>4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.VnArial Narrow</vt:lpstr>
      <vt:lpstr>Arial</vt:lpstr>
      <vt:lpstr>Calibri</vt:lpstr>
      <vt:lpstr>Calibri Light</vt:lpstr>
      <vt:lpstr>Symbol</vt:lpstr>
      <vt:lpstr>Times New Roman</vt:lpstr>
      <vt:lpstr>1_Default Design</vt:lpstr>
      <vt:lpstr>Equation</vt:lpstr>
      <vt:lpstr>PowerPoint Presentation</vt:lpstr>
      <vt:lpstr>PowerPoint Presentation</vt:lpstr>
      <vt:lpstr>PowerPoint Presentation</vt:lpstr>
      <vt:lpstr>BÀI 9  PHÂN TÍCH ĐA THỨC THÀNH NHÂN TỬ BẰNG  CÁCH PHỐI HỢP NHIỀU PHƯƠNG PHÁP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Buicongluan.ltqb@gmail.com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Cuong Nguyen Manh</cp:lastModifiedBy>
  <cp:revision>578</cp:revision>
  <dcterms:created xsi:type="dcterms:W3CDTF">2010-11-08T14:16:49Z</dcterms:created>
  <dcterms:modified xsi:type="dcterms:W3CDTF">2018-10-01T02:31:04Z</dcterms:modified>
</cp:coreProperties>
</file>