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0" r:id="rId2"/>
    <p:sldId id="256" r:id="rId3"/>
    <p:sldId id="260" r:id="rId4"/>
    <p:sldId id="258" r:id="rId5"/>
    <p:sldId id="259" r:id="rId6"/>
    <p:sldId id="262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Thị Bích Thuỷ" initials="LTBT" lastIdx="1" clrIdx="0">
    <p:extLst>
      <p:ext uri="{19B8F6BF-5375-455C-9EA6-DF929625EA0E}">
        <p15:presenceInfo xmlns:p15="http://schemas.microsoft.com/office/powerpoint/2012/main" userId="Lê Thị Bích Thu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48F97-B6C4-4427-A400-41A0432D26F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7992B-35EC-4A7E-8DE9-7505094E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7992B-35EC-4A7E-8DE9-7505094E3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300932"/>
            <a:ext cx="331406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191E7-6A70-4F86-8457-8F58E3B9A82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23593"/>
          <a:stretch/>
        </p:blipFill>
        <p:spPr bwMode="auto">
          <a:xfrm>
            <a:off x="1765933" y="544297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</p:spPr>
      </p:pic>
      <p:pic>
        <p:nvPicPr>
          <p:cNvPr id="14" name="Picture 13" descr="Reply? Taffy Cat">
            <a:extLst>
              <a:ext uri="{FF2B5EF4-FFF2-40B4-BE49-F238E27FC236}">
                <a16:creationId xmlns:a16="http://schemas.microsoft.com/office/drawing/2014/main" id="{31B35EDF-6598-46D9-BE3A-94C7EB7DFC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2209800"/>
            <a:ext cx="2331720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51E1E-056B-4E13-A556-F5FBF181AC9E}"/>
              </a:ext>
            </a:extLst>
          </p:cNvPr>
          <p:cNvSpPr txBox="1"/>
          <p:nvPr/>
        </p:nvSpPr>
        <p:spPr>
          <a:xfrm>
            <a:off x="4600912" y="302102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B6FFF-26E1-43BE-A1AF-D09988D6CCC1}"/>
              </a:ext>
            </a:extLst>
          </p:cNvPr>
          <p:cNvSpPr txBox="1"/>
          <p:nvPr/>
        </p:nvSpPr>
        <p:spPr>
          <a:xfrm>
            <a:off x="6553200" y="6172200"/>
            <a:ext cx="202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GV. LÊ THỊ BÍCH THỦY</a:t>
            </a:r>
          </a:p>
        </p:txBody>
      </p:sp>
    </p:spTree>
    <p:extLst>
      <p:ext uri="{BB962C8B-B14F-4D97-AF65-F5344CB8AC3E}">
        <p14:creationId xmlns:p14="http://schemas.microsoft.com/office/powerpoint/2010/main" val="288223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2074"/>
            <a:ext cx="9144000" cy="549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"/>
            <a:ext cx="8990012" cy="3076574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7999"/>
            <a:ext cx="8609012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44000" cy="3429000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7B0D40A-D6C6-4D72-9E46-3DF0F1B00885}"/>
              </a:ext>
            </a:extLst>
          </p:cNvPr>
          <p:cNvSpPr/>
          <p:nvPr/>
        </p:nvSpPr>
        <p:spPr>
          <a:xfrm>
            <a:off x="152400" y="3886200"/>
            <a:ext cx="533400" cy="533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05BC15-C0BB-4CE0-9D9A-4802C731E73E}"/>
              </a:ext>
            </a:extLst>
          </p:cNvPr>
          <p:cNvSpPr txBox="1">
            <a:spLocks/>
          </p:cNvSpPr>
          <p:nvPr/>
        </p:nvSpPr>
        <p:spPr>
          <a:xfrm>
            <a:off x="762000" y="38862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DD283-05CD-42B9-92D2-DD6FDD0BD14B}"/>
              </a:ext>
            </a:extLst>
          </p:cNvPr>
          <p:cNvSpPr txBox="1"/>
          <p:nvPr/>
        </p:nvSpPr>
        <p:spPr>
          <a:xfrm>
            <a:off x="457200" y="4724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6CB2D8-098A-4F1D-9424-CCDF3340A500}"/>
              </a:ext>
            </a:extLst>
          </p:cNvPr>
          <p:cNvSpPr txBox="1"/>
          <p:nvPr/>
        </p:nvSpPr>
        <p:spPr>
          <a:xfrm>
            <a:off x="457200" y="53588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FD6BC-9C43-475D-AB50-0C57BA4519DF}"/>
              </a:ext>
            </a:extLst>
          </p:cNvPr>
          <p:cNvSpPr txBox="1"/>
          <p:nvPr/>
        </p:nvSpPr>
        <p:spPr>
          <a:xfrm>
            <a:off x="457200" y="4724977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EB94E-75FC-495B-9F4A-06D6DC9E2084}"/>
              </a:ext>
            </a:extLst>
          </p:cNvPr>
          <p:cNvSpPr txBox="1"/>
          <p:nvPr/>
        </p:nvSpPr>
        <p:spPr>
          <a:xfrm>
            <a:off x="457200" y="5358248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78E18FB-CC60-46DC-A8A4-E76637EF9643}"/>
              </a:ext>
            </a:extLst>
          </p:cNvPr>
          <p:cNvSpPr/>
          <p:nvPr/>
        </p:nvSpPr>
        <p:spPr>
          <a:xfrm>
            <a:off x="152400" y="331962"/>
            <a:ext cx="533400" cy="533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985257-EF81-45CC-940B-F514579CFBAB}"/>
              </a:ext>
            </a:extLst>
          </p:cNvPr>
          <p:cNvSpPr txBox="1">
            <a:spLocks/>
          </p:cNvSpPr>
          <p:nvPr/>
        </p:nvSpPr>
        <p:spPr>
          <a:xfrm>
            <a:off x="762000" y="331962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0D779-F360-499D-8062-91C5E7431D62}"/>
              </a:ext>
            </a:extLst>
          </p:cNvPr>
          <p:cNvSpPr txBox="1"/>
          <p:nvPr/>
        </p:nvSpPr>
        <p:spPr>
          <a:xfrm>
            <a:off x="325580" y="2387025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6D771-B1CE-4A24-B789-9028DA2C3FBF}"/>
              </a:ext>
            </a:extLst>
          </p:cNvPr>
          <p:cNvSpPr txBox="1"/>
          <p:nvPr/>
        </p:nvSpPr>
        <p:spPr>
          <a:xfrm>
            <a:off x="304800" y="3911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AF251-2265-458B-8BE2-6F5DA55716DD}"/>
              </a:ext>
            </a:extLst>
          </p:cNvPr>
          <p:cNvSpPr txBox="1"/>
          <p:nvPr/>
        </p:nvSpPr>
        <p:spPr>
          <a:xfrm>
            <a:off x="3006434" y="2362200"/>
            <a:ext cx="171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C57C6-6EA5-41DA-B181-34D6AC22CE15}"/>
              </a:ext>
            </a:extLst>
          </p:cNvPr>
          <p:cNvSpPr txBox="1"/>
          <p:nvPr/>
        </p:nvSpPr>
        <p:spPr>
          <a:xfrm>
            <a:off x="5739245" y="389024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95FE85-12B7-49A3-B038-D1BEBA693C5B}"/>
              </a:ext>
            </a:extLst>
          </p:cNvPr>
          <p:cNvSpPr txBox="1">
            <a:spLocks/>
          </p:cNvSpPr>
          <p:nvPr/>
        </p:nvSpPr>
        <p:spPr>
          <a:xfrm>
            <a:off x="405245" y="1143000"/>
            <a:ext cx="8510155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43275"/>
          </a:xfrm>
          <a:prstGeom prst="rect">
            <a:avLst/>
          </a:prstGeom>
          <a:noFill/>
        </p:spPr>
      </p:pic>
      <p:pic>
        <p:nvPicPr>
          <p:cNvPr id="7" name="Picture 2" descr="C:\Users\Nhung\Desktop\CD8 BAI 1.47.png">
            <a:extLst>
              <a:ext uri="{FF2B5EF4-FFF2-40B4-BE49-F238E27FC236}">
                <a16:creationId xmlns:a16="http://schemas.microsoft.com/office/drawing/2014/main" id="{4F0A20AE-A5C4-43FD-9035-F8F8B007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256" y="3057525"/>
            <a:ext cx="8871744" cy="197167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D37A7-35D7-43F9-BB1C-E1EE2C2B2E95}"/>
              </a:ext>
            </a:extLst>
          </p:cNvPr>
          <p:cNvSpPr txBox="1"/>
          <p:nvPr/>
        </p:nvSpPr>
        <p:spPr>
          <a:xfrm>
            <a:off x="723900" y="3733800"/>
            <a:ext cx="826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uỳnh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D6261-6638-4902-8040-483B5A09D56C}"/>
              </a:ext>
            </a:extLst>
          </p:cNvPr>
          <p:cNvSpPr txBox="1"/>
          <p:nvPr/>
        </p:nvSpPr>
        <p:spPr>
          <a:xfrm>
            <a:off x="682336" y="4722793"/>
            <a:ext cx="842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ED19A-FFF6-4204-A651-17F3C23319F6}"/>
              </a:ext>
            </a:extLst>
          </p:cNvPr>
          <p:cNvSpPr txBox="1"/>
          <p:nvPr/>
        </p:nvSpPr>
        <p:spPr>
          <a:xfrm>
            <a:off x="381000" y="3285723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5F41F6-D233-4794-998D-B3AE5C3309B2}"/>
              </a:ext>
            </a:extLst>
          </p:cNvPr>
          <p:cNvSpPr/>
          <p:nvPr/>
        </p:nvSpPr>
        <p:spPr>
          <a:xfrm>
            <a:off x="381000" y="3287517"/>
            <a:ext cx="533400" cy="533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27E1D1-6378-4387-8B94-0E64A5A086EB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t="20833" r="21198" b="8680"/>
          <a:stretch/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6CB393-17DD-4A3A-B0A6-65D6CDC0C83F}"/>
              </a:ext>
            </a:extLst>
          </p:cNvPr>
          <p:cNvSpPr txBox="1"/>
          <p:nvPr/>
        </p:nvSpPr>
        <p:spPr>
          <a:xfrm>
            <a:off x="3165765" y="93518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7B71C-FCBB-4CEF-93BF-3C61AE359D18}"/>
              </a:ext>
            </a:extLst>
          </p:cNvPr>
          <p:cNvSpPr txBox="1"/>
          <p:nvPr/>
        </p:nvSpPr>
        <p:spPr>
          <a:xfrm>
            <a:off x="3530598" y="94894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4D03A-6039-48FB-8B45-0018D9098098}"/>
              </a:ext>
            </a:extLst>
          </p:cNvPr>
          <p:cNvSpPr txBox="1"/>
          <p:nvPr/>
        </p:nvSpPr>
        <p:spPr>
          <a:xfrm>
            <a:off x="3929742" y="952047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7BD68-6D16-46F7-B639-49CDC9C0ACD2}"/>
              </a:ext>
            </a:extLst>
          </p:cNvPr>
          <p:cNvSpPr txBox="1"/>
          <p:nvPr/>
        </p:nvSpPr>
        <p:spPr>
          <a:xfrm>
            <a:off x="2353128" y="128088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E5843-A59C-4182-B060-227E88B4638E}"/>
              </a:ext>
            </a:extLst>
          </p:cNvPr>
          <p:cNvSpPr txBox="1"/>
          <p:nvPr/>
        </p:nvSpPr>
        <p:spPr>
          <a:xfrm>
            <a:off x="2757714" y="128088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C6AA0-52DE-45B3-A1A8-240517729342}"/>
              </a:ext>
            </a:extLst>
          </p:cNvPr>
          <p:cNvSpPr txBox="1"/>
          <p:nvPr/>
        </p:nvSpPr>
        <p:spPr>
          <a:xfrm>
            <a:off x="3156852" y="128088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DF94F-E25E-44A2-B9B7-249CD03907CF}"/>
              </a:ext>
            </a:extLst>
          </p:cNvPr>
          <p:cNvSpPr txBox="1"/>
          <p:nvPr/>
        </p:nvSpPr>
        <p:spPr>
          <a:xfrm>
            <a:off x="2772228" y="158568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32BF6-93DC-4E2A-BFC4-AF6712BCF0E5}"/>
              </a:ext>
            </a:extLst>
          </p:cNvPr>
          <p:cNvSpPr txBox="1"/>
          <p:nvPr/>
        </p:nvSpPr>
        <p:spPr>
          <a:xfrm>
            <a:off x="3156852" y="158568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EF0459-7394-4021-B8B5-9BA76F88F604}"/>
              </a:ext>
            </a:extLst>
          </p:cNvPr>
          <p:cNvSpPr txBox="1"/>
          <p:nvPr/>
        </p:nvSpPr>
        <p:spPr>
          <a:xfrm>
            <a:off x="3505200" y="158568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F16B7-706C-453E-A9CE-31281EF96D8A}"/>
              </a:ext>
            </a:extLst>
          </p:cNvPr>
          <p:cNvSpPr txBox="1"/>
          <p:nvPr/>
        </p:nvSpPr>
        <p:spPr>
          <a:xfrm>
            <a:off x="3962400" y="158568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ố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F830B8-85BA-4633-BB85-7B3D703D8C72}"/>
              </a:ext>
            </a:extLst>
          </p:cNvPr>
          <p:cNvSpPr txBox="1"/>
          <p:nvPr/>
        </p:nvSpPr>
        <p:spPr>
          <a:xfrm>
            <a:off x="4343400" y="158205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8911A-4E2D-47FC-B497-FE1BD5DFE014}"/>
              </a:ext>
            </a:extLst>
          </p:cNvPr>
          <p:cNvSpPr txBox="1"/>
          <p:nvPr/>
        </p:nvSpPr>
        <p:spPr>
          <a:xfrm>
            <a:off x="4713515" y="158568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5369E9-6EF2-49CC-901F-5C886A28D400}"/>
              </a:ext>
            </a:extLst>
          </p:cNvPr>
          <p:cNvSpPr txBox="1"/>
          <p:nvPr/>
        </p:nvSpPr>
        <p:spPr>
          <a:xfrm>
            <a:off x="1190172" y="1901893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q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F6D94E-8ABD-4290-B397-DFFBDCB1A931}"/>
              </a:ext>
            </a:extLst>
          </p:cNvPr>
          <p:cNvSpPr txBox="1"/>
          <p:nvPr/>
        </p:nvSpPr>
        <p:spPr>
          <a:xfrm>
            <a:off x="1590222" y="1893383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AC2091-A7C8-4FDF-A432-D8A955B06D7F}"/>
              </a:ext>
            </a:extLst>
          </p:cNvPr>
          <p:cNvSpPr txBox="1"/>
          <p:nvPr/>
        </p:nvSpPr>
        <p:spPr>
          <a:xfrm>
            <a:off x="1981200" y="188595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CB88E3-A45D-46B2-BFBD-C1296947DEE4}"/>
              </a:ext>
            </a:extLst>
          </p:cNvPr>
          <p:cNvSpPr txBox="1"/>
          <p:nvPr/>
        </p:nvSpPr>
        <p:spPr>
          <a:xfrm>
            <a:off x="2362200" y="18954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C125A6-45F3-41F8-9FCF-54659BAB3EEA}"/>
              </a:ext>
            </a:extLst>
          </p:cNvPr>
          <p:cNvSpPr txBox="1"/>
          <p:nvPr/>
        </p:nvSpPr>
        <p:spPr>
          <a:xfrm>
            <a:off x="2762250" y="18954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DA602-644C-4EEF-8FFA-4E5D33B3184E}"/>
              </a:ext>
            </a:extLst>
          </p:cNvPr>
          <p:cNvSpPr txBox="1"/>
          <p:nvPr/>
        </p:nvSpPr>
        <p:spPr>
          <a:xfrm>
            <a:off x="3152775" y="18954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BD75A-D0DC-4ED3-89EB-781F5A747FC9}"/>
              </a:ext>
            </a:extLst>
          </p:cNvPr>
          <p:cNvSpPr txBox="1"/>
          <p:nvPr/>
        </p:nvSpPr>
        <p:spPr>
          <a:xfrm>
            <a:off x="3543300" y="18954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7EA50F-5861-4763-ACD5-40E2EDB19111}"/>
              </a:ext>
            </a:extLst>
          </p:cNvPr>
          <p:cNvSpPr txBox="1"/>
          <p:nvPr/>
        </p:nvSpPr>
        <p:spPr>
          <a:xfrm>
            <a:off x="2786289" y="22002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188718-2C4A-4394-91C3-6C9B00341AFE}"/>
              </a:ext>
            </a:extLst>
          </p:cNvPr>
          <p:cNvSpPr txBox="1"/>
          <p:nvPr/>
        </p:nvSpPr>
        <p:spPr>
          <a:xfrm>
            <a:off x="3143250" y="22002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B85A58-6255-4C26-8E53-2E83DAE431B9}"/>
              </a:ext>
            </a:extLst>
          </p:cNvPr>
          <p:cNvSpPr txBox="1"/>
          <p:nvPr/>
        </p:nvSpPr>
        <p:spPr>
          <a:xfrm>
            <a:off x="3562350" y="22002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514891-2444-44A8-B73F-9419CF774BBC}"/>
              </a:ext>
            </a:extLst>
          </p:cNvPr>
          <p:cNvSpPr txBox="1"/>
          <p:nvPr/>
        </p:nvSpPr>
        <p:spPr>
          <a:xfrm>
            <a:off x="2776764" y="25146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39CA7E-E171-4155-963A-32268F87805F}"/>
              </a:ext>
            </a:extLst>
          </p:cNvPr>
          <p:cNvSpPr txBox="1"/>
          <p:nvPr/>
        </p:nvSpPr>
        <p:spPr>
          <a:xfrm>
            <a:off x="3162300" y="25146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ọ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EE2DC9-BCA2-484F-ADBD-452B85AC5CF2}"/>
              </a:ext>
            </a:extLst>
          </p:cNvPr>
          <p:cNvSpPr txBox="1"/>
          <p:nvPr/>
        </p:nvSpPr>
        <p:spPr>
          <a:xfrm>
            <a:off x="3533775" y="25146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515DB6-C19C-4911-A38F-A0554D259FF9}"/>
              </a:ext>
            </a:extLst>
          </p:cNvPr>
          <p:cNvSpPr txBox="1"/>
          <p:nvPr/>
        </p:nvSpPr>
        <p:spPr>
          <a:xfrm>
            <a:off x="3162300" y="28017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AF091E-4AE5-4A91-A7D9-7E5B6B6BD726}"/>
              </a:ext>
            </a:extLst>
          </p:cNvPr>
          <p:cNvSpPr txBox="1"/>
          <p:nvPr/>
        </p:nvSpPr>
        <p:spPr>
          <a:xfrm>
            <a:off x="3562350" y="280035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6C8EB5-1684-4577-BA6F-FC11BEF8C21C}"/>
              </a:ext>
            </a:extLst>
          </p:cNvPr>
          <p:cNvSpPr txBox="1"/>
          <p:nvPr/>
        </p:nvSpPr>
        <p:spPr>
          <a:xfrm>
            <a:off x="3962400" y="28098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1A1CDB-3900-4566-90BD-BE0F859CC6A1}"/>
              </a:ext>
            </a:extLst>
          </p:cNvPr>
          <p:cNvSpPr txBox="1"/>
          <p:nvPr/>
        </p:nvSpPr>
        <p:spPr>
          <a:xfrm>
            <a:off x="4343400" y="28098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9747CB-E4C3-472C-B0E4-7D9DB1EE1F01}"/>
              </a:ext>
            </a:extLst>
          </p:cNvPr>
          <p:cNvSpPr txBox="1"/>
          <p:nvPr/>
        </p:nvSpPr>
        <p:spPr>
          <a:xfrm>
            <a:off x="4724400" y="28194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C7C4A0-F551-49B2-ABEE-0317441BE0E4}"/>
              </a:ext>
            </a:extLst>
          </p:cNvPr>
          <p:cNvSpPr txBox="1"/>
          <p:nvPr/>
        </p:nvSpPr>
        <p:spPr>
          <a:xfrm>
            <a:off x="5622633" y="5406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ở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dọc</a:t>
            </a:r>
            <a:r>
              <a:rPr lang="en-US" sz="2400" dirty="0"/>
              <a:t>: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212</Words>
  <PresentationFormat>On-screen Show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2020-08-19T06:33:35Z</dcterms:created>
  <dcterms:modified xsi:type="dcterms:W3CDTF">2021-04-25T15:16:42Z</dcterms:modified>
</cp:coreProperties>
</file>