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80" r:id="rId2"/>
    <p:sldMasterId id="2147483692" r:id="rId3"/>
  </p:sldMasterIdLst>
  <p:notesMasterIdLst>
    <p:notesMasterId r:id="rId29"/>
  </p:notesMasterIdLst>
  <p:sldIdLst>
    <p:sldId id="279" r:id="rId4"/>
    <p:sldId id="258" r:id="rId5"/>
    <p:sldId id="280" r:id="rId6"/>
    <p:sldId id="283" r:id="rId7"/>
    <p:sldId id="261" r:id="rId8"/>
    <p:sldId id="262" r:id="rId9"/>
    <p:sldId id="263" r:id="rId10"/>
    <p:sldId id="264" r:id="rId11"/>
    <p:sldId id="284" r:id="rId12"/>
    <p:sldId id="266" r:id="rId13"/>
    <p:sldId id="267" r:id="rId14"/>
    <p:sldId id="281" r:id="rId15"/>
    <p:sldId id="288" r:id="rId16"/>
    <p:sldId id="289" r:id="rId17"/>
    <p:sldId id="290" r:id="rId18"/>
    <p:sldId id="291" r:id="rId19"/>
    <p:sldId id="285" r:id="rId20"/>
    <p:sldId id="270" r:id="rId21"/>
    <p:sldId id="271" r:id="rId22"/>
    <p:sldId id="286" r:id="rId23"/>
    <p:sldId id="273" r:id="rId24"/>
    <p:sldId id="287" r:id="rId25"/>
    <p:sldId id="275" r:id="rId26"/>
    <p:sldId id="276" r:id="rId27"/>
    <p:sldId id="318" r:id="rId28"/>
  </p:sldIdLst>
  <p:sldSz cx="12192000" cy="6858000"/>
  <p:notesSz cx="6858000" cy="9144000"/>
  <p:embeddedFontLst>
    <p:embeddedFont>
      <p:font typeface="Comic Sans MS" panose="030F0702030302020204" pitchFamily="66" charset="0"/>
      <p:regular r:id="rId30"/>
      <p:bold r:id="rId31"/>
      <p:italic r:id="rId32"/>
      <p:boldItalic r:id="rId33"/>
    </p:embeddedFont>
    <p:embeddedFont>
      <p:font typeface="Lato" panose="020F0502020204030203" pitchFamily="34" charset="0"/>
      <p:regular r:id="rId34"/>
    </p:embeddedFont>
    <p:embeddedFont>
      <p:font typeface="Montserrat" panose="00000500000000000000" pitchFamily="2" charset="0"/>
      <p:regular r:id="rId35"/>
      <p:bold r:id="rId36"/>
    </p:embeddedFont>
    <p:embeddedFont>
      <p:font typeface="Nunito Light" pitchFamily="2" charset="0"/>
      <p:regular r:id="rId37"/>
    </p:embeddedFont>
    <p:embeddedFont>
      <p:font typeface="Open Sans" panose="020B0606030504020204" pitchFamily="34" charset="0"/>
      <p:regular r:id="rId38"/>
      <p:bold r:id="rId39"/>
      <p:italic r:id="rId40"/>
      <p:boldItalic r:id="rId41"/>
    </p:embeddedFont>
    <p:embeddedFont>
      <p:font typeface="Patrick Hand" panose="00000500000000000000" pitchFamily="2" charset="0"/>
      <p:regular r:id="rId42"/>
    </p:embeddedFont>
    <p:embeddedFont>
      <p:font typeface="Public Sans" panose="020B0604020202020204" charset="0"/>
      <p:regular r:id="rId43"/>
      <p:bold r:id="rId44"/>
      <p:italic r:id="rId45"/>
      <p:boldItalic r:id="rId46"/>
    </p:embeddedFont>
    <p:embeddedFont>
      <p:font typeface="Public Sans Black" panose="020B0604020202020204" charset="0"/>
      <p:bold r:id="rId47"/>
      <p:boldItalic r:id="rId48"/>
    </p:embeddedFont>
    <p:embeddedFont>
      <p:font typeface="Questrial" pitchFamily="2" charset="0"/>
      <p:regular r:id="rId49"/>
    </p:embeddedFont>
    <p:embeddedFont>
      <p:font typeface="Roboto Condensed Light" panose="02000000000000000000" pitchFamily="2"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y73TEHUm82tfEv1F73YUd5M6A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8" d="100"/>
          <a:sy n="68" d="100"/>
        </p:scale>
        <p:origin x="7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font" Target="fonts/font12.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8b0fc1a0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8b0fc1a0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73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0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515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45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77cf0412cd_0_4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77cf0412cd_0_4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23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4d3dfaa5d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4d3dfaa5d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8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38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880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1200" y="2698000"/>
            <a:ext cx="10289600" cy="14620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grpSp>
        <p:nvGrpSpPr>
          <p:cNvPr id="10" name="Google Shape;10;p2"/>
          <p:cNvGrpSpPr/>
          <p:nvPr/>
        </p:nvGrpSpPr>
        <p:grpSpPr>
          <a:xfrm>
            <a:off x="-2902900" y="406400"/>
            <a:ext cx="16562567" cy="8926400"/>
            <a:chOff x="-2177175" y="304800"/>
            <a:chExt cx="12421925" cy="6694800"/>
          </a:xfrm>
        </p:grpSpPr>
        <p:pic>
          <p:nvPicPr>
            <p:cNvPr id="11" name="Google Shape;11;p2"/>
            <p:cNvPicPr preferRelativeResize="0"/>
            <p:nvPr/>
          </p:nvPicPr>
          <p:blipFill rotWithShape="1">
            <a:blip r:embed="rId2">
              <a:alphaModFix/>
            </a:blip>
            <a:srcRect l="18492" t="14228" r="12145" b="18272"/>
            <a:stretch/>
          </p:blipFill>
          <p:spPr>
            <a:xfrm>
              <a:off x="7890650" y="3797388"/>
              <a:ext cx="2354100" cy="2349900"/>
            </a:xfrm>
            <a:prstGeom prst="ellipse">
              <a:avLst/>
            </a:prstGeom>
            <a:noFill/>
            <a:ln>
              <a:noFill/>
            </a:ln>
          </p:spPr>
        </p:pic>
        <p:sp>
          <p:nvSpPr>
            <p:cNvPr id="12" name="Google Shape;12;p2"/>
            <p:cNvSpPr/>
            <p:nvPr/>
          </p:nvSpPr>
          <p:spPr>
            <a:xfrm>
              <a:off x="-2177175" y="3797400"/>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3;p2"/>
            <p:cNvGrpSpPr/>
            <p:nvPr/>
          </p:nvGrpSpPr>
          <p:grpSpPr>
            <a:xfrm>
              <a:off x="8512500" y="304800"/>
              <a:ext cx="326700" cy="490050"/>
              <a:chOff x="7388600" y="376150"/>
              <a:chExt cx="326700" cy="490050"/>
            </a:xfrm>
          </p:grpSpPr>
          <p:sp>
            <p:nvSpPr>
              <p:cNvPr id="14" name="Google Shape;14;p2"/>
              <p:cNvSpPr/>
              <p:nvPr/>
            </p:nvSpPr>
            <p:spPr>
              <a:xfrm>
                <a:off x="7388600" y="376150"/>
                <a:ext cx="326700" cy="32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7388600" y="539500"/>
                <a:ext cx="326700" cy="32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16;p2"/>
            <p:cNvGrpSpPr/>
            <p:nvPr/>
          </p:nvGrpSpPr>
          <p:grpSpPr>
            <a:xfrm>
              <a:off x="7715295" y="4551962"/>
              <a:ext cx="501259" cy="104071"/>
              <a:chOff x="6329500" y="-1097725"/>
              <a:chExt cx="744150" cy="154500"/>
            </a:xfrm>
          </p:grpSpPr>
          <p:sp>
            <p:nvSpPr>
              <p:cNvPr id="17" name="Google Shape;17;p2"/>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26955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06"/>
        <p:cNvGrpSpPr/>
        <p:nvPr/>
      </p:nvGrpSpPr>
      <p:grpSpPr>
        <a:xfrm>
          <a:off x="0" y="0"/>
          <a:ext cx="0" cy="0"/>
          <a:chOff x="0" y="0"/>
          <a:chExt cx="0" cy="0"/>
        </a:xfrm>
      </p:grpSpPr>
      <p:grpSp>
        <p:nvGrpSpPr>
          <p:cNvPr id="107" name="Google Shape;107;p13"/>
          <p:cNvGrpSpPr/>
          <p:nvPr/>
        </p:nvGrpSpPr>
        <p:grpSpPr>
          <a:xfrm>
            <a:off x="406386" y="-3185000"/>
            <a:ext cx="14475415" cy="6948173"/>
            <a:chOff x="304789" y="-2388750"/>
            <a:chExt cx="10856561" cy="5211130"/>
          </a:xfrm>
        </p:grpSpPr>
        <p:sp>
          <p:nvSpPr>
            <p:cNvPr id="108" name="Google Shape;108;p13"/>
            <p:cNvSpPr/>
            <p:nvPr/>
          </p:nvSpPr>
          <p:spPr>
            <a:xfrm rot="-5400000" flipH="1">
              <a:off x="7959150" y="-2388750"/>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9" name="Google Shape;109;p13"/>
            <p:cNvGrpSpPr/>
            <p:nvPr/>
          </p:nvGrpSpPr>
          <p:grpSpPr>
            <a:xfrm rot="5400000">
              <a:off x="106195" y="2519714"/>
              <a:ext cx="501259" cy="104071"/>
              <a:chOff x="6329500" y="-1097725"/>
              <a:chExt cx="744150" cy="154500"/>
            </a:xfrm>
          </p:grpSpPr>
          <p:sp>
            <p:nvSpPr>
              <p:cNvPr id="110" name="Google Shape;110;p13"/>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3"/>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13"/>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13" name="Google Shape;113;p13"/>
          <p:cNvSpPr txBox="1">
            <a:spLocks noGrp="1"/>
          </p:cNvSpPr>
          <p:nvPr>
            <p:ph type="subTitle" idx="1"/>
          </p:nvPr>
        </p:nvSpPr>
        <p:spPr>
          <a:xfrm>
            <a:off x="6117600" y="2659633"/>
            <a:ext cx="5114400" cy="307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Char char="○"/>
              <a:defRPr sz="2133"/>
            </a:lvl2pPr>
            <a:lvl3pPr lvl="2" algn="ctr" rtl="0">
              <a:lnSpc>
                <a:spcPct val="100000"/>
              </a:lnSpc>
              <a:spcBef>
                <a:spcPts val="2133"/>
              </a:spcBef>
              <a:spcAft>
                <a:spcPts val="0"/>
              </a:spcAft>
              <a:buClr>
                <a:srgbClr val="E76A28"/>
              </a:buClr>
              <a:buSzPts val="1600"/>
              <a:buChar char="■"/>
              <a:defRPr sz="2133"/>
            </a:lvl3pPr>
            <a:lvl4pPr lvl="3" algn="ctr" rtl="0">
              <a:lnSpc>
                <a:spcPct val="100000"/>
              </a:lnSpc>
              <a:spcBef>
                <a:spcPts val="2133"/>
              </a:spcBef>
              <a:spcAft>
                <a:spcPts val="0"/>
              </a:spcAft>
              <a:buClr>
                <a:srgbClr val="E76A28"/>
              </a:buClr>
              <a:buSzPts val="1600"/>
              <a:buChar char="●"/>
              <a:defRPr sz="2133"/>
            </a:lvl4pPr>
            <a:lvl5pPr lvl="4" algn="ctr" rtl="0">
              <a:lnSpc>
                <a:spcPct val="100000"/>
              </a:lnSpc>
              <a:spcBef>
                <a:spcPts val="2133"/>
              </a:spcBef>
              <a:spcAft>
                <a:spcPts val="0"/>
              </a:spcAft>
              <a:buClr>
                <a:srgbClr val="E76A28"/>
              </a:buClr>
              <a:buSzPts val="1600"/>
              <a:buChar char="○"/>
              <a:defRPr sz="2133"/>
            </a:lvl5pPr>
            <a:lvl6pPr lvl="5" algn="ctr" rtl="0">
              <a:lnSpc>
                <a:spcPct val="100000"/>
              </a:lnSpc>
              <a:spcBef>
                <a:spcPts val="2133"/>
              </a:spcBef>
              <a:spcAft>
                <a:spcPts val="0"/>
              </a:spcAft>
              <a:buClr>
                <a:srgbClr val="999999"/>
              </a:buClr>
              <a:buSzPts val="1600"/>
              <a:buChar char="■"/>
              <a:defRPr sz="2133"/>
            </a:lvl6pPr>
            <a:lvl7pPr lvl="6" algn="ctr" rtl="0">
              <a:lnSpc>
                <a:spcPct val="100000"/>
              </a:lnSpc>
              <a:spcBef>
                <a:spcPts val="2133"/>
              </a:spcBef>
              <a:spcAft>
                <a:spcPts val="0"/>
              </a:spcAft>
              <a:buClr>
                <a:srgbClr val="999999"/>
              </a:buClr>
              <a:buSzPts val="1600"/>
              <a:buChar char="●"/>
              <a:defRPr sz="2133"/>
            </a:lvl7pPr>
            <a:lvl8pPr lvl="7" algn="ctr" rtl="0">
              <a:lnSpc>
                <a:spcPct val="100000"/>
              </a:lnSpc>
              <a:spcBef>
                <a:spcPts val="2133"/>
              </a:spcBef>
              <a:spcAft>
                <a:spcPts val="0"/>
              </a:spcAft>
              <a:buClr>
                <a:srgbClr val="999999"/>
              </a:buClr>
              <a:buSzPts val="1600"/>
              <a:buChar char="○"/>
              <a:defRPr sz="2133"/>
            </a:lvl8pPr>
            <a:lvl9pPr lvl="8" algn="ctr" rtl="0">
              <a:lnSpc>
                <a:spcPct val="100000"/>
              </a:lnSpc>
              <a:spcBef>
                <a:spcPts val="2133"/>
              </a:spcBef>
              <a:spcAft>
                <a:spcPts val="2133"/>
              </a:spcAft>
              <a:buClr>
                <a:srgbClr val="999999"/>
              </a:buClr>
              <a:buSzPts val="1600"/>
              <a:buChar char="■"/>
              <a:defRPr sz="2133"/>
            </a:lvl9pPr>
          </a:lstStyle>
          <a:p>
            <a:endParaRPr/>
          </a:p>
        </p:txBody>
      </p:sp>
      <p:sp>
        <p:nvSpPr>
          <p:cNvPr id="114" name="Google Shape;114;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13"/>
          <p:cNvSpPr txBox="1">
            <a:spLocks noGrp="1"/>
          </p:cNvSpPr>
          <p:nvPr>
            <p:ph type="subTitle" idx="2"/>
          </p:nvPr>
        </p:nvSpPr>
        <p:spPr>
          <a:xfrm>
            <a:off x="6117600" y="1895967"/>
            <a:ext cx="5114400" cy="763600"/>
          </a:xfrm>
          <a:prstGeom prst="rect">
            <a:avLst/>
          </a:prstGeom>
        </p:spPr>
        <p:txBody>
          <a:bodyPr spcFirstLastPara="1" wrap="square" lIns="91425" tIns="91425" rIns="91425" bIns="91425" anchor="b" anchorCtr="0">
            <a:noAutofit/>
          </a:bodyPr>
          <a:lstStyle>
            <a:lvl1pPr marL="0" marR="0" lvl="0" indent="-296326" algn="l" rtl="0">
              <a:lnSpc>
                <a:spcPct val="100000"/>
              </a:lnSpc>
              <a:spcBef>
                <a:spcPts val="0"/>
              </a:spcBef>
              <a:spcAft>
                <a:spcPts val="0"/>
              </a:spcAft>
              <a:buSzPts val="3500"/>
              <a:buFont typeface="Public Sans Black"/>
              <a:buNone/>
              <a:defRPr sz="2933">
                <a:latin typeface="Public Sans Black"/>
                <a:ea typeface="Public Sans Black"/>
                <a:cs typeface="Public Sans Black"/>
                <a:sym typeface="Public Sans Black"/>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42430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6"/>
        <p:cNvGrpSpPr/>
        <p:nvPr/>
      </p:nvGrpSpPr>
      <p:grpSpPr>
        <a:xfrm>
          <a:off x="0" y="0"/>
          <a:ext cx="0" cy="0"/>
          <a:chOff x="0" y="0"/>
          <a:chExt cx="0" cy="0"/>
        </a:xfrm>
      </p:grpSpPr>
      <p:grpSp>
        <p:nvGrpSpPr>
          <p:cNvPr id="117" name="Google Shape;117;p14"/>
          <p:cNvGrpSpPr/>
          <p:nvPr/>
        </p:nvGrpSpPr>
        <p:grpSpPr>
          <a:xfrm>
            <a:off x="-2804100" y="-3359536"/>
            <a:ext cx="4423405" cy="11495303"/>
            <a:chOff x="-2103075" y="-2519652"/>
            <a:chExt cx="3317554" cy="8621477"/>
          </a:xfrm>
        </p:grpSpPr>
        <p:pic>
          <p:nvPicPr>
            <p:cNvPr id="118" name="Google Shape;118;p14"/>
            <p:cNvPicPr preferRelativeResize="0"/>
            <p:nvPr/>
          </p:nvPicPr>
          <p:blipFill rotWithShape="1">
            <a:blip r:embed="rId2">
              <a:alphaModFix/>
            </a:blip>
            <a:srcRect l="36545" t="47974" r="26718" b="15167"/>
            <a:stretch/>
          </p:blipFill>
          <p:spPr>
            <a:xfrm>
              <a:off x="-991349" y="4178825"/>
              <a:ext cx="1919100" cy="1923000"/>
            </a:xfrm>
            <a:prstGeom prst="ellipse">
              <a:avLst/>
            </a:prstGeom>
            <a:noFill/>
            <a:ln>
              <a:noFill/>
            </a:ln>
          </p:spPr>
        </p:pic>
        <p:sp>
          <p:nvSpPr>
            <p:cNvPr id="119" name="Google Shape;119;p14"/>
            <p:cNvSpPr/>
            <p:nvPr/>
          </p:nvSpPr>
          <p:spPr>
            <a:xfrm rot="5400000">
              <a:off x="-2103075" y="-2519652"/>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0" name="Google Shape;120;p14"/>
            <p:cNvGrpSpPr/>
            <p:nvPr/>
          </p:nvGrpSpPr>
          <p:grpSpPr>
            <a:xfrm>
              <a:off x="713220" y="4832612"/>
              <a:ext cx="501259" cy="104071"/>
              <a:chOff x="6329500" y="-1097725"/>
              <a:chExt cx="744150" cy="154500"/>
            </a:xfrm>
          </p:grpSpPr>
          <p:sp>
            <p:nvSpPr>
              <p:cNvPr id="121" name="Google Shape;121;p14"/>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4"/>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4"/>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4" name="Google Shape;124;p14"/>
          <p:cNvSpPr txBox="1">
            <a:spLocks noGrp="1"/>
          </p:cNvSpPr>
          <p:nvPr>
            <p:ph type="subTitle" idx="1"/>
          </p:nvPr>
        </p:nvSpPr>
        <p:spPr>
          <a:xfrm>
            <a:off x="960000" y="2659633"/>
            <a:ext cx="5114400" cy="307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Char char="○"/>
              <a:defRPr sz="2133"/>
            </a:lvl2pPr>
            <a:lvl3pPr lvl="2" algn="ctr" rtl="0">
              <a:lnSpc>
                <a:spcPct val="100000"/>
              </a:lnSpc>
              <a:spcBef>
                <a:spcPts val="2133"/>
              </a:spcBef>
              <a:spcAft>
                <a:spcPts val="0"/>
              </a:spcAft>
              <a:buClr>
                <a:srgbClr val="E76A28"/>
              </a:buClr>
              <a:buSzPts val="1600"/>
              <a:buChar char="■"/>
              <a:defRPr sz="2133"/>
            </a:lvl3pPr>
            <a:lvl4pPr lvl="3" algn="ctr" rtl="0">
              <a:lnSpc>
                <a:spcPct val="100000"/>
              </a:lnSpc>
              <a:spcBef>
                <a:spcPts val="2133"/>
              </a:spcBef>
              <a:spcAft>
                <a:spcPts val="0"/>
              </a:spcAft>
              <a:buClr>
                <a:srgbClr val="E76A28"/>
              </a:buClr>
              <a:buSzPts val="1600"/>
              <a:buChar char="●"/>
              <a:defRPr sz="2133"/>
            </a:lvl4pPr>
            <a:lvl5pPr lvl="4" algn="ctr" rtl="0">
              <a:lnSpc>
                <a:spcPct val="100000"/>
              </a:lnSpc>
              <a:spcBef>
                <a:spcPts val="2133"/>
              </a:spcBef>
              <a:spcAft>
                <a:spcPts val="0"/>
              </a:spcAft>
              <a:buClr>
                <a:srgbClr val="E76A28"/>
              </a:buClr>
              <a:buSzPts val="1600"/>
              <a:buChar char="○"/>
              <a:defRPr sz="2133"/>
            </a:lvl5pPr>
            <a:lvl6pPr lvl="5" algn="ctr" rtl="0">
              <a:lnSpc>
                <a:spcPct val="100000"/>
              </a:lnSpc>
              <a:spcBef>
                <a:spcPts val="2133"/>
              </a:spcBef>
              <a:spcAft>
                <a:spcPts val="0"/>
              </a:spcAft>
              <a:buClr>
                <a:srgbClr val="999999"/>
              </a:buClr>
              <a:buSzPts val="1600"/>
              <a:buChar char="■"/>
              <a:defRPr sz="2133"/>
            </a:lvl6pPr>
            <a:lvl7pPr lvl="6" algn="ctr" rtl="0">
              <a:lnSpc>
                <a:spcPct val="100000"/>
              </a:lnSpc>
              <a:spcBef>
                <a:spcPts val="2133"/>
              </a:spcBef>
              <a:spcAft>
                <a:spcPts val="0"/>
              </a:spcAft>
              <a:buClr>
                <a:srgbClr val="999999"/>
              </a:buClr>
              <a:buSzPts val="1600"/>
              <a:buChar char="●"/>
              <a:defRPr sz="2133"/>
            </a:lvl7pPr>
            <a:lvl8pPr lvl="7" algn="ctr" rtl="0">
              <a:lnSpc>
                <a:spcPct val="100000"/>
              </a:lnSpc>
              <a:spcBef>
                <a:spcPts val="2133"/>
              </a:spcBef>
              <a:spcAft>
                <a:spcPts val="0"/>
              </a:spcAft>
              <a:buClr>
                <a:srgbClr val="999999"/>
              </a:buClr>
              <a:buSzPts val="1600"/>
              <a:buChar char="○"/>
              <a:defRPr sz="2133"/>
            </a:lvl8pPr>
            <a:lvl9pPr lvl="8" algn="ctr" rtl="0">
              <a:lnSpc>
                <a:spcPct val="100000"/>
              </a:lnSpc>
              <a:spcBef>
                <a:spcPts val="2133"/>
              </a:spcBef>
              <a:spcAft>
                <a:spcPts val="2133"/>
              </a:spcAft>
              <a:buClr>
                <a:srgbClr val="999999"/>
              </a:buClr>
              <a:buSzPts val="1600"/>
              <a:buChar char="■"/>
              <a:defRPr sz="2133"/>
            </a:lvl9pPr>
          </a:lstStyle>
          <a:p>
            <a:endParaRPr/>
          </a:p>
        </p:txBody>
      </p:sp>
      <p:sp>
        <p:nvSpPr>
          <p:cNvPr id="125" name="Google Shape;125;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14"/>
          <p:cNvSpPr txBox="1">
            <a:spLocks noGrp="1"/>
          </p:cNvSpPr>
          <p:nvPr>
            <p:ph type="subTitle" idx="2"/>
          </p:nvPr>
        </p:nvSpPr>
        <p:spPr>
          <a:xfrm>
            <a:off x="960000" y="1895967"/>
            <a:ext cx="5114400" cy="763600"/>
          </a:xfrm>
          <a:prstGeom prst="rect">
            <a:avLst/>
          </a:prstGeom>
        </p:spPr>
        <p:txBody>
          <a:bodyPr spcFirstLastPara="1" wrap="square" lIns="91425" tIns="91425" rIns="91425" bIns="91425" anchor="b" anchorCtr="0">
            <a:noAutofit/>
          </a:bodyPr>
          <a:lstStyle>
            <a:lvl1pPr marL="0" marR="0" lvl="0" indent="-296326" algn="l" rtl="0">
              <a:lnSpc>
                <a:spcPct val="100000"/>
              </a:lnSpc>
              <a:spcBef>
                <a:spcPts val="0"/>
              </a:spcBef>
              <a:spcAft>
                <a:spcPts val="0"/>
              </a:spcAft>
              <a:buSzPts val="3500"/>
              <a:buFont typeface="Public Sans Black"/>
              <a:buNone/>
              <a:defRPr sz="2933">
                <a:latin typeface="Public Sans Black"/>
                <a:ea typeface="Public Sans Black"/>
                <a:cs typeface="Public Sans Black"/>
                <a:sym typeface="Public Sans Black"/>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86559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7"/>
        <p:cNvGrpSpPr/>
        <p:nvPr/>
      </p:nvGrpSpPr>
      <p:grpSpPr>
        <a:xfrm>
          <a:off x="0" y="0"/>
          <a:ext cx="0" cy="0"/>
          <a:chOff x="0" y="0"/>
          <a:chExt cx="0" cy="0"/>
        </a:xfrm>
      </p:grpSpPr>
      <p:sp>
        <p:nvSpPr>
          <p:cNvPr id="128" name="Google Shape;128;p15"/>
          <p:cNvSpPr txBox="1">
            <a:spLocks noGrp="1"/>
          </p:cNvSpPr>
          <p:nvPr>
            <p:ph type="subTitle" idx="1"/>
          </p:nvPr>
        </p:nvSpPr>
        <p:spPr>
          <a:xfrm>
            <a:off x="960000" y="1988400"/>
            <a:ext cx="5284800" cy="248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29" name="Google Shape;129;p15"/>
          <p:cNvGrpSpPr/>
          <p:nvPr/>
        </p:nvGrpSpPr>
        <p:grpSpPr>
          <a:xfrm>
            <a:off x="-2991981" y="-1194125"/>
            <a:ext cx="4269600" cy="10827609"/>
            <a:chOff x="-2243986" y="-895594"/>
            <a:chExt cx="3202200" cy="8120707"/>
          </a:xfrm>
        </p:grpSpPr>
        <p:sp>
          <p:nvSpPr>
            <p:cNvPr id="130" name="Google Shape;130;p15"/>
            <p:cNvSpPr/>
            <p:nvPr/>
          </p:nvSpPr>
          <p:spPr>
            <a:xfrm>
              <a:off x="-2243986" y="4022913"/>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131" name="Google Shape;131;p15"/>
            <p:cNvPicPr preferRelativeResize="0"/>
            <p:nvPr/>
          </p:nvPicPr>
          <p:blipFill rotWithShape="1">
            <a:blip r:embed="rId2">
              <a:alphaModFix/>
            </a:blip>
            <a:srcRect l="32845" t="16173" r="30417" b="46968"/>
            <a:stretch/>
          </p:blipFill>
          <p:spPr>
            <a:xfrm flipH="1">
              <a:off x="-868122" y="-895594"/>
              <a:ext cx="1748400" cy="1752000"/>
            </a:xfrm>
            <a:prstGeom prst="ellipse">
              <a:avLst/>
            </a:prstGeom>
            <a:noFill/>
            <a:ln>
              <a:noFill/>
            </a:ln>
          </p:spPr>
        </p:pic>
      </p:grpSp>
      <p:sp>
        <p:nvSpPr>
          <p:cNvPr id="132" name="Google Shape;132;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04525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950967" y="719333"/>
            <a:ext cx="5988400" cy="125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73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 name="Google Shape;135;p16"/>
          <p:cNvSpPr txBox="1">
            <a:spLocks noGrp="1"/>
          </p:cNvSpPr>
          <p:nvPr>
            <p:ph type="subTitle" idx="1"/>
          </p:nvPr>
        </p:nvSpPr>
        <p:spPr>
          <a:xfrm>
            <a:off x="950967" y="1849267"/>
            <a:ext cx="5988400" cy="14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6" name="Google Shape;136;p16"/>
          <p:cNvSpPr txBox="1"/>
          <p:nvPr/>
        </p:nvSpPr>
        <p:spPr>
          <a:xfrm>
            <a:off x="950967" y="4425251"/>
            <a:ext cx="6594400" cy="7416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600" b="1" i="0" u="none" strike="noStrike" kern="0" cap="none" spc="0" normalizeH="0" baseline="0" noProof="0">
                <a:ln>
                  <a:noFill/>
                </a:ln>
                <a:solidFill>
                  <a:srgbClr val="1A0E4B"/>
                </a:solidFill>
                <a:effectLst/>
                <a:uLnTx/>
                <a:uFillTx/>
                <a:latin typeface="Questrial"/>
                <a:ea typeface="Questrial"/>
                <a:cs typeface="Questrial"/>
                <a:sym typeface="Questrial"/>
              </a:rPr>
              <a:t>CREDITS:</a:t>
            </a:r>
            <a:r>
              <a:rPr kumimoji="0" lang="en" sz="1600" b="0" i="0" u="none" strike="noStrike" kern="0" cap="none" spc="0" normalizeH="0" baseline="0" noProof="0">
                <a:ln>
                  <a:noFill/>
                </a:ln>
                <a:solidFill>
                  <a:srgbClr val="1A0E4B"/>
                </a:solidFill>
                <a:effectLst/>
                <a:uLnTx/>
                <a:uFillTx/>
                <a:latin typeface="Questrial"/>
                <a:ea typeface="Questrial"/>
                <a:cs typeface="Questrial"/>
                <a:sym typeface="Questrial"/>
              </a:rPr>
              <a:t> This presentation template was created by </a:t>
            </a:r>
            <a:r>
              <a:rPr kumimoji="0" lang="en" sz="1600" b="1" i="0" u="sng" strike="noStrike" kern="0" cap="none" spc="0" normalizeH="0" baseline="0" noProof="0">
                <a:ln>
                  <a:noFill/>
                </a:ln>
                <a:solidFill>
                  <a:srgbClr val="1A0E4B"/>
                </a:solidFill>
                <a:effectLst/>
                <a:uLnTx/>
                <a:uFillTx/>
                <a:latin typeface="Questrial"/>
                <a:ea typeface="Questrial"/>
                <a:cs typeface="Questrial"/>
                <a:sym typeface="Questrial"/>
                <a:hlinkClick r:id="rId2"/>
              </a:rPr>
              <a:t>Slidesgo</a:t>
            </a:r>
            <a:r>
              <a:rPr kumimoji="0" lang="en" sz="1600" b="0" i="0" u="none" strike="noStrike" kern="0" cap="none" spc="0" normalizeH="0" baseline="0" noProof="0">
                <a:ln>
                  <a:noFill/>
                </a:ln>
                <a:solidFill>
                  <a:srgbClr val="1A0E4B"/>
                </a:solidFill>
                <a:effectLst/>
                <a:uLnTx/>
                <a:uFillTx/>
                <a:latin typeface="Questrial"/>
                <a:ea typeface="Questrial"/>
                <a:cs typeface="Questrial"/>
                <a:sym typeface="Questrial"/>
              </a:rPr>
              <a:t>, and includes icons by </a:t>
            </a:r>
            <a:r>
              <a:rPr kumimoji="0" lang="en" sz="1600" b="1" i="0" u="sng" strike="noStrike" kern="0" cap="none" spc="0" normalizeH="0" baseline="0" noProof="0">
                <a:ln>
                  <a:noFill/>
                </a:ln>
                <a:solidFill>
                  <a:srgbClr val="1A0E4B"/>
                </a:solidFill>
                <a:effectLst/>
                <a:uLnTx/>
                <a:uFillTx/>
                <a:latin typeface="Questrial"/>
                <a:ea typeface="Questrial"/>
                <a:cs typeface="Questrial"/>
                <a:sym typeface="Questrial"/>
                <a:hlinkClick r:id="rId3">
                  <a:extLst>
                    <a:ext uri="{A12FA001-AC4F-418D-AE19-62706E023703}">
                      <ahyp:hlinkClr xmlns:ahyp="http://schemas.microsoft.com/office/drawing/2018/hyperlinkcolor" val="tx"/>
                    </a:ext>
                  </a:extLst>
                </a:hlinkClick>
              </a:rPr>
              <a:t>Flaticon</a:t>
            </a:r>
            <a:r>
              <a:rPr kumimoji="0" lang="en" sz="1600" b="0" i="0" u="none" strike="noStrike" kern="0" cap="none" spc="0" normalizeH="0" baseline="0" noProof="0">
                <a:ln>
                  <a:noFill/>
                </a:ln>
                <a:solidFill>
                  <a:srgbClr val="1A0E4B"/>
                </a:solidFill>
                <a:effectLst/>
                <a:uLnTx/>
                <a:uFillTx/>
                <a:latin typeface="Questrial"/>
                <a:ea typeface="Questrial"/>
                <a:cs typeface="Questrial"/>
                <a:sym typeface="Questrial"/>
              </a:rPr>
              <a:t>, infographics &amp; images by </a:t>
            </a:r>
            <a:r>
              <a:rPr kumimoji="0" lang="en" sz="1600" b="1" i="0" u="sng" strike="noStrike" kern="0" cap="none" spc="0" normalizeH="0" baseline="0" noProof="0">
                <a:ln>
                  <a:noFill/>
                </a:ln>
                <a:solidFill>
                  <a:srgbClr val="1A0E4B"/>
                </a:solidFill>
                <a:effectLst/>
                <a:uLnTx/>
                <a:uFillTx/>
                <a:latin typeface="Questrial"/>
                <a:ea typeface="Questrial"/>
                <a:cs typeface="Questrial"/>
                <a:sym typeface="Questrial"/>
                <a:hlinkClick r:id="rId4">
                  <a:extLst>
                    <a:ext uri="{A12FA001-AC4F-418D-AE19-62706E023703}">
                      <ahyp:hlinkClr xmlns:ahyp="http://schemas.microsoft.com/office/drawing/2018/hyperlinkcolor" val="tx"/>
                    </a:ext>
                  </a:extLst>
                </a:hlinkClick>
              </a:rPr>
              <a:t>Freepik</a:t>
            </a:r>
            <a:r>
              <a:rPr kumimoji="0" lang="en" sz="1600" b="0" i="0" u="none" strike="noStrike" kern="0" cap="none" spc="0" normalizeH="0" baseline="0" noProof="0">
                <a:ln>
                  <a:noFill/>
                </a:ln>
                <a:solidFill>
                  <a:srgbClr val="1A0E4B"/>
                </a:solidFill>
                <a:effectLst/>
                <a:uLnTx/>
                <a:uFillTx/>
                <a:latin typeface="Questrial"/>
                <a:ea typeface="Questrial"/>
                <a:cs typeface="Questrial"/>
                <a:sym typeface="Questrial"/>
              </a:rPr>
              <a:t> and content by </a:t>
            </a:r>
            <a:r>
              <a:rPr kumimoji="0" lang="en" sz="1600" b="1" i="0" u="none" strike="noStrike" kern="0" cap="none" spc="0" normalizeH="0" baseline="0" noProof="0">
                <a:ln>
                  <a:noFill/>
                </a:ln>
                <a:solidFill>
                  <a:srgbClr val="1A0E4B"/>
                </a:solidFill>
                <a:effectLst/>
                <a:uLnTx/>
                <a:uFillTx/>
                <a:latin typeface="Questrial"/>
                <a:ea typeface="Questrial"/>
                <a:cs typeface="Questrial"/>
                <a:sym typeface="Questrial"/>
              </a:rPr>
              <a:t>Swetha Tandri</a:t>
            </a:r>
            <a:endParaRPr kumimoji="0" sz="1600" b="1" i="0" u="none" strike="noStrike" kern="0" cap="none" spc="0" normalizeH="0" baseline="0" noProof="0">
              <a:ln>
                <a:noFill/>
              </a:ln>
              <a:solidFill>
                <a:srgbClr val="1A0E4B"/>
              </a:solidFill>
              <a:effectLst/>
              <a:uLnTx/>
              <a:uFillTx/>
              <a:latin typeface="Questrial"/>
              <a:ea typeface="Questrial"/>
              <a:cs typeface="Questrial"/>
              <a:sym typeface="Questrial"/>
            </a:endParaRPr>
          </a:p>
        </p:txBody>
      </p:sp>
      <p:grpSp>
        <p:nvGrpSpPr>
          <p:cNvPr id="137" name="Google Shape;137;p16"/>
          <p:cNvGrpSpPr/>
          <p:nvPr/>
        </p:nvGrpSpPr>
        <p:grpSpPr>
          <a:xfrm>
            <a:off x="-1922432" y="304817"/>
            <a:ext cx="16466233" cy="9541417"/>
            <a:chOff x="-1441825" y="228612"/>
            <a:chExt cx="12349675" cy="7156063"/>
          </a:xfrm>
        </p:grpSpPr>
        <p:pic>
          <p:nvPicPr>
            <p:cNvPr id="138" name="Google Shape;138;p16"/>
            <p:cNvPicPr preferRelativeResize="0"/>
            <p:nvPr/>
          </p:nvPicPr>
          <p:blipFill rotWithShape="1">
            <a:blip r:embed="rId5">
              <a:alphaModFix/>
            </a:blip>
            <a:srcRect l="18492" t="14228" r="12145" b="18272"/>
            <a:stretch/>
          </p:blipFill>
          <p:spPr>
            <a:xfrm>
              <a:off x="-1441825" y="4182463"/>
              <a:ext cx="2354100" cy="2349900"/>
            </a:xfrm>
            <a:prstGeom prst="ellipse">
              <a:avLst/>
            </a:prstGeom>
            <a:noFill/>
            <a:ln>
              <a:noFill/>
            </a:ln>
          </p:spPr>
        </p:pic>
        <p:sp>
          <p:nvSpPr>
            <p:cNvPr id="139" name="Google Shape;139;p16"/>
            <p:cNvSpPr/>
            <p:nvPr/>
          </p:nvSpPr>
          <p:spPr>
            <a:xfrm rot="-5400000">
              <a:off x="7705650" y="4182475"/>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0" name="Google Shape;140;p16"/>
            <p:cNvGrpSpPr/>
            <p:nvPr/>
          </p:nvGrpSpPr>
          <p:grpSpPr>
            <a:xfrm>
              <a:off x="228595" y="228612"/>
              <a:ext cx="501259" cy="104071"/>
              <a:chOff x="6329500" y="-1097725"/>
              <a:chExt cx="744150" cy="154500"/>
            </a:xfrm>
          </p:grpSpPr>
          <p:sp>
            <p:nvSpPr>
              <p:cNvPr id="141" name="Google Shape;141;p16"/>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16"/>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16"/>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854584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4"/>
        <p:cNvGrpSpPr/>
        <p:nvPr/>
      </p:nvGrpSpPr>
      <p:grpSpPr>
        <a:xfrm>
          <a:off x="0" y="0"/>
          <a:ext cx="0" cy="0"/>
          <a:chOff x="0" y="0"/>
          <a:chExt cx="0" cy="0"/>
        </a:xfrm>
      </p:grpSpPr>
      <p:grpSp>
        <p:nvGrpSpPr>
          <p:cNvPr id="145" name="Google Shape;145;p17"/>
          <p:cNvGrpSpPr/>
          <p:nvPr/>
        </p:nvGrpSpPr>
        <p:grpSpPr>
          <a:xfrm>
            <a:off x="447360" y="649967"/>
            <a:ext cx="14767832" cy="9488111"/>
            <a:chOff x="335520" y="487475"/>
            <a:chExt cx="11075874" cy="7116083"/>
          </a:xfrm>
        </p:grpSpPr>
        <p:grpSp>
          <p:nvGrpSpPr>
            <p:cNvPr id="146" name="Google Shape;146;p17"/>
            <p:cNvGrpSpPr/>
            <p:nvPr/>
          </p:nvGrpSpPr>
          <p:grpSpPr>
            <a:xfrm>
              <a:off x="335520" y="487475"/>
              <a:ext cx="501259" cy="104071"/>
              <a:chOff x="6329500" y="-1097725"/>
              <a:chExt cx="744150" cy="154500"/>
            </a:xfrm>
          </p:grpSpPr>
          <p:sp>
            <p:nvSpPr>
              <p:cNvPr id="147" name="Google Shape;147;p17"/>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17"/>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17"/>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50" name="Google Shape;150;p17"/>
            <p:cNvPicPr preferRelativeResize="0"/>
            <p:nvPr/>
          </p:nvPicPr>
          <p:blipFill rotWithShape="1">
            <a:blip r:embed="rId2">
              <a:alphaModFix/>
            </a:blip>
            <a:srcRect l="14215" t="13864" r="14207" b="21440"/>
            <a:stretch/>
          </p:blipFill>
          <p:spPr>
            <a:xfrm>
              <a:off x="7662894" y="3854158"/>
              <a:ext cx="3748500" cy="3749400"/>
            </a:xfrm>
            <a:prstGeom prst="ellipse">
              <a:avLst/>
            </a:prstGeom>
            <a:noFill/>
            <a:ln>
              <a:noFill/>
            </a:ln>
          </p:spPr>
        </p:pic>
      </p:grpSp>
    </p:spTree>
    <p:extLst>
      <p:ext uri="{BB962C8B-B14F-4D97-AF65-F5344CB8AC3E}">
        <p14:creationId xmlns:p14="http://schemas.microsoft.com/office/powerpoint/2010/main" val="43774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
        <p:cNvGrpSpPr/>
        <p:nvPr/>
      </p:nvGrpSpPr>
      <p:grpSpPr>
        <a:xfrm>
          <a:off x="0" y="0"/>
          <a:ext cx="0" cy="0"/>
          <a:chOff x="0" y="0"/>
          <a:chExt cx="0" cy="0"/>
        </a:xfrm>
      </p:grpSpPr>
      <p:grpSp>
        <p:nvGrpSpPr>
          <p:cNvPr id="152" name="Google Shape;152;p18"/>
          <p:cNvGrpSpPr/>
          <p:nvPr/>
        </p:nvGrpSpPr>
        <p:grpSpPr>
          <a:xfrm>
            <a:off x="-1922433" y="-2421666"/>
            <a:ext cx="16898567" cy="11131484"/>
            <a:chOff x="-1441825" y="-1816250"/>
            <a:chExt cx="12673925" cy="8348613"/>
          </a:xfrm>
        </p:grpSpPr>
        <p:pic>
          <p:nvPicPr>
            <p:cNvPr id="153" name="Google Shape;153;p18"/>
            <p:cNvPicPr preferRelativeResize="0"/>
            <p:nvPr/>
          </p:nvPicPr>
          <p:blipFill rotWithShape="1">
            <a:blip r:embed="rId2">
              <a:alphaModFix/>
            </a:blip>
            <a:srcRect l="18492" t="14228" r="12145" b="18272"/>
            <a:stretch/>
          </p:blipFill>
          <p:spPr>
            <a:xfrm>
              <a:off x="-1441825" y="4182463"/>
              <a:ext cx="2354100" cy="2349900"/>
            </a:xfrm>
            <a:prstGeom prst="ellipse">
              <a:avLst/>
            </a:prstGeom>
            <a:noFill/>
            <a:ln>
              <a:noFill/>
            </a:ln>
          </p:spPr>
        </p:pic>
        <p:grpSp>
          <p:nvGrpSpPr>
            <p:cNvPr id="154" name="Google Shape;154;p18"/>
            <p:cNvGrpSpPr/>
            <p:nvPr/>
          </p:nvGrpSpPr>
          <p:grpSpPr>
            <a:xfrm rot="10800000">
              <a:off x="8029900" y="-1816250"/>
              <a:ext cx="3202200" cy="3202200"/>
              <a:chOff x="-2177175" y="3797400"/>
              <a:chExt cx="3202200" cy="3202200"/>
            </a:xfrm>
          </p:grpSpPr>
          <p:sp>
            <p:nvSpPr>
              <p:cNvPr id="155" name="Google Shape;155;p18"/>
              <p:cNvSpPr/>
              <p:nvPr/>
            </p:nvSpPr>
            <p:spPr>
              <a:xfrm>
                <a:off x="-2177175" y="3797400"/>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8"/>
              <p:cNvSpPr/>
              <p:nvPr/>
            </p:nvSpPr>
            <p:spPr>
              <a:xfrm>
                <a:off x="533850" y="4252500"/>
                <a:ext cx="326700" cy="326700"/>
              </a:xfrm>
              <a:prstGeom prst="ellipse">
                <a:avLst/>
              </a:pr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35798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endParaRPr lang="en-US" sz="1867"/>
          </a:p>
        </p:txBody>
      </p:sp>
      <p:sp>
        <p:nvSpPr>
          <p:cNvPr id="23" name="Google Shape;23;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endParaRPr lang="en-US" sz="1867"/>
          </a:p>
        </p:txBody>
      </p:sp>
      <p:sp>
        <p:nvSpPr>
          <p:cNvPr id="24" name="Google Shape;24;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fld id="{00000000-1234-1234-1234-123412341234}" type="slidenum">
              <a:rPr lang="en-US" sz="1867" smtClean="0"/>
              <a:pPr defTabSz="1219170"/>
              <a:t>‹#›</a:t>
            </a:fld>
            <a:endParaRPr lang="en-US" sz="1867"/>
          </a:p>
        </p:txBody>
      </p:sp>
    </p:spTree>
    <p:extLst>
      <p:ext uri="{BB962C8B-B14F-4D97-AF65-F5344CB8AC3E}">
        <p14:creationId xmlns:p14="http://schemas.microsoft.com/office/powerpoint/2010/main" val="192255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endParaRPr lang="en-US" sz="1867"/>
          </a:p>
        </p:txBody>
      </p:sp>
      <p:sp>
        <p:nvSpPr>
          <p:cNvPr id="29" name="Google Shape;29;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a:endParaRPr lang="en-US" sz="1867"/>
          </a:p>
        </p:txBody>
      </p:sp>
      <p:sp>
        <p:nvSpPr>
          <p:cNvPr id="30" name="Google Shape;30;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a:fld id="{00000000-1234-1234-1234-123412341234}" type="slidenum">
              <a:rPr lang="en-US" sz="1867" smtClean="0"/>
              <a:pPr defTabSz="1219170"/>
              <a:t>‹#›</a:t>
            </a:fld>
            <a:endParaRPr lang="en-US" sz="1867"/>
          </a:p>
        </p:txBody>
      </p:sp>
    </p:spTree>
    <p:extLst>
      <p:ext uri="{BB962C8B-B14F-4D97-AF65-F5344CB8AC3E}">
        <p14:creationId xmlns:p14="http://schemas.microsoft.com/office/powerpoint/2010/main" val="29698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113"/>
        <p:cNvGrpSpPr/>
        <p:nvPr/>
      </p:nvGrpSpPr>
      <p:grpSpPr>
        <a:xfrm>
          <a:off x="0" y="0"/>
          <a:ext cx="0" cy="0"/>
          <a:chOff x="0" y="0"/>
          <a:chExt cx="0" cy="0"/>
        </a:xfrm>
      </p:grpSpPr>
      <p:sp>
        <p:nvSpPr>
          <p:cNvPr id="114" name="Google Shape;114;p13"/>
          <p:cNvSpPr/>
          <p:nvPr/>
        </p:nvSpPr>
        <p:spPr>
          <a:xfrm>
            <a:off x="195000" y="188400"/>
            <a:ext cx="11802000" cy="6481200"/>
          </a:xfrm>
          <a:prstGeom prst="roundRect">
            <a:avLst>
              <a:gd name="adj" fmla="val 6264"/>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13"/>
          <p:cNvSpPr txBox="1">
            <a:spLocks noGrp="1"/>
          </p:cNvSpPr>
          <p:nvPr>
            <p:ph type="title" hasCustomPrompt="1"/>
          </p:nvPr>
        </p:nvSpPr>
        <p:spPr>
          <a:xfrm>
            <a:off x="1577995" y="2138817"/>
            <a:ext cx="1700400" cy="820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2" hasCustomPrompt="1"/>
          </p:nvPr>
        </p:nvSpPr>
        <p:spPr>
          <a:xfrm>
            <a:off x="1577995" y="3018600"/>
            <a:ext cx="1700400" cy="820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7" name="Google Shape;117;p13"/>
          <p:cNvSpPr txBox="1">
            <a:spLocks noGrp="1"/>
          </p:cNvSpPr>
          <p:nvPr>
            <p:ph type="title" idx="3" hasCustomPrompt="1"/>
          </p:nvPr>
        </p:nvSpPr>
        <p:spPr>
          <a:xfrm>
            <a:off x="1577995" y="3898384"/>
            <a:ext cx="1700400" cy="820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37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733"/>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13"/>
          <p:cNvSpPr txBox="1">
            <a:spLocks noGrp="1"/>
          </p:cNvSpPr>
          <p:nvPr>
            <p:ph type="subTitle" idx="1"/>
          </p:nvPr>
        </p:nvSpPr>
        <p:spPr>
          <a:xfrm>
            <a:off x="2973599" y="2200433"/>
            <a:ext cx="7640400" cy="69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2933" b="1">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9pPr>
          </a:lstStyle>
          <a:p>
            <a:endParaRPr/>
          </a:p>
        </p:txBody>
      </p:sp>
      <p:sp>
        <p:nvSpPr>
          <p:cNvPr id="120" name="Google Shape;120;p13"/>
          <p:cNvSpPr txBox="1">
            <a:spLocks noGrp="1"/>
          </p:cNvSpPr>
          <p:nvPr>
            <p:ph type="subTitle" idx="5"/>
          </p:nvPr>
        </p:nvSpPr>
        <p:spPr>
          <a:xfrm>
            <a:off x="2973599" y="3080217"/>
            <a:ext cx="7640400" cy="69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2933" b="1">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9pPr>
          </a:lstStyle>
          <a:p>
            <a:endParaRPr/>
          </a:p>
        </p:txBody>
      </p:sp>
      <p:sp>
        <p:nvSpPr>
          <p:cNvPr id="121" name="Google Shape;121;p13"/>
          <p:cNvSpPr txBox="1">
            <a:spLocks noGrp="1"/>
          </p:cNvSpPr>
          <p:nvPr>
            <p:ph type="subTitle" idx="6"/>
          </p:nvPr>
        </p:nvSpPr>
        <p:spPr>
          <a:xfrm>
            <a:off x="2973605" y="3960000"/>
            <a:ext cx="7640400" cy="69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2933" b="1">
                <a:latin typeface="Montserrat"/>
                <a:ea typeface="Montserrat"/>
                <a:cs typeface="Montserrat"/>
                <a:sym typeface="Montserrat"/>
              </a:defRPr>
            </a:lvl1pPr>
            <a:lvl2pPr lvl="1"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2400"/>
              <a:buFont typeface="Montserrat"/>
              <a:buNone/>
              <a:defRPr sz="3200">
                <a:solidFill>
                  <a:schemeClr val="dk1"/>
                </a:solidFill>
                <a:latin typeface="Montserrat"/>
                <a:ea typeface="Montserrat"/>
                <a:cs typeface="Montserrat"/>
                <a:sym typeface="Montserrat"/>
              </a:defRPr>
            </a:lvl9pPr>
          </a:lstStyle>
          <a:p>
            <a:endParaRPr/>
          </a:p>
        </p:txBody>
      </p:sp>
      <p:grpSp>
        <p:nvGrpSpPr>
          <p:cNvPr id="122" name="Google Shape;122;p13"/>
          <p:cNvGrpSpPr/>
          <p:nvPr/>
        </p:nvGrpSpPr>
        <p:grpSpPr>
          <a:xfrm>
            <a:off x="5720140" y="5295932"/>
            <a:ext cx="915912" cy="1222481"/>
            <a:chOff x="5467639" y="4075889"/>
            <a:chExt cx="450921" cy="601851"/>
          </a:xfrm>
        </p:grpSpPr>
        <p:sp>
          <p:nvSpPr>
            <p:cNvPr id="123" name="Google Shape;123;p13"/>
            <p:cNvSpPr/>
            <p:nvPr/>
          </p:nvSpPr>
          <p:spPr>
            <a:xfrm rot="563896" flipH="1">
              <a:off x="5756543" y="4536942"/>
              <a:ext cx="100377" cy="46001"/>
            </a:xfrm>
            <a:custGeom>
              <a:avLst/>
              <a:gdLst/>
              <a:ahLst/>
              <a:cxnLst/>
              <a:rect l="l" t="t" r="r" b="b"/>
              <a:pathLst>
                <a:path w="4015" h="1840" extrusionOk="0">
                  <a:moveTo>
                    <a:pt x="413" y="1"/>
                  </a:moveTo>
                  <a:cubicBezTo>
                    <a:pt x="413" y="1"/>
                    <a:pt x="1" y="1287"/>
                    <a:pt x="231" y="1319"/>
                  </a:cubicBezTo>
                  <a:cubicBezTo>
                    <a:pt x="461" y="1351"/>
                    <a:pt x="4015" y="1840"/>
                    <a:pt x="4015" y="1840"/>
                  </a:cubicBezTo>
                  <a:lnTo>
                    <a:pt x="3975" y="432"/>
                  </a:lnTo>
                  <a:lnTo>
                    <a:pt x="4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13"/>
            <p:cNvSpPr/>
            <p:nvPr/>
          </p:nvSpPr>
          <p:spPr>
            <a:xfrm rot="563896" flipH="1">
              <a:off x="5695676" y="4491940"/>
              <a:ext cx="218930" cy="66427"/>
            </a:xfrm>
            <a:custGeom>
              <a:avLst/>
              <a:gdLst/>
              <a:ahLst/>
              <a:cxnLst/>
              <a:rect l="l" t="t" r="r" b="b"/>
              <a:pathLst>
                <a:path w="8757" h="2657" extrusionOk="0">
                  <a:moveTo>
                    <a:pt x="193" y="1"/>
                  </a:moveTo>
                  <a:lnTo>
                    <a:pt x="193" y="1"/>
                  </a:lnTo>
                  <a:cubicBezTo>
                    <a:pt x="1" y="144"/>
                    <a:pt x="577" y="1659"/>
                    <a:pt x="802" y="1690"/>
                  </a:cubicBezTo>
                  <a:cubicBezTo>
                    <a:pt x="1015" y="1719"/>
                    <a:pt x="6706" y="2657"/>
                    <a:pt x="7658" y="2657"/>
                  </a:cubicBezTo>
                  <a:cubicBezTo>
                    <a:pt x="7706" y="2657"/>
                    <a:pt x="7742" y="2655"/>
                    <a:pt x="7765" y="2650"/>
                  </a:cubicBezTo>
                  <a:cubicBezTo>
                    <a:pt x="8237" y="2544"/>
                    <a:pt x="8757" y="1258"/>
                    <a:pt x="8757" y="1258"/>
                  </a:cubicBezTo>
                  <a:lnTo>
                    <a:pt x="19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25;p13"/>
            <p:cNvSpPr/>
            <p:nvPr/>
          </p:nvSpPr>
          <p:spPr>
            <a:xfrm rot="563896" flipH="1">
              <a:off x="5693517" y="4489640"/>
              <a:ext cx="220530" cy="70602"/>
            </a:xfrm>
            <a:custGeom>
              <a:avLst/>
              <a:gdLst/>
              <a:ahLst/>
              <a:cxnLst/>
              <a:rect l="l" t="t" r="r" b="b"/>
              <a:pathLst>
                <a:path w="8821" h="2824" extrusionOk="0">
                  <a:moveTo>
                    <a:pt x="214" y="174"/>
                  </a:moveTo>
                  <a:lnTo>
                    <a:pt x="8616" y="1408"/>
                  </a:lnTo>
                  <a:cubicBezTo>
                    <a:pt x="8444" y="1804"/>
                    <a:pt x="8046" y="2580"/>
                    <a:pt x="7724" y="2651"/>
                  </a:cubicBezTo>
                  <a:cubicBezTo>
                    <a:pt x="7714" y="2653"/>
                    <a:pt x="7690" y="2657"/>
                    <a:pt x="7634" y="2657"/>
                  </a:cubicBezTo>
                  <a:cubicBezTo>
                    <a:pt x="6830" y="2657"/>
                    <a:pt x="2609" y="1980"/>
                    <a:pt x="1222" y="1759"/>
                  </a:cubicBezTo>
                  <a:cubicBezTo>
                    <a:pt x="978" y="1720"/>
                    <a:pt x="821" y="1694"/>
                    <a:pt x="793" y="1691"/>
                  </a:cubicBezTo>
                  <a:cubicBezTo>
                    <a:pt x="721" y="1663"/>
                    <a:pt x="500" y="1275"/>
                    <a:pt x="332" y="758"/>
                  </a:cubicBezTo>
                  <a:cubicBezTo>
                    <a:pt x="227" y="435"/>
                    <a:pt x="206" y="243"/>
                    <a:pt x="214" y="174"/>
                  </a:cubicBezTo>
                  <a:close/>
                  <a:moveTo>
                    <a:pt x="169" y="1"/>
                  </a:moveTo>
                  <a:cubicBezTo>
                    <a:pt x="151" y="1"/>
                    <a:pt x="134" y="7"/>
                    <a:pt x="119" y="16"/>
                  </a:cubicBezTo>
                  <a:cubicBezTo>
                    <a:pt x="57" y="63"/>
                    <a:pt x="1" y="169"/>
                    <a:pt x="107" y="583"/>
                  </a:cubicBezTo>
                  <a:cubicBezTo>
                    <a:pt x="200" y="943"/>
                    <a:pt x="522" y="1821"/>
                    <a:pt x="766" y="1856"/>
                  </a:cubicBezTo>
                  <a:cubicBezTo>
                    <a:pt x="798" y="1859"/>
                    <a:pt x="953" y="1885"/>
                    <a:pt x="1196" y="1923"/>
                  </a:cubicBezTo>
                  <a:cubicBezTo>
                    <a:pt x="2586" y="2146"/>
                    <a:pt x="6816" y="2823"/>
                    <a:pt x="7634" y="2823"/>
                  </a:cubicBezTo>
                  <a:cubicBezTo>
                    <a:pt x="7690" y="2823"/>
                    <a:pt x="7731" y="2821"/>
                    <a:pt x="7759" y="2813"/>
                  </a:cubicBezTo>
                  <a:cubicBezTo>
                    <a:pt x="8260" y="2703"/>
                    <a:pt x="8757" y="1508"/>
                    <a:pt x="8812" y="1373"/>
                  </a:cubicBezTo>
                  <a:cubicBezTo>
                    <a:pt x="8820" y="1349"/>
                    <a:pt x="8819" y="1323"/>
                    <a:pt x="8807" y="1301"/>
                  </a:cubicBezTo>
                  <a:cubicBezTo>
                    <a:pt x="8794" y="1277"/>
                    <a:pt x="8772" y="1263"/>
                    <a:pt x="8746" y="1259"/>
                  </a:cubicBezTo>
                  <a:lnTo>
                    <a:pt x="182" y="2"/>
                  </a:lnTo>
                  <a:cubicBezTo>
                    <a:pt x="177" y="1"/>
                    <a:pt x="173" y="1"/>
                    <a:pt x="169"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13"/>
            <p:cNvSpPr/>
            <p:nvPr/>
          </p:nvSpPr>
          <p:spPr>
            <a:xfrm rot="563896" flipH="1">
              <a:off x="5487523" y="4278371"/>
              <a:ext cx="165204" cy="257106"/>
            </a:xfrm>
            <a:custGeom>
              <a:avLst/>
              <a:gdLst/>
              <a:ahLst/>
              <a:cxnLst/>
              <a:rect l="l" t="t" r="r" b="b"/>
              <a:pathLst>
                <a:path w="6608" h="10284" extrusionOk="0">
                  <a:moveTo>
                    <a:pt x="2330" y="1"/>
                  </a:moveTo>
                  <a:lnTo>
                    <a:pt x="1" y="790"/>
                  </a:lnTo>
                  <a:cubicBezTo>
                    <a:pt x="1" y="790"/>
                    <a:pt x="3968" y="3381"/>
                    <a:pt x="1594" y="10007"/>
                  </a:cubicBezTo>
                  <a:cubicBezTo>
                    <a:pt x="1594" y="10007"/>
                    <a:pt x="3257" y="10236"/>
                    <a:pt x="3601" y="10283"/>
                  </a:cubicBezTo>
                  <a:cubicBezTo>
                    <a:pt x="3602" y="10283"/>
                    <a:pt x="3604" y="10284"/>
                    <a:pt x="3605" y="10284"/>
                  </a:cubicBezTo>
                  <a:cubicBezTo>
                    <a:pt x="3964" y="10284"/>
                    <a:pt x="6607" y="4024"/>
                    <a:pt x="233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13"/>
            <p:cNvSpPr/>
            <p:nvPr/>
          </p:nvSpPr>
          <p:spPr>
            <a:xfrm rot="563896" flipH="1">
              <a:off x="5763338" y="4389457"/>
              <a:ext cx="76002" cy="72527"/>
            </a:xfrm>
            <a:custGeom>
              <a:avLst/>
              <a:gdLst/>
              <a:ahLst/>
              <a:cxnLst/>
              <a:rect l="l" t="t" r="r" b="b"/>
              <a:pathLst>
                <a:path w="3040" h="2901" extrusionOk="0">
                  <a:moveTo>
                    <a:pt x="1436" y="1"/>
                  </a:moveTo>
                  <a:lnTo>
                    <a:pt x="1437" y="1"/>
                  </a:lnTo>
                  <a:lnTo>
                    <a:pt x="1437" y="1"/>
                  </a:lnTo>
                  <a:cubicBezTo>
                    <a:pt x="1437" y="1"/>
                    <a:pt x="1437" y="1"/>
                    <a:pt x="1437" y="1"/>
                  </a:cubicBezTo>
                  <a:close/>
                  <a:moveTo>
                    <a:pt x="1437" y="1"/>
                  </a:moveTo>
                  <a:cubicBezTo>
                    <a:pt x="1402" y="32"/>
                    <a:pt x="0" y="1293"/>
                    <a:pt x="85" y="1630"/>
                  </a:cubicBezTo>
                  <a:cubicBezTo>
                    <a:pt x="165" y="1951"/>
                    <a:pt x="1307" y="2900"/>
                    <a:pt x="1575" y="2900"/>
                  </a:cubicBezTo>
                  <a:cubicBezTo>
                    <a:pt x="1592" y="2900"/>
                    <a:pt x="1605" y="2897"/>
                    <a:pt x="1615" y="2889"/>
                  </a:cubicBezTo>
                  <a:cubicBezTo>
                    <a:pt x="1778" y="2760"/>
                    <a:pt x="3039" y="1654"/>
                    <a:pt x="3039" y="1654"/>
                  </a:cubicBezTo>
                  <a:lnTo>
                    <a:pt x="143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13"/>
            <p:cNvSpPr/>
            <p:nvPr/>
          </p:nvSpPr>
          <p:spPr>
            <a:xfrm rot="563896" flipH="1">
              <a:off x="5595565" y="4149140"/>
              <a:ext cx="78102" cy="74652"/>
            </a:xfrm>
            <a:custGeom>
              <a:avLst/>
              <a:gdLst/>
              <a:ahLst/>
              <a:cxnLst/>
              <a:rect l="l" t="t" r="r" b="b"/>
              <a:pathLst>
                <a:path w="3124" h="2986" extrusionOk="0">
                  <a:moveTo>
                    <a:pt x="1531" y="0"/>
                  </a:moveTo>
                  <a:cubicBezTo>
                    <a:pt x="1531" y="0"/>
                    <a:pt x="1" y="1171"/>
                    <a:pt x="77" y="1397"/>
                  </a:cubicBezTo>
                  <a:cubicBezTo>
                    <a:pt x="154" y="1623"/>
                    <a:pt x="1252" y="2986"/>
                    <a:pt x="1252" y="2986"/>
                  </a:cubicBezTo>
                  <a:cubicBezTo>
                    <a:pt x="1252" y="2986"/>
                    <a:pt x="3123" y="1632"/>
                    <a:pt x="2985" y="1353"/>
                  </a:cubicBezTo>
                  <a:cubicBezTo>
                    <a:pt x="2845" y="1074"/>
                    <a:pt x="1531" y="0"/>
                    <a:pt x="1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13"/>
            <p:cNvSpPr/>
            <p:nvPr/>
          </p:nvSpPr>
          <p:spPr>
            <a:xfrm rot="563896" flipH="1">
              <a:off x="5587379" y="4168399"/>
              <a:ext cx="288582" cy="272381"/>
            </a:xfrm>
            <a:custGeom>
              <a:avLst/>
              <a:gdLst/>
              <a:ahLst/>
              <a:cxnLst/>
              <a:rect l="l" t="t" r="r" b="b"/>
              <a:pathLst>
                <a:path w="11543" h="10895" extrusionOk="0">
                  <a:moveTo>
                    <a:pt x="8026" y="1"/>
                  </a:moveTo>
                  <a:cubicBezTo>
                    <a:pt x="8026" y="1"/>
                    <a:pt x="1" y="7683"/>
                    <a:pt x="336" y="8236"/>
                  </a:cubicBezTo>
                  <a:cubicBezTo>
                    <a:pt x="670" y="8789"/>
                    <a:pt x="2804" y="10895"/>
                    <a:pt x="3621" y="10895"/>
                  </a:cubicBezTo>
                  <a:cubicBezTo>
                    <a:pt x="3622" y="10895"/>
                    <a:pt x="3624" y="10895"/>
                    <a:pt x="3626" y="10895"/>
                  </a:cubicBezTo>
                  <a:cubicBezTo>
                    <a:pt x="4438" y="10886"/>
                    <a:pt x="11474" y="3842"/>
                    <a:pt x="11508" y="3548"/>
                  </a:cubicBezTo>
                  <a:cubicBezTo>
                    <a:pt x="11543" y="3256"/>
                    <a:pt x="8026" y="1"/>
                    <a:pt x="8026" y="1"/>
                  </a:cubicBezTo>
                  <a:close/>
                </a:path>
              </a:pathLst>
            </a:custGeom>
            <a:solidFill>
              <a:schemeClr val="lt1"/>
            </a:solidFill>
            <a:ln w="1525" cap="flat" cmpd="sng">
              <a:solidFill>
                <a:srgbClr val="01010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13"/>
            <p:cNvSpPr/>
            <p:nvPr/>
          </p:nvSpPr>
          <p:spPr>
            <a:xfrm rot="563896" flipH="1">
              <a:off x="5585271" y="4166108"/>
              <a:ext cx="290182" cy="276531"/>
            </a:xfrm>
            <a:custGeom>
              <a:avLst/>
              <a:gdLst/>
              <a:ahLst/>
              <a:cxnLst/>
              <a:rect l="l" t="t" r="r" b="b"/>
              <a:pathLst>
                <a:path w="11607" h="11061" extrusionOk="0">
                  <a:moveTo>
                    <a:pt x="8005" y="199"/>
                  </a:moveTo>
                  <a:cubicBezTo>
                    <a:pt x="9301" y="1400"/>
                    <a:pt x="11304" y="3329"/>
                    <a:pt x="11402" y="3622"/>
                  </a:cubicBezTo>
                  <a:cubicBezTo>
                    <a:pt x="11275" y="3854"/>
                    <a:pt x="9586" y="5613"/>
                    <a:pt x="7723" y="7405"/>
                  </a:cubicBezTo>
                  <a:cubicBezTo>
                    <a:pt x="5056" y="9974"/>
                    <a:pt x="3847" y="10891"/>
                    <a:pt x="3603" y="10893"/>
                  </a:cubicBezTo>
                  <a:lnTo>
                    <a:pt x="3600" y="10978"/>
                  </a:lnTo>
                  <a:lnTo>
                    <a:pt x="3600" y="10893"/>
                  </a:lnTo>
                  <a:cubicBezTo>
                    <a:pt x="2821" y="10893"/>
                    <a:pt x="712" y="8814"/>
                    <a:pt x="388" y="8281"/>
                  </a:cubicBezTo>
                  <a:cubicBezTo>
                    <a:pt x="287" y="7807"/>
                    <a:pt x="4982" y="3096"/>
                    <a:pt x="8005" y="199"/>
                  </a:cubicBezTo>
                  <a:close/>
                  <a:moveTo>
                    <a:pt x="8005" y="0"/>
                  </a:moveTo>
                  <a:cubicBezTo>
                    <a:pt x="7984" y="0"/>
                    <a:pt x="7963" y="8"/>
                    <a:pt x="7947" y="24"/>
                  </a:cubicBezTo>
                  <a:cubicBezTo>
                    <a:pt x="7926" y="42"/>
                    <a:pt x="5917" y="1967"/>
                    <a:pt x="3975" y="3936"/>
                  </a:cubicBezTo>
                  <a:cubicBezTo>
                    <a:pt x="1" y="7962"/>
                    <a:pt x="164" y="8232"/>
                    <a:pt x="244" y="8363"/>
                  </a:cubicBezTo>
                  <a:cubicBezTo>
                    <a:pt x="590" y="8933"/>
                    <a:pt x="2755" y="11061"/>
                    <a:pt x="3600" y="11061"/>
                  </a:cubicBezTo>
                  <a:lnTo>
                    <a:pt x="3606" y="11061"/>
                  </a:lnTo>
                  <a:cubicBezTo>
                    <a:pt x="4106" y="11056"/>
                    <a:pt x="6509" y="8809"/>
                    <a:pt x="7896" y="7471"/>
                  </a:cubicBezTo>
                  <a:cubicBezTo>
                    <a:pt x="9164" y="6249"/>
                    <a:pt x="11545" y="3869"/>
                    <a:pt x="11571" y="3641"/>
                  </a:cubicBezTo>
                  <a:cubicBezTo>
                    <a:pt x="11606" y="3339"/>
                    <a:pt x="9128" y="1010"/>
                    <a:pt x="8061" y="23"/>
                  </a:cubicBezTo>
                  <a:cubicBezTo>
                    <a:pt x="8045" y="8"/>
                    <a:pt x="8025" y="0"/>
                    <a:pt x="8005"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13"/>
            <p:cNvSpPr/>
            <p:nvPr/>
          </p:nvSpPr>
          <p:spPr>
            <a:xfrm rot="563896" flipH="1">
              <a:off x="5542663" y="4085747"/>
              <a:ext cx="114578" cy="99902"/>
            </a:xfrm>
            <a:custGeom>
              <a:avLst/>
              <a:gdLst/>
              <a:ahLst/>
              <a:cxnLst/>
              <a:rect l="l" t="t" r="r" b="b"/>
              <a:pathLst>
                <a:path w="4583" h="3996" extrusionOk="0">
                  <a:moveTo>
                    <a:pt x="339" y="0"/>
                  </a:moveTo>
                  <a:cubicBezTo>
                    <a:pt x="339" y="0"/>
                    <a:pt x="1" y="2040"/>
                    <a:pt x="147" y="2570"/>
                  </a:cubicBezTo>
                  <a:cubicBezTo>
                    <a:pt x="196" y="2750"/>
                    <a:pt x="1769" y="3996"/>
                    <a:pt x="1769" y="3996"/>
                  </a:cubicBezTo>
                  <a:cubicBezTo>
                    <a:pt x="2427" y="3942"/>
                    <a:pt x="4583" y="3630"/>
                    <a:pt x="4234" y="3351"/>
                  </a:cubicBezTo>
                  <a:cubicBezTo>
                    <a:pt x="3298" y="2604"/>
                    <a:pt x="2071" y="1284"/>
                    <a:pt x="3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13"/>
            <p:cNvSpPr/>
            <p:nvPr/>
          </p:nvSpPr>
          <p:spPr>
            <a:xfrm rot="563896" flipH="1">
              <a:off x="5547960" y="4084278"/>
              <a:ext cx="111303" cy="104102"/>
            </a:xfrm>
            <a:custGeom>
              <a:avLst/>
              <a:gdLst/>
              <a:ahLst/>
              <a:cxnLst/>
              <a:rect l="l" t="t" r="r" b="b"/>
              <a:pathLst>
                <a:path w="4452" h="4164" extrusionOk="0">
                  <a:moveTo>
                    <a:pt x="484" y="233"/>
                  </a:moveTo>
                  <a:cubicBezTo>
                    <a:pt x="1507" y="1002"/>
                    <a:pt x="2367" y="1794"/>
                    <a:pt x="3061" y="2434"/>
                  </a:cubicBezTo>
                  <a:cubicBezTo>
                    <a:pt x="3512" y="2850"/>
                    <a:pt x="3902" y="3208"/>
                    <a:pt x="4264" y="3500"/>
                  </a:cubicBezTo>
                  <a:cubicBezTo>
                    <a:pt x="4111" y="3669"/>
                    <a:pt x="2712" y="3920"/>
                    <a:pt x="1878" y="3993"/>
                  </a:cubicBezTo>
                  <a:cubicBezTo>
                    <a:pt x="1141" y="3409"/>
                    <a:pt x="360" y="2743"/>
                    <a:pt x="310" y="2631"/>
                  </a:cubicBezTo>
                  <a:cubicBezTo>
                    <a:pt x="191" y="2203"/>
                    <a:pt x="411" y="695"/>
                    <a:pt x="482" y="233"/>
                  </a:cubicBezTo>
                  <a:close/>
                  <a:moveTo>
                    <a:pt x="422" y="0"/>
                  </a:moveTo>
                  <a:cubicBezTo>
                    <a:pt x="412" y="0"/>
                    <a:pt x="401" y="2"/>
                    <a:pt x="391" y="6"/>
                  </a:cubicBezTo>
                  <a:cubicBezTo>
                    <a:pt x="364" y="16"/>
                    <a:pt x="344" y="41"/>
                    <a:pt x="340" y="70"/>
                  </a:cubicBezTo>
                  <a:cubicBezTo>
                    <a:pt x="326" y="153"/>
                    <a:pt x="1" y="2134"/>
                    <a:pt x="150" y="2675"/>
                  </a:cubicBezTo>
                  <a:cubicBezTo>
                    <a:pt x="201" y="2861"/>
                    <a:pt x="1320" y="3764"/>
                    <a:pt x="1799" y="4145"/>
                  </a:cubicBezTo>
                  <a:cubicBezTo>
                    <a:pt x="1814" y="4156"/>
                    <a:pt x="1832" y="4163"/>
                    <a:pt x="1852" y="4163"/>
                  </a:cubicBezTo>
                  <a:cubicBezTo>
                    <a:pt x="1854" y="4163"/>
                    <a:pt x="1857" y="4163"/>
                    <a:pt x="1858" y="4162"/>
                  </a:cubicBezTo>
                  <a:cubicBezTo>
                    <a:pt x="1883" y="4161"/>
                    <a:pt x="4315" y="3921"/>
                    <a:pt x="4432" y="3538"/>
                  </a:cubicBezTo>
                  <a:cubicBezTo>
                    <a:pt x="4441" y="3509"/>
                    <a:pt x="4452" y="3435"/>
                    <a:pt x="4369" y="3369"/>
                  </a:cubicBezTo>
                  <a:cubicBezTo>
                    <a:pt x="4018" y="3088"/>
                    <a:pt x="3626" y="2729"/>
                    <a:pt x="3175" y="2312"/>
                  </a:cubicBezTo>
                  <a:cubicBezTo>
                    <a:pt x="2452" y="1646"/>
                    <a:pt x="1552" y="817"/>
                    <a:pt x="473" y="16"/>
                  </a:cubicBezTo>
                  <a:cubicBezTo>
                    <a:pt x="457" y="6"/>
                    <a:pt x="440" y="0"/>
                    <a:pt x="422"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13"/>
            <p:cNvSpPr/>
            <p:nvPr/>
          </p:nvSpPr>
          <p:spPr>
            <a:xfrm rot="563896" flipH="1">
              <a:off x="5587243" y="4242861"/>
              <a:ext cx="111453" cy="111453"/>
            </a:xfrm>
            <a:custGeom>
              <a:avLst/>
              <a:gdLst/>
              <a:ahLst/>
              <a:cxnLst/>
              <a:rect l="l" t="t" r="r" b="b"/>
              <a:pathLst>
                <a:path w="4458" h="4458" extrusionOk="0">
                  <a:moveTo>
                    <a:pt x="2229" y="1"/>
                  </a:moveTo>
                  <a:cubicBezTo>
                    <a:pt x="999" y="1"/>
                    <a:pt x="1" y="999"/>
                    <a:pt x="1" y="2229"/>
                  </a:cubicBezTo>
                  <a:cubicBezTo>
                    <a:pt x="1" y="3459"/>
                    <a:pt x="999" y="4457"/>
                    <a:pt x="2229" y="4457"/>
                  </a:cubicBezTo>
                  <a:cubicBezTo>
                    <a:pt x="3459" y="4457"/>
                    <a:pt x="4457" y="3459"/>
                    <a:pt x="4457" y="2229"/>
                  </a:cubicBezTo>
                  <a:cubicBezTo>
                    <a:pt x="4457" y="999"/>
                    <a:pt x="3459" y="1"/>
                    <a:pt x="2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13"/>
            <p:cNvSpPr/>
            <p:nvPr/>
          </p:nvSpPr>
          <p:spPr>
            <a:xfrm rot="563896" flipH="1">
              <a:off x="5505772" y="4477300"/>
              <a:ext cx="141028" cy="104002"/>
            </a:xfrm>
            <a:custGeom>
              <a:avLst/>
              <a:gdLst/>
              <a:ahLst/>
              <a:cxnLst/>
              <a:rect l="l" t="t" r="r" b="b"/>
              <a:pathLst>
                <a:path w="5641" h="4160" extrusionOk="0">
                  <a:moveTo>
                    <a:pt x="2905" y="1"/>
                  </a:moveTo>
                  <a:cubicBezTo>
                    <a:pt x="715" y="1"/>
                    <a:pt x="1" y="3428"/>
                    <a:pt x="1" y="3428"/>
                  </a:cubicBezTo>
                  <a:lnTo>
                    <a:pt x="5212" y="4159"/>
                  </a:lnTo>
                  <a:cubicBezTo>
                    <a:pt x="5641" y="1472"/>
                    <a:pt x="4776" y="274"/>
                    <a:pt x="3264" y="30"/>
                  </a:cubicBezTo>
                  <a:cubicBezTo>
                    <a:pt x="3140" y="10"/>
                    <a:pt x="3021" y="1"/>
                    <a:pt x="29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35;p13"/>
            <p:cNvSpPr/>
            <p:nvPr/>
          </p:nvSpPr>
          <p:spPr>
            <a:xfrm rot="563896" flipH="1">
              <a:off x="5501907" y="4475082"/>
              <a:ext cx="147028" cy="108178"/>
            </a:xfrm>
            <a:custGeom>
              <a:avLst/>
              <a:gdLst/>
              <a:ahLst/>
              <a:cxnLst/>
              <a:rect l="l" t="t" r="r" b="b"/>
              <a:pathLst>
                <a:path w="5881" h="4327" extrusionOk="0">
                  <a:moveTo>
                    <a:pt x="2992" y="167"/>
                  </a:moveTo>
                  <a:cubicBezTo>
                    <a:pt x="3104" y="167"/>
                    <a:pt x="3219" y="177"/>
                    <a:pt x="3335" y="195"/>
                  </a:cubicBezTo>
                  <a:cubicBezTo>
                    <a:pt x="4949" y="456"/>
                    <a:pt x="5585" y="1785"/>
                    <a:pt x="5227" y="4149"/>
                  </a:cubicBezTo>
                  <a:lnTo>
                    <a:pt x="189" y="3441"/>
                  </a:lnTo>
                  <a:cubicBezTo>
                    <a:pt x="318" y="2913"/>
                    <a:pt x="1085" y="167"/>
                    <a:pt x="2992" y="167"/>
                  </a:cubicBezTo>
                  <a:close/>
                  <a:moveTo>
                    <a:pt x="3000" y="1"/>
                  </a:moveTo>
                  <a:cubicBezTo>
                    <a:pt x="2066" y="1"/>
                    <a:pt x="1252" y="605"/>
                    <a:pt x="644" y="1758"/>
                  </a:cubicBezTo>
                  <a:cubicBezTo>
                    <a:pt x="191" y="2616"/>
                    <a:pt x="13" y="3459"/>
                    <a:pt x="5" y="3494"/>
                  </a:cubicBezTo>
                  <a:cubicBezTo>
                    <a:pt x="0" y="3517"/>
                    <a:pt x="5" y="3540"/>
                    <a:pt x="17" y="3560"/>
                  </a:cubicBezTo>
                  <a:cubicBezTo>
                    <a:pt x="31" y="3578"/>
                    <a:pt x="52" y="3590"/>
                    <a:pt x="75" y="3594"/>
                  </a:cubicBezTo>
                  <a:lnTo>
                    <a:pt x="5286" y="4325"/>
                  </a:lnTo>
                  <a:cubicBezTo>
                    <a:pt x="5289" y="4325"/>
                    <a:pt x="5293" y="4326"/>
                    <a:pt x="5297" y="4326"/>
                  </a:cubicBezTo>
                  <a:cubicBezTo>
                    <a:pt x="5337" y="4326"/>
                    <a:pt x="5373" y="4297"/>
                    <a:pt x="5379" y="4256"/>
                  </a:cubicBezTo>
                  <a:cubicBezTo>
                    <a:pt x="5880" y="1114"/>
                    <a:pt x="4559" y="224"/>
                    <a:pt x="3362" y="30"/>
                  </a:cubicBezTo>
                  <a:cubicBezTo>
                    <a:pt x="3239" y="11"/>
                    <a:pt x="3119" y="1"/>
                    <a:pt x="3000"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136;p13"/>
            <p:cNvSpPr/>
            <p:nvPr/>
          </p:nvSpPr>
          <p:spPr>
            <a:xfrm rot="563896" flipH="1">
              <a:off x="5612680" y="4270166"/>
              <a:ext cx="61326" cy="55851"/>
            </a:xfrm>
            <a:custGeom>
              <a:avLst/>
              <a:gdLst/>
              <a:ahLst/>
              <a:cxnLst/>
              <a:rect l="l" t="t" r="r" b="b"/>
              <a:pathLst>
                <a:path w="2453" h="2234" extrusionOk="0">
                  <a:moveTo>
                    <a:pt x="1215" y="0"/>
                  </a:moveTo>
                  <a:cubicBezTo>
                    <a:pt x="650" y="0"/>
                    <a:pt x="161" y="402"/>
                    <a:pt x="85" y="959"/>
                  </a:cubicBezTo>
                  <a:cubicBezTo>
                    <a:pt x="0" y="1570"/>
                    <a:pt x="443" y="2136"/>
                    <a:pt x="1074" y="2223"/>
                  </a:cubicBezTo>
                  <a:cubicBezTo>
                    <a:pt x="1129" y="2230"/>
                    <a:pt x="1184" y="2234"/>
                    <a:pt x="1238" y="2234"/>
                  </a:cubicBezTo>
                  <a:cubicBezTo>
                    <a:pt x="1802" y="2234"/>
                    <a:pt x="2292" y="1832"/>
                    <a:pt x="2368" y="1274"/>
                  </a:cubicBezTo>
                  <a:cubicBezTo>
                    <a:pt x="2452" y="663"/>
                    <a:pt x="2010" y="98"/>
                    <a:pt x="1378" y="12"/>
                  </a:cubicBezTo>
                  <a:cubicBezTo>
                    <a:pt x="1323" y="4"/>
                    <a:pt x="1269" y="0"/>
                    <a:pt x="1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137;p13"/>
            <p:cNvSpPr/>
            <p:nvPr/>
          </p:nvSpPr>
          <p:spPr>
            <a:xfrm rot="563896" flipH="1">
              <a:off x="5611593" y="4268138"/>
              <a:ext cx="63451" cy="60051"/>
            </a:xfrm>
            <a:custGeom>
              <a:avLst/>
              <a:gdLst/>
              <a:ahLst/>
              <a:cxnLst/>
              <a:rect l="l" t="t" r="r" b="b"/>
              <a:pathLst>
                <a:path w="2538" h="2402" extrusionOk="0">
                  <a:moveTo>
                    <a:pt x="1257" y="168"/>
                  </a:moveTo>
                  <a:cubicBezTo>
                    <a:pt x="1308" y="168"/>
                    <a:pt x="1359" y="172"/>
                    <a:pt x="1409" y="178"/>
                  </a:cubicBezTo>
                  <a:cubicBezTo>
                    <a:pt x="1693" y="217"/>
                    <a:pt x="1944" y="360"/>
                    <a:pt x="2118" y="582"/>
                  </a:cubicBezTo>
                  <a:cubicBezTo>
                    <a:pt x="2291" y="803"/>
                    <a:pt x="2366" y="1075"/>
                    <a:pt x="2328" y="1347"/>
                  </a:cubicBezTo>
                  <a:cubicBezTo>
                    <a:pt x="2258" y="1852"/>
                    <a:pt x="1808" y="2234"/>
                    <a:pt x="1280" y="2234"/>
                  </a:cubicBezTo>
                  <a:cubicBezTo>
                    <a:pt x="1230" y="2234"/>
                    <a:pt x="1178" y="2230"/>
                    <a:pt x="1128" y="2223"/>
                  </a:cubicBezTo>
                  <a:cubicBezTo>
                    <a:pt x="844" y="2185"/>
                    <a:pt x="593" y="2041"/>
                    <a:pt x="419" y="1819"/>
                  </a:cubicBezTo>
                  <a:cubicBezTo>
                    <a:pt x="246" y="1599"/>
                    <a:pt x="172" y="1328"/>
                    <a:pt x="209" y="1055"/>
                  </a:cubicBezTo>
                  <a:cubicBezTo>
                    <a:pt x="278" y="549"/>
                    <a:pt x="730" y="168"/>
                    <a:pt x="1257" y="168"/>
                  </a:cubicBezTo>
                  <a:close/>
                  <a:moveTo>
                    <a:pt x="1257" y="1"/>
                  </a:moveTo>
                  <a:cubicBezTo>
                    <a:pt x="646" y="1"/>
                    <a:pt x="124" y="445"/>
                    <a:pt x="43" y="1032"/>
                  </a:cubicBezTo>
                  <a:cubicBezTo>
                    <a:pt x="1" y="1350"/>
                    <a:pt x="86" y="1666"/>
                    <a:pt x="288" y="1923"/>
                  </a:cubicBezTo>
                  <a:cubicBezTo>
                    <a:pt x="489" y="2179"/>
                    <a:pt x="778" y="2344"/>
                    <a:pt x="1105" y="2389"/>
                  </a:cubicBezTo>
                  <a:cubicBezTo>
                    <a:pt x="1164" y="2397"/>
                    <a:pt x="1222" y="2401"/>
                    <a:pt x="1280" y="2401"/>
                  </a:cubicBezTo>
                  <a:cubicBezTo>
                    <a:pt x="1891" y="2401"/>
                    <a:pt x="2412" y="1958"/>
                    <a:pt x="2493" y="1369"/>
                  </a:cubicBezTo>
                  <a:cubicBezTo>
                    <a:pt x="2537" y="1053"/>
                    <a:pt x="2450" y="736"/>
                    <a:pt x="2250" y="479"/>
                  </a:cubicBezTo>
                  <a:cubicBezTo>
                    <a:pt x="2049" y="223"/>
                    <a:pt x="1759" y="58"/>
                    <a:pt x="1433" y="13"/>
                  </a:cubicBezTo>
                  <a:cubicBezTo>
                    <a:pt x="1374" y="6"/>
                    <a:pt x="1315" y="1"/>
                    <a:pt x="1257"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38;p13"/>
            <p:cNvSpPr/>
            <p:nvPr/>
          </p:nvSpPr>
          <p:spPr>
            <a:xfrm rot="563896" flipH="1">
              <a:off x="5484930" y="4538404"/>
              <a:ext cx="424585" cy="105377"/>
            </a:xfrm>
            <a:custGeom>
              <a:avLst/>
              <a:gdLst/>
              <a:ahLst/>
              <a:cxnLst/>
              <a:rect l="l" t="t" r="r" b="b"/>
              <a:pathLst>
                <a:path w="16983" h="4215" extrusionOk="0">
                  <a:moveTo>
                    <a:pt x="446" y="0"/>
                  </a:moveTo>
                  <a:cubicBezTo>
                    <a:pt x="1" y="0"/>
                    <a:pt x="51" y="1436"/>
                    <a:pt x="347" y="1584"/>
                  </a:cubicBezTo>
                  <a:cubicBezTo>
                    <a:pt x="636" y="1729"/>
                    <a:pt x="15440" y="4215"/>
                    <a:pt x="16479" y="4215"/>
                  </a:cubicBezTo>
                  <a:cubicBezTo>
                    <a:pt x="16508" y="4215"/>
                    <a:pt x="16526" y="4213"/>
                    <a:pt x="16533" y="4209"/>
                  </a:cubicBezTo>
                  <a:cubicBezTo>
                    <a:pt x="16781" y="4059"/>
                    <a:pt x="16982" y="3075"/>
                    <a:pt x="16781" y="2674"/>
                  </a:cubicBezTo>
                  <a:cubicBezTo>
                    <a:pt x="16682" y="2476"/>
                    <a:pt x="446" y="0"/>
                    <a:pt x="4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9" name="Google Shape;139;p13"/>
          <p:cNvGrpSpPr/>
          <p:nvPr/>
        </p:nvGrpSpPr>
        <p:grpSpPr>
          <a:xfrm>
            <a:off x="552768" y="1356970"/>
            <a:ext cx="1144800" cy="834535"/>
            <a:chOff x="2693500" y="4128254"/>
            <a:chExt cx="755478" cy="550727"/>
          </a:xfrm>
        </p:grpSpPr>
        <p:sp>
          <p:nvSpPr>
            <p:cNvPr id="140" name="Google Shape;140;p13"/>
            <p:cNvSpPr/>
            <p:nvPr/>
          </p:nvSpPr>
          <p:spPr>
            <a:xfrm rot="4714171">
              <a:off x="2930485" y="4277181"/>
              <a:ext cx="108895" cy="136865"/>
            </a:xfrm>
            <a:custGeom>
              <a:avLst/>
              <a:gdLst/>
              <a:ahLst/>
              <a:cxnLst/>
              <a:rect l="l" t="t" r="r" b="b"/>
              <a:pathLst>
                <a:path w="3291" h="4136" extrusionOk="0">
                  <a:moveTo>
                    <a:pt x="1523" y="1"/>
                  </a:moveTo>
                  <a:lnTo>
                    <a:pt x="1" y="3206"/>
                  </a:lnTo>
                  <a:lnTo>
                    <a:pt x="1688" y="4136"/>
                  </a:lnTo>
                  <a:cubicBezTo>
                    <a:pt x="1688" y="4136"/>
                    <a:pt x="3290" y="873"/>
                    <a:pt x="3215" y="735"/>
                  </a:cubicBezTo>
                  <a:cubicBezTo>
                    <a:pt x="3137" y="595"/>
                    <a:pt x="1523" y="1"/>
                    <a:pt x="15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141;p13"/>
            <p:cNvSpPr/>
            <p:nvPr/>
          </p:nvSpPr>
          <p:spPr>
            <a:xfrm rot="4714171">
              <a:off x="2958942" y="4195705"/>
              <a:ext cx="477802" cy="415824"/>
            </a:xfrm>
            <a:custGeom>
              <a:avLst/>
              <a:gdLst/>
              <a:ahLst/>
              <a:cxnLst/>
              <a:rect l="l" t="t" r="r" b="b"/>
              <a:pathLst>
                <a:path w="14440" h="12566" extrusionOk="0">
                  <a:moveTo>
                    <a:pt x="7197" y="2054"/>
                  </a:moveTo>
                  <a:cubicBezTo>
                    <a:pt x="7897" y="2054"/>
                    <a:pt x="8608" y="2218"/>
                    <a:pt x="9273" y="2565"/>
                  </a:cubicBezTo>
                  <a:cubicBezTo>
                    <a:pt x="11458" y="3703"/>
                    <a:pt x="12316" y="6377"/>
                    <a:pt x="11191" y="8536"/>
                  </a:cubicBezTo>
                  <a:cubicBezTo>
                    <a:pt x="10408" y="10038"/>
                    <a:pt x="8872" y="10896"/>
                    <a:pt x="7274" y="10896"/>
                  </a:cubicBezTo>
                  <a:cubicBezTo>
                    <a:pt x="6575" y="10896"/>
                    <a:pt x="5864" y="10732"/>
                    <a:pt x="5199" y="10385"/>
                  </a:cubicBezTo>
                  <a:cubicBezTo>
                    <a:pt x="3013" y="9247"/>
                    <a:pt x="2155" y="6573"/>
                    <a:pt x="3280" y="4414"/>
                  </a:cubicBezTo>
                  <a:cubicBezTo>
                    <a:pt x="4063" y="2912"/>
                    <a:pt x="5599" y="2054"/>
                    <a:pt x="7197" y="2054"/>
                  </a:cubicBezTo>
                  <a:close/>
                  <a:moveTo>
                    <a:pt x="7165" y="0"/>
                  </a:moveTo>
                  <a:cubicBezTo>
                    <a:pt x="4894" y="0"/>
                    <a:pt x="2711" y="1220"/>
                    <a:pt x="1598" y="3355"/>
                  </a:cubicBezTo>
                  <a:cubicBezTo>
                    <a:pt x="0" y="6423"/>
                    <a:pt x="1221" y="10223"/>
                    <a:pt x="4324" y="11839"/>
                  </a:cubicBezTo>
                  <a:cubicBezTo>
                    <a:pt x="5269" y="12332"/>
                    <a:pt x="6279" y="12565"/>
                    <a:pt x="7273" y="12565"/>
                  </a:cubicBezTo>
                  <a:cubicBezTo>
                    <a:pt x="9544" y="12565"/>
                    <a:pt x="11728" y="11346"/>
                    <a:pt x="12841" y="9211"/>
                  </a:cubicBezTo>
                  <a:cubicBezTo>
                    <a:pt x="14439" y="6143"/>
                    <a:pt x="13219" y="2343"/>
                    <a:pt x="10115" y="727"/>
                  </a:cubicBezTo>
                  <a:cubicBezTo>
                    <a:pt x="9170" y="234"/>
                    <a:pt x="8159" y="0"/>
                    <a:pt x="71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13"/>
            <p:cNvSpPr/>
            <p:nvPr/>
          </p:nvSpPr>
          <p:spPr>
            <a:xfrm rot="4714171">
              <a:off x="2738596" y="4169217"/>
              <a:ext cx="206639" cy="261057"/>
            </a:xfrm>
            <a:custGeom>
              <a:avLst/>
              <a:gdLst/>
              <a:ahLst/>
              <a:cxnLst/>
              <a:rect l="l" t="t" r="r" b="b"/>
              <a:pathLst>
                <a:path w="6245" h="7889" extrusionOk="0">
                  <a:moveTo>
                    <a:pt x="3437" y="1"/>
                  </a:moveTo>
                  <a:cubicBezTo>
                    <a:pt x="3437" y="1"/>
                    <a:pt x="3437" y="1"/>
                    <a:pt x="3437" y="1"/>
                  </a:cubicBezTo>
                  <a:lnTo>
                    <a:pt x="3437" y="1"/>
                  </a:lnTo>
                  <a:cubicBezTo>
                    <a:pt x="3438" y="1"/>
                    <a:pt x="3438" y="1"/>
                    <a:pt x="3438" y="1"/>
                  </a:cubicBezTo>
                  <a:close/>
                  <a:moveTo>
                    <a:pt x="3437" y="1"/>
                  </a:moveTo>
                  <a:lnTo>
                    <a:pt x="3437" y="1"/>
                  </a:lnTo>
                  <a:cubicBezTo>
                    <a:pt x="3060" y="63"/>
                    <a:pt x="46" y="6132"/>
                    <a:pt x="23" y="6366"/>
                  </a:cubicBezTo>
                  <a:cubicBezTo>
                    <a:pt x="0" y="6593"/>
                    <a:pt x="2559" y="7889"/>
                    <a:pt x="2907" y="7889"/>
                  </a:cubicBezTo>
                  <a:cubicBezTo>
                    <a:pt x="2919" y="7889"/>
                    <a:pt x="2928" y="7887"/>
                    <a:pt x="2934" y="7884"/>
                  </a:cubicBezTo>
                  <a:cubicBezTo>
                    <a:pt x="3131" y="7789"/>
                    <a:pt x="6245" y="1908"/>
                    <a:pt x="6173" y="1574"/>
                  </a:cubicBezTo>
                  <a:cubicBezTo>
                    <a:pt x="6100" y="1242"/>
                    <a:pt x="3470" y="16"/>
                    <a:pt x="34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13"/>
            <p:cNvSpPr/>
            <p:nvPr/>
          </p:nvSpPr>
          <p:spPr>
            <a:xfrm rot="4714171">
              <a:off x="3220602" y="4431188"/>
              <a:ext cx="46589" cy="105065"/>
            </a:xfrm>
            <a:custGeom>
              <a:avLst/>
              <a:gdLst/>
              <a:ahLst/>
              <a:cxnLst/>
              <a:rect l="l" t="t" r="r" b="b"/>
              <a:pathLst>
                <a:path w="1408" h="3175" extrusionOk="0">
                  <a:moveTo>
                    <a:pt x="96" y="1"/>
                  </a:moveTo>
                  <a:cubicBezTo>
                    <a:pt x="67" y="1"/>
                    <a:pt x="39" y="16"/>
                    <a:pt x="24" y="43"/>
                  </a:cubicBezTo>
                  <a:cubicBezTo>
                    <a:pt x="1" y="83"/>
                    <a:pt x="14" y="134"/>
                    <a:pt x="54" y="156"/>
                  </a:cubicBezTo>
                  <a:cubicBezTo>
                    <a:pt x="68" y="164"/>
                    <a:pt x="1373" y="937"/>
                    <a:pt x="1080" y="3079"/>
                  </a:cubicBezTo>
                  <a:cubicBezTo>
                    <a:pt x="1074" y="3126"/>
                    <a:pt x="1106" y="3167"/>
                    <a:pt x="1153" y="3173"/>
                  </a:cubicBezTo>
                  <a:cubicBezTo>
                    <a:pt x="1156" y="3175"/>
                    <a:pt x="1160" y="3175"/>
                    <a:pt x="1164" y="3175"/>
                  </a:cubicBezTo>
                  <a:cubicBezTo>
                    <a:pt x="1204" y="3175"/>
                    <a:pt x="1241" y="3144"/>
                    <a:pt x="1246" y="3102"/>
                  </a:cubicBezTo>
                  <a:cubicBezTo>
                    <a:pt x="1407" y="1925"/>
                    <a:pt x="1100" y="1149"/>
                    <a:pt x="814" y="705"/>
                  </a:cubicBezTo>
                  <a:cubicBezTo>
                    <a:pt x="501" y="221"/>
                    <a:pt x="152" y="19"/>
                    <a:pt x="136" y="12"/>
                  </a:cubicBezTo>
                  <a:cubicBezTo>
                    <a:pt x="124" y="4"/>
                    <a:pt x="110" y="1"/>
                    <a:pt x="96"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13"/>
            <p:cNvSpPr/>
            <p:nvPr/>
          </p:nvSpPr>
          <p:spPr>
            <a:xfrm rot="4714171">
              <a:off x="3137701" y="4486335"/>
              <a:ext cx="21342" cy="49571"/>
            </a:xfrm>
            <a:custGeom>
              <a:avLst/>
              <a:gdLst/>
              <a:ahLst/>
              <a:cxnLst/>
              <a:rect l="l" t="t" r="r" b="b"/>
              <a:pathLst>
                <a:path w="645" h="1498" extrusionOk="0">
                  <a:moveTo>
                    <a:pt x="480" y="0"/>
                  </a:moveTo>
                  <a:cubicBezTo>
                    <a:pt x="478" y="0"/>
                    <a:pt x="475" y="0"/>
                    <a:pt x="473" y="0"/>
                  </a:cubicBezTo>
                  <a:cubicBezTo>
                    <a:pt x="426" y="5"/>
                    <a:pt x="393" y="46"/>
                    <a:pt x="397" y="91"/>
                  </a:cubicBezTo>
                  <a:cubicBezTo>
                    <a:pt x="398" y="100"/>
                    <a:pt x="469" y="956"/>
                    <a:pt x="38" y="1352"/>
                  </a:cubicBezTo>
                  <a:cubicBezTo>
                    <a:pt x="3" y="1384"/>
                    <a:pt x="1" y="1436"/>
                    <a:pt x="31" y="1470"/>
                  </a:cubicBezTo>
                  <a:cubicBezTo>
                    <a:pt x="49" y="1488"/>
                    <a:pt x="71" y="1497"/>
                    <a:pt x="94" y="1497"/>
                  </a:cubicBezTo>
                  <a:cubicBezTo>
                    <a:pt x="113" y="1497"/>
                    <a:pt x="134" y="1490"/>
                    <a:pt x="150" y="1475"/>
                  </a:cubicBezTo>
                  <a:cubicBezTo>
                    <a:pt x="644" y="1023"/>
                    <a:pt x="567" y="114"/>
                    <a:pt x="563" y="76"/>
                  </a:cubicBezTo>
                  <a:cubicBezTo>
                    <a:pt x="560" y="32"/>
                    <a:pt x="522" y="0"/>
                    <a:pt x="480" y="0"/>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145;p13"/>
            <p:cNvSpPr/>
            <p:nvPr/>
          </p:nvSpPr>
          <p:spPr>
            <a:xfrm rot="4714171">
              <a:off x="2865225" y="4291851"/>
              <a:ext cx="105884" cy="59068"/>
            </a:xfrm>
            <a:custGeom>
              <a:avLst/>
              <a:gdLst/>
              <a:ahLst/>
              <a:cxnLst/>
              <a:rect l="l" t="t" r="r" b="b"/>
              <a:pathLst>
                <a:path w="3200" h="1785" extrusionOk="0">
                  <a:moveTo>
                    <a:pt x="95" y="1"/>
                  </a:moveTo>
                  <a:cubicBezTo>
                    <a:pt x="66" y="1"/>
                    <a:pt x="37" y="17"/>
                    <a:pt x="22" y="45"/>
                  </a:cubicBezTo>
                  <a:cubicBezTo>
                    <a:pt x="0" y="86"/>
                    <a:pt x="16" y="136"/>
                    <a:pt x="56" y="158"/>
                  </a:cubicBezTo>
                  <a:lnTo>
                    <a:pt x="3065" y="1775"/>
                  </a:lnTo>
                  <a:cubicBezTo>
                    <a:pt x="3077" y="1781"/>
                    <a:pt x="3091" y="1784"/>
                    <a:pt x="3104" y="1784"/>
                  </a:cubicBezTo>
                  <a:cubicBezTo>
                    <a:pt x="3133" y="1784"/>
                    <a:pt x="3163" y="1768"/>
                    <a:pt x="3177" y="1740"/>
                  </a:cubicBezTo>
                  <a:cubicBezTo>
                    <a:pt x="3199" y="1700"/>
                    <a:pt x="3183" y="1649"/>
                    <a:pt x="3143" y="1628"/>
                  </a:cubicBezTo>
                  <a:lnTo>
                    <a:pt x="136" y="11"/>
                  </a:lnTo>
                  <a:cubicBezTo>
                    <a:pt x="123" y="4"/>
                    <a:pt x="109" y="1"/>
                    <a:pt x="95"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146;p13"/>
            <p:cNvSpPr/>
            <p:nvPr/>
          </p:nvSpPr>
          <p:spPr>
            <a:xfrm rot="4714171">
              <a:off x="2698641" y="4246494"/>
              <a:ext cx="109789" cy="57810"/>
            </a:xfrm>
            <a:custGeom>
              <a:avLst/>
              <a:gdLst/>
              <a:ahLst/>
              <a:cxnLst/>
              <a:rect l="l" t="t" r="r" b="b"/>
              <a:pathLst>
                <a:path w="3318" h="1747" extrusionOk="0">
                  <a:moveTo>
                    <a:pt x="96" y="1"/>
                  </a:moveTo>
                  <a:cubicBezTo>
                    <a:pt x="65" y="1"/>
                    <a:pt x="36" y="17"/>
                    <a:pt x="21" y="47"/>
                  </a:cubicBezTo>
                  <a:cubicBezTo>
                    <a:pt x="0" y="88"/>
                    <a:pt x="18" y="137"/>
                    <a:pt x="58" y="159"/>
                  </a:cubicBezTo>
                  <a:lnTo>
                    <a:pt x="3184" y="1738"/>
                  </a:lnTo>
                  <a:cubicBezTo>
                    <a:pt x="3196" y="1744"/>
                    <a:pt x="3209" y="1747"/>
                    <a:pt x="3222" y="1747"/>
                  </a:cubicBezTo>
                  <a:cubicBezTo>
                    <a:pt x="3252" y="1747"/>
                    <a:pt x="3282" y="1729"/>
                    <a:pt x="3296" y="1701"/>
                  </a:cubicBezTo>
                  <a:cubicBezTo>
                    <a:pt x="3317" y="1660"/>
                    <a:pt x="3301" y="1610"/>
                    <a:pt x="3260" y="1589"/>
                  </a:cubicBezTo>
                  <a:lnTo>
                    <a:pt x="134" y="10"/>
                  </a:lnTo>
                  <a:cubicBezTo>
                    <a:pt x="121" y="4"/>
                    <a:pt x="108" y="1"/>
                    <a:pt x="96" y="1"/>
                  </a:cubicBezTo>
                  <a:close/>
                </a:path>
              </a:pathLst>
            </a:custGeom>
            <a:solidFill>
              <a:schemeClr val="dk1"/>
            </a:solidFill>
            <a:ln w="1525" cap="flat" cmpd="sng">
              <a:solidFill>
                <a:schemeClr val="dk1"/>
              </a:solidFill>
              <a:prstDash val="solid"/>
              <a:miter lim="1222"/>
              <a:headEnd type="none" w="sm" len="sm"/>
              <a:tailEnd type="none" w="sm" len="sm"/>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7" name="Google Shape;147;p13"/>
          <p:cNvGrpSpPr/>
          <p:nvPr/>
        </p:nvGrpSpPr>
        <p:grpSpPr>
          <a:xfrm>
            <a:off x="10390868" y="5558236"/>
            <a:ext cx="1601347" cy="643185"/>
            <a:chOff x="7793150" y="4168675"/>
            <a:chExt cx="1201010" cy="482389"/>
          </a:xfrm>
        </p:grpSpPr>
        <p:sp>
          <p:nvSpPr>
            <p:cNvPr id="148" name="Google Shape;148;p13"/>
            <p:cNvSpPr/>
            <p:nvPr/>
          </p:nvSpPr>
          <p:spPr>
            <a:xfrm>
              <a:off x="7950916" y="4305967"/>
              <a:ext cx="1043244" cy="345098"/>
            </a:xfrm>
            <a:custGeom>
              <a:avLst/>
              <a:gdLst/>
              <a:ahLst/>
              <a:cxnLst/>
              <a:rect l="l" t="t" r="r" b="b"/>
              <a:pathLst>
                <a:path w="15521" h="5135" extrusionOk="0">
                  <a:moveTo>
                    <a:pt x="15349" y="1"/>
                  </a:moveTo>
                  <a:cubicBezTo>
                    <a:pt x="15226" y="1"/>
                    <a:pt x="15105" y="7"/>
                    <a:pt x="14990" y="20"/>
                  </a:cubicBezTo>
                  <a:cubicBezTo>
                    <a:pt x="14933" y="27"/>
                    <a:pt x="14892" y="78"/>
                    <a:pt x="14898" y="134"/>
                  </a:cubicBezTo>
                  <a:cubicBezTo>
                    <a:pt x="14904" y="188"/>
                    <a:pt x="14949" y="227"/>
                    <a:pt x="15001" y="227"/>
                  </a:cubicBezTo>
                  <a:cubicBezTo>
                    <a:pt x="15005" y="227"/>
                    <a:pt x="15008" y="227"/>
                    <a:pt x="15013" y="226"/>
                  </a:cubicBezTo>
                  <a:cubicBezTo>
                    <a:pt x="15121" y="215"/>
                    <a:pt x="15234" y="209"/>
                    <a:pt x="15349" y="209"/>
                  </a:cubicBezTo>
                  <a:lnTo>
                    <a:pt x="15414" y="209"/>
                  </a:lnTo>
                  <a:cubicBezTo>
                    <a:pt x="15475" y="208"/>
                    <a:pt x="15518" y="165"/>
                    <a:pt x="15519" y="107"/>
                  </a:cubicBezTo>
                  <a:cubicBezTo>
                    <a:pt x="15520" y="50"/>
                    <a:pt x="15475" y="2"/>
                    <a:pt x="15417" y="1"/>
                  </a:cubicBezTo>
                  <a:close/>
                  <a:moveTo>
                    <a:pt x="14595" y="97"/>
                  </a:moveTo>
                  <a:cubicBezTo>
                    <a:pt x="14586" y="97"/>
                    <a:pt x="14577" y="98"/>
                    <a:pt x="14568" y="100"/>
                  </a:cubicBezTo>
                  <a:cubicBezTo>
                    <a:pt x="14428" y="139"/>
                    <a:pt x="14292" y="191"/>
                    <a:pt x="14164" y="253"/>
                  </a:cubicBezTo>
                  <a:cubicBezTo>
                    <a:pt x="14113" y="278"/>
                    <a:pt x="14091" y="340"/>
                    <a:pt x="14115" y="392"/>
                  </a:cubicBezTo>
                  <a:cubicBezTo>
                    <a:pt x="14134" y="428"/>
                    <a:pt x="14170" y="450"/>
                    <a:pt x="14210" y="450"/>
                  </a:cubicBezTo>
                  <a:cubicBezTo>
                    <a:pt x="14224" y="450"/>
                    <a:pt x="14240" y="447"/>
                    <a:pt x="14255" y="439"/>
                  </a:cubicBezTo>
                  <a:cubicBezTo>
                    <a:pt x="14371" y="383"/>
                    <a:pt x="14495" y="337"/>
                    <a:pt x="14624" y="301"/>
                  </a:cubicBezTo>
                  <a:cubicBezTo>
                    <a:pt x="14679" y="285"/>
                    <a:pt x="14711" y="229"/>
                    <a:pt x="14696" y="174"/>
                  </a:cubicBezTo>
                  <a:cubicBezTo>
                    <a:pt x="14683" y="127"/>
                    <a:pt x="14640" y="97"/>
                    <a:pt x="14595" y="97"/>
                  </a:cubicBezTo>
                  <a:close/>
                  <a:moveTo>
                    <a:pt x="13856" y="456"/>
                  </a:moveTo>
                  <a:cubicBezTo>
                    <a:pt x="13835" y="456"/>
                    <a:pt x="13813" y="462"/>
                    <a:pt x="13794" y="476"/>
                  </a:cubicBezTo>
                  <a:cubicBezTo>
                    <a:pt x="13683" y="557"/>
                    <a:pt x="13574" y="651"/>
                    <a:pt x="13468" y="757"/>
                  </a:cubicBezTo>
                  <a:cubicBezTo>
                    <a:pt x="13427" y="797"/>
                    <a:pt x="13427" y="862"/>
                    <a:pt x="13468" y="904"/>
                  </a:cubicBezTo>
                  <a:cubicBezTo>
                    <a:pt x="13488" y="923"/>
                    <a:pt x="13515" y="933"/>
                    <a:pt x="13542" y="933"/>
                  </a:cubicBezTo>
                  <a:cubicBezTo>
                    <a:pt x="13568" y="933"/>
                    <a:pt x="13595" y="923"/>
                    <a:pt x="13614" y="904"/>
                  </a:cubicBezTo>
                  <a:cubicBezTo>
                    <a:pt x="13712" y="806"/>
                    <a:pt x="13814" y="719"/>
                    <a:pt x="13917" y="644"/>
                  </a:cubicBezTo>
                  <a:cubicBezTo>
                    <a:pt x="13963" y="610"/>
                    <a:pt x="13973" y="545"/>
                    <a:pt x="13939" y="498"/>
                  </a:cubicBezTo>
                  <a:cubicBezTo>
                    <a:pt x="13919" y="470"/>
                    <a:pt x="13888" y="456"/>
                    <a:pt x="13856" y="456"/>
                  </a:cubicBezTo>
                  <a:close/>
                  <a:moveTo>
                    <a:pt x="6683" y="831"/>
                  </a:moveTo>
                  <a:cubicBezTo>
                    <a:pt x="6631" y="831"/>
                    <a:pt x="6575" y="836"/>
                    <a:pt x="6514" y="846"/>
                  </a:cubicBezTo>
                  <a:cubicBezTo>
                    <a:pt x="6457" y="856"/>
                    <a:pt x="6419" y="909"/>
                    <a:pt x="6429" y="965"/>
                  </a:cubicBezTo>
                  <a:cubicBezTo>
                    <a:pt x="6436" y="1016"/>
                    <a:pt x="6479" y="1053"/>
                    <a:pt x="6528" y="1053"/>
                  </a:cubicBezTo>
                  <a:cubicBezTo>
                    <a:pt x="6535" y="1053"/>
                    <a:pt x="6541" y="1052"/>
                    <a:pt x="6548" y="1051"/>
                  </a:cubicBezTo>
                  <a:cubicBezTo>
                    <a:pt x="6595" y="1043"/>
                    <a:pt x="6638" y="1040"/>
                    <a:pt x="6677" y="1040"/>
                  </a:cubicBezTo>
                  <a:cubicBezTo>
                    <a:pt x="6760" y="1040"/>
                    <a:pt x="6825" y="1056"/>
                    <a:pt x="6868" y="1089"/>
                  </a:cubicBezTo>
                  <a:cubicBezTo>
                    <a:pt x="6887" y="1102"/>
                    <a:pt x="6909" y="1109"/>
                    <a:pt x="6931" y="1109"/>
                  </a:cubicBezTo>
                  <a:cubicBezTo>
                    <a:pt x="6963" y="1109"/>
                    <a:pt x="6993" y="1095"/>
                    <a:pt x="7014" y="1068"/>
                  </a:cubicBezTo>
                  <a:cubicBezTo>
                    <a:pt x="7049" y="1022"/>
                    <a:pt x="7040" y="958"/>
                    <a:pt x="6993" y="922"/>
                  </a:cubicBezTo>
                  <a:cubicBezTo>
                    <a:pt x="6914" y="862"/>
                    <a:pt x="6812" y="831"/>
                    <a:pt x="6683" y="831"/>
                  </a:cubicBezTo>
                  <a:close/>
                  <a:moveTo>
                    <a:pt x="6141" y="980"/>
                  </a:moveTo>
                  <a:cubicBezTo>
                    <a:pt x="6123" y="980"/>
                    <a:pt x="6104" y="985"/>
                    <a:pt x="6087" y="996"/>
                  </a:cubicBezTo>
                  <a:cubicBezTo>
                    <a:pt x="5953" y="1076"/>
                    <a:pt x="5844" y="1188"/>
                    <a:pt x="5764" y="1325"/>
                  </a:cubicBezTo>
                  <a:cubicBezTo>
                    <a:pt x="5735" y="1375"/>
                    <a:pt x="5751" y="1439"/>
                    <a:pt x="5800" y="1467"/>
                  </a:cubicBezTo>
                  <a:cubicBezTo>
                    <a:pt x="5817" y="1477"/>
                    <a:pt x="5836" y="1482"/>
                    <a:pt x="5853" y="1482"/>
                  </a:cubicBezTo>
                  <a:cubicBezTo>
                    <a:pt x="5890" y="1482"/>
                    <a:pt x="5924" y="1463"/>
                    <a:pt x="5944" y="1430"/>
                  </a:cubicBezTo>
                  <a:cubicBezTo>
                    <a:pt x="6006" y="1323"/>
                    <a:pt x="6091" y="1236"/>
                    <a:pt x="6195" y="1173"/>
                  </a:cubicBezTo>
                  <a:cubicBezTo>
                    <a:pt x="6244" y="1144"/>
                    <a:pt x="6260" y="1079"/>
                    <a:pt x="6230" y="1030"/>
                  </a:cubicBezTo>
                  <a:cubicBezTo>
                    <a:pt x="6210" y="998"/>
                    <a:pt x="6176" y="980"/>
                    <a:pt x="6141" y="980"/>
                  </a:cubicBezTo>
                  <a:close/>
                  <a:moveTo>
                    <a:pt x="13266" y="1036"/>
                  </a:moveTo>
                  <a:cubicBezTo>
                    <a:pt x="13236" y="1036"/>
                    <a:pt x="13205" y="1049"/>
                    <a:pt x="13184" y="1075"/>
                  </a:cubicBezTo>
                  <a:cubicBezTo>
                    <a:pt x="13103" y="1177"/>
                    <a:pt x="13021" y="1288"/>
                    <a:pt x="12934" y="1416"/>
                  </a:cubicBezTo>
                  <a:cubicBezTo>
                    <a:pt x="12903" y="1463"/>
                    <a:pt x="12914" y="1527"/>
                    <a:pt x="12961" y="1560"/>
                  </a:cubicBezTo>
                  <a:cubicBezTo>
                    <a:pt x="12980" y="1572"/>
                    <a:pt x="12999" y="1579"/>
                    <a:pt x="13020" y="1579"/>
                  </a:cubicBezTo>
                  <a:lnTo>
                    <a:pt x="13020" y="1577"/>
                  </a:lnTo>
                  <a:cubicBezTo>
                    <a:pt x="13053" y="1577"/>
                    <a:pt x="13085" y="1561"/>
                    <a:pt x="13106" y="1532"/>
                  </a:cubicBezTo>
                  <a:cubicBezTo>
                    <a:pt x="13189" y="1410"/>
                    <a:pt x="13269" y="1303"/>
                    <a:pt x="13347" y="1204"/>
                  </a:cubicBezTo>
                  <a:cubicBezTo>
                    <a:pt x="13383" y="1160"/>
                    <a:pt x="13375" y="1094"/>
                    <a:pt x="13330" y="1058"/>
                  </a:cubicBezTo>
                  <a:cubicBezTo>
                    <a:pt x="13311" y="1043"/>
                    <a:pt x="13289" y="1036"/>
                    <a:pt x="13266" y="1036"/>
                  </a:cubicBezTo>
                  <a:close/>
                  <a:moveTo>
                    <a:pt x="135" y="1254"/>
                  </a:moveTo>
                  <a:cubicBezTo>
                    <a:pt x="94" y="1254"/>
                    <a:pt x="54" y="1279"/>
                    <a:pt x="38" y="1320"/>
                  </a:cubicBezTo>
                  <a:cubicBezTo>
                    <a:pt x="35" y="1330"/>
                    <a:pt x="0" y="1421"/>
                    <a:pt x="0" y="1565"/>
                  </a:cubicBezTo>
                  <a:cubicBezTo>
                    <a:pt x="0" y="1640"/>
                    <a:pt x="10" y="1717"/>
                    <a:pt x="28" y="1793"/>
                  </a:cubicBezTo>
                  <a:cubicBezTo>
                    <a:pt x="39" y="1841"/>
                    <a:pt x="82" y="1873"/>
                    <a:pt x="129" y="1873"/>
                  </a:cubicBezTo>
                  <a:lnTo>
                    <a:pt x="129" y="1871"/>
                  </a:lnTo>
                  <a:cubicBezTo>
                    <a:pt x="137" y="1871"/>
                    <a:pt x="146" y="1871"/>
                    <a:pt x="153" y="1869"/>
                  </a:cubicBezTo>
                  <a:cubicBezTo>
                    <a:pt x="210" y="1855"/>
                    <a:pt x="244" y="1799"/>
                    <a:pt x="231" y="1744"/>
                  </a:cubicBezTo>
                  <a:cubicBezTo>
                    <a:pt x="216" y="1684"/>
                    <a:pt x="208" y="1624"/>
                    <a:pt x="208" y="1565"/>
                  </a:cubicBezTo>
                  <a:cubicBezTo>
                    <a:pt x="208" y="1462"/>
                    <a:pt x="232" y="1397"/>
                    <a:pt x="232" y="1395"/>
                  </a:cubicBezTo>
                  <a:cubicBezTo>
                    <a:pt x="253" y="1342"/>
                    <a:pt x="227" y="1282"/>
                    <a:pt x="173" y="1261"/>
                  </a:cubicBezTo>
                  <a:cubicBezTo>
                    <a:pt x="161" y="1256"/>
                    <a:pt x="148" y="1254"/>
                    <a:pt x="135" y="1254"/>
                  </a:cubicBezTo>
                  <a:close/>
                  <a:moveTo>
                    <a:pt x="7034" y="1281"/>
                  </a:moveTo>
                  <a:cubicBezTo>
                    <a:pt x="6985" y="1281"/>
                    <a:pt x="6942" y="1317"/>
                    <a:pt x="6932" y="1367"/>
                  </a:cubicBezTo>
                  <a:cubicBezTo>
                    <a:pt x="6914" y="1471"/>
                    <a:pt x="6866" y="1593"/>
                    <a:pt x="6795" y="1719"/>
                  </a:cubicBezTo>
                  <a:cubicBezTo>
                    <a:pt x="6767" y="1770"/>
                    <a:pt x="6784" y="1833"/>
                    <a:pt x="6834" y="1862"/>
                  </a:cubicBezTo>
                  <a:cubicBezTo>
                    <a:pt x="6850" y="1870"/>
                    <a:pt x="6868" y="1875"/>
                    <a:pt x="6886" y="1875"/>
                  </a:cubicBezTo>
                  <a:cubicBezTo>
                    <a:pt x="6921" y="1875"/>
                    <a:pt x="6957" y="1855"/>
                    <a:pt x="6976" y="1821"/>
                  </a:cubicBezTo>
                  <a:cubicBezTo>
                    <a:pt x="7060" y="1673"/>
                    <a:pt x="7113" y="1532"/>
                    <a:pt x="7137" y="1403"/>
                  </a:cubicBezTo>
                  <a:cubicBezTo>
                    <a:pt x="7147" y="1347"/>
                    <a:pt x="7110" y="1293"/>
                    <a:pt x="7053" y="1283"/>
                  </a:cubicBezTo>
                  <a:cubicBezTo>
                    <a:pt x="7047" y="1282"/>
                    <a:pt x="7040" y="1281"/>
                    <a:pt x="7034" y="1281"/>
                  </a:cubicBezTo>
                  <a:close/>
                  <a:moveTo>
                    <a:pt x="12793" y="1718"/>
                  </a:moveTo>
                  <a:cubicBezTo>
                    <a:pt x="12759" y="1718"/>
                    <a:pt x="12725" y="1736"/>
                    <a:pt x="12705" y="1767"/>
                  </a:cubicBezTo>
                  <a:cubicBezTo>
                    <a:pt x="12633" y="1884"/>
                    <a:pt x="12561" y="2002"/>
                    <a:pt x="12487" y="2124"/>
                  </a:cubicBezTo>
                  <a:cubicBezTo>
                    <a:pt x="12458" y="2173"/>
                    <a:pt x="12474" y="2236"/>
                    <a:pt x="12523" y="2266"/>
                  </a:cubicBezTo>
                  <a:cubicBezTo>
                    <a:pt x="12540" y="2276"/>
                    <a:pt x="12558" y="2280"/>
                    <a:pt x="12577" y="2280"/>
                  </a:cubicBezTo>
                  <a:cubicBezTo>
                    <a:pt x="12612" y="2280"/>
                    <a:pt x="12647" y="2263"/>
                    <a:pt x="12666" y="2232"/>
                  </a:cubicBezTo>
                  <a:cubicBezTo>
                    <a:pt x="12738" y="2111"/>
                    <a:pt x="12809" y="1993"/>
                    <a:pt x="12882" y="1877"/>
                  </a:cubicBezTo>
                  <a:cubicBezTo>
                    <a:pt x="12912" y="1828"/>
                    <a:pt x="12898" y="1765"/>
                    <a:pt x="12849" y="1734"/>
                  </a:cubicBezTo>
                  <a:cubicBezTo>
                    <a:pt x="12831" y="1723"/>
                    <a:pt x="12812" y="1718"/>
                    <a:pt x="12793" y="1718"/>
                  </a:cubicBezTo>
                  <a:close/>
                  <a:moveTo>
                    <a:pt x="5718" y="1664"/>
                  </a:moveTo>
                  <a:cubicBezTo>
                    <a:pt x="5668" y="1664"/>
                    <a:pt x="5624" y="1701"/>
                    <a:pt x="5617" y="1751"/>
                  </a:cubicBezTo>
                  <a:cubicBezTo>
                    <a:pt x="5603" y="1837"/>
                    <a:pt x="5596" y="1928"/>
                    <a:pt x="5596" y="2021"/>
                  </a:cubicBezTo>
                  <a:cubicBezTo>
                    <a:pt x="5596" y="2077"/>
                    <a:pt x="5598" y="2134"/>
                    <a:pt x="5603" y="2191"/>
                  </a:cubicBezTo>
                  <a:cubicBezTo>
                    <a:pt x="5608" y="2245"/>
                    <a:pt x="5653" y="2287"/>
                    <a:pt x="5706" y="2287"/>
                  </a:cubicBezTo>
                  <a:cubicBezTo>
                    <a:pt x="5710" y="2287"/>
                    <a:pt x="5712" y="2287"/>
                    <a:pt x="5715" y="2285"/>
                  </a:cubicBezTo>
                  <a:cubicBezTo>
                    <a:pt x="5772" y="2280"/>
                    <a:pt x="5815" y="2232"/>
                    <a:pt x="5810" y="2174"/>
                  </a:cubicBezTo>
                  <a:cubicBezTo>
                    <a:pt x="5805" y="2122"/>
                    <a:pt x="5804" y="2071"/>
                    <a:pt x="5804" y="2021"/>
                  </a:cubicBezTo>
                  <a:cubicBezTo>
                    <a:pt x="5804" y="1939"/>
                    <a:pt x="5810" y="1859"/>
                    <a:pt x="5821" y="1784"/>
                  </a:cubicBezTo>
                  <a:cubicBezTo>
                    <a:pt x="5831" y="1728"/>
                    <a:pt x="5792" y="1674"/>
                    <a:pt x="5735" y="1666"/>
                  </a:cubicBezTo>
                  <a:cubicBezTo>
                    <a:pt x="5730" y="1665"/>
                    <a:pt x="5724" y="1664"/>
                    <a:pt x="5718" y="1664"/>
                  </a:cubicBezTo>
                  <a:close/>
                  <a:moveTo>
                    <a:pt x="6648" y="2008"/>
                  </a:moveTo>
                  <a:cubicBezTo>
                    <a:pt x="6618" y="2008"/>
                    <a:pt x="6589" y="2021"/>
                    <a:pt x="6568" y="2045"/>
                  </a:cubicBezTo>
                  <a:cubicBezTo>
                    <a:pt x="6486" y="2146"/>
                    <a:pt x="6394" y="2244"/>
                    <a:pt x="6293" y="2338"/>
                  </a:cubicBezTo>
                  <a:cubicBezTo>
                    <a:pt x="6251" y="2377"/>
                    <a:pt x="6249" y="2443"/>
                    <a:pt x="6288" y="2485"/>
                  </a:cubicBezTo>
                  <a:cubicBezTo>
                    <a:pt x="6309" y="2507"/>
                    <a:pt x="6336" y="2518"/>
                    <a:pt x="6364" y="2518"/>
                  </a:cubicBezTo>
                  <a:cubicBezTo>
                    <a:pt x="6390" y="2518"/>
                    <a:pt x="6415" y="2508"/>
                    <a:pt x="6435" y="2490"/>
                  </a:cubicBezTo>
                  <a:cubicBezTo>
                    <a:pt x="6543" y="2390"/>
                    <a:pt x="6641" y="2285"/>
                    <a:pt x="6729" y="2178"/>
                  </a:cubicBezTo>
                  <a:cubicBezTo>
                    <a:pt x="6766" y="2134"/>
                    <a:pt x="6759" y="2069"/>
                    <a:pt x="6715" y="2032"/>
                  </a:cubicBezTo>
                  <a:cubicBezTo>
                    <a:pt x="6695" y="2016"/>
                    <a:pt x="6672" y="2008"/>
                    <a:pt x="6648" y="2008"/>
                  </a:cubicBezTo>
                  <a:close/>
                  <a:moveTo>
                    <a:pt x="306" y="2036"/>
                  </a:moveTo>
                  <a:cubicBezTo>
                    <a:pt x="285" y="2036"/>
                    <a:pt x="264" y="2043"/>
                    <a:pt x="245" y="2056"/>
                  </a:cubicBezTo>
                  <a:cubicBezTo>
                    <a:pt x="199" y="2089"/>
                    <a:pt x="188" y="2154"/>
                    <a:pt x="221" y="2201"/>
                  </a:cubicBezTo>
                  <a:cubicBezTo>
                    <a:pt x="300" y="2312"/>
                    <a:pt x="402" y="2420"/>
                    <a:pt x="523" y="2521"/>
                  </a:cubicBezTo>
                  <a:cubicBezTo>
                    <a:pt x="543" y="2538"/>
                    <a:pt x="566" y="2545"/>
                    <a:pt x="589" y="2545"/>
                  </a:cubicBezTo>
                  <a:cubicBezTo>
                    <a:pt x="620" y="2545"/>
                    <a:pt x="649" y="2533"/>
                    <a:pt x="670" y="2508"/>
                  </a:cubicBezTo>
                  <a:cubicBezTo>
                    <a:pt x="707" y="2464"/>
                    <a:pt x="701" y="2398"/>
                    <a:pt x="657" y="2361"/>
                  </a:cubicBezTo>
                  <a:cubicBezTo>
                    <a:pt x="549" y="2272"/>
                    <a:pt x="460" y="2178"/>
                    <a:pt x="390" y="2080"/>
                  </a:cubicBezTo>
                  <a:cubicBezTo>
                    <a:pt x="370" y="2051"/>
                    <a:pt x="338" y="2036"/>
                    <a:pt x="306" y="2036"/>
                  </a:cubicBezTo>
                  <a:close/>
                  <a:moveTo>
                    <a:pt x="930" y="2574"/>
                  </a:moveTo>
                  <a:cubicBezTo>
                    <a:pt x="894" y="2574"/>
                    <a:pt x="860" y="2593"/>
                    <a:pt x="841" y="2626"/>
                  </a:cubicBezTo>
                  <a:cubicBezTo>
                    <a:pt x="811" y="2675"/>
                    <a:pt x="827" y="2739"/>
                    <a:pt x="877" y="2768"/>
                  </a:cubicBezTo>
                  <a:cubicBezTo>
                    <a:pt x="992" y="2835"/>
                    <a:pt x="1120" y="2902"/>
                    <a:pt x="1256" y="2963"/>
                  </a:cubicBezTo>
                  <a:cubicBezTo>
                    <a:pt x="1270" y="2969"/>
                    <a:pt x="1284" y="2971"/>
                    <a:pt x="1299" y="2971"/>
                  </a:cubicBezTo>
                  <a:cubicBezTo>
                    <a:pt x="1338" y="2971"/>
                    <a:pt x="1376" y="2949"/>
                    <a:pt x="1393" y="2910"/>
                  </a:cubicBezTo>
                  <a:cubicBezTo>
                    <a:pt x="1417" y="2857"/>
                    <a:pt x="1394" y="2796"/>
                    <a:pt x="1342" y="2773"/>
                  </a:cubicBezTo>
                  <a:cubicBezTo>
                    <a:pt x="1212" y="2715"/>
                    <a:pt x="1092" y="2653"/>
                    <a:pt x="983" y="2589"/>
                  </a:cubicBezTo>
                  <a:cubicBezTo>
                    <a:pt x="966" y="2579"/>
                    <a:pt x="948" y="2574"/>
                    <a:pt x="930" y="2574"/>
                  </a:cubicBezTo>
                  <a:close/>
                  <a:moveTo>
                    <a:pt x="12361" y="2428"/>
                  </a:moveTo>
                  <a:cubicBezTo>
                    <a:pt x="12326" y="2428"/>
                    <a:pt x="12292" y="2446"/>
                    <a:pt x="12272" y="2478"/>
                  </a:cubicBezTo>
                  <a:cubicBezTo>
                    <a:pt x="12201" y="2593"/>
                    <a:pt x="12126" y="2709"/>
                    <a:pt x="12050" y="2824"/>
                  </a:cubicBezTo>
                  <a:cubicBezTo>
                    <a:pt x="12018" y="2872"/>
                    <a:pt x="12032" y="2937"/>
                    <a:pt x="12079" y="2969"/>
                  </a:cubicBezTo>
                  <a:cubicBezTo>
                    <a:pt x="12097" y="2981"/>
                    <a:pt x="12117" y="2986"/>
                    <a:pt x="12137" y="2986"/>
                  </a:cubicBezTo>
                  <a:cubicBezTo>
                    <a:pt x="12170" y="2986"/>
                    <a:pt x="12203" y="2970"/>
                    <a:pt x="12223" y="2940"/>
                  </a:cubicBezTo>
                  <a:cubicBezTo>
                    <a:pt x="12301" y="2822"/>
                    <a:pt x="12376" y="2704"/>
                    <a:pt x="12448" y="2587"/>
                  </a:cubicBezTo>
                  <a:cubicBezTo>
                    <a:pt x="12479" y="2538"/>
                    <a:pt x="12464" y="2474"/>
                    <a:pt x="12415" y="2443"/>
                  </a:cubicBezTo>
                  <a:cubicBezTo>
                    <a:pt x="12398" y="2433"/>
                    <a:pt x="12379" y="2428"/>
                    <a:pt x="12361" y="2428"/>
                  </a:cubicBezTo>
                  <a:close/>
                  <a:moveTo>
                    <a:pt x="5778" y="2488"/>
                  </a:moveTo>
                  <a:cubicBezTo>
                    <a:pt x="5769" y="2488"/>
                    <a:pt x="5760" y="2489"/>
                    <a:pt x="5751" y="2491"/>
                  </a:cubicBezTo>
                  <a:cubicBezTo>
                    <a:pt x="5696" y="2505"/>
                    <a:pt x="5663" y="2562"/>
                    <a:pt x="5678" y="2617"/>
                  </a:cubicBezTo>
                  <a:cubicBezTo>
                    <a:pt x="5690" y="2668"/>
                    <a:pt x="5705" y="2719"/>
                    <a:pt x="5722" y="2770"/>
                  </a:cubicBezTo>
                  <a:cubicBezTo>
                    <a:pt x="5696" y="2786"/>
                    <a:pt x="5670" y="2801"/>
                    <a:pt x="5644" y="2816"/>
                  </a:cubicBezTo>
                  <a:cubicBezTo>
                    <a:pt x="5595" y="2845"/>
                    <a:pt x="5577" y="2909"/>
                    <a:pt x="5606" y="2958"/>
                  </a:cubicBezTo>
                  <a:cubicBezTo>
                    <a:pt x="5625" y="2991"/>
                    <a:pt x="5660" y="3010"/>
                    <a:pt x="5696" y="3010"/>
                  </a:cubicBezTo>
                  <a:cubicBezTo>
                    <a:pt x="5714" y="3010"/>
                    <a:pt x="5731" y="3006"/>
                    <a:pt x="5748" y="2996"/>
                  </a:cubicBezTo>
                  <a:cubicBezTo>
                    <a:pt x="5764" y="2987"/>
                    <a:pt x="5778" y="2979"/>
                    <a:pt x="5793" y="2970"/>
                  </a:cubicBezTo>
                  <a:cubicBezTo>
                    <a:pt x="5800" y="2987"/>
                    <a:pt x="5808" y="3006"/>
                    <a:pt x="5815" y="3024"/>
                  </a:cubicBezTo>
                  <a:cubicBezTo>
                    <a:pt x="5831" y="3064"/>
                    <a:pt x="5870" y="3089"/>
                    <a:pt x="5911" y="3089"/>
                  </a:cubicBezTo>
                  <a:cubicBezTo>
                    <a:pt x="5924" y="3089"/>
                    <a:pt x="5938" y="3085"/>
                    <a:pt x="5951" y="3080"/>
                  </a:cubicBezTo>
                  <a:cubicBezTo>
                    <a:pt x="6004" y="3058"/>
                    <a:pt x="6029" y="2998"/>
                    <a:pt x="6007" y="2944"/>
                  </a:cubicBezTo>
                  <a:cubicBezTo>
                    <a:pt x="5995" y="2915"/>
                    <a:pt x="5983" y="2886"/>
                    <a:pt x="5972" y="2856"/>
                  </a:cubicBezTo>
                  <a:cubicBezTo>
                    <a:pt x="6017" y="2826"/>
                    <a:pt x="6061" y="2795"/>
                    <a:pt x="6105" y="2762"/>
                  </a:cubicBezTo>
                  <a:cubicBezTo>
                    <a:pt x="6152" y="2729"/>
                    <a:pt x="6162" y="2663"/>
                    <a:pt x="6127" y="2617"/>
                  </a:cubicBezTo>
                  <a:cubicBezTo>
                    <a:pt x="6107" y="2590"/>
                    <a:pt x="6075" y="2575"/>
                    <a:pt x="6044" y="2575"/>
                  </a:cubicBezTo>
                  <a:cubicBezTo>
                    <a:pt x="6022" y="2575"/>
                    <a:pt x="6000" y="2582"/>
                    <a:pt x="5982" y="2595"/>
                  </a:cubicBezTo>
                  <a:cubicBezTo>
                    <a:pt x="5956" y="2615"/>
                    <a:pt x="5929" y="2633"/>
                    <a:pt x="5902" y="2652"/>
                  </a:cubicBezTo>
                  <a:cubicBezTo>
                    <a:pt x="5893" y="2622"/>
                    <a:pt x="5886" y="2594"/>
                    <a:pt x="5879" y="2565"/>
                  </a:cubicBezTo>
                  <a:cubicBezTo>
                    <a:pt x="5866" y="2518"/>
                    <a:pt x="5825" y="2488"/>
                    <a:pt x="5778" y="2488"/>
                  </a:cubicBezTo>
                  <a:close/>
                  <a:moveTo>
                    <a:pt x="1684" y="2919"/>
                  </a:moveTo>
                  <a:cubicBezTo>
                    <a:pt x="1641" y="2919"/>
                    <a:pt x="1602" y="2945"/>
                    <a:pt x="1587" y="2987"/>
                  </a:cubicBezTo>
                  <a:cubicBezTo>
                    <a:pt x="1567" y="3041"/>
                    <a:pt x="1595" y="3100"/>
                    <a:pt x="1649" y="3120"/>
                  </a:cubicBezTo>
                  <a:cubicBezTo>
                    <a:pt x="1774" y="3164"/>
                    <a:pt x="1907" y="3208"/>
                    <a:pt x="2051" y="3249"/>
                  </a:cubicBezTo>
                  <a:cubicBezTo>
                    <a:pt x="2061" y="3252"/>
                    <a:pt x="2070" y="3253"/>
                    <a:pt x="2079" y="3253"/>
                  </a:cubicBezTo>
                  <a:cubicBezTo>
                    <a:pt x="2124" y="3253"/>
                    <a:pt x="2166" y="3224"/>
                    <a:pt x="2179" y="3178"/>
                  </a:cubicBezTo>
                  <a:cubicBezTo>
                    <a:pt x="2195" y="3123"/>
                    <a:pt x="2163" y="3066"/>
                    <a:pt x="2108" y="3050"/>
                  </a:cubicBezTo>
                  <a:cubicBezTo>
                    <a:pt x="1969" y="3009"/>
                    <a:pt x="1839" y="2968"/>
                    <a:pt x="1719" y="2925"/>
                  </a:cubicBezTo>
                  <a:cubicBezTo>
                    <a:pt x="1707" y="2921"/>
                    <a:pt x="1695" y="2919"/>
                    <a:pt x="1684" y="2919"/>
                  </a:cubicBezTo>
                  <a:close/>
                  <a:moveTo>
                    <a:pt x="5325" y="2991"/>
                  </a:moveTo>
                  <a:cubicBezTo>
                    <a:pt x="5311" y="2991"/>
                    <a:pt x="5297" y="2994"/>
                    <a:pt x="5283" y="3000"/>
                  </a:cubicBezTo>
                  <a:cubicBezTo>
                    <a:pt x="5161" y="3055"/>
                    <a:pt x="5035" y="3102"/>
                    <a:pt x="4906" y="3144"/>
                  </a:cubicBezTo>
                  <a:cubicBezTo>
                    <a:pt x="4851" y="3161"/>
                    <a:pt x="4822" y="3220"/>
                    <a:pt x="4839" y="3274"/>
                  </a:cubicBezTo>
                  <a:cubicBezTo>
                    <a:pt x="4853" y="3318"/>
                    <a:pt x="4894" y="3346"/>
                    <a:pt x="4938" y="3346"/>
                  </a:cubicBezTo>
                  <a:cubicBezTo>
                    <a:pt x="4949" y="3346"/>
                    <a:pt x="4959" y="3345"/>
                    <a:pt x="4970" y="3341"/>
                  </a:cubicBezTo>
                  <a:cubicBezTo>
                    <a:pt x="5105" y="3298"/>
                    <a:pt x="5239" y="3247"/>
                    <a:pt x="5368" y="3189"/>
                  </a:cubicBezTo>
                  <a:cubicBezTo>
                    <a:pt x="5421" y="3166"/>
                    <a:pt x="5444" y="3105"/>
                    <a:pt x="5421" y="3052"/>
                  </a:cubicBezTo>
                  <a:cubicBezTo>
                    <a:pt x="5403" y="3014"/>
                    <a:pt x="5365" y="2991"/>
                    <a:pt x="5325" y="2991"/>
                  </a:cubicBezTo>
                  <a:close/>
                  <a:moveTo>
                    <a:pt x="2481" y="3151"/>
                  </a:moveTo>
                  <a:cubicBezTo>
                    <a:pt x="2434" y="3151"/>
                    <a:pt x="2391" y="3183"/>
                    <a:pt x="2380" y="3231"/>
                  </a:cubicBezTo>
                  <a:cubicBezTo>
                    <a:pt x="2367" y="3286"/>
                    <a:pt x="2401" y="3343"/>
                    <a:pt x="2456" y="3356"/>
                  </a:cubicBezTo>
                  <a:cubicBezTo>
                    <a:pt x="2586" y="3387"/>
                    <a:pt x="2722" y="3416"/>
                    <a:pt x="2867" y="3444"/>
                  </a:cubicBezTo>
                  <a:cubicBezTo>
                    <a:pt x="2873" y="3447"/>
                    <a:pt x="2880" y="3447"/>
                    <a:pt x="2886" y="3447"/>
                  </a:cubicBezTo>
                  <a:cubicBezTo>
                    <a:pt x="2935" y="3447"/>
                    <a:pt x="2978" y="3412"/>
                    <a:pt x="2988" y="3363"/>
                  </a:cubicBezTo>
                  <a:cubicBezTo>
                    <a:pt x="2999" y="3307"/>
                    <a:pt x="2963" y="3252"/>
                    <a:pt x="2906" y="3241"/>
                  </a:cubicBezTo>
                  <a:cubicBezTo>
                    <a:pt x="2766" y="3213"/>
                    <a:pt x="2631" y="3185"/>
                    <a:pt x="2505" y="3154"/>
                  </a:cubicBezTo>
                  <a:cubicBezTo>
                    <a:pt x="2497" y="3152"/>
                    <a:pt x="2489" y="3151"/>
                    <a:pt x="2481" y="3151"/>
                  </a:cubicBezTo>
                  <a:close/>
                  <a:moveTo>
                    <a:pt x="4537" y="3245"/>
                  </a:moveTo>
                  <a:cubicBezTo>
                    <a:pt x="4530" y="3245"/>
                    <a:pt x="4523" y="3245"/>
                    <a:pt x="4515" y="3247"/>
                  </a:cubicBezTo>
                  <a:cubicBezTo>
                    <a:pt x="4384" y="3274"/>
                    <a:pt x="4251" y="3295"/>
                    <a:pt x="4116" y="3308"/>
                  </a:cubicBezTo>
                  <a:cubicBezTo>
                    <a:pt x="4058" y="3313"/>
                    <a:pt x="4018" y="3365"/>
                    <a:pt x="4023" y="3421"/>
                  </a:cubicBezTo>
                  <a:cubicBezTo>
                    <a:pt x="4028" y="3475"/>
                    <a:pt x="4073" y="3515"/>
                    <a:pt x="4126" y="3515"/>
                  </a:cubicBezTo>
                  <a:cubicBezTo>
                    <a:pt x="4129" y="3515"/>
                    <a:pt x="4133" y="3515"/>
                    <a:pt x="4137" y="3514"/>
                  </a:cubicBezTo>
                  <a:cubicBezTo>
                    <a:pt x="4278" y="3501"/>
                    <a:pt x="4420" y="3478"/>
                    <a:pt x="4558" y="3450"/>
                  </a:cubicBezTo>
                  <a:cubicBezTo>
                    <a:pt x="4615" y="3439"/>
                    <a:pt x="4650" y="3384"/>
                    <a:pt x="4639" y="3328"/>
                  </a:cubicBezTo>
                  <a:cubicBezTo>
                    <a:pt x="4628" y="3279"/>
                    <a:pt x="4585" y="3245"/>
                    <a:pt x="4537" y="3245"/>
                  </a:cubicBezTo>
                  <a:close/>
                  <a:moveTo>
                    <a:pt x="3295" y="3303"/>
                  </a:moveTo>
                  <a:cubicBezTo>
                    <a:pt x="3243" y="3303"/>
                    <a:pt x="3199" y="3343"/>
                    <a:pt x="3194" y="3395"/>
                  </a:cubicBezTo>
                  <a:cubicBezTo>
                    <a:pt x="3188" y="3453"/>
                    <a:pt x="3229" y="3503"/>
                    <a:pt x="3286" y="3509"/>
                  </a:cubicBezTo>
                  <a:cubicBezTo>
                    <a:pt x="3428" y="3525"/>
                    <a:pt x="3571" y="3532"/>
                    <a:pt x="3711" y="3534"/>
                  </a:cubicBezTo>
                  <a:lnTo>
                    <a:pt x="3712" y="3534"/>
                  </a:lnTo>
                  <a:cubicBezTo>
                    <a:pt x="3768" y="3534"/>
                    <a:pt x="3815" y="3487"/>
                    <a:pt x="3815" y="3431"/>
                  </a:cubicBezTo>
                  <a:cubicBezTo>
                    <a:pt x="3816" y="3373"/>
                    <a:pt x="3769" y="3327"/>
                    <a:pt x="3712" y="3325"/>
                  </a:cubicBezTo>
                  <a:cubicBezTo>
                    <a:pt x="3579" y="3325"/>
                    <a:pt x="3442" y="3317"/>
                    <a:pt x="3308" y="3303"/>
                  </a:cubicBezTo>
                  <a:cubicBezTo>
                    <a:pt x="3303" y="3303"/>
                    <a:pt x="3299" y="3303"/>
                    <a:pt x="3295" y="3303"/>
                  </a:cubicBezTo>
                  <a:close/>
                  <a:moveTo>
                    <a:pt x="11899" y="3119"/>
                  </a:moveTo>
                  <a:cubicBezTo>
                    <a:pt x="11867" y="3119"/>
                    <a:pt x="11835" y="3133"/>
                    <a:pt x="11815" y="3161"/>
                  </a:cubicBezTo>
                  <a:cubicBezTo>
                    <a:pt x="11730" y="3276"/>
                    <a:pt x="11648" y="3382"/>
                    <a:pt x="11562" y="3482"/>
                  </a:cubicBezTo>
                  <a:cubicBezTo>
                    <a:pt x="11526" y="3526"/>
                    <a:pt x="11531" y="3591"/>
                    <a:pt x="11575" y="3629"/>
                  </a:cubicBezTo>
                  <a:cubicBezTo>
                    <a:pt x="11594" y="3645"/>
                    <a:pt x="11619" y="3654"/>
                    <a:pt x="11642" y="3654"/>
                  </a:cubicBezTo>
                  <a:cubicBezTo>
                    <a:pt x="11671" y="3654"/>
                    <a:pt x="11701" y="3640"/>
                    <a:pt x="11722" y="3617"/>
                  </a:cubicBezTo>
                  <a:cubicBezTo>
                    <a:pt x="11810" y="3513"/>
                    <a:pt x="11894" y="3404"/>
                    <a:pt x="11983" y="3285"/>
                  </a:cubicBezTo>
                  <a:cubicBezTo>
                    <a:pt x="12017" y="3238"/>
                    <a:pt x="12007" y="3173"/>
                    <a:pt x="11961" y="3139"/>
                  </a:cubicBezTo>
                  <a:cubicBezTo>
                    <a:pt x="11942" y="3125"/>
                    <a:pt x="11920" y="3119"/>
                    <a:pt x="11899" y="3119"/>
                  </a:cubicBezTo>
                  <a:close/>
                  <a:moveTo>
                    <a:pt x="6093" y="3254"/>
                  </a:moveTo>
                  <a:cubicBezTo>
                    <a:pt x="6076" y="3254"/>
                    <a:pt x="6058" y="3259"/>
                    <a:pt x="6042" y="3268"/>
                  </a:cubicBezTo>
                  <a:cubicBezTo>
                    <a:pt x="5993" y="3296"/>
                    <a:pt x="5974" y="3358"/>
                    <a:pt x="6002" y="3409"/>
                  </a:cubicBezTo>
                  <a:cubicBezTo>
                    <a:pt x="6072" y="3532"/>
                    <a:pt x="6151" y="3654"/>
                    <a:pt x="6234" y="3769"/>
                  </a:cubicBezTo>
                  <a:cubicBezTo>
                    <a:pt x="6254" y="3796"/>
                    <a:pt x="6285" y="3812"/>
                    <a:pt x="6318" y="3812"/>
                  </a:cubicBezTo>
                  <a:cubicBezTo>
                    <a:pt x="6339" y="3812"/>
                    <a:pt x="6360" y="3804"/>
                    <a:pt x="6380" y="3791"/>
                  </a:cubicBezTo>
                  <a:cubicBezTo>
                    <a:pt x="6425" y="3758"/>
                    <a:pt x="6436" y="3693"/>
                    <a:pt x="6402" y="3646"/>
                  </a:cubicBezTo>
                  <a:cubicBezTo>
                    <a:pt x="6322" y="3537"/>
                    <a:pt x="6249" y="3423"/>
                    <a:pt x="6184" y="3307"/>
                  </a:cubicBezTo>
                  <a:cubicBezTo>
                    <a:pt x="6165" y="3273"/>
                    <a:pt x="6130" y="3254"/>
                    <a:pt x="6093" y="3254"/>
                  </a:cubicBezTo>
                  <a:close/>
                  <a:moveTo>
                    <a:pt x="11362" y="3751"/>
                  </a:moveTo>
                  <a:cubicBezTo>
                    <a:pt x="11335" y="3751"/>
                    <a:pt x="11308" y="3761"/>
                    <a:pt x="11288" y="3781"/>
                  </a:cubicBezTo>
                  <a:cubicBezTo>
                    <a:pt x="11191" y="3878"/>
                    <a:pt x="11091" y="3970"/>
                    <a:pt x="10989" y="4054"/>
                  </a:cubicBezTo>
                  <a:cubicBezTo>
                    <a:pt x="10944" y="4091"/>
                    <a:pt x="10938" y="4156"/>
                    <a:pt x="10974" y="4200"/>
                  </a:cubicBezTo>
                  <a:cubicBezTo>
                    <a:pt x="10995" y="4224"/>
                    <a:pt x="11025" y="4238"/>
                    <a:pt x="11055" y="4238"/>
                  </a:cubicBezTo>
                  <a:cubicBezTo>
                    <a:pt x="11079" y="4238"/>
                    <a:pt x="11102" y="4231"/>
                    <a:pt x="11121" y="4215"/>
                  </a:cubicBezTo>
                  <a:cubicBezTo>
                    <a:pt x="11228" y="4125"/>
                    <a:pt x="11333" y="4030"/>
                    <a:pt x="11435" y="3928"/>
                  </a:cubicBezTo>
                  <a:cubicBezTo>
                    <a:pt x="11475" y="3888"/>
                    <a:pt x="11475" y="3823"/>
                    <a:pt x="11435" y="3781"/>
                  </a:cubicBezTo>
                  <a:cubicBezTo>
                    <a:pt x="11415" y="3761"/>
                    <a:pt x="11388" y="3751"/>
                    <a:pt x="11362" y="3751"/>
                  </a:cubicBezTo>
                  <a:close/>
                  <a:moveTo>
                    <a:pt x="6581" y="3924"/>
                  </a:moveTo>
                  <a:cubicBezTo>
                    <a:pt x="6556" y="3924"/>
                    <a:pt x="6530" y="3933"/>
                    <a:pt x="6511" y="3951"/>
                  </a:cubicBezTo>
                  <a:cubicBezTo>
                    <a:pt x="6468" y="3991"/>
                    <a:pt x="6465" y="4057"/>
                    <a:pt x="6505" y="4098"/>
                  </a:cubicBezTo>
                  <a:cubicBezTo>
                    <a:pt x="6601" y="4204"/>
                    <a:pt x="6706" y="4304"/>
                    <a:pt x="6812" y="4395"/>
                  </a:cubicBezTo>
                  <a:cubicBezTo>
                    <a:pt x="6832" y="4412"/>
                    <a:pt x="6856" y="4420"/>
                    <a:pt x="6879" y="4420"/>
                  </a:cubicBezTo>
                  <a:cubicBezTo>
                    <a:pt x="6909" y="4420"/>
                    <a:pt x="6938" y="4408"/>
                    <a:pt x="6959" y="4384"/>
                  </a:cubicBezTo>
                  <a:cubicBezTo>
                    <a:pt x="6996" y="4340"/>
                    <a:pt x="6991" y="4275"/>
                    <a:pt x="6947" y="4237"/>
                  </a:cubicBezTo>
                  <a:cubicBezTo>
                    <a:pt x="6846" y="4151"/>
                    <a:pt x="6748" y="4057"/>
                    <a:pt x="6658" y="3957"/>
                  </a:cubicBezTo>
                  <a:cubicBezTo>
                    <a:pt x="6637" y="3936"/>
                    <a:pt x="6609" y="3924"/>
                    <a:pt x="6581" y="3924"/>
                  </a:cubicBezTo>
                  <a:close/>
                  <a:moveTo>
                    <a:pt x="10721" y="4277"/>
                  </a:moveTo>
                  <a:cubicBezTo>
                    <a:pt x="10702" y="4277"/>
                    <a:pt x="10682" y="4283"/>
                    <a:pt x="10665" y="4294"/>
                  </a:cubicBezTo>
                  <a:cubicBezTo>
                    <a:pt x="10553" y="4369"/>
                    <a:pt x="10437" y="4439"/>
                    <a:pt x="10318" y="4501"/>
                  </a:cubicBezTo>
                  <a:cubicBezTo>
                    <a:pt x="10268" y="4528"/>
                    <a:pt x="10248" y="4591"/>
                    <a:pt x="10274" y="4642"/>
                  </a:cubicBezTo>
                  <a:cubicBezTo>
                    <a:pt x="10293" y="4678"/>
                    <a:pt x="10329" y="4697"/>
                    <a:pt x="10367" y="4697"/>
                  </a:cubicBezTo>
                  <a:cubicBezTo>
                    <a:pt x="10383" y="4697"/>
                    <a:pt x="10399" y="4694"/>
                    <a:pt x="10415" y="4685"/>
                  </a:cubicBezTo>
                  <a:cubicBezTo>
                    <a:pt x="10540" y="4619"/>
                    <a:pt x="10662" y="4545"/>
                    <a:pt x="10780" y="4467"/>
                  </a:cubicBezTo>
                  <a:cubicBezTo>
                    <a:pt x="10827" y="4435"/>
                    <a:pt x="10841" y="4371"/>
                    <a:pt x="10809" y="4324"/>
                  </a:cubicBezTo>
                  <a:cubicBezTo>
                    <a:pt x="10788" y="4294"/>
                    <a:pt x="10755" y="4277"/>
                    <a:pt x="10721" y="4277"/>
                  </a:cubicBezTo>
                  <a:close/>
                  <a:moveTo>
                    <a:pt x="7211" y="4461"/>
                  </a:moveTo>
                  <a:cubicBezTo>
                    <a:pt x="7178" y="4461"/>
                    <a:pt x="7145" y="4477"/>
                    <a:pt x="7126" y="4507"/>
                  </a:cubicBezTo>
                  <a:cubicBezTo>
                    <a:pt x="7094" y="4556"/>
                    <a:pt x="7107" y="4620"/>
                    <a:pt x="7155" y="4652"/>
                  </a:cubicBezTo>
                  <a:cubicBezTo>
                    <a:pt x="7276" y="4730"/>
                    <a:pt x="7403" y="4801"/>
                    <a:pt x="7530" y="4861"/>
                  </a:cubicBezTo>
                  <a:cubicBezTo>
                    <a:pt x="7545" y="4868"/>
                    <a:pt x="7559" y="4871"/>
                    <a:pt x="7574" y="4871"/>
                  </a:cubicBezTo>
                  <a:lnTo>
                    <a:pt x="7574" y="4870"/>
                  </a:lnTo>
                  <a:cubicBezTo>
                    <a:pt x="7613" y="4870"/>
                    <a:pt x="7651" y="4848"/>
                    <a:pt x="7668" y="4811"/>
                  </a:cubicBezTo>
                  <a:cubicBezTo>
                    <a:pt x="7693" y="4759"/>
                    <a:pt x="7671" y="4697"/>
                    <a:pt x="7619" y="4673"/>
                  </a:cubicBezTo>
                  <a:cubicBezTo>
                    <a:pt x="7499" y="4616"/>
                    <a:pt x="7382" y="4552"/>
                    <a:pt x="7269" y="4478"/>
                  </a:cubicBezTo>
                  <a:cubicBezTo>
                    <a:pt x="7251" y="4466"/>
                    <a:pt x="7231" y="4461"/>
                    <a:pt x="7211" y="4461"/>
                  </a:cubicBezTo>
                  <a:close/>
                  <a:moveTo>
                    <a:pt x="9991" y="4665"/>
                  </a:moveTo>
                  <a:cubicBezTo>
                    <a:pt x="9978" y="4665"/>
                    <a:pt x="9964" y="4667"/>
                    <a:pt x="9952" y="4673"/>
                  </a:cubicBezTo>
                  <a:cubicBezTo>
                    <a:pt x="9882" y="4701"/>
                    <a:pt x="9810" y="4728"/>
                    <a:pt x="9736" y="4754"/>
                  </a:cubicBezTo>
                  <a:cubicBezTo>
                    <a:pt x="9680" y="4773"/>
                    <a:pt x="9625" y="4790"/>
                    <a:pt x="9571" y="4806"/>
                  </a:cubicBezTo>
                  <a:cubicBezTo>
                    <a:pt x="9516" y="4822"/>
                    <a:pt x="9484" y="4880"/>
                    <a:pt x="9500" y="4935"/>
                  </a:cubicBezTo>
                  <a:cubicBezTo>
                    <a:pt x="9513" y="4980"/>
                    <a:pt x="9555" y="5010"/>
                    <a:pt x="9600" y="5010"/>
                  </a:cubicBezTo>
                  <a:cubicBezTo>
                    <a:pt x="9610" y="5010"/>
                    <a:pt x="9618" y="5008"/>
                    <a:pt x="9628" y="5006"/>
                  </a:cubicBezTo>
                  <a:cubicBezTo>
                    <a:pt x="9687" y="4989"/>
                    <a:pt x="9745" y="4970"/>
                    <a:pt x="9803" y="4950"/>
                  </a:cubicBezTo>
                  <a:cubicBezTo>
                    <a:pt x="9882" y="4923"/>
                    <a:pt x="9957" y="4895"/>
                    <a:pt x="10030" y="4865"/>
                  </a:cubicBezTo>
                  <a:cubicBezTo>
                    <a:pt x="10084" y="4843"/>
                    <a:pt x="10108" y="4782"/>
                    <a:pt x="10088" y="4729"/>
                  </a:cubicBezTo>
                  <a:cubicBezTo>
                    <a:pt x="10071" y="4689"/>
                    <a:pt x="10032" y="4665"/>
                    <a:pt x="9991" y="4665"/>
                  </a:cubicBezTo>
                  <a:close/>
                  <a:moveTo>
                    <a:pt x="7961" y="4811"/>
                  </a:moveTo>
                  <a:cubicBezTo>
                    <a:pt x="7916" y="4811"/>
                    <a:pt x="7876" y="4841"/>
                    <a:pt x="7862" y="4885"/>
                  </a:cubicBezTo>
                  <a:cubicBezTo>
                    <a:pt x="7846" y="4940"/>
                    <a:pt x="7877" y="4999"/>
                    <a:pt x="7932" y="5015"/>
                  </a:cubicBezTo>
                  <a:cubicBezTo>
                    <a:pt x="8070" y="5056"/>
                    <a:pt x="8211" y="5087"/>
                    <a:pt x="8353" y="5106"/>
                  </a:cubicBezTo>
                  <a:cubicBezTo>
                    <a:pt x="8358" y="5108"/>
                    <a:pt x="8363" y="5108"/>
                    <a:pt x="8368" y="5108"/>
                  </a:cubicBezTo>
                  <a:cubicBezTo>
                    <a:pt x="8418" y="5108"/>
                    <a:pt x="8462" y="5071"/>
                    <a:pt x="8469" y="5018"/>
                  </a:cubicBezTo>
                  <a:cubicBezTo>
                    <a:pt x="8478" y="4962"/>
                    <a:pt x="8439" y="4909"/>
                    <a:pt x="8381" y="4901"/>
                  </a:cubicBezTo>
                  <a:cubicBezTo>
                    <a:pt x="8250" y="4882"/>
                    <a:pt x="8119" y="4854"/>
                    <a:pt x="7992" y="4816"/>
                  </a:cubicBezTo>
                  <a:cubicBezTo>
                    <a:pt x="7981" y="4813"/>
                    <a:pt x="7971" y="4811"/>
                    <a:pt x="7961" y="4811"/>
                  </a:cubicBezTo>
                  <a:close/>
                  <a:moveTo>
                    <a:pt x="9195" y="4892"/>
                  </a:moveTo>
                  <a:cubicBezTo>
                    <a:pt x="9189" y="4892"/>
                    <a:pt x="9184" y="4893"/>
                    <a:pt x="9179" y="4893"/>
                  </a:cubicBezTo>
                  <a:cubicBezTo>
                    <a:pt x="9045" y="4914"/>
                    <a:pt x="8910" y="4925"/>
                    <a:pt x="8779" y="4926"/>
                  </a:cubicBezTo>
                  <a:cubicBezTo>
                    <a:pt x="8723" y="4928"/>
                    <a:pt x="8676" y="4974"/>
                    <a:pt x="8678" y="5032"/>
                  </a:cubicBezTo>
                  <a:cubicBezTo>
                    <a:pt x="8678" y="5089"/>
                    <a:pt x="8724" y="5135"/>
                    <a:pt x="8781" y="5135"/>
                  </a:cubicBezTo>
                  <a:lnTo>
                    <a:pt x="8782" y="5135"/>
                  </a:lnTo>
                  <a:cubicBezTo>
                    <a:pt x="8923" y="5133"/>
                    <a:pt x="9067" y="5121"/>
                    <a:pt x="9211" y="5099"/>
                  </a:cubicBezTo>
                  <a:cubicBezTo>
                    <a:pt x="9267" y="5091"/>
                    <a:pt x="9306" y="5037"/>
                    <a:pt x="9298" y="4980"/>
                  </a:cubicBezTo>
                  <a:cubicBezTo>
                    <a:pt x="9290" y="4929"/>
                    <a:pt x="9246" y="4892"/>
                    <a:pt x="9195" y="489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 name="Google Shape;149;p13"/>
            <p:cNvGrpSpPr/>
            <p:nvPr/>
          </p:nvGrpSpPr>
          <p:grpSpPr>
            <a:xfrm>
              <a:off x="7793150" y="4168675"/>
              <a:ext cx="195281" cy="230222"/>
              <a:chOff x="1887875" y="651475"/>
              <a:chExt cx="195281" cy="230222"/>
            </a:xfrm>
          </p:grpSpPr>
          <p:sp>
            <p:nvSpPr>
              <p:cNvPr id="150" name="Google Shape;150;p13"/>
              <p:cNvSpPr/>
              <p:nvPr/>
            </p:nvSpPr>
            <p:spPr>
              <a:xfrm>
                <a:off x="1887875" y="651475"/>
                <a:ext cx="195281" cy="230222"/>
              </a:xfrm>
              <a:custGeom>
                <a:avLst/>
                <a:gdLst/>
                <a:ahLst/>
                <a:cxnLst/>
                <a:rect l="l" t="t" r="r" b="b"/>
                <a:pathLst>
                  <a:path w="5818" h="6859" extrusionOk="0">
                    <a:moveTo>
                      <a:pt x="917" y="622"/>
                    </a:moveTo>
                    <a:cubicBezTo>
                      <a:pt x="2328" y="1478"/>
                      <a:pt x="5194" y="3670"/>
                      <a:pt x="5486" y="4070"/>
                    </a:cubicBezTo>
                    <a:cubicBezTo>
                      <a:pt x="5348" y="4156"/>
                      <a:pt x="4981" y="4236"/>
                      <a:pt x="4300" y="4236"/>
                    </a:cubicBezTo>
                    <a:cubicBezTo>
                      <a:pt x="4174" y="4236"/>
                      <a:pt x="4070" y="4232"/>
                      <a:pt x="4007" y="4231"/>
                    </a:cubicBezTo>
                    <a:cubicBezTo>
                      <a:pt x="2918" y="2916"/>
                      <a:pt x="1670" y="1436"/>
                      <a:pt x="917" y="622"/>
                    </a:cubicBezTo>
                    <a:close/>
                    <a:moveTo>
                      <a:pt x="331" y="768"/>
                    </a:moveTo>
                    <a:lnTo>
                      <a:pt x="331" y="768"/>
                    </a:lnTo>
                    <a:cubicBezTo>
                      <a:pt x="627" y="1368"/>
                      <a:pt x="1256" y="2513"/>
                      <a:pt x="2556" y="4736"/>
                    </a:cubicBezTo>
                    <a:cubicBezTo>
                      <a:pt x="2063" y="5533"/>
                      <a:pt x="1457" y="6390"/>
                      <a:pt x="1224" y="6552"/>
                    </a:cubicBezTo>
                    <a:cubicBezTo>
                      <a:pt x="989" y="5983"/>
                      <a:pt x="428" y="2226"/>
                      <a:pt x="331" y="768"/>
                    </a:cubicBezTo>
                    <a:close/>
                    <a:moveTo>
                      <a:pt x="227" y="1"/>
                    </a:moveTo>
                    <a:cubicBezTo>
                      <a:pt x="204" y="1"/>
                      <a:pt x="179" y="6"/>
                      <a:pt x="158" y="17"/>
                    </a:cubicBezTo>
                    <a:cubicBezTo>
                      <a:pt x="153" y="18"/>
                      <a:pt x="150" y="21"/>
                      <a:pt x="145" y="23"/>
                    </a:cubicBezTo>
                    <a:cubicBezTo>
                      <a:pt x="53" y="77"/>
                      <a:pt x="0" y="154"/>
                      <a:pt x="69" y="1012"/>
                    </a:cubicBezTo>
                    <a:cubicBezTo>
                      <a:pt x="142" y="1923"/>
                      <a:pt x="723" y="6692"/>
                      <a:pt x="1110" y="6844"/>
                    </a:cubicBezTo>
                    <a:cubicBezTo>
                      <a:pt x="1127" y="6851"/>
                      <a:pt x="1169" y="6858"/>
                      <a:pt x="1186" y="6858"/>
                    </a:cubicBezTo>
                    <a:cubicBezTo>
                      <a:pt x="1538" y="6858"/>
                      <a:pt x="2373" y="5575"/>
                      <a:pt x="2840" y="4810"/>
                    </a:cubicBezTo>
                    <a:cubicBezTo>
                      <a:pt x="2867" y="4766"/>
                      <a:pt x="2868" y="4711"/>
                      <a:pt x="2841" y="4666"/>
                    </a:cubicBezTo>
                    <a:cubicBezTo>
                      <a:pt x="2124" y="3441"/>
                      <a:pt x="1076" y="1607"/>
                      <a:pt x="603" y="691"/>
                    </a:cubicBezTo>
                    <a:lnTo>
                      <a:pt x="603" y="691"/>
                    </a:lnTo>
                    <a:cubicBezTo>
                      <a:pt x="1343" y="1493"/>
                      <a:pt x="2840" y="3263"/>
                      <a:pt x="3831" y="4459"/>
                    </a:cubicBezTo>
                    <a:cubicBezTo>
                      <a:pt x="3855" y="4489"/>
                      <a:pt x="3892" y="4508"/>
                      <a:pt x="3931" y="4509"/>
                    </a:cubicBezTo>
                    <a:cubicBezTo>
                      <a:pt x="3931" y="4509"/>
                      <a:pt x="4084" y="4517"/>
                      <a:pt x="4300" y="4517"/>
                    </a:cubicBezTo>
                    <a:cubicBezTo>
                      <a:pt x="5486" y="4517"/>
                      <a:pt x="5680" y="4292"/>
                      <a:pt x="5745" y="4219"/>
                    </a:cubicBezTo>
                    <a:cubicBezTo>
                      <a:pt x="5775" y="4184"/>
                      <a:pt x="5818" y="4107"/>
                      <a:pt x="5764" y="3988"/>
                    </a:cubicBezTo>
                    <a:cubicBezTo>
                      <a:pt x="5569" y="3562"/>
                      <a:pt x="3803" y="2278"/>
                      <a:pt x="3053" y="1745"/>
                    </a:cubicBezTo>
                    <a:cubicBezTo>
                      <a:pt x="2813" y="1576"/>
                      <a:pt x="804" y="158"/>
                      <a:pt x="287" y="13"/>
                    </a:cubicBezTo>
                    <a:cubicBezTo>
                      <a:pt x="277" y="8"/>
                      <a:pt x="267" y="5"/>
                      <a:pt x="256" y="4"/>
                    </a:cubicBezTo>
                    <a:cubicBezTo>
                      <a:pt x="247" y="2"/>
                      <a:pt x="237"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51;p13"/>
              <p:cNvSpPr/>
              <p:nvPr/>
            </p:nvSpPr>
            <p:spPr>
              <a:xfrm>
                <a:off x="1958632" y="794835"/>
                <a:ext cx="65922" cy="75555"/>
              </a:xfrm>
              <a:custGeom>
                <a:avLst/>
                <a:gdLst/>
                <a:ahLst/>
                <a:cxnLst/>
                <a:rect l="l" t="t" r="r" b="b"/>
                <a:pathLst>
                  <a:path w="1964" h="2251" extrusionOk="0">
                    <a:moveTo>
                      <a:pt x="1803" y="1"/>
                    </a:moveTo>
                    <a:cubicBezTo>
                      <a:pt x="1749" y="1"/>
                      <a:pt x="1697" y="32"/>
                      <a:pt x="1674" y="85"/>
                    </a:cubicBezTo>
                    <a:cubicBezTo>
                      <a:pt x="1326" y="883"/>
                      <a:pt x="875" y="1797"/>
                      <a:pt x="732" y="1955"/>
                    </a:cubicBezTo>
                    <a:cubicBezTo>
                      <a:pt x="631" y="1870"/>
                      <a:pt x="435" y="1496"/>
                      <a:pt x="291" y="1110"/>
                    </a:cubicBezTo>
                    <a:cubicBezTo>
                      <a:pt x="270" y="1054"/>
                      <a:pt x="217" y="1019"/>
                      <a:pt x="160" y="1019"/>
                    </a:cubicBezTo>
                    <a:cubicBezTo>
                      <a:pt x="143" y="1019"/>
                      <a:pt x="126" y="1022"/>
                      <a:pt x="109" y="1028"/>
                    </a:cubicBezTo>
                    <a:cubicBezTo>
                      <a:pt x="37" y="1055"/>
                      <a:pt x="0" y="1136"/>
                      <a:pt x="27" y="1209"/>
                    </a:cubicBezTo>
                    <a:cubicBezTo>
                      <a:pt x="106" y="1419"/>
                      <a:pt x="383" y="2113"/>
                      <a:pt x="639" y="2228"/>
                    </a:cubicBezTo>
                    <a:cubicBezTo>
                      <a:pt x="674" y="2244"/>
                      <a:pt x="707" y="2250"/>
                      <a:pt x="737" y="2250"/>
                    </a:cubicBezTo>
                    <a:cubicBezTo>
                      <a:pt x="768" y="2250"/>
                      <a:pt x="794" y="2244"/>
                      <a:pt x="815" y="2236"/>
                    </a:cubicBezTo>
                    <a:cubicBezTo>
                      <a:pt x="1042" y="2149"/>
                      <a:pt x="1548" y="1079"/>
                      <a:pt x="1932" y="197"/>
                    </a:cubicBezTo>
                    <a:cubicBezTo>
                      <a:pt x="1964" y="126"/>
                      <a:pt x="1931" y="43"/>
                      <a:pt x="1860" y="13"/>
                    </a:cubicBezTo>
                    <a:cubicBezTo>
                      <a:pt x="1841" y="5"/>
                      <a:pt x="1822" y="1"/>
                      <a:pt x="18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2" name="Google Shape;152;p13"/>
          <p:cNvSpPr/>
          <p:nvPr/>
        </p:nvSpPr>
        <p:spPr>
          <a:xfrm>
            <a:off x="188733" y="5713233"/>
            <a:ext cx="1744872" cy="488195"/>
          </a:xfrm>
          <a:custGeom>
            <a:avLst/>
            <a:gdLst/>
            <a:ahLst/>
            <a:cxnLst/>
            <a:rect l="l" t="t" r="r" b="b"/>
            <a:pathLst>
              <a:path w="17823" h="4987" extrusionOk="0">
                <a:moveTo>
                  <a:pt x="6644" y="0"/>
                </a:moveTo>
                <a:cubicBezTo>
                  <a:pt x="6637" y="0"/>
                  <a:pt x="6630" y="1"/>
                  <a:pt x="6622" y="2"/>
                </a:cubicBezTo>
                <a:cubicBezTo>
                  <a:pt x="6473" y="34"/>
                  <a:pt x="6330" y="92"/>
                  <a:pt x="6205" y="169"/>
                </a:cubicBezTo>
                <a:cubicBezTo>
                  <a:pt x="6156" y="200"/>
                  <a:pt x="6141" y="263"/>
                  <a:pt x="6172" y="312"/>
                </a:cubicBezTo>
                <a:cubicBezTo>
                  <a:pt x="6191" y="344"/>
                  <a:pt x="6226" y="361"/>
                  <a:pt x="6260" y="361"/>
                </a:cubicBezTo>
                <a:cubicBezTo>
                  <a:pt x="6278" y="361"/>
                  <a:pt x="6298" y="356"/>
                  <a:pt x="6314" y="345"/>
                </a:cubicBezTo>
                <a:cubicBezTo>
                  <a:pt x="6419" y="282"/>
                  <a:pt x="6540" y="233"/>
                  <a:pt x="6665" y="206"/>
                </a:cubicBezTo>
                <a:cubicBezTo>
                  <a:pt x="6722" y="193"/>
                  <a:pt x="6757" y="138"/>
                  <a:pt x="6745" y="82"/>
                </a:cubicBezTo>
                <a:cubicBezTo>
                  <a:pt x="6735" y="34"/>
                  <a:pt x="6692" y="0"/>
                  <a:pt x="6644" y="0"/>
                </a:cubicBezTo>
                <a:close/>
                <a:moveTo>
                  <a:pt x="6996" y="138"/>
                </a:moveTo>
                <a:cubicBezTo>
                  <a:pt x="6982" y="138"/>
                  <a:pt x="6969" y="140"/>
                  <a:pt x="6956" y="146"/>
                </a:cubicBezTo>
                <a:cubicBezTo>
                  <a:pt x="6903" y="168"/>
                  <a:pt x="6877" y="229"/>
                  <a:pt x="6899" y="282"/>
                </a:cubicBezTo>
                <a:cubicBezTo>
                  <a:pt x="6915" y="320"/>
                  <a:pt x="6924" y="369"/>
                  <a:pt x="6924" y="429"/>
                </a:cubicBezTo>
                <a:cubicBezTo>
                  <a:pt x="6924" y="487"/>
                  <a:pt x="6915" y="555"/>
                  <a:pt x="6899" y="630"/>
                </a:cubicBezTo>
                <a:cubicBezTo>
                  <a:pt x="6888" y="685"/>
                  <a:pt x="6924" y="740"/>
                  <a:pt x="6980" y="752"/>
                </a:cubicBezTo>
                <a:cubicBezTo>
                  <a:pt x="6986" y="753"/>
                  <a:pt x="6994" y="754"/>
                  <a:pt x="7001" y="754"/>
                </a:cubicBezTo>
                <a:lnTo>
                  <a:pt x="7002" y="754"/>
                </a:lnTo>
                <a:cubicBezTo>
                  <a:pt x="7050" y="754"/>
                  <a:pt x="7093" y="721"/>
                  <a:pt x="7103" y="672"/>
                </a:cubicBezTo>
                <a:cubicBezTo>
                  <a:pt x="7122" y="584"/>
                  <a:pt x="7132" y="502"/>
                  <a:pt x="7132" y="429"/>
                </a:cubicBezTo>
                <a:cubicBezTo>
                  <a:pt x="7132" y="340"/>
                  <a:pt x="7119" y="265"/>
                  <a:pt x="7092" y="201"/>
                </a:cubicBezTo>
                <a:cubicBezTo>
                  <a:pt x="7075" y="161"/>
                  <a:pt x="7036" y="138"/>
                  <a:pt x="6996" y="138"/>
                </a:cubicBezTo>
                <a:close/>
                <a:moveTo>
                  <a:pt x="5960" y="437"/>
                </a:moveTo>
                <a:cubicBezTo>
                  <a:pt x="5927" y="437"/>
                  <a:pt x="5894" y="453"/>
                  <a:pt x="5874" y="483"/>
                </a:cubicBezTo>
                <a:cubicBezTo>
                  <a:pt x="5787" y="615"/>
                  <a:pt x="5736" y="762"/>
                  <a:pt x="5722" y="920"/>
                </a:cubicBezTo>
                <a:cubicBezTo>
                  <a:pt x="5717" y="977"/>
                  <a:pt x="5760" y="1028"/>
                  <a:pt x="5818" y="1033"/>
                </a:cubicBezTo>
                <a:lnTo>
                  <a:pt x="5826" y="1033"/>
                </a:lnTo>
                <a:cubicBezTo>
                  <a:pt x="5879" y="1033"/>
                  <a:pt x="5925" y="992"/>
                  <a:pt x="5929" y="937"/>
                </a:cubicBezTo>
                <a:cubicBezTo>
                  <a:pt x="5940" y="815"/>
                  <a:pt x="5979" y="701"/>
                  <a:pt x="6047" y="599"/>
                </a:cubicBezTo>
                <a:cubicBezTo>
                  <a:pt x="6079" y="551"/>
                  <a:pt x="6066" y="486"/>
                  <a:pt x="6019" y="454"/>
                </a:cubicBezTo>
                <a:cubicBezTo>
                  <a:pt x="6001" y="442"/>
                  <a:pt x="5980" y="437"/>
                  <a:pt x="5960" y="437"/>
                </a:cubicBezTo>
                <a:close/>
                <a:moveTo>
                  <a:pt x="17671" y="933"/>
                </a:moveTo>
                <a:cubicBezTo>
                  <a:pt x="17661" y="933"/>
                  <a:pt x="17652" y="934"/>
                  <a:pt x="17642" y="937"/>
                </a:cubicBezTo>
                <a:cubicBezTo>
                  <a:pt x="17587" y="953"/>
                  <a:pt x="17556" y="1011"/>
                  <a:pt x="17571" y="1066"/>
                </a:cubicBezTo>
                <a:lnTo>
                  <a:pt x="17596" y="1059"/>
                </a:lnTo>
                <a:lnTo>
                  <a:pt x="17596" y="1059"/>
                </a:lnTo>
                <a:lnTo>
                  <a:pt x="17769" y="1004"/>
                </a:lnTo>
                <a:cubicBezTo>
                  <a:pt x="17755" y="960"/>
                  <a:pt x="17714" y="933"/>
                  <a:pt x="17671" y="933"/>
                </a:cubicBezTo>
                <a:close/>
                <a:moveTo>
                  <a:pt x="17673" y="1040"/>
                </a:moveTo>
                <a:lnTo>
                  <a:pt x="17596" y="1059"/>
                </a:lnTo>
                <a:lnTo>
                  <a:pt x="17596" y="1059"/>
                </a:lnTo>
                <a:lnTo>
                  <a:pt x="17572" y="1067"/>
                </a:lnTo>
                <a:lnTo>
                  <a:pt x="17572" y="1067"/>
                </a:lnTo>
                <a:lnTo>
                  <a:pt x="17673" y="1040"/>
                </a:lnTo>
                <a:close/>
                <a:moveTo>
                  <a:pt x="6871" y="941"/>
                </a:moveTo>
                <a:cubicBezTo>
                  <a:pt x="6830" y="941"/>
                  <a:pt x="6792" y="964"/>
                  <a:pt x="6776" y="1004"/>
                </a:cubicBezTo>
                <a:cubicBezTo>
                  <a:pt x="6725" y="1121"/>
                  <a:pt x="6664" y="1241"/>
                  <a:pt x="6593" y="1363"/>
                </a:cubicBezTo>
                <a:cubicBezTo>
                  <a:pt x="6564" y="1414"/>
                  <a:pt x="6581" y="1476"/>
                  <a:pt x="6631" y="1505"/>
                </a:cubicBezTo>
                <a:cubicBezTo>
                  <a:pt x="6647" y="1515"/>
                  <a:pt x="6665" y="1519"/>
                  <a:pt x="6682" y="1519"/>
                </a:cubicBezTo>
                <a:lnTo>
                  <a:pt x="6682" y="1520"/>
                </a:lnTo>
                <a:cubicBezTo>
                  <a:pt x="6719" y="1520"/>
                  <a:pt x="6753" y="1500"/>
                  <a:pt x="6773" y="1467"/>
                </a:cubicBezTo>
                <a:cubicBezTo>
                  <a:pt x="6848" y="1339"/>
                  <a:pt x="6913" y="1210"/>
                  <a:pt x="6967" y="1086"/>
                </a:cubicBezTo>
                <a:cubicBezTo>
                  <a:pt x="6989" y="1034"/>
                  <a:pt x="6964" y="973"/>
                  <a:pt x="6912" y="949"/>
                </a:cubicBezTo>
                <a:cubicBezTo>
                  <a:pt x="6898" y="944"/>
                  <a:pt x="6884" y="941"/>
                  <a:pt x="6871" y="941"/>
                </a:cubicBezTo>
                <a:close/>
                <a:moveTo>
                  <a:pt x="5879" y="1233"/>
                </a:moveTo>
                <a:cubicBezTo>
                  <a:pt x="5868" y="1233"/>
                  <a:pt x="5858" y="1235"/>
                  <a:pt x="5847" y="1238"/>
                </a:cubicBezTo>
                <a:cubicBezTo>
                  <a:pt x="5793" y="1257"/>
                  <a:pt x="5763" y="1316"/>
                  <a:pt x="5781" y="1369"/>
                </a:cubicBezTo>
                <a:cubicBezTo>
                  <a:pt x="5823" y="1498"/>
                  <a:pt x="5886" y="1632"/>
                  <a:pt x="5971" y="1766"/>
                </a:cubicBezTo>
                <a:cubicBezTo>
                  <a:pt x="5990" y="1797"/>
                  <a:pt x="6023" y="1815"/>
                  <a:pt x="6059" y="1815"/>
                </a:cubicBezTo>
                <a:cubicBezTo>
                  <a:pt x="6077" y="1815"/>
                  <a:pt x="6096" y="1810"/>
                  <a:pt x="6113" y="1799"/>
                </a:cubicBezTo>
                <a:cubicBezTo>
                  <a:pt x="6162" y="1769"/>
                  <a:pt x="6177" y="1704"/>
                  <a:pt x="6146" y="1656"/>
                </a:cubicBezTo>
                <a:cubicBezTo>
                  <a:pt x="6071" y="1536"/>
                  <a:pt x="6015" y="1418"/>
                  <a:pt x="5978" y="1306"/>
                </a:cubicBezTo>
                <a:cubicBezTo>
                  <a:pt x="5964" y="1261"/>
                  <a:pt x="5923" y="1233"/>
                  <a:pt x="5879" y="1233"/>
                </a:cubicBezTo>
                <a:close/>
                <a:moveTo>
                  <a:pt x="17718" y="1347"/>
                </a:moveTo>
                <a:cubicBezTo>
                  <a:pt x="17661" y="1347"/>
                  <a:pt x="17614" y="1389"/>
                  <a:pt x="17611" y="1445"/>
                </a:cubicBezTo>
                <a:cubicBezTo>
                  <a:pt x="17604" y="1567"/>
                  <a:pt x="17580" y="1695"/>
                  <a:pt x="17539" y="1829"/>
                </a:cubicBezTo>
                <a:cubicBezTo>
                  <a:pt x="17522" y="1883"/>
                  <a:pt x="17554" y="1941"/>
                  <a:pt x="17608" y="1957"/>
                </a:cubicBezTo>
                <a:cubicBezTo>
                  <a:pt x="17619" y="1961"/>
                  <a:pt x="17629" y="1962"/>
                  <a:pt x="17638" y="1962"/>
                </a:cubicBezTo>
                <a:cubicBezTo>
                  <a:pt x="17682" y="1962"/>
                  <a:pt x="17724" y="1934"/>
                  <a:pt x="17738" y="1889"/>
                </a:cubicBezTo>
                <a:cubicBezTo>
                  <a:pt x="17783" y="1741"/>
                  <a:pt x="17810" y="1596"/>
                  <a:pt x="17818" y="1458"/>
                </a:cubicBezTo>
                <a:cubicBezTo>
                  <a:pt x="17822" y="1400"/>
                  <a:pt x="17778" y="1351"/>
                  <a:pt x="17720" y="1347"/>
                </a:cubicBezTo>
                <a:cubicBezTo>
                  <a:pt x="17720" y="1347"/>
                  <a:pt x="17719" y="1347"/>
                  <a:pt x="17718" y="1347"/>
                </a:cubicBezTo>
                <a:close/>
                <a:moveTo>
                  <a:pt x="118" y="1555"/>
                </a:moveTo>
                <a:cubicBezTo>
                  <a:pt x="104" y="1555"/>
                  <a:pt x="91" y="1557"/>
                  <a:pt x="78" y="1563"/>
                </a:cubicBezTo>
                <a:cubicBezTo>
                  <a:pt x="25" y="1585"/>
                  <a:pt x="0" y="1646"/>
                  <a:pt x="22" y="1699"/>
                </a:cubicBezTo>
                <a:cubicBezTo>
                  <a:pt x="25" y="1705"/>
                  <a:pt x="90" y="1858"/>
                  <a:pt x="223" y="2081"/>
                </a:cubicBezTo>
                <a:cubicBezTo>
                  <a:pt x="243" y="2113"/>
                  <a:pt x="277" y="2131"/>
                  <a:pt x="313" y="2131"/>
                </a:cubicBezTo>
                <a:cubicBezTo>
                  <a:pt x="330" y="2131"/>
                  <a:pt x="348" y="2126"/>
                  <a:pt x="365" y="2117"/>
                </a:cubicBezTo>
                <a:cubicBezTo>
                  <a:pt x="414" y="2087"/>
                  <a:pt x="430" y="2024"/>
                  <a:pt x="401" y="1975"/>
                </a:cubicBezTo>
                <a:cubicBezTo>
                  <a:pt x="276" y="1765"/>
                  <a:pt x="215" y="1619"/>
                  <a:pt x="214" y="1618"/>
                </a:cubicBezTo>
                <a:cubicBezTo>
                  <a:pt x="197" y="1579"/>
                  <a:pt x="158" y="1555"/>
                  <a:pt x="118" y="1555"/>
                </a:cubicBezTo>
                <a:close/>
                <a:moveTo>
                  <a:pt x="6457" y="1660"/>
                </a:moveTo>
                <a:cubicBezTo>
                  <a:pt x="6425" y="1660"/>
                  <a:pt x="6393" y="1675"/>
                  <a:pt x="6373" y="1704"/>
                </a:cubicBezTo>
                <a:cubicBezTo>
                  <a:pt x="6294" y="1813"/>
                  <a:pt x="6211" y="1921"/>
                  <a:pt x="6123" y="2025"/>
                </a:cubicBezTo>
                <a:cubicBezTo>
                  <a:pt x="6085" y="2068"/>
                  <a:pt x="6091" y="2134"/>
                  <a:pt x="6134" y="2171"/>
                </a:cubicBezTo>
                <a:cubicBezTo>
                  <a:pt x="6153" y="2187"/>
                  <a:pt x="6177" y="2195"/>
                  <a:pt x="6201" y="2195"/>
                </a:cubicBezTo>
                <a:cubicBezTo>
                  <a:pt x="6228" y="2195"/>
                  <a:pt x="6254" y="2185"/>
                  <a:pt x="6275" y="2166"/>
                </a:cubicBezTo>
                <a:cubicBezTo>
                  <a:pt x="6349" y="2249"/>
                  <a:pt x="6433" y="2333"/>
                  <a:pt x="6522" y="2418"/>
                </a:cubicBezTo>
                <a:cubicBezTo>
                  <a:pt x="6542" y="2438"/>
                  <a:pt x="6567" y="2446"/>
                  <a:pt x="6593" y="2446"/>
                </a:cubicBezTo>
                <a:cubicBezTo>
                  <a:pt x="6620" y="2446"/>
                  <a:pt x="6648" y="2435"/>
                  <a:pt x="6669" y="2414"/>
                </a:cubicBezTo>
                <a:cubicBezTo>
                  <a:pt x="6708" y="2373"/>
                  <a:pt x="6706" y="2306"/>
                  <a:pt x="6664" y="2267"/>
                </a:cubicBezTo>
                <a:cubicBezTo>
                  <a:pt x="6571" y="2178"/>
                  <a:pt x="6484" y="2090"/>
                  <a:pt x="6408" y="2003"/>
                </a:cubicBezTo>
                <a:cubicBezTo>
                  <a:pt x="6455" y="1944"/>
                  <a:pt x="6499" y="1884"/>
                  <a:pt x="6542" y="1824"/>
                </a:cubicBezTo>
                <a:cubicBezTo>
                  <a:pt x="6575" y="1777"/>
                  <a:pt x="6564" y="1712"/>
                  <a:pt x="6517" y="1679"/>
                </a:cubicBezTo>
                <a:cubicBezTo>
                  <a:pt x="6499" y="1666"/>
                  <a:pt x="6478" y="1660"/>
                  <a:pt x="6457" y="1660"/>
                </a:cubicBezTo>
                <a:close/>
                <a:moveTo>
                  <a:pt x="17482" y="2139"/>
                </a:moveTo>
                <a:cubicBezTo>
                  <a:pt x="17444" y="2139"/>
                  <a:pt x="17408" y="2160"/>
                  <a:pt x="17390" y="2196"/>
                </a:cubicBezTo>
                <a:cubicBezTo>
                  <a:pt x="17332" y="2310"/>
                  <a:pt x="17263" y="2428"/>
                  <a:pt x="17185" y="2542"/>
                </a:cubicBezTo>
                <a:cubicBezTo>
                  <a:pt x="17153" y="2589"/>
                  <a:pt x="17165" y="2654"/>
                  <a:pt x="17213" y="2686"/>
                </a:cubicBezTo>
                <a:cubicBezTo>
                  <a:pt x="17230" y="2698"/>
                  <a:pt x="17251" y="2705"/>
                  <a:pt x="17271" y="2705"/>
                </a:cubicBezTo>
                <a:cubicBezTo>
                  <a:pt x="17304" y="2705"/>
                  <a:pt x="17337" y="2689"/>
                  <a:pt x="17357" y="2659"/>
                </a:cubicBezTo>
                <a:cubicBezTo>
                  <a:pt x="17440" y="2537"/>
                  <a:pt x="17513" y="2412"/>
                  <a:pt x="17575" y="2289"/>
                </a:cubicBezTo>
                <a:cubicBezTo>
                  <a:pt x="17600" y="2238"/>
                  <a:pt x="17580" y="2175"/>
                  <a:pt x="17529" y="2150"/>
                </a:cubicBezTo>
                <a:cubicBezTo>
                  <a:pt x="17514" y="2142"/>
                  <a:pt x="17498" y="2139"/>
                  <a:pt x="17482" y="2139"/>
                </a:cubicBezTo>
                <a:close/>
                <a:moveTo>
                  <a:pt x="5919" y="2293"/>
                </a:moveTo>
                <a:cubicBezTo>
                  <a:pt x="5893" y="2293"/>
                  <a:pt x="5866" y="2303"/>
                  <a:pt x="5846" y="2324"/>
                </a:cubicBezTo>
                <a:cubicBezTo>
                  <a:pt x="5750" y="2420"/>
                  <a:pt x="5650" y="2514"/>
                  <a:pt x="5547" y="2600"/>
                </a:cubicBezTo>
                <a:cubicBezTo>
                  <a:pt x="5504" y="2637"/>
                  <a:pt x="5498" y="2703"/>
                  <a:pt x="5536" y="2746"/>
                </a:cubicBezTo>
                <a:cubicBezTo>
                  <a:pt x="5555" y="2771"/>
                  <a:pt x="5585" y="2783"/>
                  <a:pt x="5614" y="2783"/>
                </a:cubicBezTo>
                <a:cubicBezTo>
                  <a:pt x="5639" y="2783"/>
                  <a:pt x="5662" y="2776"/>
                  <a:pt x="5682" y="2758"/>
                </a:cubicBezTo>
                <a:cubicBezTo>
                  <a:pt x="5788" y="2668"/>
                  <a:pt x="5894" y="2571"/>
                  <a:pt x="5993" y="2471"/>
                </a:cubicBezTo>
                <a:cubicBezTo>
                  <a:pt x="6033" y="2430"/>
                  <a:pt x="6033" y="2364"/>
                  <a:pt x="5993" y="2324"/>
                </a:cubicBezTo>
                <a:cubicBezTo>
                  <a:pt x="5973" y="2303"/>
                  <a:pt x="5946" y="2293"/>
                  <a:pt x="5919" y="2293"/>
                </a:cubicBezTo>
                <a:close/>
                <a:moveTo>
                  <a:pt x="542" y="2271"/>
                </a:moveTo>
                <a:cubicBezTo>
                  <a:pt x="520" y="2271"/>
                  <a:pt x="499" y="2277"/>
                  <a:pt x="481" y="2291"/>
                </a:cubicBezTo>
                <a:cubicBezTo>
                  <a:pt x="434" y="2325"/>
                  <a:pt x="424" y="2390"/>
                  <a:pt x="457" y="2436"/>
                </a:cubicBezTo>
                <a:cubicBezTo>
                  <a:pt x="542" y="2553"/>
                  <a:pt x="632" y="2664"/>
                  <a:pt x="724" y="2768"/>
                </a:cubicBezTo>
                <a:cubicBezTo>
                  <a:pt x="745" y="2790"/>
                  <a:pt x="773" y="2803"/>
                  <a:pt x="803" y="2803"/>
                </a:cubicBezTo>
                <a:cubicBezTo>
                  <a:pt x="827" y="2803"/>
                  <a:pt x="852" y="2794"/>
                  <a:pt x="871" y="2777"/>
                </a:cubicBezTo>
                <a:cubicBezTo>
                  <a:pt x="914" y="2738"/>
                  <a:pt x="918" y="2673"/>
                  <a:pt x="880" y="2630"/>
                </a:cubicBezTo>
                <a:cubicBezTo>
                  <a:pt x="792" y="2531"/>
                  <a:pt x="706" y="2424"/>
                  <a:pt x="625" y="2314"/>
                </a:cubicBezTo>
                <a:cubicBezTo>
                  <a:pt x="605" y="2286"/>
                  <a:pt x="574" y="2271"/>
                  <a:pt x="542" y="2271"/>
                </a:cubicBezTo>
                <a:close/>
                <a:moveTo>
                  <a:pt x="6906" y="2512"/>
                </a:moveTo>
                <a:cubicBezTo>
                  <a:pt x="6875" y="2512"/>
                  <a:pt x="6845" y="2525"/>
                  <a:pt x="6825" y="2550"/>
                </a:cubicBezTo>
                <a:cubicBezTo>
                  <a:pt x="6789" y="2596"/>
                  <a:pt x="6795" y="2661"/>
                  <a:pt x="6840" y="2697"/>
                </a:cubicBezTo>
                <a:cubicBezTo>
                  <a:pt x="6942" y="2781"/>
                  <a:pt x="7054" y="2866"/>
                  <a:pt x="7174" y="2953"/>
                </a:cubicBezTo>
                <a:cubicBezTo>
                  <a:pt x="7192" y="2967"/>
                  <a:pt x="7214" y="2973"/>
                  <a:pt x="7235" y="2973"/>
                </a:cubicBezTo>
                <a:cubicBezTo>
                  <a:pt x="7267" y="2973"/>
                  <a:pt x="7299" y="2958"/>
                  <a:pt x="7319" y="2930"/>
                </a:cubicBezTo>
                <a:cubicBezTo>
                  <a:pt x="7352" y="2883"/>
                  <a:pt x="7343" y="2819"/>
                  <a:pt x="7296" y="2785"/>
                </a:cubicBezTo>
                <a:cubicBezTo>
                  <a:pt x="7180" y="2700"/>
                  <a:pt x="7071" y="2618"/>
                  <a:pt x="6972" y="2536"/>
                </a:cubicBezTo>
                <a:cubicBezTo>
                  <a:pt x="6952" y="2520"/>
                  <a:pt x="6929" y="2512"/>
                  <a:pt x="6906" y="2512"/>
                </a:cubicBezTo>
                <a:close/>
                <a:moveTo>
                  <a:pt x="5288" y="2832"/>
                </a:moveTo>
                <a:cubicBezTo>
                  <a:pt x="5267" y="2832"/>
                  <a:pt x="5246" y="2838"/>
                  <a:pt x="5227" y="2852"/>
                </a:cubicBezTo>
                <a:cubicBezTo>
                  <a:pt x="5116" y="2931"/>
                  <a:pt x="5002" y="3006"/>
                  <a:pt x="4888" y="3075"/>
                </a:cubicBezTo>
                <a:cubicBezTo>
                  <a:pt x="4838" y="3104"/>
                  <a:pt x="4822" y="3168"/>
                  <a:pt x="4851" y="3217"/>
                </a:cubicBezTo>
                <a:cubicBezTo>
                  <a:pt x="4871" y="3250"/>
                  <a:pt x="4905" y="3268"/>
                  <a:pt x="4941" y="3268"/>
                </a:cubicBezTo>
                <a:cubicBezTo>
                  <a:pt x="4959" y="3268"/>
                  <a:pt x="4977" y="3263"/>
                  <a:pt x="4994" y="3253"/>
                </a:cubicBezTo>
                <a:cubicBezTo>
                  <a:pt x="5113" y="3181"/>
                  <a:pt x="5233" y="3103"/>
                  <a:pt x="5348" y="3019"/>
                </a:cubicBezTo>
                <a:cubicBezTo>
                  <a:pt x="5395" y="2986"/>
                  <a:pt x="5406" y="2921"/>
                  <a:pt x="5372" y="2875"/>
                </a:cubicBezTo>
                <a:cubicBezTo>
                  <a:pt x="5352" y="2847"/>
                  <a:pt x="5320" y="2832"/>
                  <a:pt x="5288" y="2832"/>
                </a:cubicBezTo>
                <a:close/>
                <a:moveTo>
                  <a:pt x="17019" y="2827"/>
                </a:moveTo>
                <a:cubicBezTo>
                  <a:pt x="16990" y="2827"/>
                  <a:pt x="16960" y="2839"/>
                  <a:pt x="16940" y="2864"/>
                </a:cubicBezTo>
                <a:cubicBezTo>
                  <a:pt x="16856" y="2964"/>
                  <a:pt x="16762" y="3065"/>
                  <a:pt x="16664" y="3162"/>
                </a:cubicBezTo>
                <a:cubicBezTo>
                  <a:pt x="16623" y="3202"/>
                  <a:pt x="16623" y="3268"/>
                  <a:pt x="16663" y="3308"/>
                </a:cubicBezTo>
                <a:cubicBezTo>
                  <a:pt x="16684" y="3329"/>
                  <a:pt x="16710" y="3339"/>
                  <a:pt x="16738" y="3339"/>
                </a:cubicBezTo>
                <a:cubicBezTo>
                  <a:pt x="16764" y="3339"/>
                  <a:pt x="16791" y="3329"/>
                  <a:pt x="16810" y="3310"/>
                </a:cubicBezTo>
                <a:cubicBezTo>
                  <a:pt x="16913" y="3208"/>
                  <a:pt x="17010" y="3104"/>
                  <a:pt x="17099" y="2999"/>
                </a:cubicBezTo>
                <a:cubicBezTo>
                  <a:pt x="17136" y="2954"/>
                  <a:pt x="17131" y="2888"/>
                  <a:pt x="17087" y="2852"/>
                </a:cubicBezTo>
                <a:cubicBezTo>
                  <a:pt x="17067" y="2835"/>
                  <a:pt x="17043" y="2827"/>
                  <a:pt x="17019" y="2827"/>
                </a:cubicBezTo>
                <a:close/>
                <a:moveTo>
                  <a:pt x="1095" y="2890"/>
                </a:moveTo>
                <a:cubicBezTo>
                  <a:pt x="1067" y="2890"/>
                  <a:pt x="1038" y="2901"/>
                  <a:pt x="1018" y="2924"/>
                </a:cubicBezTo>
                <a:cubicBezTo>
                  <a:pt x="980" y="2967"/>
                  <a:pt x="983" y="3033"/>
                  <a:pt x="1026" y="3071"/>
                </a:cubicBezTo>
                <a:cubicBezTo>
                  <a:pt x="1133" y="3168"/>
                  <a:pt x="1246" y="3257"/>
                  <a:pt x="1361" y="3338"/>
                </a:cubicBezTo>
                <a:cubicBezTo>
                  <a:pt x="1380" y="3350"/>
                  <a:pt x="1399" y="3356"/>
                  <a:pt x="1420" y="3356"/>
                </a:cubicBezTo>
                <a:cubicBezTo>
                  <a:pt x="1453" y="3356"/>
                  <a:pt x="1485" y="3340"/>
                  <a:pt x="1506" y="3312"/>
                </a:cubicBezTo>
                <a:cubicBezTo>
                  <a:pt x="1539" y="3264"/>
                  <a:pt x="1527" y="3199"/>
                  <a:pt x="1480" y="3168"/>
                </a:cubicBezTo>
                <a:cubicBezTo>
                  <a:pt x="1372" y="3092"/>
                  <a:pt x="1267" y="3008"/>
                  <a:pt x="1165" y="2917"/>
                </a:cubicBezTo>
                <a:cubicBezTo>
                  <a:pt x="1145" y="2899"/>
                  <a:pt x="1120" y="2890"/>
                  <a:pt x="1095" y="2890"/>
                </a:cubicBezTo>
                <a:close/>
                <a:moveTo>
                  <a:pt x="7576" y="3001"/>
                </a:moveTo>
                <a:cubicBezTo>
                  <a:pt x="7543" y="3001"/>
                  <a:pt x="7510" y="3017"/>
                  <a:pt x="7490" y="3048"/>
                </a:cubicBezTo>
                <a:cubicBezTo>
                  <a:pt x="7458" y="3095"/>
                  <a:pt x="7471" y="3160"/>
                  <a:pt x="7519" y="3192"/>
                </a:cubicBezTo>
                <a:cubicBezTo>
                  <a:pt x="7631" y="3266"/>
                  <a:pt x="7749" y="3340"/>
                  <a:pt x="7873" y="3416"/>
                </a:cubicBezTo>
                <a:cubicBezTo>
                  <a:pt x="7890" y="3426"/>
                  <a:pt x="7909" y="3431"/>
                  <a:pt x="7927" y="3431"/>
                </a:cubicBezTo>
                <a:cubicBezTo>
                  <a:pt x="7963" y="3431"/>
                  <a:pt x="7997" y="3414"/>
                  <a:pt x="8016" y="3382"/>
                </a:cubicBezTo>
                <a:cubicBezTo>
                  <a:pt x="8046" y="3333"/>
                  <a:pt x="8030" y="3268"/>
                  <a:pt x="7981" y="3239"/>
                </a:cubicBezTo>
                <a:cubicBezTo>
                  <a:pt x="7860" y="3164"/>
                  <a:pt x="7743" y="3090"/>
                  <a:pt x="7634" y="3018"/>
                </a:cubicBezTo>
                <a:cubicBezTo>
                  <a:pt x="7616" y="3007"/>
                  <a:pt x="7596" y="3001"/>
                  <a:pt x="7576" y="3001"/>
                </a:cubicBezTo>
                <a:close/>
                <a:moveTo>
                  <a:pt x="4575" y="3257"/>
                </a:moveTo>
                <a:cubicBezTo>
                  <a:pt x="4560" y="3257"/>
                  <a:pt x="4544" y="3260"/>
                  <a:pt x="4530" y="3267"/>
                </a:cubicBezTo>
                <a:cubicBezTo>
                  <a:pt x="4407" y="3326"/>
                  <a:pt x="4282" y="3380"/>
                  <a:pt x="4157" y="3426"/>
                </a:cubicBezTo>
                <a:cubicBezTo>
                  <a:pt x="4103" y="3446"/>
                  <a:pt x="4076" y="3506"/>
                  <a:pt x="4095" y="3560"/>
                </a:cubicBezTo>
                <a:cubicBezTo>
                  <a:pt x="4111" y="3601"/>
                  <a:pt x="4150" y="3627"/>
                  <a:pt x="4192" y="3627"/>
                </a:cubicBezTo>
                <a:lnTo>
                  <a:pt x="4193" y="3627"/>
                </a:lnTo>
                <a:cubicBezTo>
                  <a:pt x="4204" y="3627"/>
                  <a:pt x="4217" y="3625"/>
                  <a:pt x="4229" y="3621"/>
                </a:cubicBezTo>
                <a:cubicBezTo>
                  <a:pt x="4360" y="3572"/>
                  <a:pt x="4491" y="3516"/>
                  <a:pt x="4620" y="3454"/>
                </a:cubicBezTo>
                <a:cubicBezTo>
                  <a:pt x="4672" y="3430"/>
                  <a:pt x="4693" y="3367"/>
                  <a:pt x="4669" y="3316"/>
                </a:cubicBezTo>
                <a:cubicBezTo>
                  <a:pt x="4651" y="3279"/>
                  <a:pt x="4613" y="3257"/>
                  <a:pt x="4575" y="3257"/>
                </a:cubicBezTo>
                <a:close/>
                <a:moveTo>
                  <a:pt x="1775" y="3362"/>
                </a:moveTo>
                <a:cubicBezTo>
                  <a:pt x="1738" y="3362"/>
                  <a:pt x="1702" y="3383"/>
                  <a:pt x="1683" y="3419"/>
                </a:cubicBezTo>
                <a:cubicBezTo>
                  <a:pt x="1658" y="3470"/>
                  <a:pt x="1679" y="3533"/>
                  <a:pt x="1730" y="3558"/>
                </a:cubicBezTo>
                <a:cubicBezTo>
                  <a:pt x="1859" y="3623"/>
                  <a:pt x="1992" y="3680"/>
                  <a:pt x="2127" y="3724"/>
                </a:cubicBezTo>
                <a:cubicBezTo>
                  <a:pt x="2138" y="3726"/>
                  <a:pt x="2149" y="3729"/>
                  <a:pt x="2160" y="3729"/>
                </a:cubicBezTo>
                <a:cubicBezTo>
                  <a:pt x="2203" y="3729"/>
                  <a:pt x="2244" y="3700"/>
                  <a:pt x="2258" y="3658"/>
                </a:cubicBezTo>
                <a:cubicBezTo>
                  <a:pt x="2276" y="3602"/>
                  <a:pt x="2247" y="3544"/>
                  <a:pt x="2192" y="3527"/>
                </a:cubicBezTo>
                <a:cubicBezTo>
                  <a:pt x="2067" y="3485"/>
                  <a:pt x="1943" y="3433"/>
                  <a:pt x="1823" y="3373"/>
                </a:cubicBezTo>
                <a:cubicBezTo>
                  <a:pt x="1808" y="3365"/>
                  <a:pt x="1791" y="3362"/>
                  <a:pt x="1775" y="3362"/>
                </a:cubicBezTo>
                <a:close/>
                <a:moveTo>
                  <a:pt x="3797" y="3545"/>
                </a:moveTo>
                <a:cubicBezTo>
                  <a:pt x="3789" y="3545"/>
                  <a:pt x="3780" y="3546"/>
                  <a:pt x="3771" y="3549"/>
                </a:cubicBezTo>
                <a:cubicBezTo>
                  <a:pt x="3638" y="3583"/>
                  <a:pt x="3505" y="3610"/>
                  <a:pt x="3376" y="3627"/>
                </a:cubicBezTo>
                <a:cubicBezTo>
                  <a:pt x="3319" y="3634"/>
                  <a:pt x="3280" y="3687"/>
                  <a:pt x="3287" y="3743"/>
                </a:cubicBezTo>
                <a:cubicBezTo>
                  <a:pt x="3294" y="3796"/>
                  <a:pt x="3338" y="3833"/>
                  <a:pt x="3390" y="3833"/>
                </a:cubicBezTo>
                <a:lnTo>
                  <a:pt x="3390" y="3834"/>
                </a:lnTo>
                <a:cubicBezTo>
                  <a:pt x="3393" y="3834"/>
                  <a:pt x="3398" y="3833"/>
                  <a:pt x="3403" y="3833"/>
                </a:cubicBezTo>
                <a:cubicBezTo>
                  <a:pt x="3542" y="3814"/>
                  <a:pt x="3683" y="3786"/>
                  <a:pt x="3823" y="3749"/>
                </a:cubicBezTo>
                <a:cubicBezTo>
                  <a:pt x="3879" y="3735"/>
                  <a:pt x="3912" y="3677"/>
                  <a:pt x="3897" y="3622"/>
                </a:cubicBezTo>
                <a:cubicBezTo>
                  <a:pt x="3885" y="3576"/>
                  <a:pt x="3843" y="3545"/>
                  <a:pt x="3797" y="3545"/>
                </a:cubicBezTo>
                <a:close/>
                <a:moveTo>
                  <a:pt x="8285" y="3434"/>
                </a:moveTo>
                <a:cubicBezTo>
                  <a:pt x="8249" y="3434"/>
                  <a:pt x="8214" y="3453"/>
                  <a:pt x="8195" y="3487"/>
                </a:cubicBezTo>
                <a:cubicBezTo>
                  <a:pt x="8167" y="3536"/>
                  <a:pt x="8184" y="3600"/>
                  <a:pt x="8234" y="3628"/>
                </a:cubicBezTo>
                <a:cubicBezTo>
                  <a:pt x="8351" y="3696"/>
                  <a:pt x="8473" y="3762"/>
                  <a:pt x="8599" y="3830"/>
                </a:cubicBezTo>
                <a:cubicBezTo>
                  <a:pt x="8615" y="3839"/>
                  <a:pt x="8633" y="3843"/>
                  <a:pt x="8648" y="3843"/>
                </a:cubicBezTo>
                <a:cubicBezTo>
                  <a:pt x="8686" y="3843"/>
                  <a:pt x="8722" y="3823"/>
                  <a:pt x="8740" y="3787"/>
                </a:cubicBezTo>
                <a:cubicBezTo>
                  <a:pt x="8767" y="3737"/>
                  <a:pt x="8749" y="3675"/>
                  <a:pt x="8699" y="3648"/>
                </a:cubicBezTo>
                <a:cubicBezTo>
                  <a:pt x="8573" y="3580"/>
                  <a:pt x="8452" y="3513"/>
                  <a:pt x="8336" y="3448"/>
                </a:cubicBezTo>
                <a:cubicBezTo>
                  <a:pt x="8320" y="3439"/>
                  <a:pt x="8303" y="3434"/>
                  <a:pt x="8285" y="3434"/>
                </a:cubicBezTo>
                <a:close/>
                <a:moveTo>
                  <a:pt x="2563" y="3618"/>
                </a:moveTo>
                <a:cubicBezTo>
                  <a:pt x="2512" y="3618"/>
                  <a:pt x="2468" y="3654"/>
                  <a:pt x="2460" y="3705"/>
                </a:cubicBezTo>
                <a:cubicBezTo>
                  <a:pt x="2450" y="3763"/>
                  <a:pt x="2489" y="3816"/>
                  <a:pt x="2546" y="3825"/>
                </a:cubicBezTo>
                <a:cubicBezTo>
                  <a:pt x="2685" y="3847"/>
                  <a:pt x="2830" y="3860"/>
                  <a:pt x="2975" y="3860"/>
                </a:cubicBezTo>
                <a:lnTo>
                  <a:pt x="2976" y="3860"/>
                </a:lnTo>
                <a:cubicBezTo>
                  <a:pt x="3032" y="3860"/>
                  <a:pt x="3079" y="3814"/>
                  <a:pt x="3080" y="3757"/>
                </a:cubicBezTo>
                <a:cubicBezTo>
                  <a:pt x="3080" y="3699"/>
                  <a:pt x="3033" y="3653"/>
                  <a:pt x="2976" y="3653"/>
                </a:cubicBezTo>
                <a:cubicBezTo>
                  <a:pt x="2842" y="3651"/>
                  <a:pt x="2709" y="3640"/>
                  <a:pt x="2579" y="3620"/>
                </a:cubicBezTo>
                <a:cubicBezTo>
                  <a:pt x="2573" y="3619"/>
                  <a:pt x="2568" y="3618"/>
                  <a:pt x="2563" y="3618"/>
                </a:cubicBezTo>
                <a:close/>
                <a:moveTo>
                  <a:pt x="16429" y="3411"/>
                </a:moveTo>
                <a:cubicBezTo>
                  <a:pt x="16406" y="3411"/>
                  <a:pt x="16383" y="3419"/>
                  <a:pt x="16363" y="3435"/>
                </a:cubicBezTo>
                <a:cubicBezTo>
                  <a:pt x="16260" y="3520"/>
                  <a:pt x="16151" y="3605"/>
                  <a:pt x="16040" y="3683"/>
                </a:cubicBezTo>
                <a:cubicBezTo>
                  <a:pt x="15993" y="3716"/>
                  <a:pt x="15982" y="3781"/>
                  <a:pt x="16016" y="3829"/>
                </a:cubicBezTo>
                <a:cubicBezTo>
                  <a:pt x="16036" y="3857"/>
                  <a:pt x="16068" y="3872"/>
                  <a:pt x="16101" y="3872"/>
                </a:cubicBezTo>
                <a:cubicBezTo>
                  <a:pt x="16122" y="3872"/>
                  <a:pt x="16143" y="3866"/>
                  <a:pt x="16161" y="3852"/>
                </a:cubicBezTo>
                <a:cubicBezTo>
                  <a:pt x="16276" y="3770"/>
                  <a:pt x="16389" y="3683"/>
                  <a:pt x="16497" y="3594"/>
                </a:cubicBezTo>
                <a:cubicBezTo>
                  <a:pt x="16541" y="3557"/>
                  <a:pt x="16546" y="3492"/>
                  <a:pt x="16509" y="3448"/>
                </a:cubicBezTo>
                <a:cubicBezTo>
                  <a:pt x="16488" y="3423"/>
                  <a:pt x="16459" y="3411"/>
                  <a:pt x="16429" y="3411"/>
                </a:cubicBezTo>
                <a:close/>
                <a:moveTo>
                  <a:pt x="9018" y="3827"/>
                </a:moveTo>
                <a:cubicBezTo>
                  <a:pt x="8980" y="3827"/>
                  <a:pt x="8942" y="3848"/>
                  <a:pt x="8924" y="3884"/>
                </a:cubicBezTo>
                <a:cubicBezTo>
                  <a:pt x="8898" y="3934"/>
                  <a:pt x="8919" y="3997"/>
                  <a:pt x="8971" y="4023"/>
                </a:cubicBezTo>
                <a:cubicBezTo>
                  <a:pt x="9091" y="4084"/>
                  <a:pt x="9216" y="4146"/>
                  <a:pt x="9344" y="4208"/>
                </a:cubicBezTo>
                <a:cubicBezTo>
                  <a:pt x="9359" y="4215"/>
                  <a:pt x="9374" y="4219"/>
                  <a:pt x="9390" y="4219"/>
                </a:cubicBezTo>
                <a:cubicBezTo>
                  <a:pt x="9428" y="4219"/>
                  <a:pt x="9464" y="4197"/>
                  <a:pt x="9483" y="4160"/>
                </a:cubicBezTo>
                <a:cubicBezTo>
                  <a:pt x="9507" y="4108"/>
                  <a:pt x="9486" y="4046"/>
                  <a:pt x="9435" y="4021"/>
                </a:cubicBezTo>
                <a:cubicBezTo>
                  <a:pt x="9306" y="3960"/>
                  <a:pt x="9184" y="3899"/>
                  <a:pt x="9064" y="3838"/>
                </a:cubicBezTo>
                <a:cubicBezTo>
                  <a:pt x="9049" y="3830"/>
                  <a:pt x="9033" y="3827"/>
                  <a:pt x="9018" y="3827"/>
                </a:cubicBezTo>
                <a:close/>
                <a:moveTo>
                  <a:pt x="15753" y="3893"/>
                </a:moveTo>
                <a:cubicBezTo>
                  <a:pt x="15735" y="3893"/>
                  <a:pt x="15716" y="3897"/>
                  <a:pt x="15699" y="3907"/>
                </a:cubicBezTo>
                <a:cubicBezTo>
                  <a:pt x="15585" y="3977"/>
                  <a:pt x="15465" y="4045"/>
                  <a:pt x="15344" y="4107"/>
                </a:cubicBezTo>
                <a:cubicBezTo>
                  <a:pt x="15293" y="4134"/>
                  <a:pt x="15273" y="4197"/>
                  <a:pt x="15299" y="4247"/>
                </a:cubicBezTo>
                <a:cubicBezTo>
                  <a:pt x="15317" y="4284"/>
                  <a:pt x="15354" y="4303"/>
                  <a:pt x="15392" y="4303"/>
                </a:cubicBezTo>
                <a:cubicBezTo>
                  <a:pt x="15408" y="4303"/>
                  <a:pt x="15424" y="4299"/>
                  <a:pt x="15438" y="4292"/>
                </a:cubicBezTo>
                <a:cubicBezTo>
                  <a:pt x="15564" y="4227"/>
                  <a:pt x="15688" y="4157"/>
                  <a:pt x="15807" y="4085"/>
                </a:cubicBezTo>
                <a:cubicBezTo>
                  <a:pt x="15856" y="4056"/>
                  <a:pt x="15872" y="3992"/>
                  <a:pt x="15843" y="3943"/>
                </a:cubicBezTo>
                <a:cubicBezTo>
                  <a:pt x="15823" y="3911"/>
                  <a:pt x="15789" y="3893"/>
                  <a:pt x="15753" y="3893"/>
                </a:cubicBezTo>
                <a:close/>
                <a:moveTo>
                  <a:pt x="9766" y="4184"/>
                </a:moveTo>
                <a:cubicBezTo>
                  <a:pt x="9727" y="4184"/>
                  <a:pt x="9689" y="4208"/>
                  <a:pt x="9671" y="4247"/>
                </a:cubicBezTo>
                <a:cubicBezTo>
                  <a:pt x="9649" y="4299"/>
                  <a:pt x="9674" y="4361"/>
                  <a:pt x="9726" y="4384"/>
                </a:cubicBezTo>
                <a:cubicBezTo>
                  <a:pt x="9857" y="4439"/>
                  <a:pt x="9987" y="4492"/>
                  <a:pt x="10117" y="4540"/>
                </a:cubicBezTo>
                <a:cubicBezTo>
                  <a:pt x="10128" y="4544"/>
                  <a:pt x="10140" y="4546"/>
                  <a:pt x="10153" y="4546"/>
                </a:cubicBezTo>
                <a:cubicBezTo>
                  <a:pt x="10194" y="4546"/>
                  <a:pt x="10235" y="4520"/>
                  <a:pt x="10249" y="4478"/>
                </a:cubicBezTo>
                <a:cubicBezTo>
                  <a:pt x="10270" y="4424"/>
                  <a:pt x="10242" y="4364"/>
                  <a:pt x="10188" y="4345"/>
                </a:cubicBezTo>
                <a:cubicBezTo>
                  <a:pt x="10062" y="4298"/>
                  <a:pt x="9936" y="4247"/>
                  <a:pt x="9807" y="4193"/>
                </a:cubicBezTo>
                <a:cubicBezTo>
                  <a:pt x="9794" y="4187"/>
                  <a:pt x="9780" y="4184"/>
                  <a:pt x="9766" y="4184"/>
                </a:cubicBezTo>
                <a:close/>
                <a:moveTo>
                  <a:pt x="15016" y="4274"/>
                </a:moveTo>
                <a:cubicBezTo>
                  <a:pt x="15002" y="4274"/>
                  <a:pt x="14988" y="4276"/>
                  <a:pt x="14974" y="4282"/>
                </a:cubicBezTo>
                <a:cubicBezTo>
                  <a:pt x="14850" y="4335"/>
                  <a:pt x="14723" y="4385"/>
                  <a:pt x="14594" y="4431"/>
                </a:cubicBezTo>
                <a:cubicBezTo>
                  <a:pt x="14540" y="4450"/>
                  <a:pt x="14512" y="4509"/>
                  <a:pt x="14531" y="4563"/>
                </a:cubicBezTo>
                <a:cubicBezTo>
                  <a:pt x="14547" y="4606"/>
                  <a:pt x="14586" y="4633"/>
                  <a:pt x="14629" y="4633"/>
                </a:cubicBezTo>
                <a:cubicBezTo>
                  <a:pt x="14641" y="4633"/>
                  <a:pt x="14652" y="4630"/>
                  <a:pt x="14663" y="4627"/>
                </a:cubicBezTo>
                <a:cubicBezTo>
                  <a:pt x="14796" y="4580"/>
                  <a:pt x="14929" y="4529"/>
                  <a:pt x="15057" y="4472"/>
                </a:cubicBezTo>
                <a:cubicBezTo>
                  <a:pt x="15110" y="4450"/>
                  <a:pt x="15133" y="4389"/>
                  <a:pt x="15111" y="4336"/>
                </a:cubicBezTo>
                <a:cubicBezTo>
                  <a:pt x="15094" y="4297"/>
                  <a:pt x="15056" y="4274"/>
                  <a:pt x="15016" y="4274"/>
                </a:cubicBezTo>
                <a:close/>
                <a:moveTo>
                  <a:pt x="10546" y="4471"/>
                </a:moveTo>
                <a:cubicBezTo>
                  <a:pt x="10502" y="4471"/>
                  <a:pt x="10461" y="4501"/>
                  <a:pt x="10447" y="4544"/>
                </a:cubicBezTo>
                <a:cubicBezTo>
                  <a:pt x="10430" y="4600"/>
                  <a:pt x="10461" y="4657"/>
                  <a:pt x="10515" y="4674"/>
                </a:cubicBezTo>
                <a:cubicBezTo>
                  <a:pt x="10652" y="4716"/>
                  <a:pt x="10787" y="4754"/>
                  <a:pt x="10922" y="4787"/>
                </a:cubicBezTo>
                <a:cubicBezTo>
                  <a:pt x="10931" y="4789"/>
                  <a:pt x="10938" y="4789"/>
                  <a:pt x="10946" y="4789"/>
                </a:cubicBezTo>
                <a:cubicBezTo>
                  <a:pt x="10993" y="4789"/>
                  <a:pt x="11036" y="4758"/>
                  <a:pt x="11047" y="4711"/>
                </a:cubicBezTo>
                <a:cubicBezTo>
                  <a:pt x="11060" y="4655"/>
                  <a:pt x="11027" y="4598"/>
                  <a:pt x="10971" y="4585"/>
                </a:cubicBezTo>
                <a:cubicBezTo>
                  <a:pt x="10841" y="4553"/>
                  <a:pt x="10709" y="4516"/>
                  <a:pt x="10577" y="4476"/>
                </a:cubicBezTo>
                <a:cubicBezTo>
                  <a:pt x="10566" y="4473"/>
                  <a:pt x="10556" y="4471"/>
                  <a:pt x="10546" y="4471"/>
                </a:cubicBezTo>
                <a:close/>
                <a:moveTo>
                  <a:pt x="14234" y="4550"/>
                </a:moveTo>
                <a:cubicBezTo>
                  <a:pt x="14224" y="4550"/>
                  <a:pt x="14214" y="4551"/>
                  <a:pt x="14205" y="4554"/>
                </a:cubicBezTo>
                <a:cubicBezTo>
                  <a:pt x="14074" y="4590"/>
                  <a:pt x="13940" y="4623"/>
                  <a:pt x="13808" y="4650"/>
                </a:cubicBezTo>
                <a:cubicBezTo>
                  <a:pt x="13752" y="4662"/>
                  <a:pt x="13716" y="4717"/>
                  <a:pt x="13727" y="4774"/>
                </a:cubicBezTo>
                <a:cubicBezTo>
                  <a:pt x="13738" y="4823"/>
                  <a:pt x="13781" y="4856"/>
                  <a:pt x="13829" y="4856"/>
                </a:cubicBezTo>
                <a:cubicBezTo>
                  <a:pt x="13836" y="4856"/>
                  <a:pt x="13843" y="4854"/>
                  <a:pt x="13851" y="4853"/>
                </a:cubicBezTo>
                <a:cubicBezTo>
                  <a:pt x="13987" y="4825"/>
                  <a:pt x="14125" y="4792"/>
                  <a:pt x="14261" y="4754"/>
                </a:cubicBezTo>
                <a:cubicBezTo>
                  <a:pt x="14316" y="4738"/>
                  <a:pt x="14348" y="4682"/>
                  <a:pt x="14332" y="4625"/>
                </a:cubicBezTo>
                <a:cubicBezTo>
                  <a:pt x="14320" y="4580"/>
                  <a:pt x="14279" y="4550"/>
                  <a:pt x="14234" y="4550"/>
                </a:cubicBezTo>
                <a:close/>
                <a:moveTo>
                  <a:pt x="11352" y="4669"/>
                </a:moveTo>
                <a:cubicBezTo>
                  <a:pt x="11303" y="4669"/>
                  <a:pt x="11260" y="4704"/>
                  <a:pt x="11250" y="4754"/>
                </a:cubicBezTo>
                <a:cubicBezTo>
                  <a:pt x="11240" y="4810"/>
                  <a:pt x="11277" y="4865"/>
                  <a:pt x="11334" y="4875"/>
                </a:cubicBezTo>
                <a:cubicBezTo>
                  <a:pt x="11474" y="4901"/>
                  <a:pt x="11613" y="4922"/>
                  <a:pt x="11751" y="4939"/>
                </a:cubicBezTo>
                <a:cubicBezTo>
                  <a:pt x="11755" y="4939"/>
                  <a:pt x="11760" y="4940"/>
                  <a:pt x="11763" y="4940"/>
                </a:cubicBezTo>
                <a:lnTo>
                  <a:pt x="11763" y="4939"/>
                </a:lnTo>
                <a:cubicBezTo>
                  <a:pt x="11815" y="4939"/>
                  <a:pt x="11860" y="4901"/>
                  <a:pt x="11866" y="4848"/>
                </a:cubicBezTo>
                <a:cubicBezTo>
                  <a:pt x="11873" y="4791"/>
                  <a:pt x="11832" y="4739"/>
                  <a:pt x="11776" y="4732"/>
                </a:cubicBezTo>
                <a:cubicBezTo>
                  <a:pt x="11642" y="4716"/>
                  <a:pt x="11507" y="4696"/>
                  <a:pt x="11372" y="4671"/>
                </a:cubicBezTo>
                <a:cubicBezTo>
                  <a:pt x="11365" y="4669"/>
                  <a:pt x="11358" y="4669"/>
                  <a:pt x="11352" y="4669"/>
                </a:cubicBezTo>
                <a:close/>
                <a:moveTo>
                  <a:pt x="13420" y="4719"/>
                </a:moveTo>
                <a:cubicBezTo>
                  <a:pt x="13415" y="4719"/>
                  <a:pt x="13411" y="4719"/>
                  <a:pt x="13406" y="4720"/>
                </a:cubicBezTo>
                <a:cubicBezTo>
                  <a:pt x="13273" y="4738"/>
                  <a:pt x="13137" y="4753"/>
                  <a:pt x="12999" y="4763"/>
                </a:cubicBezTo>
                <a:cubicBezTo>
                  <a:pt x="12942" y="4767"/>
                  <a:pt x="12899" y="4816"/>
                  <a:pt x="12904" y="4874"/>
                </a:cubicBezTo>
                <a:cubicBezTo>
                  <a:pt x="12908" y="4929"/>
                  <a:pt x="12953" y="4971"/>
                  <a:pt x="13007" y="4971"/>
                </a:cubicBezTo>
                <a:lnTo>
                  <a:pt x="13014" y="4971"/>
                </a:lnTo>
                <a:cubicBezTo>
                  <a:pt x="13154" y="4960"/>
                  <a:pt x="13295" y="4945"/>
                  <a:pt x="13434" y="4925"/>
                </a:cubicBezTo>
                <a:cubicBezTo>
                  <a:pt x="13491" y="4918"/>
                  <a:pt x="13531" y="4865"/>
                  <a:pt x="13523" y="4809"/>
                </a:cubicBezTo>
                <a:cubicBezTo>
                  <a:pt x="13516" y="4756"/>
                  <a:pt x="13471" y="4719"/>
                  <a:pt x="13420" y="4719"/>
                </a:cubicBezTo>
                <a:close/>
                <a:moveTo>
                  <a:pt x="12180" y="4769"/>
                </a:moveTo>
                <a:cubicBezTo>
                  <a:pt x="12123" y="4769"/>
                  <a:pt x="12076" y="4811"/>
                  <a:pt x="12073" y="4867"/>
                </a:cubicBezTo>
                <a:cubicBezTo>
                  <a:pt x="12070" y="4924"/>
                  <a:pt x="12114" y="4973"/>
                  <a:pt x="12171" y="4977"/>
                </a:cubicBezTo>
                <a:cubicBezTo>
                  <a:pt x="12298" y="4984"/>
                  <a:pt x="12423" y="4987"/>
                  <a:pt x="12546" y="4987"/>
                </a:cubicBezTo>
                <a:lnTo>
                  <a:pt x="12593" y="4987"/>
                </a:lnTo>
                <a:cubicBezTo>
                  <a:pt x="12650" y="4987"/>
                  <a:pt x="12696" y="4940"/>
                  <a:pt x="12696" y="4883"/>
                </a:cubicBezTo>
                <a:cubicBezTo>
                  <a:pt x="12696" y="4825"/>
                  <a:pt x="12649" y="4780"/>
                  <a:pt x="12592" y="4780"/>
                </a:cubicBezTo>
                <a:lnTo>
                  <a:pt x="12546" y="4780"/>
                </a:lnTo>
                <a:cubicBezTo>
                  <a:pt x="12426" y="4780"/>
                  <a:pt x="12305" y="4776"/>
                  <a:pt x="12182" y="4769"/>
                </a:cubicBezTo>
                <a:cubicBezTo>
                  <a:pt x="12182" y="4769"/>
                  <a:pt x="12181" y="4769"/>
                  <a:pt x="12180" y="4769"/>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00155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buClrTx/>
              <a:defRPr/>
            </a:pPr>
            <a:fld id="{97FC55ED-51C9-4997-8C6A-B94AE72581E1}" type="datetimeFigureOut">
              <a:rPr lang="es-ES" kern="1200" smtClean="0">
                <a:ea typeface="+mn-ea"/>
                <a:cs typeface="+mn-cs"/>
              </a:rPr>
              <a:pPr>
                <a:buClrTx/>
                <a:defRPr/>
              </a:pPr>
              <a:t>17/01/2024</a:t>
            </a:fld>
            <a:endParaRPr lang="es-ES" kern="1200">
              <a:ea typeface="+mn-ea"/>
              <a:cs typeface="+mn-cs"/>
            </a:endParaRPr>
          </a:p>
        </p:txBody>
      </p:sp>
      <p:sp>
        <p:nvSpPr>
          <p:cNvPr id="5"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9CDB7E42-25EA-4ED8-B899-CC6ED5DEA19D}"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1571280956"/>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960000" y="3184133"/>
            <a:ext cx="5747200" cy="2316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2" name="Google Shape;22;p3"/>
          <p:cNvSpPr txBox="1">
            <a:spLocks noGrp="1"/>
          </p:cNvSpPr>
          <p:nvPr>
            <p:ph type="title" idx="2" hasCustomPrompt="1"/>
          </p:nvPr>
        </p:nvSpPr>
        <p:spPr>
          <a:xfrm>
            <a:off x="960000" y="1083135"/>
            <a:ext cx="2311600" cy="1204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667">
                <a:solidFill>
                  <a:schemeClr val="dk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3" name="Google Shape;23;p3"/>
          <p:cNvSpPr txBox="1">
            <a:spLocks noGrp="1"/>
          </p:cNvSpPr>
          <p:nvPr>
            <p:ph type="subTitle" idx="1"/>
          </p:nvPr>
        </p:nvSpPr>
        <p:spPr>
          <a:xfrm>
            <a:off x="960000" y="5500533"/>
            <a:ext cx="5747200" cy="6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24" name="Google Shape;24;p3"/>
          <p:cNvGrpSpPr/>
          <p:nvPr/>
        </p:nvGrpSpPr>
        <p:grpSpPr>
          <a:xfrm>
            <a:off x="10906861" y="649968"/>
            <a:ext cx="668345" cy="138761"/>
            <a:chOff x="6329500" y="-1097725"/>
            <a:chExt cx="744150" cy="154500"/>
          </a:xfrm>
        </p:grpSpPr>
        <p:sp>
          <p:nvSpPr>
            <p:cNvPr id="25" name="Google Shape;25;p3"/>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3"/>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61793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buClrTx/>
              <a:defRPr/>
            </a:pPr>
            <a:fld id="{D9229611-CAAC-46E7-93BA-1CBBC42736F5}" type="datetimeFigureOut">
              <a:rPr lang="es-ES" kern="1200" smtClean="0">
                <a:ea typeface="+mn-ea"/>
                <a:cs typeface="+mn-cs"/>
              </a:rPr>
              <a:pPr>
                <a:buClrTx/>
                <a:defRPr/>
              </a:pPr>
              <a:t>17/01/2024</a:t>
            </a:fld>
            <a:endParaRPr lang="es-ES" kern="1200">
              <a:ea typeface="+mn-ea"/>
              <a:cs typeface="+mn-cs"/>
            </a:endParaRPr>
          </a:p>
        </p:txBody>
      </p:sp>
      <p:sp>
        <p:nvSpPr>
          <p:cNvPr id="5"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DCDBA5C4-C980-4746-A0DC-473E9480C0DF}"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1143751672"/>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buClrTx/>
              <a:defRPr/>
            </a:pPr>
            <a:fld id="{999B93EF-32E3-4621-88C8-A732E721C0CD}" type="datetimeFigureOut">
              <a:rPr lang="es-ES" kern="1200" smtClean="0">
                <a:ea typeface="+mn-ea"/>
                <a:cs typeface="+mn-cs"/>
              </a:rPr>
              <a:pPr>
                <a:buClrTx/>
                <a:defRPr/>
              </a:pPr>
              <a:t>17/01/2024</a:t>
            </a:fld>
            <a:endParaRPr lang="es-ES" kern="1200">
              <a:ea typeface="+mn-ea"/>
              <a:cs typeface="+mn-cs"/>
            </a:endParaRPr>
          </a:p>
        </p:txBody>
      </p:sp>
      <p:sp>
        <p:nvSpPr>
          <p:cNvPr id="5"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7B10ACEA-EFAC-45FC-92DE-345E3916F9C5}"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1884653018"/>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buClrTx/>
              <a:defRPr/>
            </a:pPr>
            <a:fld id="{8FCACF38-6DA6-41BA-AA48-969FFFC77C6D}" type="datetimeFigureOut">
              <a:rPr lang="es-ES" kern="1200" smtClean="0">
                <a:ea typeface="+mn-ea"/>
                <a:cs typeface="+mn-cs"/>
              </a:rPr>
              <a:pPr>
                <a:buClrTx/>
                <a:defRPr/>
              </a:pPr>
              <a:t>17/01/2024</a:t>
            </a:fld>
            <a:endParaRPr lang="es-ES" kern="1200">
              <a:ea typeface="+mn-ea"/>
              <a:cs typeface="+mn-cs"/>
            </a:endParaRPr>
          </a:p>
        </p:txBody>
      </p:sp>
      <p:sp>
        <p:nvSpPr>
          <p:cNvPr id="6"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80FD16A4-2B01-4688-9B7B-948CE0264B7A}"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2471141677"/>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buClrTx/>
              <a:defRPr/>
            </a:pPr>
            <a:fld id="{C450667B-F0F3-4B6C-8124-B0F134042639}" type="datetimeFigureOut">
              <a:rPr lang="es-ES" kern="1200" smtClean="0">
                <a:ea typeface="+mn-ea"/>
                <a:cs typeface="+mn-cs"/>
              </a:rPr>
              <a:pPr>
                <a:buClrTx/>
                <a:defRPr/>
              </a:pPr>
              <a:t>17/01/2024</a:t>
            </a:fld>
            <a:endParaRPr lang="es-ES" kern="1200">
              <a:ea typeface="+mn-ea"/>
              <a:cs typeface="+mn-cs"/>
            </a:endParaRPr>
          </a:p>
        </p:txBody>
      </p:sp>
      <p:sp>
        <p:nvSpPr>
          <p:cNvPr id="8"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72531074-329A-47E4-A66F-CF4403906CE5}"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2187115581"/>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buClrTx/>
              <a:defRPr/>
            </a:pPr>
            <a:fld id="{C6D3AF76-E734-4FE1-9D1E-52B18A36102A}" type="datetimeFigureOut">
              <a:rPr lang="es-ES" kern="1200" smtClean="0">
                <a:ea typeface="+mn-ea"/>
                <a:cs typeface="+mn-cs"/>
              </a:rPr>
              <a:pPr>
                <a:buClrTx/>
                <a:defRPr/>
              </a:pPr>
              <a:t>17/01/2024</a:t>
            </a:fld>
            <a:endParaRPr lang="es-ES" kern="1200">
              <a:ea typeface="+mn-ea"/>
              <a:cs typeface="+mn-cs"/>
            </a:endParaRPr>
          </a:p>
        </p:txBody>
      </p:sp>
      <p:sp>
        <p:nvSpPr>
          <p:cNvPr id="4"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06BC2ABC-0586-471D-B280-3384DA5A50D2}"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3194880643"/>
      </p:ext>
    </p:extLst>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buClrTx/>
              <a:defRPr/>
            </a:pPr>
            <a:fld id="{6FADC2A4-0028-4600-ACB2-873171EFC454}" type="datetimeFigureOut">
              <a:rPr lang="es-ES" kern="1200" smtClean="0">
                <a:ea typeface="+mn-ea"/>
                <a:cs typeface="+mn-cs"/>
              </a:rPr>
              <a:pPr>
                <a:buClrTx/>
                <a:defRPr/>
              </a:pPr>
              <a:t>17/01/2024</a:t>
            </a:fld>
            <a:endParaRPr lang="es-ES" kern="1200">
              <a:ea typeface="+mn-ea"/>
              <a:cs typeface="+mn-cs"/>
            </a:endParaRPr>
          </a:p>
        </p:txBody>
      </p:sp>
      <p:sp>
        <p:nvSpPr>
          <p:cNvPr id="3"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FDC7E731-8466-4EA5-9378-6E52B224D73B}"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3360585551"/>
      </p:ext>
    </p:extLst>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buClrTx/>
              <a:defRPr/>
            </a:pPr>
            <a:fld id="{6E413316-6627-459D-9F24-AF8F0433CCAC}" type="datetimeFigureOut">
              <a:rPr lang="es-ES" kern="1200" smtClean="0">
                <a:ea typeface="+mn-ea"/>
                <a:cs typeface="+mn-cs"/>
              </a:rPr>
              <a:pPr>
                <a:buClrTx/>
                <a:defRPr/>
              </a:pPr>
              <a:t>17/01/2024</a:t>
            </a:fld>
            <a:endParaRPr lang="es-ES" kern="1200">
              <a:ea typeface="+mn-ea"/>
              <a:cs typeface="+mn-cs"/>
            </a:endParaRPr>
          </a:p>
        </p:txBody>
      </p:sp>
      <p:sp>
        <p:nvSpPr>
          <p:cNvPr id="6"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66166E8F-5629-4FB8-8267-663780B2A386}"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3327062810"/>
      </p:ext>
    </p:extLst>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buClrTx/>
              <a:defRPr/>
            </a:pPr>
            <a:fld id="{B17A979C-04EA-4324-A12F-96DA442BCA6A}" type="datetimeFigureOut">
              <a:rPr lang="es-ES" kern="1200" smtClean="0">
                <a:ea typeface="+mn-ea"/>
                <a:cs typeface="+mn-cs"/>
              </a:rPr>
              <a:pPr>
                <a:buClrTx/>
                <a:defRPr/>
              </a:pPr>
              <a:t>17/01/2024</a:t>
            </a:fld>
            <a:endParaRPr lang="es-ES" kern="1200">
              <a:ea typeface="+mn-ea"/>
              <a:cs typeface="+mn-cs"/>
            </a:endParaRPr>
          </a:p>
        </p:txBody>
      </p:sp>
      <p:sp>
        <p:nvSpPr>
          <p:cNvPr id="6"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3E3DE33C-AF72-415C-A603-CB05EA6DA002}"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2184077236"/>
      </p:ext>
    </p:extLst>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buClrTx/>
              <a:defRPr/>
            </a:pPr>
            <a:fld id="{1089C7F7-277A-40A2-9E65-3ABFCD1A2ACC}" type="datetimeFigureOut">
              <a:rPr lang="es-ES" kern="1200" smtClean="0">
                <a:ea typeface="+mn-ea"/>
                <a:cs typeface="+mn-cs"/>
              </a:rPr>
              <a:pPr>
                <a:buClrTx/>
                <a:defRPr/>
              </a:pPr>
              <a:t>17/01/2024</a:t>
            </a:fld>
            <a:endParaRPr lang="es-ES" kern="1200">
              <a:ea typeface="+mn-ea"/>
              <a:cs typeface="+mn-cs"/>
            </a:endParaRPr>
          </a:p>
        </p:txBody>
      </p:sp>
      <p:sp>
        <p:nvSpPr>
          <p:cNvPr id="5"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6A0FC190-1588-4BE1-B764-78245CDD661A}"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3653507576"/>
      </p:ext>
    </p:extLst>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buClrTx/>
              <a:defRPr/>
            </a:pPr>
            <a:fld id="{12B4861A-8BAF-41F8-A271-980A3684B8AC}" type="datetimeFigureOut">
              <a:rPr lang="es-ES" kern="1200" smtClean="0">
                <a:ea typeface="+mn-ea"/>
                <a:cs typeface="+mn-cs"/>
              </a:rPr>
              <a:pPr>
                <a:buClrTx/>
                <a:defRPr/>
              </a:pPr>
              <a:t>17/01/2024</a:t>
            </a:fld>
            <a:endParaRPr lang="es-ES" kern="1200">
              <a:ea typeface="+mn-ea"/>
              <a:cs typeface="+mn-cs"/>
            </a:endParaRPr>
          </a:p>
        </p:txBody>
      </p:sp>
      <p:sp>
        <p:nvSpPr>
          <p:cNvPr id="5" name="4 Marcador de pie de página"/>
          <p:cNvSpPr>
            <a:spLocks noGrp="1"/>
          </p:cNvSpPr>
          <p:nvPr>
            <p:ph type="ftr" sz="quarter" idx="11"/>
          </p:nvPr>
        </p:nvSpPr>
        <p:spPr/>
        <p:txBody>
          <a:bodyPr/>
          <a:lstStyle>
            <a:lvl1pPr>
              <a:defRPr/>
            </a:lvl1pPr>
          </a:lstStyle>
          <a:p>
            <a:pPr>
              <a:buClrTx/>
              <a:defRPr/>
            </a:pPr>
            <a:endParaRPr lang="es-ES" kern="1200">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buClrTx/>
            </a:pPr>
            <a:fld id="{77CCC12A-9FD3-415C-A546-0BF7C24DC232}"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3859521054"/>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Nunito Light"/>
              <a:buChar char="●"/>
              <a:defRPr sz="1600"/>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3459566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450387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2"/>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70" lvl="0" indent="-406381" rtl="0">
              <a:spcBef>
                <a:spcPts val="0"/>
              </a:spcBef>
              <a:spcAft>
                <a:spcPts val="0"/>
              </a:spcAft>
              <a:buClr>
                <a:srgbClr val="434343"/>
              </a:buClr>
              <a:buSzPts val="1200"/>
              <a:buAutoNum type="arabicPeriod"/>
              <a:defRPr sz="1600"/>
            </a:lvl1pPr>
            <a:lvl2pPr marL="1219140" lvl="1" indent="-406381" rtl="0">
              <a:spcBef>
                <a:spcPts val="2133"/>
              </a:spcBef>
              <a:spcAft>
                <a:spcPts val="0"/>
              </a:spcAft>
              <a:buClr>
                <a:srgbClr val="434343"/>
              </a:buClr>
              <a:buSzPts val="1200"/>
              <a:buFont typeface="Roboto Condensed Light"/>
              <a:buAutoNum type="alphaLcPeriod"/>
              <a:defRPr sz="1600"/>
            </a:lvl2pPr>
            <a:lvl3pPr marL="1828709" lvl="2" indent="-406381" rtl="0">
              <a:spcBef>
                <a:spcPts val="2133"/>
              </a:spcBef>
              <a:spcAft>
                <a:spcPts val="0"/>
              </a:spcAft>
              <a:buClr>
                <a:srgbClr val="434343"/>
              </a:buClr>
              <a:buSzPts val="1200"/>
              <a:buFont typeface="Roboto Condensed Light"/>
              <a:buAutoNum type="romanLcPeriod"/>
              <a:defRPr sz="1600"/>
            </a:lvl3pPr>
            <a:lvl4pPr marL="2438278" lvl="3" indent="-406381" rtl="0">
              <a:spcBef>
                <a:spcPts val="2133"/>
              </a:spcBef>
              <a:spcAft>
                <a:spcPts val="0"/>
              </a:spcAft>
              <a:buClr>
                <a:srgbClr val="434343"/>
              </a:buClr>
              <a:buSzPts val="1200"/>
              <a:buFont typeface="Roboto Condensed Light"/>
              <a:buAutoNum type="arabicPeriod"/>
              <a:defRPr sz="1600"/>
            </a:lvl4pPr>
            <a:lvl5pPr marL="3047848" lvl="4" indent="-406381" rtl="0">
              <a:spcBef>
                <a:spcPts val="2133"/>
              </a:spcBef>
              <a:spcAft>
                <a:spcPts val="0"/>
              </a:spcAft>
              <a:buClr>
                <a:srgbClr val="434343"/>
              </a:buClr>
              <a:buSzPts val="1200"/>
              <a:buFont typeface="Roboto Condensed Light"/>
              <a:buAutoNum type="alphaLcPeriod"/>
              <a:defRPr sz="1600"/>
            </a:lvl5pPr>
            <a:lvl6pPr marL="3657418" lvl="5" indent="-406381" rtl="0">
              <a:spcBef>
                <a:spcPts val="2133"/>
              </a:spcBef>
              <a:spcAft>
                <a:spcPts val="0"/>
              </a:spcAft>
              <a:buClr>
                <a:srgbClr val="434343"/>
              </a:buClr>
              <a:buSzPts val="1200"/>
              <a:buFont typeface="Roboto Condensed Light"/>
              <a:buAutoNum type="romanLcPeriod"/>
              <a:defRPr sz="1600"/>
            </a:lvl6pPr>
            <a:lvl7pPr marL="4266987" lvl="6" indent="-406381" rtl="0">
              <a:spcBef>
                <a:spcPts val="2133"/>
              </a:spcBef>
              <a:spcAft>
                <a:spcPts val="0"/>
              </a:spcAft>
              <a:buClr>
                <a:srgbClr val="434343"/>
              </a:buClr>
              <a:buSzPts val="1200"/>
              <a:buFont typeface="Roboto Condensed Light"/>
              <a:buAutoNum type="arabicPeriod"/>
              <a:defRPr sz="1600"/>
            </a:lvl7pPr>
            <a:lvl8pPr marL="4876557" lvl="7" indent="-406381" rtl="0">
              <a:spcBef>
                <a:spcPts val="2133"/>
              </a:spcBef>
              <a:spcAft>
                <a:spcPts val="0"/>
              </a:spcAft>
              <a:buClr>
                <a:srgbClr val="434343"/>
              </a:buClr>
              <a:buSzPts val="1200"/>
              <a:buFont typeface="Roboto Condensed Light"/>
              <a:buAutoNum type="alphaLcPeriod"/>
              <a:defRPr sz="1600"/>
            </a:lvl8pPr>
            <a:lvl9pPr marL="5486126" lvl="8" indent="-406381"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5"/>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485007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3387493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9"/>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72429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44205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70" lvl="0" indent="-474109">
              <a:spcBef>
                <a:spcPts val="0"/>
              </a:spcBef>
              <a:spcAft>
                <a:spcPts val="0"/>
              </a:spcAft>
              <a:buSzPts val="2000"/>
              <a:buChar char="●"/>
              <a:defRPr/>
            </a:lvl1pPr>
            <a:lvl2pPr marL="1219140" lvl="1" indent="-474109">
              <a:spcBef>
                <a:spcPts val="2133"/>
              </a:spcBef>
              <a:spcAft>
                <a:spcPts val="0"/>
              </a:spcAft>
              <a:buSzPts val="2000"/>
              <a:buChar char="○"/>
              <a:defRPr/>
            </a:lvl2pPr>
            <a:lvl3pPr marL="1828709" lvl="2" indent="-474109">
              <a:spcBef>
                <a:spcPts val="2133"/>
              </a:spcBef>
              <a:spcAft>
                <a:spcPts val="0"/>
              </a:spcAft>
              <a:buSzPts val="2000"/>
              <a:buChar char="■"/>
              <a:defRPr/>
            </a:lvl3pPr>
            <a:lvl4pPr marL="2438278" lvl="3" indent="-474109">
              <a:spcBef>
                <a:spcPts val="2133"/>
              </a:spcBef>
              <a:spcAft>
                <a:spcPts val="0"/>
              </a:spcAft>
              <a:buSzPts val="2000"/>
              <a:buChar char="●"/>
              <a:defRPr/>
            </a:lvl4pPr>
            <a:lvl5pPr marL="3047848" lvl="4" indent="-474109">
              <a:spcBef>
                <a:spcPts val="2133"/>
              </a:spcBef>
              <a:spcAft>
                <a:spcPts val="0"/>
              </a:spcAft>
              <a:buSzPts val="2000"/>
              <a:buChar char="○"/>
              <a:defRPr/>
            </a:lvl5pPr>
            <a:lvl6pPr marL="3657418" lvl="5" indent="-474109">
              <a:spcBef>
                <a:spcPts val="2133"/>
              </a:spcBef>
              <a:spcAft>
                <a:spcPts val="0"/>
              </a:spcAft>
              <a:buSzPts val="2000"/>
              <a:buChar char="■"/>
              <a:defRPr/>
            </a:lvl6pPr>
            <a:lvl7pPr marL="4266987" lvl="6" indent="-474109">
              <a:spcBef>
                <a:spcPts val="2133"/>
              </a:spcBef>
              <a:spcAft>
                <a:spcPts val="0"/>
              </a:spcAft>
              <a:buSzPts val="2000"/>
              <a:buChar char="●"/>
              <a:defRPr/>
            </a:lvl7pPr>
            <a:lvl8pPr marL="4876557" lvl="7" indent="-474109">
              <a:spcBef>
                <a:spcPts val="2133"/>
              </a:spcBef>
              <a:spcAft>
                <a:spcPts val="0"/>
              </a:spcAft>
              <a:buSzPts val="2000"/>
              <a:buChar char="○"/>
              <a:defRPr/>
            </a:lvl8pPr>
            <a:lvl9pPr marL="5486126" lvl="8" indent="-474109">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2022131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70" lvl="0" indent="-304784">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368189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634387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1604616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015209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5"/>
          <p:cNvSpPr txBox="1">
            <a:spLocks noGrp="1"/>
          </p:cNvSpPr>
          <p:nvPr>
            <p:ph type="subTitle" idx="1"/>
          </p:nvPr>
        </p:nvSpPr>
        <p:spPr>
          <a:xfrm>
            <a:off x="951000" y="4710067"/>
            <a:ext cx="7262800" cy="13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34" name="Google Shape;34;p5"/>
          <p:cNvSpPr txBox="1">
            <a:spLocks noGrp="1"/>
          </p:cNvSpPr>
          <p:nvPr>
            <p:ph type="subTitle" idx="2"/>
          </p:nvPr>
        </p:nvSpPr>
        <p:spPr>
          <a:xfrm>
            <a:off x="950967" y="2413000"/>
            <a:ext cx="7262800" cy="12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35" name="Google Shape;35;p5"/>
          <p:cNvSpPr txBox="1">
            <a:spLocks noGrp="1"/>
          </p:cNvSpPr>
          <p:nvPr>
            <p:ph type="subTitle" idx="3"/>
          </p:nvPr>
        </p:nvSpPr>
        <p:spPr>
          <a:xfrm>
            <a:off x="950967" y="4299367"/>
            <a:ext cx="72628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ublic Sans"/>
              <a:buNone/>
              <a:defRPr sz="2933">
                <a:solidFill>
                  <a:schemeClr val="dk1"/>
                </a:solidFill>
                <a:latin typeface="Public Sans Black"/>
                <a:ea typeface="Public Sans Black"/>
                <a:cs typeface="Public Sans Black"/>
                <a:sym typeface="Public Sans Black"/>
              </a:defRPr>
            </a:lvl1pPr>
            <a:lvl2pPr lvl="1" rtl="0">
              <a:lnSpc>
                <a:spcPct val="100000"/>
              </a:lnSpc>
              <a:spcBef>
                <a:spcPts val="0"/>
              </a:spcBef>
              <a:spcAft>
                <a:spcPts val="0"/>
              </a:spcAft>
              <a:buSzPts val="2400"/>
              <a:buFont typeface="Public Sans"/>
              <a:buNone/>
              <a:defRPr sz="3200" b="1">
                <a:latin typeface="Public Sans"/>
                <a:ea typeface="Public Sans"/>
                <a:cs typeface="Public Sans"/>
                <a:sym typeface="Public Sans"/>
              </a:defRPr>
            </a:lvl2pPr>
            <a:lvl3pPr lvl="2" rtl="0">
              <a:lnSpc>
                <a:spcPct val="100000"/>
              </a:lnSpc>
              <a:spcBef>
                <a:spcPts val="0"/>
              </a:spcBef>
              <a:spcAft>
                <a:spcPts val="0"/>
              </a:spcAft>
              <a:buSzPts val="2400"/>
              <a:buFont typeface="Public Sans"/>
              <a:buNone/>
              <a:defRPr sz="3200" b="1">
                <a:latin typeface="Public Sans"/>
                <a:ea typeface="Public Sans"/>
                <a:cs typeface="Public Sans"/>
                <a:sym typeface="Public Sans"/>
              </a:defRPr>
            </a:lvl3pPr>
            <a:lvl4pPr lvl="3" rtl="0">
              <a:lnSpc>
                <a:spcPct val="100000"/>
              </a:lnSpc>
              <a:spcBef>
                <a:spcPts val="0"/>
              </a:spcBef>
              <a:spcAft>
                <a:spcPts val="0"/>
              </a:spcAft>
              <a:buSzPts val="2400"/>
              <a:buFont typeface="Public Sans"/>
              <a:buNone/>
              <a:defRPr sz="3200" b="1">
                <a:latin typeface="Public Sans"/>
                <a:ea typeface="Public Sans"/>
                <a:cs typeface="Public Sans"/>
                <a:sym typeface="Public Sans"/>
              </a:defRPr>
            </a:lvl4pPr>
            <a:lvl5pPr lvl="4" rtl="0">
              <a:lnSpc>
                <a:spcPct val="100000"/>
              </a:lnSpc>
              <a:spcBef>
                <a:spcPts val="0"/>
              </a:spcBef>
              <a:spcAft>
                <a:spcPts val="0"/>
              </a:spcAft>
              <a:buSzPts val="2400"/>
              <a:buFont typeface="Public Sans"/>
              <a:buNone/>
              <a:defRPr sz="3200" b="1">
                <a:latin typeface="Public Sans"/>
                <a:ea typeface="Public Sans"/>
                <a:cs typeface="Public Sans"/>
                <a:sym typeface="Public Sans"/>
              </a:defRPr>
            </a:lvl5pPr>
            <a:lvl6pPr lvl="5" rtl="0">
              <a:lnSpc>
                <a:spcPct val="100000"/>
              </a:lnSpc>
              <a:spcBef>
                <a:spcPts val="0"/>
              </a:spcBef>
              <a:spcAft>
                <a:spcPts val="0"/>
              </a:spcAft>
              <a:buSzPts val="2400"/>
              <a:buFont typeface="Public Sans"/>
              <a:buNone/>
              <a:defRPr sz="3200" b="1">
                <a:latin typeface="Public Sans"/>
                <a:ea typeface="Public Sans"/>
                <a:cs typeface="Public Sans"/>
                <a:sym typeface="Public Sans"/>
              </a:defRPr>
            </a:lvl6pPr>
            <a:lvl7pPr lvl="6" rtl="0">
              <a:lnSpc>
                <a:spcPct val="100000"/>
              </a:lnSpc>
              <a:spcBef>
                <a:spcPts val="0"/>
              </a:spcBef>
              <a:spcAft>
                <a:spcPts val="0"/>
              </a:spcAft>
              <a:buSzPts val="2400"/>
              <a:buFont typeface="Public Sans"/>
              <a:buNone/>
              <a:defRPr sz="3200" b="1">
                <a:latin typeface="Public Sans"/>
                <a:ea typeface="Public Sans"/>
                <a:cs typeface="Public Sans"/>
                <a:sym typeface="Public Sans"/>
              </a:defRPr>
            </a:lvl7pPr>
            <a:lvl8pPr lvl="7" rtl="0">
              <a:lnSpc>
                <a:spcPct val="100000"/>
              </a:lnSpc>
              <a:spcBef>
                <a:spcPts val="0"/>
              </a:spcBef>
              <a:spcAft>
                <a:spcPts val="0"/>
              </a:spcAft>
              <a:buSzPts val="2400"/>
              <a:buFont typeface="Public Sans"/>
              <a:buNone/>
              <a:defRPr sz="3200" b="1">
                <a:latin typeface="Public Sans"/>
                <a:ea typeface="Public Sans"/>
                <a:cs typeface="Public Sans"/>
                <a:sym typeface="Public Sans"/>
              </a:defRPr>
            </a:lvl8pPr>
            <a:lvl9pPr lvl="8" rtl="0">
              <a:lnSpc>
                <a:spcPct val="100000"/>
              </a:lnSpc>
              <a:spcBef>
                <a:spcPts val="0"/>
              </a:spcBef>
              <a:spcAft>
                <a:spcPts val="0"/>
              </a:spcAft>
              <a:buSzPts val="2400"/>
              <a:buFont typeface="Public Sans"/>
              <a:buNone/>
              <a:defRPr sz="3200" b="1">
                <a:latin typeface="Public Sans"/>
                <a:ea typeface="Public Sans"/>
                <a:cs typeface="Public Sans"/>
                <a:sym typeface="Public Sans"/>
              </a:defRPr>
            </a:lvl9pPr>
          </a:lstStyle>
          <a:p>
            <a:endParaRPr/>
          </a:p>
        </p:txBody>
      </p:sp>
      <p:sp>
        <p:nvSpPr>
          <p:cNvPr id="36" name="Google Shape;36;p5"/>
          <p:cNvSpPr txBox="1">
            <a:spLocks noGrp="1"/>
          </p:cNvSpPr>
          <p:nvPr>
            <p:ph type="subTitle" idx="4"/>
          </p:nvPr>
        </p:nvSpPr>
        <p:spPr>
          <a:xfrm>
            <a:off x="950967" y="2002300"/>
            <a:ext cx="72628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ublic Sans"/>
              <a:buNone/>
              <a:defRPr sz="2933">
                <a:solidFill>
                  <a:schemeClr val="dk1"/>
                </a:solidFill>
                <a:latin typeface="Public Sans Black"/>
                <a:ea typeface="Public Sans Black"/>
                <a:cs typeface="Public Sans Black"/>
                <a:sym typeface="Public Sans Black"/>
              </a:defRPr>
            </a:lvl1pPr>
            <a:lvl2pPr lvl="1" rtl="0">
              <a:lnSpc>
                <a:spcPct val="100000"/>
              </a:lnSpc>
              <a:spcBef>
                <a:spcPts val="0"/>
              </a:spcBef>
              <a:spcAft>
                <a:spcPts val="0"/>
              </a:spcAft>
              <a:buSzPts val="2400"/>
              <a:buFont typeface="Public Sans"/>
              <a:buNone/>
              <a:defRPr sz="3200" b="1">
                <a:latin typeface="Public Sans"/>
                <a:ea typeface="Public Sans"/>
                <a:cs typeface="Public Sans"/>
                <a:sym typeface="Public Sans"/>
              </a:defRPr>
            </a:lvl2pPr>
            <a:lvl3pPr lvl="2" rtl="0">
              <a:lnSpc>
                <a:spcPct val="100000"/>
              </a:lnSpc>
              <a:spcBef>
                <a:spcPts val="0"/>
              </a:spcBef>
              <a:spcAft>
                <a:spcPts val="0"/>
              </a:spcAft>
              <a:buSzPts val="2400"/>
              <a:buFont typeface="Public Sans"/>
              <a:buNone/>
              <a:defRPr sz="3200" b="1">
                <a:latin typeface="Public Sans"/>
                <a:ea typeface="Public Sans"/>
                <a:cs typeface="Public Sans"/>
                <a:sym typeface="Public Sans"/>
              </a:defRPr>
            </a:lvl3pPr>
            <a:lvl4pPr lvl="3" rtl="0">
              <a:lnSpc>
                <a:spcPct val="100000"/>
              </a:lnSpc>
              <a:spcBef>
                <a:spcPts val="0"/>
              </a:spcBef>
              <a:spcAft>
                <a:spcPts val="0"/>
              </a:spcAft>
              <a:buSzPts val="2400"/>
              <a:buFont typeface="Public Sans"/>
              <a:buNone/>
              <a:defRPr sz="3200" b="1">
                <a:latin typeface="Public Sans"/>
                <a:ea typeface="Public Sans"/>
                <a:cs typeface="Public Sans"/>
                <a:sym typeface="Public Sans"/>
              </a:defRPr>
            </a:lvl4pPr>
            <a:lvl5pPr lvl="4" rtl="0">
              <a:lnSpc>
                <a:spcPct val="100000"/>
              </a:lnSpc>
              <a:spcBef>
                <a:spcPts val="0"/>
              </a:spcBef>
              <a:spcAft>
                <a:spcPts val="0"/>
              </a:spcAft>
              <a:buSzPts val="2400"/>
              <a:buFont typeface="Public Sans"/>
              <a:buNone/>
              <a:defRPr sz="3200" b="1">
                <a:latin typeface="Public Sans"/>
                <a:ea typeface="Public Sans"/>
                <a:cs typeface="Public Sans"/>
                <a:sym typeface="Public Sans"/>
              </a:defRPr>
            </a:lvl5pPr>
            <a:lvl6pPr lvl="5" rtl="0">
              <a:lnSpc>
                <a:spcPct val="100000"/>
              </a:lnSpc>
              <a:spcBef>
                <a:spcPts val="0"/>
              </a:spcBef>
              <a:spcAft>
                <a:spcPts val="0"/>
              </a:spcAft>
              <a:buSzPts val="2400"/>
              <a:buFont typeface="Public Sans"/>
              <a:buNone/>
              <a:defRPr sz="3200" b="1">
                <a:latin typeface="Public Sans"/>
                <a:ea typeface="Public Sans"/>
                <a:cs typeface="Public Sans"/>
                <a:sym typeface="Public Sans"/>
              </a:defRPr>
            </a:lvl6pPr>
            <a:lvl7pPr lvl="6" rtl="0">
              <a:lnSpc>
                <a:spcPct val="100000"/>
              </a:lnSpc>
              <a:spcBef>
                <a:spcPts val="0"/>
              </a:spcBef>
              <a:spcAft>
                <a:spcPts val="0"/>
              </a:spcAft>
              <a:buSzPts val="2400"/>
              <a:buFont typeface="Public Sans"/>
              <a:buNone/>
              <a:defRPr sz="3200" b="1">
                <a:latin typeface="Public Sans"/>
                <a:ea typeface="Public Sans"/>
                <a:cs typeface="Public Sans"/>
                <a:sym typeface="Public Sans"/>
              </a:defRPr>
            </a:lvl7pPr>
            <a:lvl8pPr lvl="7" rtl="0">
              <a:lnSpc>
                <a:spcPct val="100000"/>
              </a:lnSpc>
              <a:spcBef>
                <a:spcPts val="0"/>
              </a:spcBef>
              <a:spcAft>
                <a:spcPts val="0"/>
              </a:spcAft>
              <a:buSzPts val="2400"/>
              <a:buFont typeface="Public Sans"/>
              <a:buNone/>
              <a:defRPr sz="3200" b="1">
                <a:latin typeface="Public Sans"/>
                <a:ea typeface="Public Sans"/>
                <a:cs typeface="Public Sans"/>
                <a:sym typeface="Public Sans"/>
              </a:defRPr>
            </a:lvl8pPr>
            <a:lvl9pPr lvl="8" rtl="0">
              <a:lnSpc>
                <a:spcPct val="100000"/>
              </a:lnSpc>
              <a:spcBef>
                <a:spcPts val="0"/>
              </a:spcBef>
              <a:spcAft>
                <a:spcPts val="0"/>
              </a:spcAft>
              <a:buSzPts val="2400"/>
              <a:buFont typeface="Public Sans"/>
              <a:buNone/>
              <a:defRPr sz="3200" b="1">
                <a:latin typeface="Public Sans"/>
                <a:ea typeface="Public Sans"/>
                <a:cs typeface="Public Sans"/>
                <a:sym typeface="Public Sans"/>
              </a:defRPr>
            </a:lvl9pPr>
          </a:lstStyle>
          <a:p>
            <a:endParaRPr/>
          </a:p>
        </p:txBody>
      </p:sp>
      <p:grpSp>
        <p:nvGrpSpPr>
          <p:cNvPr id="37" name="Google Shape;37;p5"/>
          <p:cNvGrpSpPr/>
          <p:nvPr/>
        </p:nvGrpSpPr>
        <p:grpSpPr>
          <a:xfrm>
            <a:off x="398453" y="-3185000"/>
            <a:ext cx="14483348" cy="12945333"/>
            <a:chOff x="298839" y="-2388750"/>
            <a:chExt cx="10862511" cy="9709000"/>
          </a:xfrm>
        </p:grpSpPr>
        <p:grpSp>
          <p:nvGrpSpPr>
            <p:cNvPr id="38" name="Google Shape;38;p5"/>
            <p:cNvGrpSpPr/>
            <p:nvPr/>
          </p:nvGrpSpPr>
          <p:grpSpPr>
            <a:xfrm rot="5400000">
              <a:off x="100245" y="2430487"/>
              <a:ext cx="501259" cy="104071"/>
              <a:chOff x="6329500" y="-1097725"/>
              <a:chExt cx="744150" cy="154500"/>
            </a:xfrm>
          </p:grpSpPr>
          <p:sp>
            <p:nvSpPr>
              <p:cNvPr id="39" name="Google Shape;39;p5"/>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2" name="Google Shape;42;p5"/>
            <p:cNvPicPr preferRelativeResize="0"/>
            <p:nvPr/>
          </p:nvPicPr>
          <p:blipFill rotWithShape="1">
            <a:blip r:embed="rId2">
              <a:alphaModFix/>
            </a:blip>
            <a:srcRect l="37408" t="15218" r="25855" b="47923"/>
            <a:stretch/>
          </p:blipFill>
          <p:spPr>
            <a:xfrm>
              <a:off x="3055200" y="4798450"/>
              <a:ext cx="2516700" cy="2521800"/>
            </a:xfrm>
            <a:prstGeom prst="ellipse">
              <a:avLst/>
            </a:prstGeom>
            <a:noFill/>
            <a:ln>
              <a:noFill/>
            </a:ln>
          </p:spPr>
        </p:pic>
        <p:sp>
          <p:nvSpPr>
            <p:cNvPr id="43" name="Google Shape;43;p5"/>
            <p:cNvSpPr/>
            <p:nvPr/>
          </p:nvSpPr>
          <p:spPr>
            <a:xfrm rot="-5400000" flipH="1">
              <a:off x="7959150" y="-2388750"/>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4028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821470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5467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9"/>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49455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6" name="Google Shape;46;p6"/>
          <p:cNvGrpSpPr/>
          <p:nvPr/>
        </p:nvGrpSpPr>
        <p:grpSpPr>
          <a:xfrm>
            <a:off x="-2902899" y="406400"/>
            <a:ext cx="14688500" cy="8926400"/>
            <a:chOff x="-2177175" y="304800"/>
            <a:chExt cx="11016375" cy="6694800"/>
          </a:xfrm>
        </p:grpSpPr>
        <p:sp>
          <p:nvSpPr>
            <p:cNvPr id="47" name="Google Shape;47;p6"/>
            <p:cNvSpPr/>
            <p:nvPr/>
          </p:nvSpPr>
          <p:spPr>
            <a:xfrm>
              <a:off x="-2177175" y="3797400"/>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6"/>
            <p:cNvGrpSpPr/>
            <p:nvPr/>
          </p:nvGrpSpPr>
          <p:grpSpPr>
            <a:xfrm>
              <a:off x="8512500" y="304800"/>
              <a:ext cx="326700" cy="490050"/>
              <a:chOff x="7388600" y="376150"/>
              <a:chExt cx="326700" cy="490050"/>
            </a:xfrm>
          </p:grpSpPr>
          <p:sp>
            <p:nvSpPr>
              <p:cNvPr id="49" name="Google Shape;49;p6"/>
              <p:cNvSpPr/>
              <p:nvPr/>
            </p:nvSpPr>
            <p:spPr>
              <a:xfrm>
                <a:off x="7388600" y="376150"/>
                <a:ext cx="326700" cy="32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6"/>
              <p:cNvSpPr/>
              <p:nvPr/>
            </p:nvSpPr>
            <p:spPr>
              <a:xfrm>
                <a:off x="7388600" y="539500"/>
                <a:ext cx="326700" cy="32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34617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1"/>
        <p:cNvGrpSpPr/>
        <p:nvPr/>
      </p:nvGrpSpPr>
      <p:grpSpPr>
        <a:xfrm>
          <a:off x="0" y="0"/>
          <a:ext cx="0" cy="0"/>
          <a:chOff x="0" y="0"/>
          <a:chExt cx="0" cy="0"/>
        </a:xfrm>
      </p:grpSpPr>
      <p:sp>
        <p:nvSpPr>
          <p:cNvPr id="52" name="Google Shape;52;p7"/>
          <p:cNvSpPr txBox="1">
            <a:spLocks noGrp="1"/>
          </p:cNvSpPr>
          <p:nvPr>
            <p:ph type="subTitle" idx="1"/>
          </p:nvPr>
        </p:nvSpPr>
        <p:spPr>
          <a:xfrm>
            <a:off x="960000" y="2659633"/>
            <a:ext cx="5114400" cy="307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Char char="○"/>
              <a:defRPr sz="2133"/>
            </a:lvl2pPr>
            <a:lvl3pPr lvl="2" algn="ctr" rtl="0">
              <a:lnSpc>
                <a:spcPct val="100000"/>
              </a:lnSpc>
              <a:spcBef>
                <a:spcPts val="2133"/>
              </a:spcBef>
              <a:spcAft>
                <a:spcPts val="0"/>
              </a:spcAft>
              <a:buClr>
                <a:srgbClr val="E76A28"/>
              </a:buClr>
              <a:buSzPts val="1600"/>
              <a:buChar char="■"/>
              <a:defRPr sz="2133"/>
            </a:lvl3pPr>
            <a:lvl4pPr lvl="3" algn="ctr" rtl="0">
              <a:lnSpc>
                <a:spcPct val="100000"/>
              </a:lnSpc>
              <a:spcBef>
                <a:spcPts val="2133"/>
              </a:spcBef>
              <a:spcAft>
                <a:spcPts val="0"/>
              </a:spcAft>
              <a:buClr>
                <a:srgbClr val="E76A28"/>
              </a:buClr>
              <a:buSzPts val="1600"/>
              <a:buChar char="●"/>
              <a:defRPr sz="2133"/>
            </a:lvl4pPr>
            <a:lvl5pPr lvl="4" algn="ctr" rtl="0">
              <a:lnSpc>
                <a:spcPct val="100000"/>
              </a:lnSpc>
              <a:spcBef>
                <a:spcPts val="2133"/>
              </a:spcBef>
              <a:spcAft>
                <a:spcPts val="0"/>
              </a:spcAft>
              <a:buClr>
                <a:srgbClr val="E76A28"/>
              </a:buClr>
              <a:buSzPts val="1600"/>
              <a:buChar char="○"/>
              <a:defRPr sz="2133"/>
            </a:lvl5pPr>
            <a:lvl6pPr lvl="5" algn="ctr" rtl="0">
              <a:lnSpc>
                <a:spcPct val="100000"/>
              </a:lnSpc>
              <a:spcBef>
                <a:spcPts val="2133"/>
              </a:spcBef>
              <a:spcAft>
                <a:spcPts val="0"/>
              </a:spcAft>
              <a:buClr>
                <a:srgbClr val="999999"/>
              </a:buClr>
              <a:buSzPts val="1600"/>
              <a:buChar char="■"/>
              <a:defRPr sz="2133"/>
            </a:lvl6pPr>
            <a:lvl7pPr lvl="6" algn="ctr" rtl="0">
              <a:lnSpc>
                <a:spcPct val="100000"/>
              </a:lnSpc>
              <a:spcBef>
                <a:spcPts val="2133"/>
              </a:spcBef>
              <a:spcAft>
                <a:spcPts val="0"/>
              </a:spcAft>
              <a:buClr>
                <a:srgbClr val="999999"/>
              </a:buClr>
              <a:buSzPts val="1600"/>
              <a:buChar char="●"/>
              <a:defRPr sz="2133"/>
            </a:lvl7pPr>
            <a:lvl8pPr lvl="7" algn="ctr" rtl="0">
              <a:lnSpc>
                <a:spcPct val="100000"/>
              </a:lnSpc>
              <a:spcBef>
                <a:spcPts val="2133"/>
              </a:spcBef>
              <a:spcAft>
                <a:spcPts val="0"/>
              </a:spcAft>
              <a:buClr>
                <a:srgbClr val="999999"/>
              </a:buClr>
              <a:buSzPts val="1600"/>
              <a:buChar char="○"/>
              <a:defRPr sz="2133"/>
            </a:lvl8pPr>
            <a:lvl9pPr lvl="8" algn="ctr" rtl="0">
              <a:lnSpc>
                <a:spcPct val="100000"/>
              </a:lnSpc>
              <a:spcBef>
                <a:spcPts val="2133"/>
              </a:spcBef>
              <a:spcAft>
                <a:spcPts val="2133"/>
              </a:spcAft>
              <a:buClr>
                <a:srgbClr val="999999"/>
              </a:buClr>
              <a:buSzPts val="1600"/>
              <a:buChar char="■"/>
              <a:defRPr sz="2133"/>
            </a:lvl9pPr>
          </a:lstStyle>
          <a:p>
            <a:endParaRPr/>
          </a:p>
        </p:txBody>
      </p:sp>
      <p:grpSp>
        <p:nvGrpSpPr>
          <p:cNvPr id="53" name="Google Shape;53;p7"/>
          <p:cNvGrpSpPr/>
          <p:nvPr/>
        </p:nvGrpSpPr>
        <p:grpSpPr>
          <a:xfrm>
            <a:off x="-1747333" y="-1947016"/>
            <a:ext cx="13532933" cy="8376195"/>
            <a:chOff x="-1310500" y="-1460262"/>
            <a:chExt cx="10149700" cy="6282146"/>
          </a:xfrm>
        </p:grpSpPr>
        <p:pic>
          <p:nvPicPr>
            <p:cNvPr id="54" name="Google Shape;54;p7"/>
            <p:cNvPicPr preferRelativeResize="0"/>
            <p:nvPr/>
          </p:nvPicPr>
          <p:blipFill rotWithShape="1">
            <a:blip r:embed="rId2">
              <a:alphaModFix/>
            </a:blip>
            <a:srcRect l="18492" t="14228" r="12145" b="18272"/>
            <a:stretch/>
          </p:blipFill>
          <p:spPr>
            <a:xfrm>
              <a:off x="-1310500" y="-1460262"/>
              <a:ext cx="2354100" cy="2349900"/>
            </a:xfrm>
            <a:prstGeom prst="ellipse">
              <a:avLst/>
            </a:prstGeom>
            <a:noFill/>
            <a:ln>
              <a:noFill/>
            </a:ln>
          </p:spPr>
        </p:pic>
        <p:grpSp>
          <p:nvGrpSpPr>
            <p:cNvPr id="55" name="Google Shape;55;p7"/>
            <p:cNvGrpSpPr/>
            <p:nvPr/>
          </p:nvGrpSpPr>
          <p:grpSpPr>
            <a:xfrm>
              <a:off x="8512500" y="304800"/>
              <a:ext cx="326700" cy="490050"/>
              <a:chOff x="7388600" y="376150"/>
              <a:chExt cx="326700" cy="490050"/>
            </a:xfrm>
          </p:grpSpPr>
          <p:sp>
            <p:nvSpPr>
              <p:cNvPr id="56" name="Google Shape;56;p7"/>
              <p:cNvSpPr/>
              <p:nvPr/>
            </p:nvSpPr>
            <p:spPr>
              <a:xfrm>
                <a:off x="7388600" y="376150"/>
                <a:ext cx="326700" cy="32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7"/>
              <p:cNvSpPr/>
              <p:nvPr/>
            </p:nvSpPr>
            <p:spPr>
              <a:xfrm>
                <a:off x="7388600" y="539500"/>
                <a:ext cx="326700" cy="32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7"/>
            <p:cNvGrpSpPr/>
            <p:nvPr/>
          </p:nvGrpSpPr>
          <p:grpSpPr>
            <a:xfrm>
              <a:off x="4321370" y="4717812"/>
              <a:ext cx="501259" cy="104071"/>
              <a:chOff x="6329500" y="-1097725"/>
              <a:chExt cx="744150" cy="154500"/>
            </a:xfrm>
          </p:grpSpPr>
          <p:sp>
            <p:nvSpPr>
              <p:cNvPr id="59" name="Google Shape;59;p7"/>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7"/>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7"/>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2" name="Google Shape;62;p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 name="Google Shape;63;p7"/>
          <p:cNvSpPr txBox="1">
            <a:spLocks noGrp="1"/>
          </p:cNvSpPr>
          <p:nvPr>
            <p:ph type="subTitle" idx="2"/>
          </p:nvPr>
        </p:nvSpPr>
        <p:spPr>
          <a:xfrm>
            <a:off x="960000" y="1895967"/>
            <a:ext cx="5114400" cy="763600"/>
          </a:xfrm>
          <a:prstGeom prst="rect">
            <a:avLst/>
          </a:prstGeom>
        </p:spPr>
        <p:txBody>
          <a:bodyPr spcFirstLastPara="1" wrap="square" lIns="91425" tIns="91425" rIns="91425" bIns="91425" anchor="b" anchorCtr="0">
            <a:noAutofit/>
          </a:bodyPr>
          <a:lstStyle>
            <a:lvl1pPr marL="0" marR="0" lvl="0" indent="-296326" algn="l" rtl="0">
              <a:lnSpc>
                <a:spcPct val="100000"/>
              </a:lnSpc>
              <a:spcBef>
                <a:spcPts val="0"/>
              </a:spcBef>
              <a:spcAft>
                <a:spcPts val="0"/>
              </a:spcAft>
              <a:buSzPts val="3500"/>
              <a:buFont typeface="Public Sans Black"/>
              <a:buNone/>
              <a:defRPr sz="2933">
                <a:latin typeface="Public Sans Black"/>
                <a:ea typeface="Public Sans Black"/>
                <a:cs typeface="Public Sans Black"/>
                <a:sym typeface="Public Sans Black"/>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78936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1470100" y="1786467"/>
            <a:ext cx="9251600" cy="328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66" name="Google Shape;66;p8"/>
          <p:cNvGrpSpPr/>
          <p:nvPr/>
        </p:nvGrpSpPr>
        <p:grpSpPr>
          <a:xfrm>
            <a:off x="-1854867" y="-2745933"/>
            <a:ext cx="17079867" cy="11401684"/>
            <a:chOff x="-1391150" y="-2059450"/>
            <a:chExt cx="12809900" cy="8551263"/>
          </a:xfrm>
        </p:grpSpPr>
        <p:pic>
          <p:nvPicPr>
            <p:cNvPr id="67" name="Google Shape;67;p8"/>
            <p:cNvPicPr preferRelativeResize="0"/>
            <p:nvPr/>
          </p:nvPicPr>
          <p:blipFill rotWithShape="1">
            <a:blip r:embed="rId2">
              <a:alphaModFix/>
            </a:blip>
            <a:srcRect l="18492" t="14228" r="12145" b="18272"/>
            <a:stretch/>
          </p:blipFill>
          <p:spPr>
            <a:xfrm>
              <a:off x="-1391150" y="4141913"/>
              <a:ext cx="2354100" cy="2349900"/>
            </a:xfrm>
            <a:prstGeom prst="ellipse">
              <a:avLst/>
            </a:prstGeom>
            <a:noFill/>
            <a:ln>
              <a:noFill/>
            </a:ln>
          </p:spPr>
        </p:pic>
        <p:grpSp>
          <p:nvGrpSpPr>
            <p:cNvPr id="68" name="Google Shape;68;p8"/>
            <p:cNvGrpSpPr/>
            <p:nvPr/>
          </p:nvGrpSpPr>
          <p:grpSpPr>
            <a:xfrm rot="10800000">
              <a:off x="8216550" y="-2059450"/>
              <a:ext cx="3202200" cy="3202200"/>
              <a:chOff x="-2177175" y="3797400"/>
              <a:chExt cx="3202200" cy="3202200"/>
            </a:xfrm>
          </p:grpSpPr>
          <p:sp>
            <p:nvSpPr>
              <p:cNvPr id="69" name="Google Shape;69;p8"/>
              <p:cNvSpPr/>
              <p:nvPr/>
            </p:nvSpPr>
            <p:spPr>
              <a:xfrm>
                <a:off x="-2177175" y="3797400"/>
                <a:ext cx="3202200" cy="3202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8"/>
              <p:cNvSpPr/>
              <p:nvPr/>
            </p:nvSpPr>
            <p:spPr>
              <a:xfrm>
                <a:off x="533850" y="4252500"/>
                <a:ext cx="326700" cy="32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 name="Google Shape;71;p8"/>
            <p:cNvGrpSpPr/>
            <p:nvPr/>
          </p:nvGrpSpPr>
          <p:grpSpPr>
            <a:xfrm>
              <a:off x="243975" y="294475"/>
              <a:ext cx="326700" cy="490050"/>
              <a:chOff x="7388600" y="376150"/>
              <a:chExt cx="326700" cy="490050"/>
            </a:xfrm>
          </p:grpSpPr>
          <p:sp>
            <p:nvSpPr>
              <p:cNvPr id="72" name="Google Shape;72;p8"/>
              <p:cNvSpPr/>
              <p:nvPr/>
            </p:nvSpPr>
            <p:spPr>
              <a:xfrm>
                <a:off x="7388600" y="376150"/>
                <a:ext cx="326700" cy="32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8"/>
              <p:cNvSpPr/>
              <p:nvPr/>
            </p:nvSpPr>
            <p:spPr>
              <a:xfrm>
                <a:off x="7388600" y="539500"/>
                <a:ext cx="326700" cy="32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8"/>
            <p:cNvGrpSpPr/>
            <p:nvPr/>
          </p:nvGrpSpPr>
          <p:grpSpPr>
            <a:xfrm>
              <a:off x="8208163" y="4551962"/>
              <a:ext cx="501259" cy="104071"/>
              <a:chOff x="6329500" y="-1097725"/>
              <a:chExt cx="744150" cy="154500"/>
            </a:xfrm>
          </p:grpSpPr>
          <p:sp>
            <p:nvSpPr>
              <p:cNvPr id="75" name="Google Shape;75;p8"/>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8"/>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8"/>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52681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8"/>
        <p:cNvGrpSpPr/>
        <p:nvPr/>
      </p:nvGrpSpPr>
      <p:grpSpPr>
        <a:xfrm>
          <a:off x="0" y="0"/>
          <a:ext cx="0" cy="0"/>
          <a:chOff x="0" y="0"/>
          <a:chExt cx="0" cy="0"/>
        </a:xfrm>
      </p:grpSpPr>
      <p:sp>
        <p:nvSpPr>
          <p:cNvPr id="79" name="Google Shape;79;p9"/>
          <p:cNvSpPr txBox="1">
            <a:spLocks noGrp="1"/>
          </p:cNvSpPr>
          <p:nvPr>
            <p:ph type="subTitle" idx="1"/>
          </p:nvPr>
        </p:nvSpPr>
        <p:spPr>
          <a:xfrm>
            <a:off x="960000" y="1501333"/>
            <a:ext cx="6993600" cy="8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0" name="Google Shape;80;p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 name="Google Shape;81;p9"/>
          <p:cNvGrpSpPr/>
          <p:nvPr/>
        </p:nvGrpSpPr>
        <p:grpSpPr>
          <a:xfrm>
            <a:off x="304793" y="304816"/>
            <a:ext cx="13706040" cy="8731549"/>
            <a:chOff x="228595" y="228612"/>
            <a:chExt cx="10279530" cy="6548662"/>
          </a:xfrm>
        </p:grpSpPr>
        <p:grpSp>
          <p:nvGrpSpPr>
            <p:cNvPr id="82" name="Google Shape;82;p9"/>
            <p:cNvGrpSpPr/>
            <p:nvPr/>
          </p:nvGrpSpPr>
          <p:grpSpPr>
            <a:xfrm>
              <a:off x="228595" y="228612"/>
              <a:ext cx="501259" cy="104071"/>
              <a:chOff x="6329500" y="-1097725"/>
              <a:chExt cx="744150" cy="154500"/>
            </a:xfrm>
          </p:grpSpPr>
          <p:sp>
            <p:nvSpPr>
              <p:cNvPr id="83" name="Google Shape;83;p9"/>
              <p:cNvSpPr/>
              <p:nvPr/>
            </p:nvSpPr>
            <p:spPr>
              <a:xfrm>
                <a:off x="632950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9"/>
              <p:cNvSpPr/>
              <p:nvPr/>
            </p:nvSpPr>
            <p:spPr>
              <a:xfrm>
                <a:off x="6624325"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9"/>
              <p:cNvSpPr/>
              <p:nvPr/>
            </p:nvSpPr>
            <p:spPr>
              <a:xfrm>
                <a:off x="6919150" y="-1097725"/>
                <a:ext cx="154500" cy="154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86" name="Google Shape;86;p9"/>
            <p:cNvPicPr preferRelativeResize="0"/>
            <p:nvPr/>
          </p:nvPicPr>
          <p:blipFill rotWithShape="1">
            <a:blip r:embed="rId2">
              <a:alphaModFix/>
            </a:blip>
            <a:srcRect l="36545" t="47974" r="26718" b="15167"/>
            <a:stretch/>
          </p:blipFill>
          <p:spPr>
            <a:xfrm>
              <a:off x="7991425" y="4255475"/>
              <a:ext cx="2516700" cy="2521800"/>
            </a:xfrm>
            <a:prstGeom prst="ellipse">
              <a:avLst/>
            </a:prstGeom>
            <a:noFill/>
            <a:ln>
              <a:noFill/>
            </a:ln>
          </p:spPr>
        </p:pic>
        <p:grpSp>
          <p:nvGrpSpPr>
            <p:cNvPr id="87" name="Google Shape;87;p9"/>
            <p:cNvGrpSpPr/>
            <p:nvPr/>
          </p:nvGrpSpPr>
          <p:grpSpPr>
            <a:xfrm>
              <a:off x="8512500" y="304800"/>
              <a:ext cx="326700" cy="490050"/>
              <a:chOff x="7388600" y="376150"/>
              <a:chExt cx="326700" cy="490050"/>
            </a:xfrm>
          </p:grpSpPr>
          <p:sp>
            <p:nvSpPr>
              <p:cNvPr id="88" name="Google Shape;88;p9"/>
              <p:cNvSpPr/>
              <p:nvPr/>
            </p:nvSpPr>
            <p:spPr>
              <a:xfrm>
                <a:off x="7388600" y="376150"/>
                <a:ext cx="326700" cy="3267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9"/>
              <p:cNvSpPr/>
              <p:nvPr/>
            </p:nvSpPr>
            <p:spPr>
              <a:xfrm>
                <a:off x="7388600" y="539500"/>
                <a:ext cx="326700" cy="32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96959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960000" y="5352600"/>
            <a:ext cx="10272000" cy="7636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7004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1pPr>
            <a:lvl2pPr lvl="1"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2pPr>
            <a:lvl3pPr lvl="2"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3pPr>
            <a:lvl4pPr lvl="3"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4pPr>
            <a:lvl5pPr lvl="4"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5pPr>
            <a:lvl6pPr lvl="5"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6pPr>
            <a:lvl7pPr lvl="6"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7pPr>
            <a:lvl8pPr lvl="7"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8pPr>
            <a:lvl9pPr lvl="8" rtl="0">
              <a:spcBef>
                <a:spcPts val="0"/>
              </a:spcBef>
              <a:spcAft>
                <a:spcPts val="0"/>
              </a:spcAft>
              <a:buClr>
                <a:schemeClr val="dk1"/>
              </a:buClr>
              <a:buSzPts val="3500"/>
              <a:buFont typeface="Public Sans Black"/>
              <a:buNone/>
              <a:defRPr sz="3500">
                <a:solidFill>
                  <a:schemeClr val="dk1"/>
                </a:solidFill>
                <a:latin typeface="Public Sans Black"/>
                <a:ea typeface="Public Sans Black"/>
                <a:cs typeface="Public Sans Black"/>
                <a:sym typeface="Public Sans Black"/>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marL="914400" lvl="1"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marL="1371600" lvl="2"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marL="1828800" lvl="3"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marL="2286000" lvl="4"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marL="2743200" lvl="5"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marL="3200400" lvl="6"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marL="3657600" lvl="7"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marL="4114800" lvl="8" indent="-317500">
              <a:lnSpc>
                <a:spcPct val="115000"/>
              </a:lnSpc>
              <a:spcBef>
                <a:spcPts val="1600"/>
              </a:spcBef>
              <a:spcAft>
                <a:spcPts val="1600"/>
              </a:spcAft>
              <a:buClr>
                <a:schemeClr val="dk1"/>
              </a:buClr>
              <a:buSzPts val="1400"/>
              <a:buFont typeface="Questrial"/>
              <a:buChar char="■"/>
              <a:defRPr>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9932517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buClrTx/>
              <a:defRPr/>
            </a:pPr>
            <a:fld id="{3F7C8A78-302F-493C-88CF-A2652492644D}" type="datetimeFigureOut">
              <a:rPr lang="es-ES" kern="1200" smtClean="0">
                <a:ea typeface="+mn-ea"/>
                <a:cs typeface="+mn-cs"/>
              </a:rPr>
              <a:pPr>
                <a:buClrTx/>
                <a:defRPr/>
              </a:pPr>
              <a:t>17/01/2024</a:t>
            </a:fld>
            <a:endParaRPr lang="es-ES" kern="1200">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buClrTx/>
              <a:defRPr/>
            </a:pPr>
            <a:endParaRPr lang="es-ES" kern="1200">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buClrTx/>
            </a:pPr>
            <a:fld id="{FF786FD1-13E4-4168-8151-8FAD5525B00F}" type="slidenum">
              <a:rPr lang="es-ES" altLang="en-US" kern="1200" smtClean="0">
                <a:latin typeface="Calibri" panose="020F0502020204030204" pitchFamily="34" charset="0"/>
                <a:ea typeface="+mn-ea"/>
                <a:cs typeface="+mn-cs"/>
              </a:rPr>
              <a:pPr fontAlgn="base">
                <a:spcBef>
                  <a:spcPct val="0"/>
                </a:spcBef>
                <a:spcAft>
                  <a:spcPct val="0"/>
                </a:spcAft>
                <a:buClrTx/>
              </a:pPr>
              <a:t>‹#›</a:t>
            </a:fld>
            <a:endParaRPr lang="es-ES" altLang="en-US" kern="1200">
              <a:latin typeface="Calibri" panose="020F0502020204030204" pitchFamily="34" charset="0"/>
              <a:ea typeface="+mn-ea"/>
              <a:cs typeface="+mn-cs"/>
            </a:endParaRPr>
          </a:p>
        </p:txBody>
      </p:sp>
    </p:spTree>
    <p:extLst>
      <p:ext uri="{BB962C8B-B14F-4D97-AF65-F5344CB8AC3E}">
        <p14:creationId xmlns:p14="http://schemas.microsoft.com/office/powerpoint/2010/main" val="33596687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slow">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845212378"/>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8" name="Google Shape;168;p22"/>
          <p:cNvPicPr preferRelativeResize="0"/>
          <p:nvPr/>
        </p:nvPicPr>
        <p:blipFill rotWithShape="1">
          <a:blip r:embed="rId3">
            <a:alphaModFix/>
          </a:blip>
          <a:srcRect l="14215" t="13864" r="14207" b="21440"/>
          <a:stretch/>
        </p:blipFill>
        <p:spPr>
          <a:xfrm rot="5400000" flipH="1">
            <a:off x="-2179864" y="-2894623"/>
            <a:ext cx="4998000" cy="4998800"/>
          </a:xfrm>
          <a:prstGeom prst="ellipse">
            <a:avLst/>
          </a:prstGeom>
          <a:noFill/>
          <a:ln>
            <a:noFill/>
          </a:ln>
        </p:spPr>
      </p:pic>
      <p:pic>
        <p:nvPicPr>
          <p:cNvPr id="169" name="Google Shape;169;p22"/>
          <p:cNvPicPr preferRelativeResize="0"/>
          <p:nvPr/>
        </p:nvPicPr>
        <p:blipFill rotWithShape="1">
          <a:blip r:embed="rId4">
            <a:alphaModFix/>
          </a:blip>
          <a:srcRect l="26453" t="18230" r="36809" b="44911"/>
          <a:stretch/>
        </p:blipFill>
        <p:spPr>
          <a:xfrm>
            <a:off x="-430267" y="-1147049"/>
            <a:ext cx="2311600" cy="2316400"/>
          </a:xfrm>
          <a:prstGeom prst="ellipse">
            <a:avLst/>
          </a:prstGeom>
          <a:noFill/>
          <a:ln>
            <a:noFill/>
          </a:ln>
        </p:spPr>
      </p:pic>
      <p:sp>
        <p:nvSpPr>
          <p:cNvPr id="170" name="Google Shape;170;p22"/>
          <p:cNvSpPr/>
          <p:nvPr/>
        </p:nvSpPr>
        <p:spPr>
          <a:xfrm>
            <a:off x="756000" y="5714200"/>
            <a:ext cx="347200" cy="347200"/>
          </a:xfrm>
          <a:prstGeom prst="ellipse">
            <a:avLst/>
          </a:prstGeom>
          <a:solidFill>
            <a:schemeClr val="dk1"/>
          </a:solidFill>
          <a:ln>
            <a:noFill/>
          </a:ln>
        </p:spPr>
        <p:txBody>
          <a:bodyPr spcFirstLastPara="1" wrap="square" lIns="121900" tIns="121900" rIns="121900" bIns="121900" anchor="ctr" anchorCtr="0">
            <a:noAutofit/>
          </a:bodyPr>
          <a:lstStyle/>
          <a:p>
            <a:pPr defTabSz="1219170"/>
            <a:endParaRPr sz="1867"/>
          </a:p>
        </p:txBody>
      </p:sp>
      <p:sp>
        <p:nvSpPr>
          <p:cNvPr id="2" name="Title 1"/>
          <p:cNvSpPr>
            <a:spLocks noGrp="1"/>
          </p:cNvSpPr>
          <p:nvPr>
            <p:ph type="ctrTitle"/>
          </p:nvPr>
        </p:nvSpPr>
        <p:spPr>
          <a:xfrm>
            <a:off x="549581" y="1839991"/>
            <a:ext cx="10289600" cy="1462000"/>
          </a:xfrm>
        </p:spPr>
        <p:txBody>
          <a:bodyPr/>
          <a:lstStyle/>
          <a:p>
            <a:r>
              <a:rPr lang="en-US" sz="5867" dirty="0">
                <a:solidFill>
                  <a:schemeClr val="tx1"/>
                </a:solidFill>
              </a:rPr>
              <a:t>Unit 5: INVENTIONS</a:t>
            </a:r>
            <a:br>
              <a:rPr lang="en-US" dirty="0">
                <a:solidFill>
                  <a:schemeClr val="tx1"/>
                </a:solidFill>
              </a:rPr>
            </a:br>
            <a:r>
              <a:rPr lang="en-US" sz="4267" dirty="0">
                <a:solidFill>
                  <a:schemeClr val="tx1"/>
                </a:solidFill>
              </a:rPr>
              <a:t>Lesson 6: Writing</a:t>
            </a:r>
            <a:br>
              <a:rPr lang="en-US" sz="4267" dirty="0">
                <a:solidFill>
                  <a:schemeClr val="tx1"/>
                </a:solidFill>
              </a:rPr>
            </a:br>
            <a:br>
              <a:rPr lang="en-US" sz="4267" dirty="0">
                <a:solidFill>
                  <a:schemeClr val="tx1"/>
                </a:solidFill>
              </a:rPr>
            </a:br>
            <a:endParaRPr lang="en-US" sz="4267" dirty="0">
              <a:solidFill>
                <a:schemeClr val="tx1"/>
              </a:solidFill>
            </a:endParaRPr>
          </a:p>
        </p:txBody>
      </p:sp>
      <p:sp>
        <p:nvSpPr>
          <p:cNvPr id="7" name="Google Shape;97;p2"/>
          <p:cNvSpPr txBox="1"/>
          <p:nvPr/>
        </p:nvSpPr>
        <p:spPr>
          <a:xfrm>
            <a:off x="1976314" y="3630993"/>
            <a:ext cx="8491745" cy="584735"/>
          </a:xfrm>
          <a:prstGeom prst="rect">
            <a:avLst/>
          </a:prstGeom>
          <a:noFill/>
          <a:ln>
            <a:noFill/>
          </a:ln>
        </p:spPr>
        <p:txBody>
          <a:bodyPr spcFirstLastPara="1" wrap="square" lIns="91425" tIns="45700" rIns="91425" bIns="45700" anchor="t" anchorCtr="0">
            <a:spAutoFit/>
          </a:bodyPr>
          <a:lstStyle/>
          <a:p>
            <a:pPr algn="ctr" defTabSz="1219170"/>
            <a:r>
              <a:rPr lang="en-US" sz="3200" b="1" i="1" dirty="0">
                <a:solidFill>
                  <a:srgbClr val="0070C0"/>
                </a:solidFill>
                <a:latin typeface="Public Sans" panose="020B0604020202020204" charset="0"/>
                <a:ea typeface="Calibri"/>
                <a:cs typeface="Calibri"/>
                <a:sym typeface="Calibri"/>
              </a:rPr>
              <a:t>Writing about the benefits of an invention</a:t>
            </a:r>
          </a:p>
        </p:txBody>
      </p:sp>
    </p:spTree>
    <p:extLst>
      <p:ext uri="{BB962C8B-B14F-4D97-AF65-F5344CB8AC3E}">
        <p14:creationId xmlns:p14="http://schemas.microsoft.com/office/powerpoint/2010/main" val="2470877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p:nvPr/>
        </p:nvSpPr>
        <p:spPr>
          <a:xfrm>
            <a:off x="1466118" y="1136411"/>
            <a:ext cx="10201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Draw a diagram.</a:t>
            </a:r>
            <a:endParaRPr sz="2400" b="1">
              <a:solidFill>
                <a:schemeClr val="dk1"/>
              </a:solidFill>
              <a:latin typeface="Arial"/>
              <a:ea typeface="Arial"/>
              <a:cs typeface="Arial"/>
              <a:sym typeface="Arial"/>
            </a:endParaRPr>
          </a:p>
        </p:txBody>
      </p:sp>
      <p:sp>
        <p:nvSpPr>
          <p:cNvPr id="208" name="Google Shape;208;p11"/>
          <p:cNvSpPr txBox="1"/>
          <p:nvPr/>
        </p:nvSpPr>
        <p:spPr>
          <a:xfrm>
            <a:off x="4281036" y="102438"/>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tx1"/>
                </a:solidFill>
                <a:sym typeface="Arial"/>
              </a:rPr>
              <a:t>PRE-WRITING</a:t>
            </a:r>
            <a:endParaRPr dirty="0">
              <a:solidFill>
                <a:schemeClr val="tx1"/>
              </a:solidFill>
            </a:endParaRPr>
          </a:p>
        </p:txBody>
      </p:sp>
      <p:sp>
        <p:nvSpPr>
          <p:cNvPr id="209" name="Google Shape;209;p11"/>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0" name="Google Shape;210;p11"/>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11" name="Google Shape;211;p11"/>
          <p:cNvSpPr/>
          <p:nvPr/>
        </p:nvSpPr>
        <p:spPr>
          <a:xfrm>
            <a:off x="846281" y="2410182"/>
            <a:ext cx="5871042"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Choose an invention from the unit,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keep it secret.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Draw a diagram in a notebook or on a piece of paper, listing some benefits or uses of the invention.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 in groups, swap the diagrams with others.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Take turns reading the diagrams and guessing the inventions.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sp>
        <p:nvSpPr>
          <p:cNvPr id="212" name="Google Shape;212;p11"/>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13" name="Google Shape;213;p11"/>
          <p:cNvGraphicFramePr/>
          <p:nvPr/>
        </p:nvGraphicFramePr>
        <p:xfrm>
          <a:off x="6979528" y="1265364"/>
          <a:ext cx="4714818" cy="5059423"/>
        </p:xfrm>
        <a:graphic>
          <a:graphicData uri="http://schemas.openxmlformats.org/presentationml/2006/ole">
            <mc:AlternateContent xmlns:mc="http://schemas.openxmlformats.org/markup-compatibility/2006">
              <mc:Choice xmlns:v="urn:schemas-microsoft-com:vml" Requires="v">
                <p:oleObj r:id="rId3" imgW="4714818" imgH="5059423" progId="Paint.Picture">
                  <p:embed/>
                </p:oleObj>
              </mc:Choice>
              <mc:Fallback>
                <p:oleObj r:id="rId3" imgW="4714818" imgH="5059423" progId="Paint.Picture">
                  <p:embed/>
                  <p:pic>
                    <p:nvPicPr>
                      <p:cNvPr id="213" name="Google Shape;213;p11"/>
                      <p:cNvPicPr preferRelativeResize="0"/>
                      <p:nvPr/>
                    </p:nvPicPr>
                    <p:blipFill rotWithShape="1">
                      <a:blip r:embed="rId4">
                        <a:alphaModFix/>
                      </a:blip>
                      <a:srcRect/>
                      <a:stretch/>
                    </p:blipFill>
                    <p:spPr>
                      <a:xfrm>
                        <a:off x="6979528" y="1265364"/>
                        <a:ext cx="4714818" cy="5059423"/>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12"/>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2"/>
          <p:cNvSpPr/>
          <p:nvPr/>
        </p:nvSpPr>
        <p:spPr>
          <a:xfrm>
            <a:off x="1739589" y="2062974"/>
            <a:ext cx="3674120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23" name="Google Shape;223;p12"/>
          <p:cNvGraphicFramePr/>
          <p:nvPr/>
        </p:nvGraphicFramePr>
        <p:xfrm>
          <a:off x="3032747" y="1699559"/>
          <a:ext cx="6200078" cy="4477834"/>
        </p:xfrm>
        <a:graphic>
          <a:graphicData uri="http://schemas.openxmlformats.org/presentationml/2006/ole">
            <mc:AlternateContent xmlns:mc="http://schemas.openxmlformats.org/markup-compatibility/2006">
              <mc:Choice xmlns:v="urn:schemas-microsoft-com:vml" Requires="v">
                <p:oleObj r:id="rId3" imgW="6200078" imgH="4477834" progId="Paint.Picture">
                  <p:embed/>
                </p:oleObj>
              </mc:Choice>
              <mc:Fallback>
                <p:oleObj r:id="rId3" imgW="6200078" imgH="4477834" progId="Paint.Picture">
                  <p:embed/>
                  <p:pic>
                    <p:nvPicPr>
                      <p:cNvPr id="223" name="Google Shape;223;p12"/>
                      <p:cNvPicPr preferRelativeResize="0"/>
                      <p:nvPr/>
                    </p:nvPicPr>
                    <p:blipFill rotWithShape="1">
                      <a:blip r:embed="rId4">
                        <a:alphaModFix/>
                      </a:blip>
                      <a:srcRect/>
                      <a:stretch/>
                    </p:blipFill>
                    <p:spPr>
                      <a:xfrm>
                        <a:off x="3032747" y="1699559"/>
                        <a:ext cx="6200078" cy="4477834"/>
                      </a:xfrm>
                      <a:prstGeom prst="rect">
                        <a:avLst/>
                      </a:prstGeom>
                      <a:noFill/>
                      <a:ln>
                        <a:noFill/>
                      </a:ln>
                    </p:spPr>
                  </p:pic>
                </p:oleObj>
              </mc:Fallback>
            </mc:AlternateContent>
          </a:graphicData>
        </a:graphic>
      </p:graphicFrame>
      <p:sp>
        <p:nvSpPr>
          <p:cNvPr id="7" name="Google Shape;231;p13"/>
          <p:cNvSpPr txBox="1"/>
          <p:nvPr/>
        </p:nvSpPr>
        <p:spPr>
          <a:xfrm>
            <a:off x="4396843" y="37037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tx1"/>
                </a:solidFill>
                <a:sym typeface="Arial"/>
              </a:rPr>
              <a:t>PRE-WRITING</a:t>
            </a:r>
            <a:endParaRP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48" y="603073"/>
            <a:ext cx="6173061" cy="5782483"/>
          </a:xfrm>
          <a:prstGeom prst="rect">
            <a:avLst/>
          </a:prstGeom>
        </p:spPr>
      </p:pic>
    </p:spTree>
    <p:extLst>
      <p:ext uri="{BB962C8B-B14F-4D97-AF65-F5344CB8AC3E}">
        <p14:creationId xmlns:p14="http://schemas.microsoft.com/office/powerpoint/2010/main" val="583163454"/>
      </p:ext>
    </p:extLst>
  </p:cSld>
  <p:clrMapOvr>
    <a:masterClrMapping/>
  </p:clrMapOvr>
  <p:transition spd="slow">
    <p:push dir="u"/>
    <p:sndAc>
      <p:stSnd>
        <p:snd r:embed="rId2" name="laser.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0" y="0"/>
            <a:ext cx="12192000" cy="499817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defRPr/>
            </a:pPr>
            <a:endParaRPr lang="es-ES" sz="1800" kern="1200">
              <a:solidFill>
                <a:prstClr val="white"/>
              </a:solidFill>
              <a:latin typeface="Calibri"/>
            </a:endParaRPr>
          </a:p>
        </p:txBody>
      </p:sp>
      <p:cxnSp>
        <p:nvCxnSpPr>
          <p:cNvPr id="8" name="7 Conector recto"/>
          <p:cNvCxnSpPr/>
          <p:nvPr/>
        </p:nvCxnSpPr>
        <p:spPr>
          <a:xfrm flipH="1">
            <a:off x="6102350" y="5157789"/>
            <a:ext cx="33338" cy="179863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078" name="19 Imagen"/>
          <p:cNvPicPr>
            <a:picLocks noChangeAspect="1"/>
          </p:cNvPicPr>
          <p:nvPr/>
        </p:nvPicPr>
        <p:blipFill>
          <a:blip r:embed="rId4">
            <a:extLst>
              <a:ext uri="{28A0092B-C50C-407E-A947-70E740481C1C}">
                <a14:useLocalDpi xmlns:a14="http://schemas.microsoft.com/office/drawing/2010/main" val="0"/>
              </a:ext>
            </a:extLst>
          </a:blip>
          <a:srcRect b="46652"/>
          <a:stretch>
            <a:fillRect/>
          </a:stretch>
        </p:blipFill>
        <p:spPr bwMode="auto">
          <a:xfrm>
            <a:off x="1" y="4429848"/>
            <a:ext cx="12192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2028104" y="335873"/>
            <a:ext cx="7848600" cy="728663"/>
          </a:xfrm>
          <a:prstGeom prst="roundRect">
            <a:avLst/>
          </a:prstGeom>
          <a:ln>
            <a:solidFill>
              <a:srgbClr val="FFC000"/>
            </a:solidFill>
          </a:ln>
        </p:spPr>
        <p:style>
          <a:lnRef idx="3">
            <a:schemeClr val="lt1"/>
          </a:lnRef>
          <a:fillRef idx="1">
            <a:schemeClr val="dk1"/>
          </a:fillRef>
          <a:effectRef idx="1">
            <a:schemeClr val="dk1"/>
          </a:effectRef>
          <a:fontRef idx="minor">
            <a:schemeClr val="lt1"/>
          </a:fontRef>
        </p:style>
        <p:txBody>
          <a:bodyPr anchor="ctr"/>
          <a:lstStyle/>
          <a:p>
            <a:pPr algn="ctr">
              <a:buClrTx/>
              <a:defRPr/>
            </a:pPr>
            <a:r>
              <a:rPr lang="es-ES_tradnl" sz="2800" kern="1200" dirty="0" err="1">
                <a:solidFill>
                  <a:prstClr val="white"/>
                </a:solidFill>
                <a:latin typeface="Comic Sans MS" panose="030F0702030302020204" pitchFamily="66" charset="0"/>
              </a:rPr>
              <a:t>Rewrite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the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sentence</a:t>
            </a:r>
            <a:r>
              <a:rPr lang="es-ES_tradnl" sz="2800" kern="1200" dirty="0">
                <a:solidFill>
                  <a:prstClr val="white"/>
                </a:solidFill>
                <a:latin typeface="Comic Sans MS" panose="030F0702030302020204" pitchFamily="66" charset="0"/>
              </a:rPr>
              <a:t>:</a:t>
            </a:r>
          </a:p>
        </p:txBody>
      </p:sp>
      <p:sp>
        <p:nvSpPr>
          <p:cNvPr id="17" name="16 CuadroTexto"/>
          <p:cNvSpPr txBox="1">
            <a:spLocks noChangeArrowheads="1"/>
          </p:cNvSpPr>
          <p:nvPr/>
        </p:nvSpPr>
        <p:spPr bwMode="auto">
          <a:xfrm>
            <a:off x="1489580" y="2022032"/>
            <a:ext cx="9673503"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pPr>
            <a:r>
              <a:rPr lang="en-US" altLang="en-US" sz="2800" b="1" kern="1200" dirty="0">
                <a:latin typeface="Comic Sans MS" panose="030F0702030302020204" pitchFamily="66" charset="0"/>
              </a:rPr>
              <a:t>AI helps drivers to find the best routes in transport.</a:t>
            </a:r>
          </a:p>
          <a:p>
            <a:pPr fontAlgn="base">
              <a:spcBef>
                <a:spcPct val="0"/>
              </a:spcBef>
              <a:spcAft>
                <a:spcPct val="0"/>
              </a:spcAft>
              <a:buClrTx/>
            </a:pPr>
            <a:r>
              <a:rPr lang="en-US" altLang="en-US" sz="2800" kern="1200" dirty="0">
                <a:latin typeface="Comic Sans MS" panose="030F0702030302020204" pitchFamily="66" charset="0"/>
              </a:rPr>
              <a:t>-&gt; Helping ….</a:t>
            </a:r>
          </a:p>
        </p:txBody>
      </p:sp>
      <p:sp>
        <p:nvSpPr>
          <p:cNvPr id="16" name="16 CuadroTexto"/>
          <p:cNvSpPr txBox="1">
            <a:spLocks noChangeArrowheads="1"/>
          </p:cNvSpPr>
          <p:nvPr/>
        </p:nvSpPr>
        <p:spPr bwMode="auto">
          <a:xfrm>
            <a:off x="1489580" y="3126528"/>
            <a:ext cx="9673503"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r>
              <a:rPr lang="en-US" sz="2800" i="1" dirty="0">
                <a:solidFill>
                  <a:srgbClr val="FF0000"/>
                </a:solidFill>
                <a:latin typeface="Calibri"/>
                <a:ea typeface="Calibri"/>
                <a:cs typeface="Calibri"/>
                <a:sym typeface="Calibri"/>
              </a:rPr>
              <a:t>→ Helping drivers to find the best routes is one of the benefits of AI in transport.</a:t>
            </a:r>
            <a:endParaRPr lang="en-US" sz="2800" dirty="0">
              <a:solidFill>
                <a:srgbClr val="FF0000"/>
              </a:solidFill>
            </a:endParaRPr>
          </a:p>
        </p:txBody>
      </p:sp>
      <p:pic>
        <p:nvPicPr>
          <p:cNvPr id="2" name="30s countdow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28658" y="617190"/>
            <a:ext cx="2211388" cy="1243906"/>
          </a:xfrm>
          <a:prstGeom prst="rect">
            <a:avLst/>
          </a:prstGeom>
        </p:spPr>
      </p:pic>
    </p:spTree>
    <p:extLst>
      <p:ext uri="{BB962C8B-B14F-4D97-AF65-F5344CB8AC3E}">
        <p14:creationId xmlns:p14="http://schemas.microsoft.com/office/powerpoint/2010/main" val="78270097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vol="80000">
                <p:cTn id="14" fill="hold" display="0">
                  <p:stCondLst>
                    <p:cond delay="indefinite"/>
                  </p:stCondLst>
                </p:cTn>
                <p:tgtEl>
                  <p:spTgt spid="2"/>
                </p:tgtEl>
              </p:cMediaNode>
            </p:video>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0" y="0"/>
            <a:ext cx="12192000" cy="499817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defRPr/>
            </a:pPr>
            <a:endParaRPr lang="es-ES" sz="1800" kern="1200">
              <a:solidFill>
                <a:prstClr val="white"/>
              </a:solidFill>
              <a:latin typeface="Calibri"/>
            </a:endParaRPr>
          </a:p>
        </p:txBody>
      </p:sp>
      <p:cxnSp>
        <p:nvCxnSpPr>
          <p:cNvPr id="8" name="7 Conector recto"/>
          <p:cNvCxnSpPr/>
          <p:nvPr/>
        </p:nvCxnSpPr>
        <p:spPr>
          <a:xfrm flipH="1">
            <a:off x="6102350" y="5157789"/>
            <a:ext cx="33338" cy="179863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078" name="19 Imagen"/>
          <p:cNvPicPr>
            <a:picLocks noChangeAspect="1"/>
          </p:cNvPicPr>
          <p:nvPr/>
        </p:nvPicPr>
        <p:blipFill>
          <a:blip r:embed="rId4">
            <a:extLst>
              <a:ext uri="{28A0092B-C50C-407E-A947-70E740481C1C}">
                <a14:useLocalDpi xmlns:a14="http://schemas.microsoft.com/office/drawing/2010/main" val="0"/>
              </a:ext>
            </a:extLst>
          </a:blip>
          <a:srcRect b="46652"/>
          <a:stretch>
            <a:fillRect/>
          </a:stretch>
        </p:blipFill>
        <p:spPr bwMode="auto">
          <a:xfrm>
            <a:off x="1" y="4429848"/>
            <a:ext cx="12192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2028104" y="335873"/>
            <a:ext cx="7848600" cy="728663"/>
          </a:xfrm>
          <a:prstGeom prst="roundRect">
            <a:avLst/>
          </a:prstGeom>
          <a:ln>
            <a:solidFill>
              <a:srgbClr val="FFC000"/>
            </a:solidFill>
          </a:ln>
        </p:spPr>
        <p:style>
          <a:lnRef idx="3">
            <a:schemeClr val="lt1"/>
          </a:lnRef>
          <a:fillRef idx="1">
            <a:schemeClr val="dk1"/>
          </a:fillRef>
          <a:effectRef idx="1">
            <a:schemeClr val="dk1"/>
          </a:effectRef>
          <a:fontRef idx="minor">
            <a:schemeClr val="lt1"/>
          </a:fontRef>
        </p:style>
        <p:txBody>
          <a:bodyPr anchor="ctr"/>
          <a:lstStyle/>
          <a:p>
            <a:pPr algn="ctr">
              <a:buClrTx/>
              <a:defRPr/>
            </a:pPr>
            <a:r>
              <a:rPr lang="es-ES_tradnl" sz="2800" kern="1200" dirty="0" err="1">
                <a:solidFill>
                  <a:prstClr val="white"/>
                </a:solidFill>
                <a:latin typeface="Comic Sans MS" panose="030F0702030302020204" pitchFamily="66" charset="0"/>
              </a:rPr>
              <a:t>Rewrite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the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sentence</a:t>
            </a:r>
            <a:r>
              <a:rPr lang="es-ES_tradnl" sz="2800" kern="1200" dirty="0">
                <a:solidFill>
                  <a:prstClr val="white"/>
                </a:solidFill>
                <a:latin typeface="Comic Sans MS" panose="030F0702030302020204" pitchFamily="66" charset="0"/>
              </a:rPr>
              <a:t>:</a:t>
            </a:r>
          </a:p>
        </p:txBody>
      </p:sp>
      <p:sp>
        <p:nvSpPr>
          <p:cNvPr id="17" name="16 CuadroTexto"/>
          <p:cNvSpPr txBox="1">
            <a:spLocks noChangeArrowheads="1"/>
          </p:cNvSpPr>
          <p:nvPr/>
        </p:nvSpPr>
        <p:spPr bwMode="auto">
          <a:xfrm>
            <a:off x="1489580" y="2022032"/>
            <a:ext cx="9673503"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buClrTx/>
            </a:pPr>
            <a:r>
              <a:rPr lang="en-US" altLang="en-US" sz="2800" b="1" kern="1200" dirty="0">
                <a:latin typeface="Comic Sans MS" panose="030F0702030302020204" pitchFamily="66" charset="0"/>
              </a:rPr>
              <a:t>Vacuum cleaners allow us to clean the house quickly.</a:t>
            </a:r>
          </a:p>
          <a:p>
            <a:pPr fontAlgn="base">
              <a:spcBef>
                <a:spcPct val="0"/>
              </a:spcBef>
              <a:spcAft>
                <a:spcPct val="0"/>
              </a:spcAft>
              <a:buClrTx/>
            </a:pPr>
            <a:r>
              <a:rPr lang="en-US" altLang="en-US" sz="2800" kern="1200" dirty="0">
                <a:latin typeface="Comic Sans MS" panose="030F0702030302020204" pitchFamily="66" charset="0"/>
              </a:rPr>
              <a:t>-&gt; Vacuum cleaners ….</a:t>
            </a:r>
          </a:p>
        </p:txBody>
      </p:sp>
      <p:sp>
        <p:nvSpPr>
          <p:cNvPr id="16" name="16 CuadroTexto"/>
          <p:cNvSpPr txBox="1">
            <a:spLocks noChangeArrowheads="1"/>
          </p:cNvSpPr>
          <p:nvPr/>
        </p:nvSpPr>
        <p:spPr bwMode="auto">
          <a:xfrm>
            <a:off x="1489580" y="3126528"/>
            <a:ext cx="9673503"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r>
              <a:rPr lang="en-US" sz="2800" i="1" dirty="0">
                <a:solidFill>
                  <a:srgbClr val="FF0000"/>
                </a:solidFill>
                <a:latin typeface="Calibri"/>
                <a:ea typeface="Calibri"/>
                <a:cs typeface="Calibri"/>
                <a:sym typeface="Calibri"/>
              </a:rPr>
              <a:t>→ Vacuum cleaners are useful for cleaning / in cleaning the house quickly.</a:t>
            </a:r>
          </a:p>
        </p:txBody>
      </p:sp>
      <p:pic>
        <p:nvPicPr>
          <p:cNvPr id="2" name="30s countdow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28658" y="617190"/>
            <a:ext cx="2211388" cy="1243906"/>
          </a:xfrm>
          <a:prstGeom prst="rect">
            <a:avLst/>
          </a:prstGeom>
        </p:spPr>
      </p:pic>
    </p:spTree>
    <p:extLst>
      <p:ext uri="{BB962C8B-B14F-4D97-AF65-F5344CB8AC3E}">
        <p14:creationId xmlns:p14="http://schemas.microsoft.com/office/powerpoint/2010/main" val="7831529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vol="80000">
                <p:cTn id="14" fill="hold" display="0">
                  <p:stCondLst>
                    <p:cond delay="indefinite"/>
                  </p:stCondLst>
                </p:cTn>
                <p:tgtEl>
                  <p:spTgt spid="2"/>
                </p:tgtEl>
              </p:cMediaNode>
            </p:video>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0" y="0"/>
            <a:ext cx="12192000" cy="499817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defRPr/>
            </a:pPr>
            <a:endParaRPr lang="es-ES" sz="1800" kern="1200">
              <a:solidFill>
                <a:prstClr val="white"/>
              </a:solidFill>
              <a:latin typeface="Calibri"/>
            </a:endParaRPr>
          </a:p>
        </p:txBody>
      </p:sp>
      <p:cxnSp>
        <p:nvCxnSpPr>
          <p:cNvPr id="8" name="7 Conector recto"/>
          <p:cNvCxnSpPr/>
          <p:nvPr/>
        </p:nvCxnSpPr>
        <p:spPr>
          <a:xfrm flipH="1">
            <a:off x="6102350" y="5157789"/>
            <a:ext cx="33338" cy="179863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078" name="19 Imagen"/>
          <p:cNvPicPr>
            <a:picLocks noChangeAspect="1"/>
          </p:cNvPicPr>
          <p:nvPr/>
        </p:nvPicPr>
        <p:blipFill>
          <a:blip r:embed="rId4">
            <a:extLst>
              <a:ext uri="{28A0092B-C50C-407E-A947-70E740481C1C}">
                <a14:useLocalDpi xmlns:a14="http://schemas.microsoft.com/office/drawing/2010/main" val="0"/>
              </a:ext>
            </a:extLst>
          </a:blip>
          <a:srcRect b="46652"/>
          <a:stretch>
            <a:fillRect/>
          </a:stretch>
        </p:blipFill>
        <p:spPr bwMode="auto">
          <a:xfrm>
            <a:off x="1" y="4429848"/>
            <a:ext cx="12192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2028104" y="335873"/>
            <a:ext cx="7848600" cy="728663"/>
          </a:xfrm>
          <a:prstGeom prst="roundRect">
            <a:avLst/>
          </a:prstGeom>
          <a:ln>
            <a:solidFill>
              <a:srgbClr val="FFC000"/>
            </a:solidFill>
          </a:ln>
        </p:spPr>
        <p:style>
          <a:lnRef idx="3">
            <a:schemeClr val="lt1"/>
          </a:lnRef>
          <a:fillRef idx="1">
            <a:schemeClr val="dk1"/>
          </a:fillRef>
          <a:effectRef idx="1">
            <a:schemeClr val="dk1"/>
          </a:effectRef>
          <a:fontRef idx="minor">
            <a:schemeClr val="lt1"/>
          </a:fontRef>
        </p:style>
        <p:txBody>
          <a:bodyPr anchor="ctr"/>
          <a:lstStyle/>
          <a:p>
            <a:pPr algn="ctr">
              <a:buClrTx/>
              <a:defRPr/>
            </a:pPr>
            <a:r>
              <a:rPr lang="es-ES_tradnl" sz="2800" kern="1200" dirty="0" err="1">
                <a:solidFill>
                  <a:prstClr val="white"/>
                </a:solidFill>
                <a:latin typeface="Comic Sans MS" panose="030F0702030302020204" pitchFamily="66" charset="0"/>
              </a:rPr>
              <a:t>Rewrite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the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sentence</a:t>
            </a:r>
            <a:r>
              <a:rPr lang="es-ES_tradnl" sz="2800" kern="1200" dirty="0">
                <a:solidFill>
                  <a:prstClr val="white"/>
                </a:solidFill>
                <a:latin typeface="Comic Sans MS" panose="030F0702030302020204" pitchFamily="66" charset="0"/>
              </a:rPr>
              <a:t>:</a:t>
            </a:r>
          </a:p>
        </p:txBody>
      </p:sp>
      <p:sp>
        <p:nvSpPr>
          <p:cNvPr id="17" name="16 CuadroTexto"/>
          <p:cNvSpPr txBox="1">
            <a:spLocks noChangeArrowheads="1"/>
          </p:cNvSpPr>
          <p:nvPr/>
        </p:nvSpPr>
        <p:spPr bwMode="auto">
          <a:xfrm>
            <a:off x="1489580" y="2022032"/>
            <a:ext cx="9673503"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Tx/>
            </a:pPr>
            <a:r>
              <a:rPr lang="en-US" altLang="en-US" sz="2800" b="1" kern="1200" dirty="0">
                <a:latin typeface="Comic Sans MS" panose="030F0702030302020204" pitchFamily="66" charset="0"/>
              </a:rPr>
              <a:t>Smartphones are used for learning languages.</a:t>
            </a:r>
          </a:p>
          <a:p>
            <a:pPr fontAlgn="base">
              <a:spcBef>
                <a:spcPct val="0"/>
              </a:spcBef>
              <a:spcAft>
                <a:spcPct val="0"/>
              </a:spcAft>
              <a:buClrTx/>
            </a:pPr>
            <a:r>
              <a:rPr lang="en-US" altLang="en-US" sz="2800" kern="1200" dirty="0">
                <a:latin typeface="Comic Sans MS" panose="030F0702030302020204" pitchFamily="66" charset="0"/>
              </a:rPr>
              <a:t>-&gt; Smartphones ….</a:t>
            </a:r>
          </a:p>
        </p:txBody>
      </p:sp>
      <p:sp>
        <p:nvSpPr>
          <p:cNvPr id="16" name="16 CuadroTexto"/>
          <p:cNvSpPr txBox="1">
            <a:spLocks noChangeArrowheads="1"/>
          </p:cNvSpPr>
          <p:nvPr/>
        </p:nvSpPr>
        <p:spPr bwMode="auto">
          <a:xfrm>
            <a:off x="1489580" y="3126528"/>
            <a:ext cx="9673503"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r>
              <a:rPr lang="en-US" sz="2800" i="1" dirty="0">
                <a:solidFill>
                  <a:srgbClr val="FF0000"/>
                </a:solidFill>
                <a:latin typeface="Calibri"/>
                <a:ea typeface="Calibri"/>
                <a:cs typeface="Calibri"/>
                <a:sym typeface="Calibri"/>
              </a:rPr>
              <a:t>→ Smartphones help us to learn languages.</a:t>
            </a:r>
            <a:endParaRPr lang="en-US" sz="2800" dirty="0">
              <a:solidFill>
                <a:srgbClr val="FF0000"/>
              </a:solidFill>
            </a:endParaRPr>
          </a:p>
        </p:txBody>
      </p:sp>
      <p:pic>
        <p:nvPicPr>
          <p:cNvPr id="2" name="30s countdow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28658" y="617190"/>
            <a:ext cx="2211388" cy="1243906"/>
          </a:xfrm>
          <a:prstGeom prst="rect">
            <a:avLst/>
          </a:prstGeom>
        </p:spPr>
      </p:pic>
    </p:spTree>
    <p:extLst>
      <p:ext uri="{BB962C8B-B14F-4D97-AF65-F5344CB8AC3E}">
        <p14:creationId xmlns:p14="http://schemas.microsoft.com/office/powerpoint/2010/main" val="14971966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vol="80000">
                <p:cTn id="14" fill="hold" display="0">
                  <p:stCondLst>
                    <p:cond delay="indefinite"/>
                  </p:stCondLst>
                </p:cTn>
                <p:tgtEl>
                  <p:spTgt spid="2"/>
                </p:tgtEl>
              </p:cMediaNode>
            </p:video>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0" y="0"/>
            <a:ext cx="12192000" cy="4998173"/>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defRPr/>
            </a:pPr>
            <a:endParaRPr lang="es-ES" sz="1800" kern="1200">
              <a:solidFill>
                <a:prstClr val="white"/>
              </a:solidFill>
              <a:latin typeface="Calibri"/>
            </a:endParaRPr>
          </a:p>
        </p:txBody>
      </p:sp>
      <p:cxnSp>
        <p:nvCxnSpPr>
          <p:cNvPr id="8" name="7 Conector recto"/>
          <p:cNvCxnSpPr/>
          <p:nvPr/>
        </p:nvCxnSpPr>
        <p:spPr>
          <a:xfrm flipH="1">
            <a:off x="6102350" y="5157789"/>
            <a:ext cx="33338" cy="179863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078" name="19 Imagen"/>
          <p:cNvPicPr>
            <a:picLocks noChangeAspect="1"/>
          </p:cNvPicPr>
          <p:nvPr/>
        </p:nvPicPr>
        <p:blipFill>
          <a:blip r:embed="rId4">
            <a:extLst>
              <a:ext uri="{28A0092B-C50C-407E-A947-70E740481C1C}">
                <a14:useLocalDpi xmlns:a14="http://schemas.microsoft.com/office/drawing/2010/main" val="0"/>
              </a:ext>
            </a:extLst>
          </a:blip>
          <a:srcRect b="46652"/>
          <a:stretch>
            <a:fillRect/>
          </a:stretch>
        </p:blipFill>
        <p:spPr bwMode="auto">
          <a:xfrm>
            <a:off x="1" y="4429848"/>
            <a:ext cx="121920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2028104" y="335873"/>
            <a:ext cx="7848600" cy="728663"/>
          </a:xfrm>
          <a:prstGeom prst="roundRect">
            <a:avLst/>
          </a:prstGeom>
          <a:ln>
            <a:solidFill>
              <a:srgbClr val="FFC000"/>
            </a:solidFill>
          </a:ln>
        </p:spPr>
        <p:style>
          <a:lnRef idx="3">
            <a:schemeClr val="lt1"/>
          </a:lnRef>
          <a:fillRef idx="1">
            <a:schemeClr val="dk1"/>
          </a:fillRef>
          <a:effectRef idx="1">
            <a:schemeClr val="dk1"/>
          </a:effectRef>
          <a:fontRef idx="minor">
            <a:schemeClr val="lt1"/>
          </a:fontRef>
        </p:style>
        <p:txBody>
          <a:bodyPr anchor="ctr"/>
          <a:lstStyle/>
          <a:p>
            <a:pPr algn="ctr">
              <a:buClrTx/>
              <a:defRPr/>
            </a:pPr>
            <a:r>
              <a:rPr lang="es-ES_tradnl" sz="2800" kern="1200" dirty="0" err="1">
                <a:solidFill>
                  <a:prstClr val="white"/>
                </a:solidFill>
                <a:latin typeface="Comic Sans MS" panose="030F0702030302020204" pitchFamily="66" charset="0"/>
              </a:rPr>
              <a:t>Rewrite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the</a:t>
            </a:r>
            <a:r>
              <a:rPr lang="es-ES_tradnl" sz="2800" kern="1200" dirty="0">
                <a:solidFill>
                  <a:prstClr val="white"/>
                </a:solidFill>
                <a:latin typeface="Comic Sans MS" panose="030F0702030302020204" pitchFamily="66" charset="0"/>
              </a:rPr>
              <a:t> </a:t>
            </a:r>
            <a:r>
              <a:rPr lang="es-ES_tradnl" sz="2800" kern="1200" dirty="0" err="1">
                <a:solidFill>
                  <a:prstClr val="white"/>
                </a:solidFill>
                <a:latin typeface="Comic Sans MS" panose="030F0702030302020204" pitchFamily="66" charset="0"/>
              </a:rPr>
              <a:t>sentence</a:t>
            </a:r>
            <a:r>
              <a:rPr lang="es-ES_tradnl" sz="2800" kern="1200" dirty="0">
                <a:solidFill>
                  <a:prstClr val="white"/>
                </a:solidFill>
                <a:latin typeface="Comic Sans MS" panose="030F0702030302020204" pitchFamily="66" charset="0"/>
              </a:rPr>
              <a:t>:</a:t>
            </a:r>
          </a:p>
        </p:txBody>
      </p:sp>
      <p:sp>
        <p:nvSpPr>
          <p:cNvPr id="17" name="16 CuadroTexto"/>
          <p:cNvSpPr txBox="1">
            <a:spLocks noChangeArrowheads="1"/>
          </p:cNvSpPr>
          <p:nvPr/>
        </p:nvSpPr>
        <p:spPr bwMode="auto">
          <a:xfrm>
            <a:off x="1101652" y="2051780"/>
            <a:ext cx="10650466"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Tx/>
            </a:pPr>
            <a:r>
              <a:rPr lang="en-US" altLang="en-US" sz="2800" b="1" kern="1200" dirty="0">
                <a:latin typeface="Comic Sans MS" panose="030F0702030302020204" pitchFamily="66" charset="0"/>
              </a:rPr>
              <a:t>Telephones are useful in communicating over long distances.</a:t>
            </a:r>
          </a:p>
          <a:p>
            <a:pPr fontAlgn="base">
              <a:spcBef>
                <a:spcPct val="0"/>
              </a:spcBef>
              <a:spcAft>
                <a:spcPct val="0"/>
              </a:spcAft>
              <a:buClrTx/>
            </a:pPr>
            <a:r>
              <a:rPr lang="en-US" altLang="en-US" sz="2800" kern="1200" dirty="0">
                <a:latin typeface="Comic Sans MS" panose="030F0702030302020204" pitchFamily="66" charset="0"/>
              </a:rPr>
              <a:t>-&gt; Telephones ….</a:t>
            </a:r>
          </a:p>
        </p:txBody>
      </p:sp>
      <p:sp>
        <p:nvSpPr>
          <p:cNvPr id="16" name="16 CuadroTexto"/>
          <p:cNvSpPr txBox="1">
            <a:spLocks noChangeArrowheads="1"/>
          </p:cNvSpPr>
          <p:nvPr/>
        </p:nvSpPr>
        <p:spPr bwMode="auto">
          <a:xfrm>
            <a:off x="1101652" y="3126528"/>
            <a:ext cx="10650466" cy="9541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r>
              <a:rPr lang="en-US" sz="2800" i="1" dirty="0">
                <a:solidFill>
                  <a:srgbClr val="FF0000"/>
                </a:solidFill>
                <a:latin typeface="Calibri"/>
                <a:ea typeface="Calibri"/>
                <a:cs typeface="Calibri"/>
                <a:sym typeface="Calibri"/>
              </a:rPr>
              <a:t>→ Telephones are used to communicate / for communication / for communicating over long distances.</a:t>
            </a:r>
          </a:p>
        </p:txBody>
      </p:sp>
      <p:pic>
        <p:nvPicPr>
          <p:cNvPr id="2" name="30s countdow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28658" y="617190"/>
            <a:ext cx="2211388" cy="1243906"/>
          </a:xfrm>
          <a:prstGeom prst="rect">
            <a:avLst/>
          </a:prstGeom>
        </p:spPr>
      </p:pic>
    </p:spTree>
    <p:extLst>
      <p:ext uri="{BB962C8B-B14F-4D97-AF65-F5344CB8AC3E}">
        <p14:creationId xmlns:p14="http://schemas.microsoft.com/office/powerpoint/2010/main" val="194299408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
                                        </p:tgtEl>
                                      </p:cBhvr>
                                    </p:cmd>
                                  </p:childTnLst>
                                </p:cTn>
                              </p:par>
                            </p:childTnLst>
                          </p:cTn>
                        </p:par>
                      </p:childTnLst>
                    </p:cTn>
                  </p:par>
                </p:childTnLst>
              </p:cTn>
              <p:nextCondLst>
                <p:cond evt="onClick" delay="0">
                  <p:tgtEl>
                    <p:spTgt spid="2"/>
                  </p:tgtEl>
                </p:cond>
              </p:nextCondLst>
            </p:seq>
            <p:video>
              <p:cMediaNode vol="80000">
                <p:cTn id="14" fill="hold" display="0">
                  <p:stCondLst>
                    <p:cond delay="indefinite"/>
                  </p:stCondLst>
                </p:cTn>
                <p:tgtEl>
                  <p:spTgt spid="2"/>
                </p:tgtEl>
              </p:cMediaNode>
            </p:video>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960000" y="1083135"/>
            <a:ext cx="5747200" cy="2316400"/>
          </a:xfrm>
          <a:prstGeom prst="rect">
            <a:avLst/>
          </a:prstGeom>
        </p:spPr>
        <p:txBody>
          <a:bodyPr spcFirstLastPara="1" wrap="square" lIns="121900" tIns="121900" rIns="121900" bIns="121900" anchor="b" anchorCtr="0">
            <a:noAutofit/>
          </a:bodyPr>
          <a:lstStyle/>
          <a:p>
            <a:pPr lvl="0"/>
            <a:r>
              <a:rPr lang="en-US" dirty="0"/>
              <a:t>While-writing </a:t>
            </a:r>
          </a:p>
        </p:txBody>
      </p:sp>
      <p:sp>
        <p:nvSpPr>
          <p:cNvPr id="176" name="Google Shape;176;p23"/>
          <p:cNvSpPr txBox="1">
            <a:spLocks noGrp="1"/>
          </p:cNvSpPr>
          <p:nvPr>
            <p:ph type="title" idx="2"/>
          </p:nvPr>
        </p:nvSpPr>
        <p:spPr>
          <a:xfrm>
            <a:off x="960000" y="1083135"/>
            <a:ext cx="2311600" cy="1204800"/>
          </a:xfrm>
          <a:prstGeom prst="rect">
            <a:avLst/>
          </a:prstGeom>
        </p:spPr>
        <p:txBody>
          <a:bodyPr spcFirstLastPara="1" wrap="square" lIns="121900" tIns="121900" rIns="121900" bIns="121900" anchor="b" anchorCtr="0">
            <a:noAutofit/>
          </a:bodyPr>
          <a:lstStyle/>
          <a:p>
            <a:r>
              <a:rPr lang="en" dirty="0"/>
              <a:t>03</a:t>
            </a:r>
            <a:endParaRPr dirty="0"/>
          </a:p>
        </p:txBody>
      </p:sp>
      <p:pic>
        <p:nvPicPr>
          <p:cNvPr id="178" name="Google Shape;178;p23"/>
          <p:cNvPicPr preferRelativeResize="0"/>
          <p:nvPr/>
        </p:nvPicPr>
        <p:blipFill rotWithShape="1">
          <a:blip r:embed="rId3">
            <a:alphaModFix/>
          </a:blip>
          <a:srcRect l="14215" t="13864" r="14207" b="21440"/>
          <a:stretch/>
        </p:blipFill>
        <p:spPr>
          <a:xfrm>
            <a:off x="9506769" y="3904011"/>
            <a:ext cx="4998000" cy="4998800"/>
          </a:xfrm>
          <a:prstGeom prst="ellipse">
            <a:avLst/>
          </a:prstGeom>
          <a:noFill/>
          <a:ln>
            <a:noFill/>
          </a:ln>
        </p:spPr>
      </p:pic>
      <p:pic>
        <p:nvPicPr>
          <p:cNvPr id="179" name="Google Shape;179;p23"/>
          <p:cNvPicPr preferRelativeResize="0"/>
          <p:nvPr/>
        </p:nvPicPr>
        <p:blipFill rotWithShape="1">
          <a:blip r:embed="rId4">
            <a:alphaModFix/>
          </a:blip>
          <a:srcRect l="29572" t="16925" r="33690" b="46216"/>
          <a:stretch/>
        </p:blipFill>
        <p:spPr>
          <a:xfrm>
            <a:off x="8236767" y="3859317"/>
            <a:ext cx="2311600" cy="2316400"/>
          </a:xfrm>
          <a:prstGeom prst="ellipse">
            <a:avLst/>
          </a:prstGeom>
          <a:noFill/>
          <a:ln>
            <a:noFill/>
          </a:ln>
        </p:spPr>
      </p:pic>
      <p:sp>
        <p:nvSpPr>
          <p:cNvPr id="180" name="Google Shape;180;p23"/>
          <p:cNvSpPr/>
          <p:nvPr/>
        </p:nvSpPr>
        <p:spPr>
          <a:xfrm rot="5400000">
            <a:off x="3576400" y="-3014000"/>
            <a:ext cx="4269600" cy="4269600"/>
          </a:xfrm>
          <a:prstGeom prst="ellipse">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181" name="Google Shape;181;p23"/>
          <p:cNvSpPr/>
          <p:nvPr/>
        </p:nvSpPr>
        <p:spPr>
          <a:xfrm>
            <a:off x="6847867" y="645287"/>
            <a:ext cx="347200" cy="346800"/>
          </a:xfrm>
          <a:prstGeom prst="ellipse">
            <a:avLst/>
          </a:prstGeom>
          <a:solidFill>
            <a:schemeClr val="dk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Tree>
    <p:extLst>
      <p:ext uri="{BB962C8B-B14F-4D97-AF65-F5344CB8AC3E}">
        <p14:creationId xmlns:p14="http://schemas.microsoft.com/office/powerpoint/2010/main" val="158991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p:nvPr/>
        </p:nvSpPr>
        <p:spPr>
          <a:xfrm>
            <a:off x="1559167" y="1025465"/>
            <a:ext cx="1063283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Write a paragraph (120 - 150 words) to describe benefits of the invention.</a:t>
            </a:r>
            <a:endParaRPr sz="2400" b="1" dirty="0">
              <a:solidFill>
                <a:schemeClr val="dk1"/>
              </a:solidFill>
              <a:latin typeface="Arial"/>
              <a:ea typeface="Arial"/>
              <a:cs typeface="Arial"/>
              <a:sym typeface="Arial"/>
            </a:endParaRPr>
          </a:p>
        </p:txBody>
      </p:sp>
      <p:sp>
        <p:nvSpPr>
          <p:cNvPr id="265" name="Google Shape;265;p15"/>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6" name="Google Shape;266;p15"/>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267" name="Google Shape;267;p15"/>
          <p:cNvPicPr preferRelativeResize="0"/>
          <p:nvPr/>
        </p:nvPicPr>
        <p:blipFill rotWithShape="1">
          <a:blip r:embed="rId3">
            <a:alphaModFix/>
          </a:blip>
          <a:srcRect/>
          <a:stretch/>
        </p:blipFill>
        <p:spPr>
          <a:xfrm>
            <a:off x="3310617" y="2005729"/>
            <a:ext cx="5570766" cy="4366559"/>
          </a:xfrm>
          <a:prstGeom prst="rect">
            <a:avLst/>
          </a:prstGeom>
          <a:noFill/>
          <a:ln>
            <a:noFill/>
          </a:ln>
        </p:spPr>
      </p:pic>
      <p:sp>
        <p:nvSpPr>
          <p:cNvPr id="8" name="Google Shape;274;p16"/>
          <p:cNvSpPr txBox="1"/>
          <p:nvPr/>
        </p:nvSpPr>
        <p:spPr>
          <a:xfrm>
            <a:off x="4147172" y="123262"/>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tx1"/>
                </a:solidFill>
                <a:sym typeface="Arial"/>
              </a:rPr>
              <a:t>WHILE-WRITING</a:t>
            </a:r>
            <a:endParaRP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16"/>
          <p:cNvSpPr txBox="1"/>
          <p:nvPr/>
        </p:nvSpPr>
        <p:spPr>
          <a:xfrm>
            <a:off x="4147172" y="123262"/>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tx1"/>
                </a:solidFill>
                <a:sym typeface="Arial"/>
              </a:rPr>
              <a:t>WHILE-WRITING</a:t>
            </a:r>
            <a:endParaRPr dirty="0">
              <a:solidFill>
                <a:schemeClr val="tx1"/>
              </a:solidFill>
            </a:endParaRPr>
          </a:p>
        </p:txBody>
      </p:sp>
      <p:sp>
        <p:nvSpPr>
          <p:cNvPr id="275" name="Google Shape;275;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76" name="Google Shape;276;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77" name="Google Shape;277;p16"/>
          <p:cNvSpPr txBox="1"/>
          <p:nvPr/>
        </p:nvSpPr>
        <p:spPr>
          <a:xfrm>
            <a:off x="1129601" y="2435499"/>
            <a:ext cx="1018316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a:solidFill>
                  <a:schemeClr val="dk1"/>
                </a:solidFill>
                <a:latin typeface="Calibri"/>
                <a:ea typeface="Calibri"/>
                <a:cs typeface="Calibri"/>
                <a:sym typeface="Calibri"/>
              </a:rPr>
              <a:t>Sample:</a:t>
            </a:r>
            <a:endParaRPr/>
          </a:p>
          <a:p>
            <a:pPr marL="0" marR="0" lvl="0" indent="0" algn="just" rtl="0">
              <a:spcBef>
                <a:spcPts val="0"/>
              </a:spcBef>
              <a:spcAft>
                <a:spcPts val="0"/>
              </a:spcAft>
              <a:buNone/>
            </a:pPr>
            <a:r>
              <a:rPr lang="en-US" sz="2200" i="1">
                <a:solidFill>
                  <a:schemeClr val="dk1"/>
                </a:solidFill>
                <a:latin typeface="Calibri"/>
                <a:ea typeface="Calibri"/>
                <a:cs typeface="Calibri"/>
                <a:sym typeface="Calibri"/>
              </a:rPr>
              <a:t>Electricity is one of the great inventions of the past, because it has brought many benefits for people. First, electricity can be used to light our houses and streets. Without it, the world will be dark and dangerous. Second, electricity is also useful in heating. For example, in cold areas, electric heaters can keep us warm and healthy in long winters. Finally, the most important use of electricity is to run machines. Without electricity, factories, schools and hospitals cannot run normally. Everyone and everything will stop working. Other inventions, such as TVs, computers and robots will become useless without electricity. In conclusion, electricity plays a very important part in our life today and we cannot live without it.</a:t>
            </a:r>
            <a:endParaRPr/>
          </a:p>
        </p:txBody>
      </p:sp>
      <p:sp>
        <p:nvSpPr>
          <p:cNvPr id="278" name="Google Shape;278;p16"/>
          <p:cNvSpPr txBox="1"/>
          <p:nvPr/>
        </p:nvSpPr>
        <p:spPr>
          <a:xfrm>
            <a:off x="1559168" y="1025465"/>
            <a:ext cx="88827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Write a paragraph (120 - 150 words) to describe benefits of the invention.</a:t>
            </a:r>
            <a:endParaRPr sz="24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575540" y="2226027"/>
            <a:ext cx="9403898" cy="52322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Wingdings" panose="05000000000000000000" pitchFamily="2" charset="2"/>
              <a:buChar char="ü"/>
            </a:pPr>
            <a:r>
              <a:rPr lang="en-US" sz="2800" dirty="0">
                <a:solidFill>
                  <a:schemeClr val="dk1"/>
                </a:solidFill>
                <a:latin typeface="Calibri"/>
                <a:ea typeface="Calibri"/>
                <a:cs typeface="Calibri"/>
                <a:sym typeface="Calibri"/>
              </a:rPr>
              <a:t>Write about the benefits of an invention.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960000" y="1083135"/>
            <a:ext cx="6119673" cy="2316400"/>
          </a:xfrm>
          <a:prstGeom prst="rect">
            <a:avLst/>
          </a:prstGeom>
        </p:spPr>
        <p:txBody>
          <a:bodyPr spcFirstLastPara="1" wrap="square" lIns="121900" tIns="121900" rIns="121900" bIns="121900" anchor="b" anchorCtr="0">
            <a:noAutofit/>
          </a:bodyPr>
          <a:lstStyle/>
          <a:p>
            <a:pPr lvl="0"/>
            <a:r>
              <a:rPr lang="en-US" dirty="0"/>
              <a:t>Post-writing</a:t>
            </a:r>
          </a:p>
        </p:txBody>
      </p:sp>
      <p:sp>
        <p:nvSpPr>
          <p:cNvPr id="176" name="Google Shape;176;p23"/>
          <p:cNvSpPr txBox="1">
            <a:spLocks noGrp="1"/>
          </p:cNvSpPr>
          <p:nvPr>
            <p:ph type="title" idx="2"/>
          </p:nvPr>
        </p:nvSpPr>
        <p:spPr>
          <a:xfrm>
            <a:off x="960000" y="1083135"/>
            <a:ext cx="2311600" cy="1204800"/>
          </a:xfrm>
          <a:prstGeom prst="rect">
            <a:avLst/>
          </a:prstGeom>
        </p:spPr>
        <p:txBody>
          <a:bodyPr spcFirstLastPara="1" wrap="square" lIns="121900" tIns="121900" rIns="121900" bIns="121900" anchor="b" anchorCtr="0">
            <a:noAutofit/>
          </a:bodyPr>
          <a:lstStyle/>
          <a:p>
            <a:r>
              <a:rPr lang="en" dirty="0"/>
              <a:t>04</a:t>
            </a:r>
            <a:endParaRPr dirty="0"/>
          </a:p>
        </p:txBody>
      </p:sp>
      <p:pic>
        <p:nvPicPr>
          <p:cNvPr id="178" name="Google Shape;178;p23"/>
          <p:cNvPicPr preferRelativeResize="0"/>
          <p:nvPr/>
        </p:nvPicPr>
        <p:blipFill rotWithShape="1">
          <a:blip r:embed="rId3">
            <a:alphaModFix/>
          </a:blip>
          <a:srcRect l="14215" t="13864" r="14207" b="21440"/>
          <a:stretch/>
        </p:blipFill>
        <p:spPr>
          <a:xfrm>
            <a:off x="9506769" y="3904011"/>
            <a:ext cx="4998000" cy="4998800"/>
          </a:xfrm>
          <a:prstGeom prst="ellipse">
            <a:avLst/>
          </a:prstGeom>
          <a:noFill/>
          <a:ln>
            <a:noFill/>
          </a:ln>
        </p:spPr>
      </p:pic>
      <p:pic>
        <p:nvPicPr>
          <p:cNvPr id="179" name="Google Shape;179;p23"/>
          <p:cNvPicPr preferRelativeResize="0"/>
          <p:nvPr/>
        </p:nvPicPr>
        <p:blipFill rotWithShape="1">
          <a:blip r:embed="rId4">
            <a:alphaModFix/>
          </a:blip>
          <a:srcRect l="29572" t="16925" r="33690" b="46216"/>
          <a:stretch/>
        </p:blipFill>
        <p:spPr>
          <a:xfrm>
            <a:off x="8236767" y="3859317"/>
            <a:ext cx="2311600" cy="2316400"/>
          </a:xfrm>
          <a:prstGeom prst="ellipse">
            <a:avLst/>
          </a:prstGeom>
          <a:noFill/>
          <a:ln>
            <a:noFill/>
          </a:ln>
        </p:spPr>
      </p:pic>
      <p:sp>
        <p:nvSpPr>
          <p:cNvPr id="180" name="Google Shape;180;p23"/>
          <p:cNvSpPr/>
          <p:nvPr/>
        </p:nvSpPr>
        <p:spPr>
          <a:xfrm rot="5400000">
            <a:off x="3576400" y="-3014000"/>
            <a:ext cx="4269600" cy="4269600"/>
          </a:xfrm>
          <a:prstGeom prst="ellipse">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181" name="Google Shape;181;p23"/>
          <p:cNvSpPr/>
          <p:nvPr/>
        </p:nvSpPr>
        <p:spPr>
          <a:xfrm>
            <a:off x="6847867" y="645287"/>
            <a:ext cx="347200" cy="346800"/>
          </a:xfrm>
          <a:prstGeom prst="ellipse">
            <a:avLst/>
          </a:prstGeom>
          <a:solidFill>
            <a:schemeClr val="dk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Tree>
    <p:extLst>
      <p:ext uri="{BB962C8B-B14F-4D97-AF65-F5344CB8AC3E}">
        <p14:creationId xmlns:p14="http://schemas.microsoft.com/office/powerpoint/2010/main" val="82499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18"/>
          <p:cNvSpPr txBox="1"/>
          <p:nvPr/>
        </p:nvSpPr>
        <p:spPr>
          <a:xfrm>
            <a:off x="4257679" y="182496"/>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tx1"/>
                </a:solidFill>
                <a:sym typeface="Arial"/>
              </a:rPr>
              <a:t>POST-WRITING</a:t>
            </a:r>
            <a:endParaRPr dirty="0">
              <a:solidFill>
                <a:schemeClr val="tx1"/>
              </a:solidFill>
            </a:endParaRPr>
          </a:p>
        </p:txBody>
      </p:sp>
      <p:sp>
        <p:nvSpPr>
          <p:cNvPr id="308" name="Google Shape;308;p18"/>
          <p:cNvSpPr/>
          <p:nvPr/>
        </p:nvSpPr>
        <p:spPr>
          <a:xfrm>
            <a:off x="1691435" y="3867098"/>
            <a:ext cx="5132489" cy="181588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Peer review</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Teacher’s feedback</a:t>
            </a:r>
            <a:endParaRPr/>
          </a:p>
          <a:p>
            <a:pPr marL="0" marR="0" lvl="0" indent="0" algn="l" rtl="0">
              <a:spcBef>
                <a:spcPts val="0"/>
              </a:spcBef>
              <a:spcAft>
                <a:spcPts val="0"/>
              </a:spcAft>
              <a:buNone/>
            </a:pPr>
            <a:endParaRPr sz="2800">
              <a:solidFill>
                <a:srgbClr val="006673"/>
              </a:solidFill>
              <a:latin typeface="Calibri"/>
              <a:ea typeface="Calibri"/>
              <a:cs typeface="Calibri"/>
              <a:sym typeface="Calibri"/>
            </a:endParaRPr>
          </a:p>
        </p:txBody>
      </p:sp>
      <p:pic>
        <p:nvPicPr>
          <p:cNvPr id="309" name="Google Shape;309;p18" descr="A picture containing text, cup, spectacles, goggles&#10;&#10;Description automatically generated"/>
          <p:cNvPicPr preferRelativeResize="0"/>
          <p:nvPr/>
        </p:nvPicPr>
        <p:blipFill rotWithShape="1">
          <a:blip r:embed="rId3">
            <a:alphaModFix/>
          </a:blip>
          <a:srcRect/>
          <a:stretch/>
        </p:blipFill>
        <p:spPr>
          <a:xfrm>
            <a:off x="901620" y="965767"/>
            <a:ext cx="4417127" cy="2484634"/>
          </a:xfrm>
          <a:prstGeom prst="rect">
            <a:avLst/>
          </a:prstGeom>
          <a:noFill/>
          <a:ln>
            <a:noFill/>
          </a:ln>
        </p:spPr>
      </p:pic>
      <p:pic>
        <p:nvPicPr>
          <p:cNvPr id="310" name="Google Shape;310;p18" descr="Logo&#10;&#10;Description automatically generated"/>
          <p:cNvPicPr preferRelativeResize="0"/>
          <p:nvPr/>
        </p:nvPicPr>
        <p:blipFill rotWithShape="1">
          <a:blip r:embed="rId4">
            <a:alphaModFix/>
          </a:blip>
          <a:srcRect/>
          <a:stretch/>
        </p:blipFill>
        <p:spPr>
          <a:xfrm>
            <a:off x="6643804" y="2228011"/>
            <a:ext cx="4417126" cy="33180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960000" y="1083135"/>
            <a:ext cx="6119673" cy="2316400"/>
          </a:xfrm>
          <a:prstGeom prst="rect">
            <a:avLst/>
          </a:prstGeom>
        </p:spPr>
        <p:txBody>
          <a:bodyPr spcFirstLastPara="1" wrap="square" lIns="121900" tIns="121900" rIns="121900" bIns="121900" anchor="b" anchorCtr="0">
            <a:noAutofit/>
          </a:bodyPr>
          <a:lstStyle/>
          <a:p>
            <a:pPr lvl="0"/>
            <a:r>
              <a:rPr lang="en-US" dirty="0"/>
              <a:t>Consolidation</a:t>
            </a:r>
          </a:p>
        </p:txBody>
      </p:sp>
      <p:sp>
        <p:nvSpPr>
          <p:cNvPr id="176" name="Google Shape;176;p23"/>
          <p:cNvSpPr txBox="1">
            <a:spLocks noGrp="1"/>
          </p:cNvSpPr>
          <p:nvPr>
            <p:ph type="title" idx="2"/>
          </p:nvPr>
        </p:nvSpPr>
        <p:spPr>
          <a:xfrm>
            <a:off x="960000" y="1083135"/>
            <a:ext cx="2311600" cy="1204800"/>
          </a:xfrm>
          <a:prstGeom prst="rect">
            <a:avLst/>
          </a:prstGeom>
        </p:spPr>
        <p:txBody>
          <a:bodyPr spcFirstLastPara="1" wrap="square" lIns="121900" tIns="121900" rIns="121900" bIns="121900" anchor="b" anchorCtr="0">
            <a:noAutofit/>
          </a:bodyPr>
          <a:lstStyle/>
          <a:p>
            <a:r>
              <a:rPr lang="en" dirty="0"/>
              <a:t>05</a:t>
            </a:r>
            <a:endParaRPr dirty="0"/>
          </a:p>
        </p:txBody>
      </p:sp>
      <p:pic>
        <p:nvPicPr>
          <p:cNvPr id="178" name="Google Shape;178;p23"/>
          <p:cNvPicPr preferRelativeResize="0"/>
          <p:nvPr/>
        </p:nvPicPr>
        <p:blipFill rotWithShape="1">
          <a:blip r:embed="rId3">
            <a:alphaModFix/>
          </a:blip>
          <a:srcRect l="14215" t="13864" r="14207" b="21440"/>
          <a:stretch/>
        </p:blipFill>
        <p:spPr>
          <a:xfrm>
            <a:off x="9506769" y="3904011"/>
            <a:ext cx="4998000" cy="4998800"/>
          </a:xfrm>
          <a:prstGeom prst="ellipse">
            <a:avLst/>
          </a:prstGeom>
          <a:noFill/>
          <a:ln>
            <a:noFill/>
          </a:ln>
        </p:spPr>
      </p:pic>
      <p:pic>
        <p:nvPicPr>
          <p:cNvPr id="179" name="Google Shape;179;p23"/>
          <p:cNvPicPr preferRelativeResize="0"/>
          <p:nvPr/>
        </p:nvPicPr>
        <p:blipFill rotWithShape="1">
          <a:blip r:embed="rId4">
            <a:alphaModFix/>
          </a:blip>
          <a:srcRect l="29572" t="16925" r="33690" b="46216"/>
          <a:stretch/>
        </p:blipFill>
        <p:spPr>
          <a:xfrm>
            <a:off x="8236767" y="3859317"/>
            <a:ext cx="2311600" cy="2316400"/>
          </a:xfrm>
          <a:prstGeom prst="ellipse">
            <a:avLst/>
          </a:prstGeom>
          <a:noFill/>
          <a:ln>
            <a:noFill/>
          </a:ln>
        </p:spPr>
      </p:pic>
      <p:sp>
        <p:nvSpPr>
          <p:cNvPr id="180" name="Google Shape;180;p23"/>
          <p:cNvSpPr/>
          <p:nvPr/>
        </p:nvSpPr>
        <p:spPr>
          <a:xfrm rot="5400000">
            <a:off x="3576400" y="-3014000"/>
            <a:ext cx="4269600" cy="4269600"/>
          </a:xfrm>
          <a:prstGeom prst="ellipse">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181" name="Google Shape;181;p23"/>
          <p:cNvSpPr/>
          <p:nvPr/>
        </p:nvSpPr>
        <p:spPr>
          <a:xfrm>
            <a:off x="6847867" y="645287"/>
            <a:ext cx="347200" cy="346800"/>
          </a:xfrm>
          <a:prstGeom prst="ellipse">
            <a:avLst/>
          </a:prstGeom>
          <a:solidFill>
            <a:schemeClr val="dk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Tree>
    <p:extLst>
      <p:ext uri="{BB962C8B-B14F-4D97-AF65-F5344CB8AC3E}">
        <p14:creationId xmlns:p14="http://schemas.microsoft.com/office/powerpoint/2010/main" val="342929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3" name="Google Shape;343;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45" name="Google Shape;345;p20"/>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346" name="Google Shape;346;p20"/>
          <p:cNvSpPr txBox="1"/>
          <p:nvPr/>
        </p:nvSpPr>
        <p:spPr>
          <a:xfrm>
            <a:off x="1746809" y="2072921"/>
            <a:ext cx="8584082"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Wingdings" panose="05000000000000000000" pitchFamily="2" charset="2"/>
              <a:buChar char="ü"/>
            </a:pPr>
            <a:r>
              <a:rPr lang="en-US" sz="3200">
                <a:solidFill>
                  <a:schemeClr val="dk1"/>
                </a:solidFill>
                <a:latin typeface="Calibri"/>
                <a:ea typeface="Calibri"/>
                <a:cs typeface="Calibri"/>
                <a:sym typeface="Calibri"/>
              </a:rPr>
              <a:t>Write about the benefits of an invention.</a:t>
            </a:r>
            <a:endParaRPr sz="5400">
              <a:solidFill>
                <a:schemeClr val="dk1"/>
              </a:solidFill>
              <a:latin typeface="Calibri"/>
              <a:ea typeface="Calibri"/>
              <a:cs typeface="Calibri"/>
              <a:sym typeface="Calibri"/>
            </a:endParaRPr>
          </a:p>
        </p:txBody>
      </p:sp>
      <p:sp>
        <p:nvSpPr>
          <p:cNvPr id="8" name="Google Shape;356;p21"/>
          <p:cNvSpPr txBox="1"/>
          <p:nvPr/>
        </p:nvSpPr>
        <p:spPr>
          <a:xfrm>
            <a:off x="3928221" y="129122"/>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tx1"/>
                </a:solidFill>
                <a:sym typeface="Arial"/>
              </a:rPr>
              <a:t>CONSOLIDATION</a:t>
            </a:r>
            <a:endParaRPr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p:nvPr/>
        </p:nvSpPr>
        <p:spPr>
          <a:xfrm>
            <a:off x="1249941" y="1996346"/>
            <a:ext cx="10469545" cy="30469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3200"/>
              <a:buFont typeface="Calibri"/>
              <a:buAutoNum type="arabicPeriod"/>
            </a:pPr>
            <a:r>
              <a:rPr lang="en-US" sz="3200" dirty="0">
                <a:solidFill>
                  <a:schemeClr val="dk1"/>
                </a:solidFill>
                <a:latin typeface="Calibri"/>
                <a:ea typeface="Calibri"/>
                <a:cs typeface="Calibri"/>
                <a:sym typeface="Calibri"/>
              </a:rPr>
              <a:t> Prepare for the next lesson: Unit 5 – Communication and culture/ CLIL.</a:t>
            </a:r>
            <a:endParaRPr dirty="0"/>
          </a:p>
          <a:p>
            <a:pPr marL="0" marR="0" lvl="0" indent="0" algn="l" rtl="0">
              <a:lnSpc>
                <a:spcPct val="200000"/>
              </a:lnSpc>
              <a:spcBef>
                <a:spcPts val="0"/>
              </a:spcBef>
              <a:spcAft>
                <a:spcPts val="0"/>
              </a:spcAft>
              <a:buNone/>
            </a:pPr>
            <a:r>
              <a:rPr lang="en-US" sz="3200" dirty="0">
                <a:solidFill>
                  <a:schemeClr val="dk1"/>
                </a:solidFill>
                <a:latin typeface="Calibri"/>
                <a:ea typeface="Calibri"/>
                <a:cs typeface="Calibri"/>
                <a:sym typeface="Calibri"/>
              </a:rPr>
              <a:t>2. Do exercises in the workbook</a:t>
            </a:r>
            <a:endParaRPr dirty="0"/>
          </a:p>
        </p:txBody>
      </p:sp>
      <p:sp>
        <p:nvSpPr>
          <p:cNvPr id="352" name="Google Shape;352;p21"/>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3" name="Google Shape;353;p21"/>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54" name="Google Shape;354;p21"/>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sp>
        <p:nvSpPr>
          <p:cNvPr id="356" name="Google Shape;356;p21"/>
          <p:cNvSpPr txBox="1"/>
          <p:nvPr/>
        </p:nvSpPr>
        <p:spPr>
          <a:xfrm>
            <a:off x="3928221" y="129122"/>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tx1"/>
                </a:solidFill>
                <a:sym typeface="Arial"/>
              </a:rPr>
              <a:t>CONSOLIDATION</a:t>
            </a:r>
            <a:endParaRPr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grpSp>
        <p:nvGrpSpPr>
          <p:cNvPr id="3524" name="Google Shape;3524;p80"/>
          <p:cNvGrpSpPr/>
          <p:nvPr/>
        </p:nvGrpSpPr>
        <p:grpSpPr>
          <a:xfrm>
            <a:off x="966795" y="5274715"/>
            <a:ext cx="1798400" cy="783592"/>
            <a:chOff x="853575" y="4182525"/>
            <a:chExt cx="1444575" cy="629425"/>
          </a:xfrm>
        </p:grpSpPr>
        <p:sp>
          <p:nvSpPr>
            <p:cNvPr id="3525" name="Google Shape;3525;p80"/>
            <p:cNvSpPr/>
            <p:nvPr/>
          </p:nvSpPr>
          <p:spPr>
            <a:xfrm>
              <a:off x="1374875" y="4184800"/>
              <a:ext cx="183150" cy="581325"/>
            </a:xfrm>
            <a:custGeom>
              <a:avLst/>
              <a:gdLst/>
              <a:ahLst/>
              <a:cxnLst/>
              <a:rect l="l" t="t" r="r" b="b"/>
              <a:pathLst>
                <a:path w="7326" h="23253" extrusionOk="0">
                  <a:moveTo>
                    <a:pt x="1216" y="0"/>
                  </a:moveTo>
                  <a:lnTo>
                    <a:pt x="821" y="3557"/>
                  </a:lnTo>
                  <a:lnTo>
                    <a:pt x="0" y="17356"/>
                  </a:lnTo>
                  <a:lnTo>
                    <a:pt x="7325" y="23253"/>
                  </a:lnTo>
                  <a:lnTo>
                    <a:pt x="7325" y="7052"/>
                  </a:lnTo>
                  <a:cubicBezTo>
                    <a:pt x="5866" y="3374"/>
                    <a:pt x="1216" y="0"/>
                    <a:pt x="1216" y="0"/>
                  </a:cubicBezTo>
                  <a:close/>
                </a:path>
              </a:pathLst>
            </a:custGeom>
            <a:solidFill>
              <a:srgbClr val="DCDAE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26" name="Google Shape;3526;p80"/>
            <p:cNvSpPr/>
            <p:nvPr/>
          </p:nvSpPr>
          <p:spPr>
            <a:xfrm>
              <a:off x="1543550" y="4182525"/>
              <a:ext cx="183175" cy="582100"/>
            </a:xfrm>
            <a:custGeom>
              <a:avLst/>
              <a:gdLst/>
              <a:ahLst/>
              <a:cxnLst/>
              <a:rect l="l" t="t" r="r" b="b"/>
              <a:pathLst>
                <a:path w="7327" h="23284" extrusionOk="0">
                  <a:moveTo>
                    <a:pt x="6110" y="0"/>
                  </a:moveTo>
                  <a:cubicBezTo>
                    <a:pt x="6110" y="0"/>
                    <a:pt x="1460" y="3405"/>
                    <a:pt x="1" y="7052"/>
                  </a:cubicBezTo>
                  <a:lnTo>
                    <a:pt x="1" y="23283"/>
                  </a:lnTo>
                  <a:lnTo>
                    <a:pt x="7326" y="17356"/>
                  </a:lnTo>
                  <a:lnTo>
                    <a:pt x="6506" y="3556"/>
                  </a:lnTo>
                  <a:lnTo>
                    <a:pt x="6110" y="0"/>
                  </a:lnTo>
                  <a:close/>
                </a:path>
              </a:pathLst>
            </a:custGeom>
            <a:solidFill>
              <a:srgbClr val="DCDAE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27" name="Google Shape;3527;p80"/>
            <p:cNvSpPr/>
            <p:nvPr/>
          </p:nvSpPr>
          <p:spPr>
            <a:xfrm>
              <a:off x="1289000" y="4194675"/>
              <a:ext cx="268275" cy="582100"/>
            </a:xfrm>
            <a:custGeom>
              <a:avLst/>
              <a:gdLst/>
              <a:ahLst/>
              <a:cxnLst/>
              <a:rect l="l" t="t" r="r" b="b"/>
              <a:pathLst>
                <a:path w="10731" h="23284" extrusionOk="0">
                  <a:moveTo>
                    <a:pt x="1763" y="1"/>
                  </a:moveTo>
                  <a:lnTo>
                    <a:pt x="1186" y="3557"/>
                  </a:lnTo>
                  <a:lnTo>
                    <a:pt x="0" y="17356"/>
                  </a:lnTo>
                  <a:lnTo>
                    <a:pt x="10730" y="23284"/>
                  </a:lnTo>
                  <a:lnTo>
                    <a:pt x="10730" y="7083"/>
                  </a:lnTo>
                  <a:cubicBezTo>
                    <a:pt x="8602" y="3405"/>
                    <a:pt x="1763" y="1"/>
                    <a:pt x="1763" y="1"/>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28" name="Google Shape;3528;p80"/>
            <p:cNvSpPr/>
            <p:nvPr/>
          </p:nvSpPr>
          <p:spPr>
            <a:xfrm>
              <a:off x="1545075" y="4192400"/>
              <a:ext cx="268275" cy="582100"/>
            </a:xfrm>
            <a:custGeom>
              <a:avLst/>
              <a:gdLst/>
              <a:ahLst/>
              <a:cxnLst/>
              <a:rect l="l" t="t" r="r" b="b"/>
              <a:pathLst>
                <a:path w="10731" h="23284" extrusionOk="0">
                  <a:moveTo>
                    <a:pt x="8937" y="0"/>
                  </a:moveTo>
                  <a:cubicBezTo>
                    <a:pt x="8937" y="0"/>
                    <a:pt x="2098" y="3405"/>
                    <a:pt x="1" y="7083"/>
                  </a:cubicBezTo>
                  <a:lnTo>
                    <a:pt x="1" y="23283"/>
                  </a:lnTo>
                  <a:lnTo>
                    <a:pt x="10730" y="17356"/>
                  </a:lnTo>
                  <a:lnTo>
                    <a:pt x="9515" y="3587"/>
                  </a:lnTo>
                  <a:lnTo>
                    <a:pt x="8937" y="0"/>
                  </a:ln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29" name="Google Shape;3529;p80"/>
            <p:cNvSpPr/>
            <p:nvPr/>
          </p:nvSpPr>
          <p:spPr>
            <a:xfrm>
              <a:off x="1395375" y="4184800"/>
              <a:ext cx="9900" cy="88925"/>
            </a:xfrm>
            <a:custGeom>
              <a:avLst/>
              <a:gdLst/>
              <a:ahLst/>
              <a:cxnLst/>
              <a:rect l="l" t="t" r="r" b="b"/>
              <a:pathLst>
                <a:path w="396" h="3557" extrusionOk="0">
                  <a:moveTo>
                    <a:pt x="1" y="3557"/>
                  </a:moveTo>
                  <a:lnTo>
                    <a:pt x="396" y="0"/>
                  </a:lnTo>
                </a:path>
              </a:pathLst>
            </a:custGeom>
            <a:solidFill>
              <a:srgbClr val="DCDAE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0" name="Google Shape;3530;p80"/>
            <p:cNvSpPr/>
            <p:nvPr/>
          </p:nvSpPr>
          <p:spPr>
            <a:xfrm>
              <a:off x="1208450" y="4209125"/>
              <a:ext cx="334375" cy="582100"/>
            </a:xfrm>
            <a:custGeom>
              <a:avLst/>
              <a:gdLst/>
              <a:ahLst/>
              <a:cxnLst/>
              <a:rect l="l" t="t" r="r" b="b"/>
              <a:pathLst>
                <a:path w="13375" h="23284" extrusionOk="0">
                  <a:moveTo>
                    <a:pt x="2219" y="0"/>
                  </a:moveTo>
                  <a:lnTo>
                    <a:pt x="1490" y="3556"/>
                  </a:lnTo>
                  <a:lnTo>
                    <a:pt x="0" y="17356"/>
                  </a:lnTo>
                  <a:lnTo>
                    <a:pt x="13375" y="23283"/>
                  </a:lnTo>
                  <a:lnTo>
                    <a:pt x="13375" y="7052"/>
                  </a:lnTo>
                  <a:cubicBezTo>
                    <a:pt x="10730" y="3404"/>
                    <a:pt x="2219" y="0"/>
                    <a:pt x="2219" y="0"/>
                  </a:cubicBezTo>
                  <a:close/>
                </a:path>
              </a:pathLst>
            </a:custGeom>
            <a:solidFill>
              <a:srgbClr val="F4F3F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1" name="Google Shape;3531;p80"/>
            <p:cNvSpPr/>
            <p:nvPr/>
          </p:nvSpPr>
          <p:spPr>
            <a:xfrm>
              <a:off x="1558750" y="4206825"/>
              <a:ext cx="334375" cy="582100"/>
            </a:xfrm>
            <a:custGeom>
              <a:avLst/>
              <a:gdLst/>
              <a:ahLst/>
              <a:cxnLst/>
              <a:rect l="l" t="t" r="r" b="b"/>
              <a:pathLst>
                <a:path w="13375" h="23284" extrusionOk="0">
                  <a:moveTo>
                    <a:pt x="11156" y="1"/>
                  </a:moveTo>
                  <a:cubicBezTo>
                    <a:pt x="11156" y="1"/>
                    <a:pt x="2645" y="3405"/>
                    <a:pt x="1" y="7083"/>
                  </a:cubicBezTo>
                  <a:lnTo>
                    <a:pt x="1" y="23284"/>
                  </a:lnTo>
                  <a:lnTo>
                    <a:pt x="13375" y="17357"/>
                  </a:lnTo>
                  <a:lnTo>
                    <a:pt x="11886" y="3588"/>
                  </a:lnTo>
                  <a:lnTo>
                    <a:pt x="11156" y="1"/>
                  </a:lnTo>
                  <a:close/>
                </a:path>
              </a:pathLst>
            </a:custGeom>
            <a:solidFill>
              <a:srgbClr val="F4F3F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2" name="Google Shape;3532;p80"/>
            <p:cNvSpPr/>
            <p:nvPr/>
          </p:nvSpPr>
          <p:spPr>
            <a:xfrm>
              <a:off x="1161925" y="4244775"/>
              <a:ext cx="360375" cy="562400"/>
            </a:xfrm>
            <a:custGeom>
              <a:avLst/>
              <a:gdLst/>
              <a:ahLst/>
              <a:cxnLst/>
              <a:rect l="l" t="t" r="r" b="b"/>
              <a:pathLst>
                <a:path w="14415" h="22496" extrusionOk="0">
                  <a:moveTo>
                    <a:pt x="2011" y="0"/>
                  </a:moveTo>
                  <a:cubicBezTo>
                    <a:pt x="0" y="0"/>
                    <a:pt x="281" y="2373"/>
                    <a:pt x="281" y="2373"/>
                  </a:cubicBezTo>
                  <a:lnTo>
                    <a:pt x="767" y="14562"/>
                  </a:lnTo>
                  <a:cubicBezTo>
                    <a:pt x="767" y="16021"/>
                    <a:pt x="1193" y="17207"/>
                    <a:pt x="3077" y="18027"/>
                  </a:cubicBezTo>
                  <a:cubicBezTo>
                    <a:pt x="7059" y="19790"/>
                    <a:pt x="14415" y="22495"/>
                    <a:pt x="14415" y="22495"/>
                  </a:cubicBezTo>
                  <a:lnTo>
                    <a:pt x="14415" y="5535"/>
                  </a:lnTo>
                  <a:cubicBezTo>
                    <a:pt x="13594" y="4896"/>
                    <a:pt x="5296" y="580"/>
                    <a:pt x="2621" y="63"/>
                  </a:cubicBezTo>
                  <a:cubicBezTo>
                    <a:pt x="2397" y="20"/>
                    <a:pt x="2194" y="0"/>
                    <a:pt x="2011" y="0"/>
                  </a:cubicBezTo>
                  <a:close/>
                </a:path>
              </a:pathLst>
            </a:custGeom>
            <a:solidFill>
              <a:srgbClr val="FAB21B"/>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3" name="Google Shape;3533;p80"/>
            <p:cNvSpPr/>
            <p:nvPr/>
          </p:nvSpPr>
          <p:spPr>
            <a:xfrm>
              <a:off x="1592950" y="4236400"/>
              <a:ext cx="361150" cy="562400"/>
            </a:xfrm>
            <a:custGeom>
              <a:avLst/>
              <a:gdLst/>
              <a:ahLst/>
              <a:cxnLst/>
              <a:rect l="l" t="t" r="r" b="b"/>
              <a:pathLst>
                <a:path w="14446" h="22496" extrusionOk="0">
                  <a:moveTo>
                    <a:pt x="12435" y="1"/>
                  </a:moveTo>
                  <a:cubicBezTo>
                    <a:pt x="12251" y="1"/>
                    <a:pt x="12049" y="21"/>
                    <a:pt x="11825" y="64"/>
                  </a:cubicBezTo>
                  <a:cubicBezTo>
                    <a:pt x="9119" y="581"/>
                    <a:pt x="852" y="5110"/>
                    <a:pt x="1" y="5778"/>
                  </a:cubicBezTo>
                  <a:lnTo>
                    <a:pt x="1" y="22496"/>
                  </a:lnTo>
                  <a:lnTo>
                    <a:pt x="11612" y="17602"/>
                  </a:lnTo>
                  <a:cubicBezTo>
                    <a:pt x="11612" y="17602"/>
                    <a:pt x="13679" y="17086"/>
                    <a:pt x="13679" y="15414"/>
                  </a:cubicBezTo>
                  <a:lnTo>
                    <a:pt x="14165" y="2374"/>
                  </a:lnTo>
                  <a:cubicBezTo>
                    <a:pt x="14165" y="2374"/>
                    <a:pt x="14446" y="1"/>
                    <a:pt x="12435" y="1"/>
                  </a:cubicBezTo>
                  <a:close/>
                </a:path>
              </a:pathLst>
            </a:custGeom>
            <a:solidFill>
              <a:srgbClr val="FAB21B"/>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4" name="Google Shape;3534;p80"/>
            <p:cNvSpPr/>
            <p:nvPr/>
          </p:nvSpPr>
          <p:spPr>
            <a:xfrm>
              <a:off x="1522275" y="4369925"/>
              <a:ext cx="70700" cy="442025"/>
            </a:xfrm>
            <a:custGeom>
              <a:avLst/>
              <a:gdLst/>
              <a:ahLst/>
              <a:cxnLst/>
              <a:rect l="l" t="t" r="r" b="b"/>
              <a:pathLst>
                <a:path w="2828" h="17681" extrusionOk="0">
                  <a:moveTo>
                    <a:pt x="1732" y="1"/>
                  </a:moveTo>
                  <a:cubicBezTo>
                    <a:pt x="871" y="1"/>
                    <a:pt x="1" y="529"/>
                    <a:pt x="1" y="529"/>
                  </a:cubicBezTo>
                  <a:lnTo>
                    <a:pt x="1" y="17489"/>
                  </a:lnTo>
                  <a:cubicBezTo>
                    <a:pt x="578" y="17628"/>
                    <a:pt x="1042" y="17681"/>
                    <a:pt x="1412" y="17681"/>
                  </a:cubicBezTo>
                  <a:cubicBezTo>
                    <a:pt x="2582" y="17681"/>
                    <a:pt x="2828" y="17155"/>
                    <a:pt x="2828" y="17155"/>
                  </a:cubicBezTo>
                  <a:lnTo>
                    <a:pt x="2828" y="437"/>
                  </a:lnTo>
                  <a:cubicBezTo>
                    <a:pt x="2521" y="112"/>
                    <a:pt x="2128" y="1"/>
                    <a:pt x="1732" y="1"/>
                  </a:cubicBezTo>
                  <a:close/>
                </a:path>
              </a:pathLst>
            </a:custGeom>
            <a:solidFill>
              <a:srgbClr val="F7982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5" name="Google Shape;3535;p80"/>
            <p:cNvSpPr/>
            <p:nvPr/>
          </p:nvSpPr>
          <p:spPr>
            <a:xfrm>
              <a:off x="970600" y="4589050"/>
              <a:ext cx="166450" cy="167200"/>
            </a:xfrm>
            <a:custGeom>
              <a:avLst/>
              <a:gdLst/>
              <a:ahLst/>
              <a:cxnLst/>
              <a:rect l="l" t="t" r="r" b="b"/>
              <a:pathLst>
                <a:path w="6658" h="6688" extrusionOk="0">
                  <a:moveTo>
                    <a:pt x="4742" y="1"/>
                  </a:moveTo>
                  <a:lnTo>
                    <a:pt x="2767" y="1916"/>
                  </a:lnTo>
                  <a:lnTo>
                    <a:pt x="1" y="1946"/>
                  </a:lnTo>
                  <a:lnTo>
                    <a:pt x="1916" y="3891"/>
                  </a:lnTo>
                  <a:lnTo>
                    <a:pt x="1946" y="6688"/>
                  </a:lnTo>
                  <a:lnTo>
                    <a:pt x="3891" y="4773"/>
                  </a:lnTo>
                  <a:lnTo>
                    <a:pt x="6657" y="4743"/>
                  </a:lnTo>
                  <a:lnTo>
                    <a:pt x="4742" y="2797"/>
                  </a:lnTo>
                  <a:lnTo>
                    <a:pt x="4742" y="1"/>
                  </a:lnTo>
                  <a:close/>
                </a:path>
              </a:pathLst>
            </a:custGeom>
            <a:solidFill>
              <a:schemeClr val="accent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6" name="Google Shape;3536;p80"/>
            <p:cNvSpPr/>
            <p:nvPr/>
          </p:nvSpPr>
          <p:spPr>
            <a:xfrm>
              <a:off x="2054200" y="4384650"/>
              <a:ext cx="149725" cy="148950"/>
            </a:xfrm>
            <a:custGeom>
              <a:avLst/>
              <a:gdLst/>
              <a:ahLst/>
              <a:cxnLst/>
              <a:rect l="l" t="t" r="r" b="b"/>
              <a:pathLst>
                <a:path w="5989" h="5958" extrusionOk="0">
                  <a:moveTo>
                    <a:pt x="5016" y="0"/>
                  </a:moveTo>
                  <a:lnTo>
                    <a:pt x="2736" y="1490"/>
                  </a:lnTo>
                  <a:lnTo>
                    <a:pt x="1" y="943"/>
                  </a:lnTo>
                  <a:lnTo>
                    <a:pt x="1490" y="3253"/>
                  </a:lnTo>
                  <a:lnTo>
                    <a:pt x="974" y="5958"/>
                  </a:lnTo>
                  <a:lnTo>
                    <a:pt x="3253" y="4469"/>
                  </a:lnTo>
                  <a:lnTo>
                    <a:pt x="5989" y="5016"/>
                  </a:lnTo>
                  <a:lnTo>
                    <a:pt x="5989" y="5016"/>
                  </a:lnTo>
                  <a:lnTo>
                    <a:pt x="4499" y="2706"/>
                  </a:lnTo>
                  <a:lnTo>
                    <a:pt x="5016" y="0"/>
                  </a:lnTo>
                  <a:close/>
                </a:path>
              </a:pathLst>
            </a:custGeom>
            <a:solidFill>
              <a:schemeClr val="accent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7" name="Google Shape;3537;p80"/>
            <p:cNvSpPr/>
            <p:nvPr/>
          </p:nvSpPr>
          <p:spPr>
            <a:xfrm>
              <a:off x="1974425" y="4557150"/>
              <a:ext cx="196825" cy="206700"/>
            </a:xfrm>
            <a:custGeom>
              <a:avLst/>
              <a:gdLst/>
              <a:ahLst/>
              <a:cxnLst/>
              <a:rect l="l" t="t" r="r" b="b"/>
              <a:pathLst>
                <a:path w="7873" h="8268" extrusionOk="0">
                  <a:moveTo>
                    <a:pt x="2949" y="2158"/>
                  </a:moveTo>
                  <a:cubicBezTo>
                    <a:pt x="2949" y="2158"/>
                    <a:pt x="4347" y="0"/>
                    <a:pt x="4924" y="274"/>
                  </a:cubicBezTo>
                  <a:cubicBezTo>
                    <a:pt x="5472" y="547"/>
                    <a:pt x="5593" y="2614"/>
                    <a:pt x="5593" y="2614"/>
                  </a:cubicBezTo>
                  <a:cubicBezTo>
                    <a:pt x="5593" y="2614"/>
                    <a:pt x="7873" y="3708"/>
                    <a:pt x="7782" y="4316"/>
                  </a:cubicBezTo>
                  <a:cubicBezTo>
                    <a:pt x="7660" y="4924"/>
                    <a:pt x="5654" y="5259"/>
                    <a:pt x="5654" y="5259"/>
                  </a:cubicBezTo>
                  <a:cubicBezTo>
                    <a:pt x="5654" y="5259"/>
                    <a:pt x="6110" y="7933"/>
                    <a:pt x="5563" y="8116"/>
                  </a:cubicBezTo>
                  <a:cubicBezTo>
                    <a:pt x="5016" y="8268"/>
                    <a:pt x="3344" y="6079"/>
                    <a:pt x="3344" y="6079"/>
                  </a:cubicBezTo>
                  <a:cubicBezTo>
                    <a:pt x="3344" y="6079"/>
                    <a:pt x="943" y="6961"/>
                    <a:pt x="395" y="6535"/>
                  </a:cubicBezTo>
                  <a:cubicBezTo>
                    <a:pt x="61" y="6292"/>
                    <a:pt x="1763" y="4195"/>
                    <a:pt x="1763" y="4195"/>
                  </a:cubicBezTo>
                  <a:cubicBezTo>
                    <a:pt x="1763" y="4195"/>
                    <a:pt x="0" y="2553"/>
                    <a:pt x="335" y="2067"/>
                  </a:cubicBezTo>
                  <a:cubicBezTo>
                    <a:pt x="699" y="1550"/>
                    <a:pt x="2949" y="2158"/>
                    <a:pt x="2949" y="2158"/>
                  </a:cubicBezTo>
                  <a:close/>
                </a:path>
              </a:pathLst>
            </a:custGeom>
            <a:solidFill>
              <a:schemeClr val="accent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8" name="Google Shape;3538;p80"/>
            <p:cNvSpPr/>
            <p:nvPr/>
          </p:nvSpPr>
          <p:spPr>
            <a:xfrm>
              <a:off x="886250" y="4383900"/>
              <a:ext cx="197600" cy="194550"/>
            </a:xfrm>
            <a:custGeom>
              <a:avLst/>
              <a:gdLst/>
              <a:ahLst/>
              <a:cxnLst/>
              <a:rect l="l" t="t" r="r" b="b"/>
              <a:pathLst>
                <a:path w="7904" h="7782" extrusionOk="0">
                  <a:moveTo>
                    <a:pt x="2463" y="2553"/>
                  </a:moveTo>
                  <a:cubicBezTo>
                    <a:pt x="2463" y="2553"/>
                    <a:pt x="2736" y="0"/>
                    <a:pt x="3375" y="0"/>
                  </a:cubicBezTo>
                  <a:cubicBezTo>
                    <a:pt x="4013" y="0"/>
                    <a:pt x="5046" y="1793"/>
                    <a:pt x="5046" y="1793"/>
                  </a:cubicBezTo>
                  <a:cubicBezTo>
                    <a:pt x="5046" y="1793"/>
                    <a:pt x="7569" y="1763"/>
                    <a:pt x="7752" y="2340"/>
                  </a:cubicBezTo>
                  <a:cubicBezTo>
                    <a:pt x="7904" y="2918"/>
                    <a:pt x="6262" y="4134"/>
                    <a:pt x="6262" y="4134"/>
                  </a:cubicBezTo>
                  <a:cubicBezTo>
                    <a:pt x="6262" y="4134"/>
                    <a:pt x="7873" y="6353"/>
                    <a:pt x="7478" y="6748"/>
                  </a:cubicBezTo>
                  <a:cubicBezTo>
                    <a:pt x="7052" y="7143"/>
                    <a:pt x="4560" y="5897"/>
                    <a:pt x="4560" y="5897"/>
                  </a:cubicBezTo>
                  <a:cubicBezTo>
                    <a:pt x="4560" y="5897"/>
                    <a:pt x="2797" y="7781"/>
                    <a:pt x="2128" y="7629"/>
                  </a:cubicBezTo>
                  <a:cubicBezTo>
                    <a:pt x="1733" y="7538"/>
                    <a:pt x="2311" y="4924"/>
                    <a:pt x="2311" y="4924"/>
                  </a:cubicBezTo>
                  <a:cubicBezTo>
                    <a:pt x="2311" y="4924"/>
                    <a:pt x="1" y="4255"/>
                    <a:pt x="92" y="3648"/>
                  </a:cubicBezTo>
                  <a:cubicBezTo>
                    <a:pt x="183" y="3040"/>
                    <a:pt x="2463" y="2553"/>
                    <a:pt x="2463" y="2553"/>
                  </a:cubicBezTo>
                  <a:close/>
                </a:path>
              </a:pathLst>
            </a:custGeom>
            <a:solidFill>
              <a:schemeClr val="accent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39" name="Google Shape;3539;p80"/>
            <p:cNvSpPr/>
            <p:nvPr/>
          </p:nvSpPr>
          <p:spPr>
            <a:xfrm>
              <a:off x="2215300" y="4552025"/>
              <a:ext cx="82850" cy="73875"/>
            </a:xfrm>
            <a:custGeom>
              <a:avLst/>
              <a:gdLst/>
              <a:ahLst/>
              <a:cxnLst/>
              <a:rect l="l" t="t" r="r" b="b"/>
              <a:pathLst>
                <a:path w="3314" h="2955" extrusionOk="0">
                  <a:moveTo>
                    <a:pt x="1656" y="1"/>
                  </a:moveTo>
                  <a:cubicBezTo>
                    <a:pt x="1347" y="1"/>
                    <a:pt x="1034" y="98"/>
                    <a:pt x="761" y="296"/>
                  </a:cubicBezTo>
                  <a:cubicBezTo>
                    <a:pt x="122" y="783"/>
                    <a:pt x="1" y="1695"/>
                    <a:pt x="487" y="2363"/>
                  </a:cubicBezTo>
                  <a:cubicBezTo>
                    <a:pt x="779" y="2746"/>
                    <a:pt x="1224" y="2954"/>
                    <a:pt x="1671" y="2954"/>
                  </a:cubicBezTo>
                  <a:cubicBezTo>
                    <a:pt x="1969" y="2954"/>
                    <a:pt x="2268" y="2862"/>
                    <a:pt x="2524" y="2667"/>
                  </a:cubicBezTo>
                  <a:cubicBezTo>
                    <a:pt x="3192" y="2181"/>
                    <a:pt x="3314" y="1239"/>
                    <a:pt x="2828" y="600"/>
                  </a:cubicBezTo>
                  <a:cubicBezTo>
                    <a:pt x="2540" y="205"/>
                    <a:pt x="2103" y="1"/>
                    <a:pt x="1656" y="1"/>
                  </a:cubicBez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0" name="Google Shape;3540;p80"/>
            <p:cNvSpPr/>
            <p:nvPr/>
          </p:nvSpPr>
          <p:spPr>
            <a:xfrm>
              <a:off x="853575" y="4597125"/>
              <a:ext cx="50950" cy="46200"/>
            </a:xfrm>
            <a:custGeom>
              <a:avLst/>
              <a:gdLst/>
              <a:ahLst/>
              <a:cxnLst/>
              <a:rect l="l" t="t" r="r" b="b"/>
              <a:pathLst>
                <a:path w="2038" h="1848" extrusionOk="0">
                  <a:moveTo>
                    <a:pt x="1004" y="1"/>
                  </a:moveTo>
                  <a:cubicBezTo>
                    <a:pt x="913" y="1"/>
                    <a:pt x="821" y="14"/>
                    <a:pt x="730" y="43"/>
                  </a:cubicBezTo>
                  <a:cubicBezTo>
                    <a:pt x="244" y="225"/>
                    <a:pt x="1" y="742"/>
                    <a:pt x="153" y="1198"/>
                  </a:cubicBezTo>
                  <a:cubicBezTo>
                    <a:pt x="276" y="1593"/>
                    <a:pt x="641" y="1848"/>
                    <a:pt x="1034" y="1848"/>
                  </a:cubicBezTo>
                  <a:cubicBezTo>
                    <a:pt x="1124" y="1848"/>
                    <a:pt x="1217" y="1834"/>
                    <a:pt x="1308" y="1806"/>
                  </a:cubicBezTo>
                  <a:cubicBezTo>
                    <a:pt x="1794" y="1654"/>
                    <a:pt x="2037" y="1106"/>
                    <a:pt x="1885" y="650"/>
                  </a:cubicBezTo>
                  <a:cubicBezTo>
                    <a:pt x="1762" y="255"/>
                    <a:pt x="1397" y="1"/>
                    <a:pt x="1004" y="1"/>
                  </a:cubicBezTo>
                  <a:close/>
                </a:path>
              </a:pathLst>
            </a:custGeom>
            <a:solidFill>
              <a:srgbClr val="7CD0E8"/>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541" name="Google Shape;3541;p80"/>
          <p:cNvGrpSpPr/>
          <p:nvPr/>
        </p:nvGrpSpPr>
        <p:grpSpPr>
          <a:xfrm>
            <a:off x="8795813" y="5301044"/>
            <a:ext cx="2429395" cy="767501"/>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597" name="Google Shape;3597;p80"/>
          <p:cNvGrpSpPr/>
          <p:nvPr/>
        </p:nvGrpSpPr>
        <p:grpSpPr>
          <a:xfrm>
            <a:off x="3030816" y="5483621"/>
            <a:ext cx="1324453" cy="396543"/>
            <a:chOff x="5210025" y="4740413"/>
            <a:chExt cx="1063875" cy="318525"/>
          </a:xfrm>
        </p:grpSpPr>
        <p:sp>
          <p:nvSpPr>
            <p:cNvPr id="3598" name="Google Shape;3598;p80"/>
            <p:cNvSpPr/>
            <p:nvPr/>
          </p:nvSpPr>
          <p:spPr>
            <a:xfrm>
              <a:off x="5210025" y="4740513"/>
              <a:ext cx="1063875" cy="318425"/>
            </a:xfrm>
            <a:custGeom>
              <a:avLst/>
              <a:gdLst/>
              <a:ahLst/>
              <a:cxnLst/>
              <a:rect l="l" t="t" r="r" b="b"/>
              <a:pathLst>
                <a:path w="42555" h="12737" extrusionOk="0">
                  <a:moveTo>
                    <a:pt x="243" y="1"/>
                  </a:moveTo>
                  <a:cubicBezTo>
                    <a:pt x="122" y="1"/>
                    <a:pt x="30" y="61"/>
                    <a:pt x="30" y="153"/>
                  </a:cubicBezTo>
                  <a:lnTo>
                    <a:pt x="0" y="12463"/>
                  </a:lnTo>
                  <a:cubicBezTo>
                    <a:pt x="0" y="12554"/>
                    <a:pt x="91" y="12584"/>
                    <a:pt x="213" y="12584"/>
                  </a:cubicBezTo>
                  <a:lnTo>
                    <a:pt x="42311" y="12736"/>
                  </a:lnTo>
                  <a:cubicBezTo>
                    <a:pt x="42432" y="12736"/>
                    <a:pt x="42524" y="12675"/>
                    <a:pt x="42524" y="12615"/>
                  </a:cubicBezTo>
                  <a:lnTo>
                    <a:pt x="42554" y="274"/>
                  </a:lnTo>
                  <a:cubicBezTo>
                    <a:pt x="42554" y="213"/>
                    <a:pt x="42463" y="153"/>
                    <a:pt x="42341" y="153"/>
                  </a:cubicBezTo>
                  <a:lnTo>
                    <a:pt x="243" y="1"/>
                  </a:lnTo>
                  <a:close/>
                </a:path>
              </a:pathLst>
            </a:custGeom>
            <a:solidFill>
              <a:schemeClr val="accent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599" name="Google Shape;3599;p80"/>
            <p:cNvSpPr/>
            <p:nvPr/>
          </p:nvSpPr>
          <p:spPr>
            <a:xfrm>
              <a:off x="5381750" y="4742613"/>
              <a:ext cx="4575" cy="50175"/>
            </a:xfrm>
            <a:custGeom>
              <a:avLst/>
              <a:gdLst/>
              <a:ahLst/>
              <a:cxnLst/>
              <a:rect l="l" t="t" r="r" b="b"/>
              <a:pathLst>
                <a:path w="183" h="2007" extrusionOk="0">
                  <a:moveTo>
                    <a:pt x="76" y="0"/>
                  </a:moveTo>
                  <a:cubicBezTo>
                    <a:pt x="38" y="0"/>
                    <a:pt x="0" y="23"/>
                    <a:pt x="0" y="69"/>
                  </a:cubicBezTo>
                  <a:cubicBezTo>
                    <a:pt x="61" y="281"/>
                    <a:pt x="61" y="494"/>
                    <a:pt x="31" y="707"/>
                  </a:cubicBezTo>
                  <a:cubicBezTo>
                    <a:pt x="31" y="1132"/>
                    <a:pt x="92" y="1558"/>
                    <a:pt x="122" y="1983"/>
                  </a:cubicBezTo>
                  <a:cubicBezTo>
                    <a:pt x="122" y="1999"/>
                    <a:pt x="137" y="2006"/>
                    <a:pt x="152" y="2006"/>
                  </a:cubicBezTo>
                  <a:cubicBezTo>
                    <a:pt x="168" y="2006"/>
                    <a:pt x="183" y="1999"/>
                    <a:pt x="183" y="1983"/>
                  </a:cubicBezTo>
                  <a:cubicBezTo>
                    <a:pt x="183" y="1558"/>
                    <a:pt x="183" y="1132"/>
                    <a:pt x="152" y="707"/>
                  </a:cubicBezTo>
                  <a:cubicBezTo>
                    <a:pt x="152" y="494"/>
                    <a:pt x="122" y="281"/>
                    <a:pt x="152"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0" name="Google Shape;3600;p80"/>
            <p:cNvSpPr/>
            <p:nvPr/>
          </p:nvSpPr>
          <p:spPr>
            <a:xfrm>
              <a:off x="5433000" y="4742488"/>
              <a:ext cx="4250" cy="25425"/>
            </a:xfrm>
            <a:custGeom>
              <a:avLst/>
              <a:gdLst/>
              <a:ahLst/>
              <a:cxnLst/>
              <a:rect l="l" t="t" r="r" b="b"/>
              <a:pathLst>
                <a:path w="170" h="1017" extrusionOk="0">
                  <a:moveTo>
                    <a:pt x="77" y="1"/>
                  </a:moveTo>
                  <a:cubicBezTo>
                    <a:pt x="39" y="1"/>
                    <a:pt x="1" y="23"/>
                    <a:pt x="17" y="74"/>
                  </a:cubicBezTo>
                  <a:cubicBezTo>
                    <a:pt x="48" y="256"/>
                    <a:pt x="48" y="499"/>
                    <a:pt x="48" y="681"/>
                  </a:cubicBezTo>
                  <a:cubicBezTo>
                    <a:pt x="32" y="902"/>
                    <a:pt x="65" y="1016"/>
                    <a:pt x="101" y="1016"/>
                  </a:cubicBezTo>
                  <a:cubicBezTo>
                    <a:pt x="134" y="1016"/>
                    <a:pt x="169" y="917"/>
                    <a:pt x="169" y="712"/>
                  </a:cubicBezTo>
                  <a:cubicBezTo>
                    <a:pt x="169" y="499"/>
                    <a:pt x="109" y="256"/>
                    <a:pt x="139" y="43"/>
                  </a:cubicBezTo>
                  <a:cubicBezTo>
                    <a:pt x="139" y="16"/>
                    <a:pt x="108" y="1"/>
                    <a:pt x="77"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1" name="Google Shape;3601;p80"/>
            <p:cNvSpPr/>
            <p:nvPr/>
          </p:nvSpPr>
          <p:spPr>
            <a:xfrm>
              <a:off x="5271175" y="4742613"/>
              <a:ext cx="4975" cy="50175"/>
            </a:xfrm>
            <a:custGeom>
              <a:avLst/>
              <a:gdLst/>
              <a:ahLst/>
              <a:cxnLst/>
              <a:rect l="l" t="t" r="r" b="b"/>
              <a:pathLst>
                <a:path w="199" h="2007" extrusionOk="0">
                  <a:moveTo>
                    <a:pt x="65" y="0"/>
                  </a:moveTo>
                  <a:cubicBezTo>
                    <a:pt x="31" y="0"/>
                    <a:pt x="1" y="23"/>
                    <a:pt x="16" y="69"/>
                  </a:cubicBezTo>
                  <a:cubicBezTo>
                    <a:pt x="77" y="281"/>
                    <a:pt x="46" y="494"/>
                    <a:pt x="46" y="707"/>
                  </a:cubicBezTo>
                  <a:cubicBezTo>
                    <a:pt x="16" y="1132"/>
                    <a:pt x="107" y="1558"/>
                    <a:pt x="138" y="1983"/>
                  </a:cubicBezTo>
                  <a:cubicBezTo>
                    <a:pt x="138" y="1999"/>
                    <a:pt x="153" y="2006"/>
                    <a:pt x="168" y="2006"/>
                  </a:cubicBezTo>
                  <a:cubicBezTo>
                    <a:pt x="183" y="2006"/>
                    <a:pt x="198" y="1999"/>
                    <a:pt x="198" y="1983"/>
                  </a:cubicBezTo>
                  <a:cubicBezTo>
                    <a:pt x="198" y="1558"/>
                    <a:pt x="168" y="1132"/>
                    <a:pt x="168" y="707"/>
                  </a:cubicBezTo>
                  <a:cubicBezTo>
                    <a:pt x="168" y="494"/>
                    <a:pt x="107" y="281"/>
                    <a:pt x="138" y="69"/>
                  </a:cubicBezTo>
                  <a:cubicBezTo>
                    <a:pt x="138"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2" name="Google Shape;3602;p80"/>
            <p:cNvSpPr/>
            <p:nvPr/>
          </p:nvSpPr>
          <p:spPr>
            <a:xfrm>
              <a:off x="5322475" y="4742488"/>
              <a:ext cx="4200" cy="25425"/>
            </a:xfrm>
            <a:custGeom>
              <a:avLst/>
              <a:gdLst/>
              <a:ahLst/>
              <a:cxnLst/>
              <a:rect l="l" t="t" r="r" b="b"/>
              <a:pathLst>
                <a:path w="168" h="1017" extrusionOk="0">
                  <a:moveTo>
                    <a:pt x="83" y="1"/>
                  </a:moveTo>
                  <a:cubicBezTo>
                    <a:pt x="47" y="1"/>
                    <a:pt x="1" y="23"/>
                    <a:pt x="1" y="74"/>
                  </a:cubicBezTo>
                  <a:cubicBezTo>
                    <a:pt x="61" y="256"/>
                    <a:pt x="61" y="499"/>
                    <a:pt x="31" y="681"/>
                  </a:cubicBezTo>
                  <a:cubicBezTo>
                    <a:pt x="31" y="902"/>
                    <a:pt x="72" y="1016"/>
                    <a:pt x="107" y="1016"/>
                  </a:cubicBezTo>
                  <a:cubicBezTo>
                    <a:pt x="140" y="1016"/>
                    <a:pt x="167" y="917"/>
                    <a:pt x="153" y="712"/>
                  </a:cubicBezTo>
                  <a:cubicBezTo>
                    <a:pt x="153" y="499"/>
                    <a:pt x="122" y="256"/>
                    <a:pt x="122" y="43"/>
                  </a:cubicBezTo>
                  <a:cubicBezTo>
                    <a:pt x="136" y="16"/>
                    <a:pt x="113" y="1"/>
                    <a:pt x="8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3" name="Google Shape;3603;p80"/>
            <p:cNvSpPr/>
            <p:nvPr/>
          </p:nvSpPr>
          <p:spPr>
            <a:xfrm>
              <a:off x="5545500" y="4741838"/>
              <a:ext cx="4200" cy="25300"/>
            </a:xfrm>
            <a:custGeom>
              <a:avLst/>
              <a:gdLst/>
              <a:ahLst/>
              <a:cxnLst/>
              <a:rect l="l" t="t" r="r" b="b"/>
              <a:pathLst>
                <a:path w="168" h="1012" extrusionOk="0">
                  <a:moveTo>
                    <a:pt x="65" y="1"/>
                  </a:moveTo>
                  <a:cubicBezTo>
                    <a:pt x="31" y="1"/>
                    <a:pt x="1" y="24"/>
                    <a:pt x="16" y="69"/>
                  </a:cubicBezTo>
                  <a:cubicBezTo>
                    <a:pt x="46" y="251"/>
                    <a:pt x="46" y="495"/>
                    <a:pt x="46" y="677"/>
                  </a:cubicBezTo>
                  <a:cubicBezTo>
                    <a:pt x="31" y="897"/>
                    <a:pt x="64" y="1012"/>
                    <a:pt x="99" y="1012"/>
                  </a:cubicBezTo>
                  <a:cubicBezTo>
                    <a:pt x="133" y="1012"/>
                    <a:pt x="168" y="913"/>
                    <a:pt x="168" y="707"/>
                  </a:cubicBezTo>
                  <a:cubicBezTo>
                    <a:pt x="168" y="495"/>
                    <a:pt x="107" y="282"/>
                    <a:pt x="138" y="69"/>
                  </a:cubicBezTo>
                  <a:cubicBezTo>
                    <a:pt x="138" y="24"/>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4" name="Google Shape;3604;p80"/>
            <p:cNvSpPr/>
            <p:nvPr/>
          </p:nvSpPr>
          <p:spPr>
            <a:xfrm>
              <a:off x="5663675" y="4744113"/>
              <a:ext cx="4200" cy="25675"/>
            </a:xfrm>
            <a:custGeom>
              <a:avLst/>
              <a:gdLst/>
              <a:ahLst/>
              <a:cxnLst/>
              <a:rect l="l" t="t" r="r" b="b"/>
              <a:pathLst>
                <a:path w="168" h="1027" extrusionOk="0">
                  <a:moveTo>
                    <a:pt x="72" y="1"/>
                  </a:moveTo>
                  <a:cubicBezTo>
                    <a:pt x="38" y="1"/>
                    <a:pt x="0" y="24"/>
                    <a:pt x="0" y="69"/>
                  </a:cubicBezTo>
                  <a:cubicBezTo>
                    <a:pt x="61" y="282"/>
                    <a:pt x="61" y="495"/>
                    <a:pt x="31" y="708"/>
                  </a:cubicBezTo>
                  <a:cubicBezTo>
                    <a:pt x="31" y="920"/>
                    <a:pt x="69" y="1027"/>
                    <a:pt x="103" y="1027"/>
                  </a:cubicBezTo>
                  <a:cubicBezTo>
                    <a:pt x="137" y="1027"/>
                    <a:pt x="167" y="920"/>
                    <a:pt x="152" y="708"/>
                  </a:cubicBezTo>
                  <a:cubicBezTo>
                    <a:pt x="152" y="495"/>
                    <a:pt x="91" y="282"/>
                    <a:pt x="122" y="69"/>
                  </a:cubicBezTo>
                  <a:cubicBezTo>
                    <a:pt x="137" y="24"/>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5" name="Google Shape;3605;p80"/>
            <p:cNvSpPr/>
            <p:nvPr/>
          </p:nvSpPr>
          <p:spPr>
            <a:xfrm>
              <a:off x="5781450" y="4744113"/>
              <a:ext cx="4200" cy="25300"/>
            </a:xfrm>
            <a:custGeom>
              <a:avLst/>
              <a:gdLst/>
              <a:ahLst/>
              <a:cxnLst/>
              <a:rect l="l" t="t" r="r" b="b"/>
              <a:pathLst>
                <a:path w="168" h="1012" extrusionOk="0">
                  <a:moveTo>
                    <a:pt x="73" y="1"/>
                  </a:moveTo>
                  <a:cubicBezTo>
                    <a:pt x="39" y="1"/>
                    <a:pt x="1" y="24"/>
                    <a:pt x="1" y="69"/>
                  </a:cubicBezTo>
                  <a:cubicBezTo>
                    <a:pt x="61" y="252"/>
                    <a:pt x="61" y="495"/>
                    <a:pt x="31" y="677"/>
                  </a:cubicBezTo>
                  <a:cubicBezTo>
                    <a:pt x="15" y="898"/>
                    <a:pt x="57" y="1012"/>
                    <a:pt x="96" y="1012"/>
                  </a:cubicBezTo>
                  <a:cubicBezTo>
                    <a:pt x="132" y="1012"/>
                    <a:pt x="167" y="913"/>
                    <a:pt x="153" y="708"/>
                  </a:cubicBezTo>
                  <a:cubicBezTo>
                    <a:pt x="153" y="495"/>
                    <a:pt x="92" y="282"/>
                    <a:pt x="122" y="69"/>
                  </a:cubicBezTo>
                  <a:cubicBezTo>
                    <a:pt x="137" y="24"/>
                    <a:pt x="107" y="1"/>
                    <a:pt x="7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6" name="Google Shape;3606;p80"/>
            <p:cNvSpPr/>
            <p:nvPr/>
          </p:nvSpPr>
          <p:spPr>
            <a:xfrm>
              <a:off x="5899225" y="4746413"/>
              <a:ext cx="4600" cy="25650"/>
            </a:xfrm>
            <a:custGeom>
              <a:avLst/>
              <a:gdLst/>
              <a:ahLst/>
              <a:cxnLst/>
              <a:rect l="l" t="t" r="r" b="b"/>
              <a:pathLst>
                <a:path w="184" h="1026" extrusionOk="0">
                  <a:moveTo>
                    <a:pt x="77" y="0"/>
                  </a:moveTo>
                  <a:cubicBezTo>
                    <a:pt x="39" y="0"/>
                    <a:pt x="1" y="23"/>
                    <a:pt x="1" y="68"/>
                  </a:cubicBezTo>
                  <a:cubicBezTo>
                    <a:pt x="62" y="281"/>
                    <a:pt x="62" y="494"/>
                    <a:pt x="31" y="707"/>
                  </a:cubicBezTo>
                  <a:cubicBezTo>
                    <a:pt x="31" y="920"/>
                    <a:pt x="69" y="1026"/>
                    <a:pt x="107" y="1026"/>
                  </a:cubicBezTo>
                  <a:cubicBezTo>
                    <a:pt x="145" y="1026"/>
                    <a:pt x="183" y="920"/>
                    <a:pt x="183" y="707"/>
                  </a:cubicBezTo>
                  <a:cubicBezTo>
                    <a:pt x="153" y="494"/>
                    <a:pt x="123" y="281"/>
                    <a:pt x="153" y="68"/>
                  </a:cubicBezTo>
                  <a:cubicBezTo>
                    <a:pt x="153" y="23"/>
                    <a:pt x="115" y="0"/>
                    <a:pt x="77"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7" name="Google Shape;3607;p80"/>
            <p:cNvSpPr/>
            <p:nvPr/>
          </p:nvSpPr>
          <p:spPr>
            <a:xfrm>
              <a:off x="6018150" y="4745638"/>
              <a:ext cx="4225" cy="25675"/>
            </a:xfrm>
            <a:custGeom>
              <a:avLst/>
              <a:gdLst/>
              <a:ahLst/>
              <a:cxnLst/>
              <a:rect l="l" t="t" r="r" b="b"/>
              <a:pathLst>
                <a:path w="169" h="1027" extrusionOk="0">
                  <a:moveTo>
                    <a:pt x="65" y="1"/>
                  </a:moveTo>
                  <a:cubicBezTo>
                    <a:pt x="31" y="1"/>
                    <a:pt x="1" y="23"/>
                    <a:pt x="16" y="69"/>
                  </a:cubicBezTo>
                  <a:cubicBezTo>
                    <a:pt x="46" y="282"/>
                    <a:pt x="46" y="495"/>
                    <a:pt x="46" y="707"/>
                  </a:cubicBezTo>
                  <a:cubicBezTo>
                    <a:pt x="31" y="920"/>
                    <a:pt x="62" y="1027"/>
                    <a:pt x="96" y="1027"/>
                  </a:cubicBezTo>
                  <a:cubicBezTo>
                    <a:pt x="130" y="1027"/>
                    <a:pt x="168" y="920"/>
                    <a:pt x="168" y="707"/>
                  </a:cubicBezTo>
                  <a:cubicBezTo>
                    <a:pt x="138" y="495"/>
                    <a:pt x="107" y="282"/>
                    <a:pt x="138" y="69"/>
                  </a:cubicBezTo>
                  <a:cubicBezTo>
                    <a:pt x="138" y="23"/>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8" name="Google Shape;3608;p80"/>
            <p:cNvSpPr/>
            <p:nvPr/>
          </p:nvSpPr>
          <p:spPr>
            <a:xfrm>
              <a:off x="6136675" y="4748763"/>
              <a:ext cx="4225" cy="25600"/>
            </a:xfrm>
            <a:custGeom>
              <a:avLst/>
              <a:gdLst/>
              <a:ahLst/>
              <a:cxnLst/>
              <a:rect l="l" t="t" r="r" b="b"/>
              <a:pathLst>
                <a:path w="169" h="1024" extrusionOk="0">
                  <a:moveTo>
                    <a:pt x="74" y="1"/>
                  </a:moveTo>
                  <a:cubicBezTo>
                    <a:pt x="37" y="1"/>
                    <a:pt x="1" y="31"/>
                    <a:pt x="17" y="96"/>
                  </a:cubicBezTo>
                  <a:cubicBezTo>
                    <a:pt x="47" y="278"/>
                    <a:pt x="47" y="491"/>
                    <a:pt x="47" y="704"/>
                  </a:cubicBezTo>
                  <a:cubicBezTo>
                    <a:pt x="32" y="917"/>
                    <a:pt x="62" y="1023"/>
                    <a:pt x="97" y="1023"/>
                  </a:cubicBezTo>
                  <a:cubicBezTo>
                    <a:pt x="131" y="1023"/>
                    <a:pt x="169" y="917"/>
                    <a:pt x="169" y="704"/>
                  </a:cubicBezTo>
                  <a:cubicBezTo>
                    <a:pt x="169" y="491"/>
                    <a:pt x="108" y="278"/>
                    <a:pt x="138" y="66"/>
                  </a:cubicBezTo>
                  <a:cubicBezTo>
                    <a:pt x="138" y="23"/>
                    <a:pt x="106" y="1"/>
                    <a:pt x="74"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09" name="Google Shape;3609;p80"/>
            <p:cNvSpPr/>
            <p:nvPr/>
          </p:nvSpPr>
          <p:spPr>
            <a:xfrm>
              <a:off x="5489275" y="4743363"/>
              <a:ext cx="4975" cy="50175"/>
            </a:xfrm>
            <a:custGeom>
              <a:avLst/>
              <a:gdLst/>
              <a:ahLst/>
              <a:cxnLst/>
              <a:rect l="l" t="t" r="r" b="b"/>
              <a:pathLst>
                <a:path w="199" h="2007" extrusionOk="0">
                  <a:moveTo>
                    <a:pt x="65" y="1"/>
                  </a:moveTo>
                  <a:cubicBezTo>
                    <a:pt x="31" y="1"/>
                    <a:pt x="0" y="23"/>
                    <a:pt x="16" y="69"/>
                  </a:cubicBezTo>
                  <a:cubicBezTo>
                    <a:pt x="46" y="282"/>
                    <a:pt x="46" y="494"/>
                    <a:pt x="46" y="707"/>
                  </a:cubicBezTo>
                  <a:cubicBezTo>
                    <a:pt x="16" y="1102"/>
                    <a:pt x="76" y="1558"/>
                    <a:pt x="137" y="1984"/>
                  </a:cubicBezTo>
                  <a:cubicBezTo>
                    <a:pt x="137" y="1999"/>
                    <a:pt x="152" y="2007"/>
                    <a:pt x="168" y="2007"/>
                  </a:cubicBezTo>
                  <a:cubicBezTo>
                    <a:pt x="183" y="2007"/>
                    <a:pt x="198" y="1999"/>
                    <a:pt x="198" y="1984"/>
                  </a:cubicBezTo>
                  <a:cubicBezTo>
                    <a:pt x="198" y="1558"/>
                    <a:pt x="168" y="1133"/>
                    <a:pt x="168" y="707"/>
                  </a:cubicBezTo>
                  <a:cubicBezTo>
                    <a:pt x="168" y="494"/>
                    <a:pt x="107" y="282"/>
                    <a:pt x="137" y="69"/>
                  </a:cubicBezTo>
                  <a:cubicBezTo>
                    <a:pt x="137" y="23"/>
                    <a:pt x="99"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10" name="Google Shape;3610;p80"/>
            <p:cNvSpPr/>
            <p:nvPr/>
          </p:nvSpPr>
          <p:spPr>
            <a:xfrm>
              <a:off x="5600225" y="4744888"/>
              <a:ext cx="4950" cy="50175"/>
            </a:xfrm>
            <a:custGeom>
              <a:avLst/>
              <a:gdLst/>
              <a:ahLst/>
              <a:cxnLst/>
              <a:rect l="l" t="t" r="r" b="b"/>
              <a:pathLst>
                <a:path w="198" h="2007" extrusionOk="0">
                  <a:moveTo>
                    <a:pt x="65" y="0"/>
                  </a:moveTo>
                  <a:cubicBezTo>
                    <a:pt x="31" y="0"/>
                    <a:pt x="0" y="23"/>
                    <a:pt x="15" y="69"/>
                  </a:cubicBezTo>
                  <a:cubicBezTo>
                    <a:pt x="76" y="281"/>
                    <a:pt x="46" y="494"/>
                    <a:pt x="46" y="707"/>
                  </a:cubicBezTo>
                  <a:cubicBezTo>
                    <a:pt x="15" y="1133"/>
                    <a:pt x="107" y="1558"/>
                    <a:pt x="137" y="1984"/>
                  </a:cubicBezTo>
                  <a:cubicBezTo>
                    <a:pt x="137" y="1999"/>
                    <a:pt x="152" y="2006"/>
                    <a:pt x="167" y="2006"/>
                  </a:cubicBezTo>
                  <a:cubicBezTo>
                    <a:pt x="183" y="2006"/>
                    <a:pt x="198" y="1999"/>
                    <a:pt x="198" y="1984"/>
                  </a:cubicBezTo>
                  <a:cubicBezTo>
                    <a:pt x="198" y="1558"/>
                    <a:pt x="167" y="1133"/>
                    <a:pt x="167" y="707"/>
                  </a:cubicBezTo>
                  <a:cubicBezTo>
                    <a:pt x="167" y="494"/>
                    <a:pt x="107" y="281"/>
                    <a:pt x="137" y="69"/>
                  </a:cubicBezTo>
                  <a:cubicBezTo>
                    <a:pt x="137" y="23"/>
                    <a:pt x="99"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11" name="Google Shape;3611;p80"/>
            <p:cNvSpPr/>
            <p:nvPr/>
          </p:nvSpPr>
          <p:spPr>
            <a:xfrm>
              <a:off x="5723325" y="4742613"/>
              <a:ext cx="4950" cy="50725"/>
            </a:xfrm>
            <a:custGeom>
              <a:avLst/>
              <a:gdLst/>
              <a:ahLst/>
              <a:cxnLst/>
              <a:rect l="l" t="t" r="r" b="b"/>
              <a:pathLst>
                <a:path w="198" h="2029" extrusionOk="0">
                  <a:moveTo>
                    <a:pt x="76" y="0"/>
                  </a:moveTo>
                  <a:cubicBezTo>
                    <a:pt x="38" y="0"/>
                    <a:pt x="0" y="23"/>
                    <a:pt x="16" y="69"/>
                  </a:cubicBezTo>
                  <a:cubicBezTo>
                    <a:pt x="76" y="281"/>
                    <a:pt x="46" y="494"/>
                    <a:pt x="46" y="707"/>
                  </a:cubicBezTo>
                  <a:cubicBezTo>
                    <a:pt x="16" y="1132"/>
                    <a:pt x="107" y="1558"/>
                    <a:pt x="137" y="1983"/>
                  </a:cubicBezTo>
                  <a:cubicBezTo>
                    <a:pt x="137" y="2014"/>
                    <a:pt x="152" y="2029"/>
                    <a:pt x="168" y="2029"/>
                  </a:cubicBezTo>
                  <a:cubicBezTo>
                    <a:pt x="183" y="2029"/>
                    <a:pt x="198" y="2014"/>
                    <a:pt x="198" y="1983"/>
                  </a:cubicBezTo>
                  <a:cubicBezTo>
                    <a:pt x="198" y="1558"/>
                    <a:pt x="198" y="1132"/>
                    <a:pt x="168" y="707"/>
                  </a:cubicBezTo>
                  <a:cubicBezTo>
                    <a:pt x="168" y="494"/>
                    <a:pt x="107" y="281"/>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12" name="Google Shape;3612;p80"/>
            <p:cNvSpPr/>
            <p:nvPr/>
          </p:nvSpPr>
          <p:spPr>
            <a:xfrm>
              <a:off x="5838050" y="4740413"/>
              <a:ext cx="4975" cy="50650"/>
            </a:xfrm>
            <a:custGeom>
              <a:avLst/>
              <a:gdLst/>
              <a:ahLst/>
              <a:cxnLst/>
              <a:rect l="l" t="t" r="r" b="b"/>
              <a:pathLst>
                <a:path w="199" h="2026" extrusionOk="0">
                  <a:moveTo>
                    <a:pt x="73" y="0"/>
                  </a:moveTo>
                  <a:cubicBezTo>
                    <a:pt x="36" y="0"/>
                    <a:pt x="0" y="31"/>
                    <a:pt x="16" y="96"/>
                  </a:cubicBezTo>
                  <a:cubicBezTo>
                    <a:pt x="47" y="278"/>
                    <a:pt x="47" y="491"/>
                    <a:pt x="47" y="704"/>
                  </a:cubicBezTo>
                  <a:cubicBezTo>
                    <a:pt x="16" y="1129"/>
                    <a:pt x="107" y="1555"/>
                    <a:pt x="138" y="1980"/>
                  </a:cubicBezTo>
                  <a:cubicBezTo>
                    <a:pt x="138" y="2011"/>
                    <a:pt x="153" y="2026"/>
                    <a:pt x="168" y="2026"/>
                  </a:cubicBezTo>
                  <a:cubicBezTo>
                    <a:pt x="183" y="2026"/>
                    <a:pt x="199" y="2011"/>
                    <a:pt x="199" y="1980"/>
                  </a:cubicBezTo>
                  <a:cubicBezTo>
                    <a:pt x="199" y="1555"/>
                    <a:pt x="168" y="1129"/>
                    <a:pt x="168" y="704"/>
                  </a:cubicBezTo>
                  <a:cubicBezTo>
                    <a:pt x="168" y="491"/>
                    <a:pt x="107" y="278"/>
                    <a:pt x="138" y="65"/>
                  </a:cubicBezTo>
                  <a:cubicBezTo>
                    <a:pt x="138" y="23"/>
                    <a:pt x="105" y="0"/>
                    <a:pt x="73"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13" name="Google Shape;3613;p80"/>
            <p:cNvSpPr/>
            <p:nvPr/>
          </p:nvSpPr>
          <p:spPr>
            <a:xfrm>
              <a:off x="5955475" y="4743363"/>
              <a:ext cx="4575" cy="50475"/>
            </a:xfrm>
            <a:custGeom>
              <a:avLst/>
              <a:gdLst/>
              <a:ahLst/>
              <a:cxnLst/>
              <a:rect l="l" t="t" r="r" b="b"/>
              <a:pathLst>
                <a:path w="183" h="2019" extrusionOk="0">
                  <a:moveTo>
                    <a:pt x="72" y="1"/>
                  </a:moveTo>
                  <a:cubicBezTo>
                    <a:pt x="38" y="1"/>
                    <a:pt x="0" y="23"/>
                    <a:pt x="0" y="69"/>
                  </a:cubicBezTo>
                  <a:cubicBezTo>
                    <a:pt x="61" y="282"/>
                    <a:pt x="61" y="494"/>
                    <a:pt x="31" y="707"/>
                  </a:cubicBezTo>
                  <a:cubicBezTo>
                    <a:pt x="31" y="1133"/>
                    <a:pt x="91" y="1558"/>
                    <a:pt x="122" y="1984"/>
                  </a:cubicBezTo>
                  <a:cubicBezTo>
                    <a:pt x="122" y="2001"/>
                    <a:pt x="142" y="2019"/>
                    <a:pt x="159" y="2019"/>
                  </a:cubicBezTo>
                  <a:cubicBezTo>
                    <a:pt x="172" y="2019"/>
                    <a:pt x="183" y="2010"/>
                    <a:pt x="183" y="1984"/>
                  </a:cubicBezTo>
                  <a:cubicBezTo>
                    <a:pt x="183" y="1558"/>
                    <a:pt x="183" y="1133"/>
                    <a:pt x="152" y="707"/>
                  </a:cubicBezTo>
                  <a:cubicBezTo>
                    <a:pt x="152" y="494"/>
                    <a:pt x="122" y="282"/>
                    <a:pt x="122" y="69"/>
                  </a:cubicBezTo>
                  <a:cubicBezTo>
                    <a:pt x="137" y="23"/>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14" name="Google Shape;3614;p80"/>
            <p:cNvSpPr/>
            <p:nvPr/>
          </p:nvSpPr>
          <p:spPr>
            <a:xfrm>
              <a:off x="6081225" y="4748688"/>
              <a:ext cx="4975" cy="50175"/>
            </a:xfrm>
            <a:custGeom>
              <a:avLst/>
              <a:gdLst/>
              <a:ahLst/>
              <a:cxnLst/>
              <a:rect l="l" t="t" r="r" b="b"/>
              <a:pathLst>
                <a:path w="199" h="2007" extrusionOk="0">
                  <a:moveTo>
                    <a:pt x="65" y="0"/>
                  </a:moveTo>
                  <a:cubicBezTo>
                    <a:pt x="31" y="0"/>
                    <a:pt x="1" y="23"/>
                    <a:pt x="16" y="69"/>
                  </a:cubicBezTo>
                  <a:cubicBezTo>
                    <a:pt x="46" y="281"/>
                    <a:pt x="46" y="494"/>
                    <a:pt x="46" y="707"/>
                  </a:cubicBezTo>
                  <a:cubicBezTo>
                    <a:pt x="16" y="1102"/>
                    <a:pt x="107" y="1558"/>
                    <a:pt x="137" y="1984"/>
                  </a:cubicBezTo>
                  <a:cubicBezTo>
                    <a:pt x="137" y="1999"/>
                    <a:pt x="153" y="2006"/>
                    <a:pt x="168" y="2006"/>
                  </a:cubicBezTo>
                  <a:cubicBezTo>
                    <a:pt x="183" y="2006"/>
                    <a:pt x="198" y="1999"/>
                    <a:pt x="198" y="1984"/>
                  </a:cubicBezTo>
                  <a:cubicBezTo>
                    <a:pt x="198" y="1558"/>
                    <a:pt x="168" y="1133"/>
                    <a:pt x="168" y="707"/>
                  </a:cubicBezTo>
                  <a:cubicBezTo>
                    <a:pt x="168" y="494"/>
                    <a:pt x="107" y="281"/>
                    <a:pt x="137" y="69"/>
                  </a:cubicBezTo>
                  <a:cubicBezTo>
                    <a:pt x="137"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615" name="Google Shape;3615;p80"/>
            <p:cNvSpPr/>
            <p:nvPr/>
          </p:nvSpPr>
          <p:spPr>
            <a:xfrm>
              <a:off x="6180025" y="4747163"/>
              <a:ext cx="4950" cy="50175"/>
            </a:xfrm>
            <a:custGeom>
              <a:avLst/>
              <a:gdLst/>
              <a:ahLst/>
              <a:cxnLst/>
              <a:rect l="l" t="t" r="r" b="b"/>
              <a:pathLst>
                <a:path w="198" h="2007" extrusionOk="0">
                  <a:moveTo>
                    <a:pt x="76" y="0"/>
                  </a:moveTo>
                  <a:cubicBezTo>
                    <a:pt x="38" y="0"/>
                    <a:pt x="0" y="23"/>
                    <a:pt x="15" y="69"/>
                  </a:cubicBezTo>
                  <a:cubicBezTo>
                    <a:pt x="76" y="282"/>
                    <a:pt x="46" y="494"/>
                    <a:pt x="46" y="707"/>
                  </a:cubicBezTo>
                  <a:cubicBezTo>
                    <a:pt x="46" y="1133"/>
                    <a:pt x="107" y="1558"/>
                    <a:pt x="137" y="1984"/>
                  </a:cubicBezTo>
                  <a:cubicBezTo>
                    <a:pt x="137" y="1999"/>
                    <a:pt x="152" y="2007"/>
                    <a:pt x="167" y="2007"/>
                  </a:cubicBezTo>
                  <a:cubicBezTo>
                    <a:pt x="183" y="2007"/>
                    <a:pt x="198" y="1999"/>
                    <a:pt x="198" y="1984"/>
                  </a:cubicBezTo>
                  <a:cubicBezTo>
                    <a:pt x="198" y="1558"/>
                    <a:pt x="198" y="1133"/>
                    <a:pt x="167" y="707"/>
                  </a:cubicBezTo>
                  <a:cubicBezTo>
                    <a:pt x="167" y="494"/>
                    <a:pt x="107" y="282"/>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616" name="Google Shape;3616;p80"/>
          <p:cNvGrpSpPr/>
          <p:nvPr/>
        </p:nvGrpSpPr>
        <p:grpSpPr>
          <a:xfrm>
            <a:off x="6432263" y="5269565"/>
            <a:ext cx="817392" cy="830433"/>
            <a:chOff x="6449700" y="4408088"/>
            <a:chExt cx="656575" cy="667050"/>
          </a:xfrm>
        </p:grpSpPr>
        <p:sp>
          <p:nvSpPr>
            <p:cNvPr id="3617" name="Google Shape;3617;p80"/>
            <p:cNvSpPr/>
            <p:nvPr/>
          </p:nvSpPr>
          <p:spPr>
            <a:xfrm>
              <a:off x="6988475" y="4513538"/>
              <a:ext cx="96525" cy="51800"/>
            </a:xfrm>
            <a:custGeom>
              <a:avLst/>
              <a:gdLst/>
              <a:ahLst/>
              <a:cxnLst/>
              <a:rect l="l" t="t" r="r" b="b"/>
              <a:pathLst>
                <a:path w="3861" h="2072" extrusionOk="0">
                  <a:moveTo>
                    <a:pt x="1924" y="1"/>
                  </a:moveTo>
                  <a:cubicBezTo>
                    <a:pt x="1177" y="1"/>
                    <a:pt x="474" y="1025"/>
                    <a:pt x="0" y="1972"/>
                  </a:cubicBezTo>
                  <a:cubicBezTo>
                    <a:pt x="469" y="2037"/>
                    <a:pt x="938" y="2072"/>
                    <a:pt x="1404" y="2072"/>
                  </a:cubicBezTo>
                  <a:cubicBezTo>
                    <a:pt x="2237" y="2072"/>
                    <a:pt x="3061" y="1963"/>
                    <a:pt x="3860" y="1729"/>
                  </a:cubicBezTo>
                  <a:cubicBezTo>
                    <a:pt x="3404" y="939"/>
                    <a:pt x="2796" y="179"/>
                    <a:pt x="2128" y="27"/>
                  </a:cubicBezTo>
                  <a:cubicBezTo>
                    <a:pt x="2059" y="9"/>
                    <a:pt x="1991" y="1"/>
                    <a:pt x="1924" y="1"/>
                  </a:cubicBezTo>
                  <a:close/>
                </a:path>
              </a:pathLst>
            </a:custGeom>
            <a:solidFill>
              <a:srgbClr val="F059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18" name="Google Shape;3618;p80"/>
            <p:cNvSpPr/>
            <p:nvPr/>
          </p:nvSpPr>
          <p:spPr>
            <a:xfrm>
              <a:off x="6973275" y="4556738"/>
              <a:ext cx="133000" cy="107175"/>
            </a:xfrm>
            <a:custGeom>
              <a:avLst/>
              <a:gdLst/>
              <a:ahLst/>
              <a:cxnLst/>
              <a:rect l="l" t="t" r="r" b="b"/>
              <a:pathLst>
                <a:path w="5320" h="4287" extrusionOk="0">
                  <a:moveTo>
                    <a:pt x="4468" y="1"/>
                  </a:moveTo>
                  <a:cubicBezTo>
                    <a:pt x="3669" y="235"/>
                    <a:pt x="2845" y="344"/>
                    <a:pt x="2012" y="344"/>
                  </a:cubicBezTo>
                  <a:cubicBezTo>
                    <a:pt x="1546" y="344"/>
                    <a:pt x="1077" y="309"/>
                    <a:pt x="608" y="244"/>
                  </a:cubicBezTo>
                  <a:cubicBezTo>
                    <a:pt x="243" y="1004"/>
                    <a:pt x="0" y="1703"/>
                    <a:pt x="0" y="1703"/>
                  </a:cubicBezTo>
                  <a:lnTo>
                    <a:pt x="1246" y="4287"/>
                  </a:lnTo>
                  <a:lnTo>
                    <a:pt x="4742" y="3466"/>
                  </a:lnTo>
                  <a:lnTo>
                    <a:pt x="5319" y="1825"/>
                  </a:lnTo>
                  <a:cubicBezTo>
                    <a:pt x="5319" y="1825"/>
                    <a:pt x="4985" y="913"/>
                    <a:pt x="4468" y="1"/>
                  </a:cubicBezTo>
                  <a:close/>
                </a:path>
              </a:pathLst>
            </a:custGeom>
            <a:solidFill>
              <a:srgbClr val="FBD7D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19" name="Google Shape;3619;p80"/>
            <p:cNvSpPr/>
            <p:nvPr/>
          </p:nvSpPr>
          <p:spPr>
            <a:xfrm>
              <a:off x="6968700" y="4598338"/>
              <a:ext cx="30425" cy="475150"/>
            </a:xfrm>
            <a:custGeom>
              <a:avLst/>
              <a:gdLst/>
              <a:ahLst/>
              <a:cxnLst/>
              <a:rect l="l" t="t" r="r" b="b"/>
              <a:pathLst>
                <a:path w="1217" h="19006" extrusionOk="0">
                  <a:moveTo>
                    <a:pt x="263" y="1"/>
                  </a:moveTo>
                  <a:cubicBezTo>
                    <a:pt x="214" y="1"/>
                    <a:pt x="183" y="39"/>
                    <a:pt x="183" y="39"/>
                  </a:cubicBezTo>
                  <a:lnTo>
                    <a:pt x="1" y="18793"/>
                  </a:lnTo>
                  <a:cubicBezTo>
                    <a:pt x="305" y="18884"/>
                    <a:pt x="669" y="18945"/>
                    <a:pt x="1095" y="19006"/>
                  </a:cubicBezTo>
                  <a:lnTo>
                    <a:pt x="1217" y="1316"/>
                  </a:lnTo>
                  <a:cubicBezTo>
                    <a:pt x="761" y="1285"/>
                    <a:pt x="639" y="465"/>
                    <a:pt x="457" y="191"/>
                  </a:cubicBezTo>
                  <a:cubicBezTo>
                    <a:pt x="381" y="39"/>
                    <a:pt x="312" y="1"/>
                    <a:pt x="263" y="1"/>
                  </a:cubicBezTo>
                  <a:close/>
                </a:path>
              </a:pathLst>
            </a:custGeom>
            <a:solidFill>
              <a:srgbClr val="F0593B"/>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0" name="Google Shape;3620;p80"/>
            <p:cNvSpPr/>
            <p:nvPr/>
          </p:nvSpPr>
          <p:spPr>
            <a:xfrm>
              <a:off x="7068250" y="4599463"/>
              <a:ext cx="38025" cy="474800"/>
            </a:xfrm>
            <a:custGeom>
              <a:avLst/>
              <a:gdLst/>
              <a:ahLst/>
              <a:cxnLst/>
              <a:rect l="l" t="t" r="r" b="b"/>
              <a:pathLst>
                <a:path w="1521" h="18992" extrusionOk="0">
                  <a:moveTo>
                    <a:pt x="1324" y="0"/>
                  </a:moveTo>
                  <a:cubicBezTo>
                    <a:pt x="1266" y="0"/>
                    <a:pt x="1191" y="15"/>
                    <a:pt x="1095" y="55"/>
                  </a:cubicBezTo>
                  <a:cubicBezTo>
                    <a:pt x="760" y="176"/>
                    <a:pt x="578" y="1088"/>
                    <a:pt x="153" y="1179"/>
                  </a:cubicBezTo>
                  <a:lnTo>
                    <a:pt x="1" y="18991"/>
                  </a:lnTo>
                  <a:cubicBezTo>
                    <a:pt x="548" y="18991"/>
                    <a:pt x="882" y="18961"/>
                    <a:pt x="882" y="18961"/>
                  </a:cubicBezTo>
                  <a:lnTo>
                    <a:pt x="1520" y="116"/>
                  </a:lnTo>
                  <a:cubicBezTo>
                    <a:pt x="1520" y="116"/>
                    <a:pt x="1487" y="0"/>
                    <a:pt x="1324" y="0"/>
                  </a:cubicBezTo>
                  <a:close/>
                </a:path>
              </a:pathLst>
            </a:custGeom>
            <a:solidFill>
              <a:srgbClr val="F0593B"/>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1" name="Google Shape;3621;p80"/>
            <p:cNvSpPr/>
            <p:nvPr/>
          </p:nvSpPr>
          <p:spPr>
            <a:xfrm>
              <a:off x="6995300" y="4598538"/>
              <a:ext cx="76775" cy="476600"/>
            </a:xfrm>
            <a:custGeom>
              <a:avLst/>
              <a:gdLst/>
              <a:ahLst/>
              <a:cxnLst/>
              <a:rect l="l" t="t" r="r" b="b"/>
              <a:pathLst>
                <a:path w="3071" h="19064" extrusionOk="0">
                  <a:moveTo>
                    <a:pt x="1469" y="0"/>
                  </a:moveTo>
                  <a:cubicBezTo>
                    <a:pt x="867" y="0"/>
                    <a:pt x="213" y="1308"/>
                    <a:pt x="213" y="1308"/>
                  </a:cubicBezTo>
                  <a:lnTo>
                    <a:pt x="153" y="1308"/>
                  </a:lnTo>
                  <a:lnTo>
                    <a:pt x="1" y="18998"/>
                  </a:lnTo>
                  <a:cubicBezTo>
                    <a:pt x="584" y="19053"/>
                    <a:pt x="1244" y="19063"/>
                    <a:pt x="1843" y="19063"/>
                  </a:cubicBezTo>
                  <a:cubicBezTo>
                    <a:pt x="2243" y="19063"/>
                    <a:pt x="2615" y="19059"/>
                    <a:pt x="2919" y="19059"/>
                  </a:cubicBezTo>
                  <a:lnTo>
                    <a:pt x="3071" y="1216"/>
                  </a:lnTo>
                  <a:lnTo>
                    <a:pt x="2949" y="1216"/>
                  </a:lnTo>
                  <a:cubicBezTo>
                    <a:pt x="2432" y="1095"/>
                    <a:pt x="2098" y="1"/>
                    <a:pt x="1490" y="1"/>
                  </a:cubicBezTo>
                  <a:cubicBezTo>
                    <a:pt x="1483" y="0"/>
                    <a:pt x="1476" y="0"/>
                    <a:pt x="1469" y="0"/>
                  </a:cubicBezTo>
                  <a:close/>
                </a:path>
              </a:pathLst>
            </a:custGeom>
            <a:solidFill>
              <a:srgbClr val="F1695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2" name="Google Shape;3622;p80"/>
            <p:cNvSpPr/>
            <p:nvPr/>
          </p:nvSpPr>
          <p:spPr>
            <a:xfrm>
              <a:off x="6498325" y="5049913"/>
              <a:ext cx="69175" cy="25125"/>
            </a:xfrm>
            <a:custGeom>
              <a:avLst/>
              <a:gdLst/>
              <a:ahLst/>
              <a:cxnLst/>
              <a:rect l="l" t="t" r="r" b="b"/>
              <a:pathLst>
                <a:path w="2767" h="1005" extrusionOk="0">
                  <a:moveTo>
                    <a:pt x="2767" y="1"/>
                  </a:moveTo>
                  <a:cubicBezTo>
                    <a:pt x="1885" y="153"/>
                    <a:pt x="1065" y="183"/>
                    <a:pt x="335" y="183"/>
                  </a:cubicBezTo>
                  <a:cubicBezTo>
                    <a:pt x="244" y="457"/>
                    <a:pt x="153" y="730"/>
                    <a:pt x="1" y="973"/>
                  </a:cubicBezTo>
                  <a:cubicBezTo>
                    <a:pt x="178" y="994"/>
                    <a:pt x="364" y="1005"/>
                    <a:pt x="556" y="1005"/>
                  </a:cubicBezTo>
                  <a:cubicBezTo>
                    <a:pt x="1219" y="1005"/>
                    <a:pt x="1966" y="871"/>
                    <a:pt x="2767" y="517"/>
                  </a:cubicBezTo>
                  <a:lnTo>
                    <a:pt x="2767" y="1"/>
                  </a:lnTo>
                  <a:close/>
                </a:path>
              </a:pathLst>
            </a:custGeom>
            <a:solidFill>
              <a:srgbClr val="F17FB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3" name="Google Shape;3623;p80"/>
            <p:cNvSpPr/>
            <p:nvPr/>
          </p:nvSpPr>
          <p:spPr>
            <a:xfrm>
              <a:off x="6454250" y="5049913"/>
              <a:ext cx="52475" cy="25100"/>
            </a:xfrm>
            <a:custGeom>
              <a:avLst/>
              <a:gdLst/>
              <a:ahLst/>
              <a:cxnLst/>
              <a:rect l="l" t="t" r="r" b="b"/>
              <a:pathLst>
                <a:path w="2099" h="1004" extrusionOk="0">
                  <a:moveTo>
                    <a:pt x="1" y="1"/>
                  </a:moveTo>
                  <a:lnTo>
                    <a:pt x="1" y="548"/>
                  </a:lnTo>
                  <a:cubicBezTo>
                    <a:pt x="1" y="548"/>
                    <a:pt x="700" y="912"/>
                    <a:pt x="1764" y="1004"/>
                  </a:cubicBezTo>
                  <a:cubicBezTo>
                    <a:pt x="1916" y="730"/>
                    <a:pt x="2007" y="457"/>
                    <a:pt x="2098" y="183"/>
                  </a:cubicBezTo>
                  <a:cubicBezTo>
                    <a:pt x="1247" y="183"/>
                    <a:pt x="548" y="92"/>
                    <a:pt x="1" y="1"/>
                  </a:cubicBezTo>
                  <a:close/>
                </a:path>
              </a:pathLst>
            </a:custGeom>
            <a:solidFill>
              <a:srgbClr val="F095B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4" name="Google Shape;3624;p80"/>
            <p:cNvSpPr/>
            <p:nvPr/>
          </p:nvSpPr>
          <p:spPr>
            <a:xfrm>
              <a:off x="6506700" y="4965013"/>
              <a:ext cx="60800" cy="89475"/>
            </a:xfrm>
            <a:custGeom>
              <a:avLst/>
              <a:gdLst/>
              <a:ahLst/>
              <a:cxnLst/>
              <a:rect l="l" t="t" r="r" b="b"/>
              <a:pathLst>
                <a:path w="2432" h="3579" extrusionOk="0">
                  <a:moveTo>
                    <a:pt x="1359" y="1"/>
                  </a:moveTo>
                  <a:cubicBezTo>
                    <a:pt x="1077" y="1"/>
                    <a:pt x="775" y="73"/>
                    <a:pt x="395" y="235"/>
                  </a:cubicBezTo>
                  <a:cubicBezTo>
                    <a:pt x="304" y="1147"/>
                    <a:pt x="213" y="2059"/>
                    <a:pt x="122" y="3001"/>
                  </a:cubicBezTo>
                  <a:cubicBezTo>
                    <a:pt x="91" y="3184"/>
                    <a:pt x="61" y="3397"/>
                    <a:pt x="0" y="3579"/>
                  </a:cubicBezTo>
                  <a:cubicBezTo>
                    <a:pt x="730" y="3579"/>
                    <a:pt x="1550" y="3549"/>
                    <a:pt x="2432" y="3397"/>
                  </a:cubicBezTo>
                  <a:lnTo>
                    <a:pt x="2432" y="296"/>
                  </a:lnTo>
                  <a:cubicBezTo>
                    <a:pt x="2028" y="111"/>
                    <a:pt x="1708" y="1"/>
                    <a:pt x="1359" y="1"/>
                  </a:cubicBezTo>
                  <a:close/>
                </a:path>
              </a:pathLst>
            </a:custGeom>
            <a:solidFill>
              <a:srgbClr val="F45B8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5" name="Google Shape;3625;p80"/>
            <p:cNvSpPr/>
            <p:nvPr/>
          </p:nvSpPr>
          <p:spPr>
            <a:xfrm>
              <a:off x="6454250" y="4970888"/>
              <a:ext cx="62350" cy="83600"/>
            </a:xfrm>
            <a:custGeom>
              <a:avLst/>
              <a:gdLst/>
              <a:ahLst/>
              <a:cxnLst/>
              <a:rect l="l" t="t" r="r" b="b"/>
              <a:pathLst>
                <a:path w="2494" h="3344" extrusionOk="0">
                  <a:moveTo>
                    <a:pt x="2493" y="0"/>
                  </a:moveTo>
                  <a:lnTo>
                    <a:pt x="2493" y="0"/>
                  </a:lnTo>
                  <a:cubicBezTo>
                    <a:pt x="2372" y="31"/>
                    <a:pt x="2250" y="92"/>
                    <a:pt x="2129" y="152"/>
                  </a:cubicBezTo>
                  <a:cubicBezTo>
                    <a:pt x="1786" y="317"/>
                    <a:pt x="1442" y="383"/>
                    <a:pt x="1113" y="383"/>
                  </a:cubicBezTo>
                  <a:cubicBezTo>
                    <a:pt x="714" y="383"/>
                    <a:pt x="334" y="286"/>
                    <a:pt x="1" y="152"/>
                  </a:cubicBezTo>
                  <a:lnTo>
                    <a:pt x="1" y="3162"/>
                  </a:lnTo>
                  <a:cubicBezTo>
                    <a:pt x="548" y="3253"/>
                    <a:pt x="1247" y="3344"/>
                    <a:pt x="2098" y="3344"/>
                  </a:cubicBezTo>
                  <a:cubicBezTo>
                    <a:pt x="2159" y="3162"/>
                    <a:pt x="2189" y="2949"/>
                    <a:pt x="2220" y="2766"/>
                  </a:cubicBezTo>
                  <a:cubicBezTo>
                    <a:pt x="2311" y="1855"/>
                    <a:pt x="2402" y="912"/>
                    <a:pt x="2493" y="0"/>
                  </a:cubicBez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6" name="Google Shape;3626;p80"/>
            <p:cNvSpPr/>
            <p:nvPr/>
          </p:nvSpPr>
          <p:spPr>
            <a:xfrm>
              <a:off x="6452750" y="4652488"/>
              <a:ext cx="79050" cy="306950"/>
            </a:xfrm>
            <a:custGeom>
              <a:avLst/>
              <a:gdLst/>
              <a:ahLst/>
              <a:cxnLst/>
              <a:rect l="l" t="t" r="r" b="b"/>
              <a:pathLst>
                <a:path w="3162" h="12278" extrusionOk="0">
                  <a:moveTo>
                    <a:pt x="2979" y="1"/>
                  </a:moveTo>
                  <a:cubicBezTo>
                    <a:pt x="2736" y="61"/>
                    <a:pt x="2462" y="153"/>
                    <a:pt x="2128" y="335"/>
                  </a:cubicBezTo>
                  <a:cubicBezTo>
                    <a:pt x="1785" y="500"/>
                    <a:pt x="1442" y="565"/>
                    <a:pt x="1113" y="565"/>
                  </a:cubicBezTo>
                  <a:cubicBezTo>
                    <a:pt x="713" y="565"/>
                    <a:pt x="334" y="468"/>
                    <a:pt x="0" y="335"/>
                  </a:cubicBezTo>
                  <a:lnTo>
                    <a:pt x="0" y="335"/>
                  </a:lnTo>
                  <a:lnTo>
                    <a:pt x="61" y="11946"/>
                  </a:lnTo>
                  <a:cubicBezTo>
                    <a:pt x="378" y="12125"/>
                    <a:pt x="760" y="12277"/>
                    <a:pt x="1165" y="12277"/>
                  </a:cubicBezTo>
                  <a:cubicBezTo>
                    <a:pt x="1380" y="12277"/>
                    <a:pt x="1602" y="12234"/>
                    <a:pt x="1824" y="12129"/>
                  </a:cubicBezTo>
                  <a:cubicBezTo>
                    <a:pt x="2128" y="11977"/>
                    <a:pt x="2371" y="11855"/>
                    <a:pt x="2644" y="11794"/>
                  </a:cubicBezTo>
                  <a:cubicBezTo>
                    <a:pt x="2979" y="7873"/>
                    <a:pt x="3161" y="3922"/>
                    <a:pt x="2979" y="1"/>
                  </a:cubicBez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7" name="Google Shape;3627;p80"/>
            <p:cNvSpPr/>
            <p:nvPr/>
          </p:nvSpPr>
          <p:spPr>
            <a:xfrm>
              <a:off x="6518850" y="4650813"/>
              <a:ext cx="48650" cy="298050"/>
            </a:xfrm>
            <a:custGeom>
              <a:avLst/>
              <a:gdLst/>
              <a:ahLst/>
              <a:cxnLst/>
              <a:rect l="l" t="t" r="r" b="b"/>
              <a:pathLst>
                <a:path w="1946" h="11922" extrusionOk="0">
                  <a:moveTo>
                    <a:pt x="807" y="1"/>
                  </a:moveTo>
                  <a:cubicBezTo>
                    <a:pt x="656" y="1"/>
                    <a:pt x="501" y="22"/>
                    <a:pt x="335" y="68"/>
                  </a:cubicBezTo>
                  <a:cubicBezTo>
                    <a:pt x="517" y="3989"/>
                    <a:pt x="335" y="7940"/>
                    <a:pt x="0" y="11861"/>
                  </a:cubicBezTo>
                  <a:cubicBezTo>
                    <a:pt x="320" y="11755"/>
                    <a:pt x="605" y="11706"/>
                    <a:pt x="880" y="11706"/>
                  </a:cubicBezTo>
                  <a:cubicBezTo>
                    <a:pt x="1233" y="11706"/>
                    <a:pt x="1570" y="11785"/>
                    <a:pt x="1946" y="11922"/>
                  </a:cubicBezTo>
                  <a:lnTo>
                    <a:pt x="1885" y="280"/>
                  </a:lnTo>
                  <a:cubicBezTo>
                    <a:pt x="1483" y="111"/>
                    <a:pt x="1154" y="1"/>
                    <a:pt x="807" y="1"/>
                  </a:cubicBezTo>
                  <a:close/>
                </a:path>
              </a:pathLst>
            </a:custGeom>
            <a:solidFill>
              <a:srgbClr val="F45B8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8" name="Google Shape;3628;p80"/>
            <p:cNvSpPr/>
            <p:nvPr/>
          </p:nvSpPr>
          <p:spPr>
            <a:xfrm>
              <a:off x="6518850" y="4551438"/>
              <a:ext cx="47150" cy="83600"/>
            </a:xfrm>
            <a:custGeom>
              <a:avLst/>
              <a:gdLst/>
              <a:ahLst/>
              <a:cxnLst/>
              <a:rect l="l" t="t" r="r" b="b"/>
              <a:pathLst>
                <a:path w="1886" h="3344" extrusionOk="0">
                  <a:moveTo>
                    <a:pt x="0" y="0"/>
                  </a:moveTo>
                  <a:cubicBezTo>
                    <a:pt x="122" y="1064"/>
                    <a:pt x="213" y="2128"/>
                    <a:pt x="274" y="3192"/>
                  </a:cubicBezTo>
                  <a:cubicBezTo>
                    <a:pt x="472" y="3150"/>
                    <a:pt x="660" y="3130"/>
                    <a:pt x="842" y="3130"/>
                  </a:cubicBezTo>
                  <a:cubicBezTo>
                    <a:pt x="1192" y="3130"/>
                    <a:pt x="1526" y="3204"/>
                    <a:pt x="1885" y="3344"/>
                  </a:cubicBezTo>
                  <a:lnTo>
                    <a:pt x="1885" y="0"/>
                  </a:lnTo>
                  <a:close/>
                </a:path>
              </a:pathLst>
            </a:custGeom>
            <a:solidFill>
              <a:srgbClr val="F45B8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29" name="Google Shape;3629;p80"/>
            <p:cNvSpPr/>
            <p:nvPr/>
          </p:nvSpPr>
          <p:spPr>
            <a:xfrm>
              <a:off x="6452750" y="4552188"/>
              <a:ext cx="72975" cy="93400"/>
            </a:xfrm>
            <a:custGeom>
              <a:avLst/>
              <a:gdLst/>
              <a:ahLst/>
              <a:cxnLst/>
              <a:rect l="l" t="t" r="r" b="b"/>
              <a:pathLst>
                <a:path w="2919" h="3736" extrusionOk="0">
                  <a:moveTo>
                    <a:pt x="0" y="0"/>
                  </a:moveTo>
                  <a:lnTo>
                    <a:pt x="0" y="3405"/>
                  </a:lnTo>
                  <a:cubicBezTo>
                    <a:pt x="317" y="3583"/>
                    <a:pt x="713" y="3736"/>
                    <a:pt x="1118" y="3736"/>
                  </a:cubicBezTo>
                  <a:cubicBezTo>
                    <a:pt x="1333" y="3736"/>
                    <a:pt x="1552" y="3693"/>
                    <a:pt x="1763" y="3587"/>
                  </a:cubicBezTo>
                  <a:cubicBezTo>
                    <a:pt x="2219" y="3374"/>
                    <a:pt x="2584" y="3222"/>
                    <a:pt x="2918" y="3162"/>
                  </a:cubicBezTo>
                  <a:cubicBezTo>
                    <a:pt x="2857" y="2098"/>
                    <a:pt x="2766" y="1034"/>
                    <a:pt x="2644" y="0"/>
                  </a:cubicBez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0" name="Google Shape;3630;p80"/>
            <p:cNvSpPr/>
            <p:nvPr/>
          </p:nvSpPr>
          <p:spPr>
            <a:xfrm>
              <a:off x="6454250" y="4947338"/>
              <a:ext cx="64625" cy="33125"/>
            </a:xfrm>
            <a:custGeom>
              <a:avLst/>
              <a:gdLst/>
              <a:ahLst/>
              <a:cxnLst/>
              <a:rect l="l" t="t" r="r" b="b"/>
              <a:pathLst>
                <a:path w="2585" h="1325" extrusionOk="0">
                  <a:moveTo>
                    <a:pt x="2584" y="0"/>
                  </a:moveTo>
                  <a:lnTo>
                    <a:pt x="2584" y="0"/>
                  </a:lnTo>
                  <a:cubicBezTo>
                    <a:pt x="2311" y="61"/>
                    <a:pt x="2068" y="183"/>
                    <a:pt x="1764" y="335"/>
                  </a:cubicBezTo>
                  <a:cubicBezTo>
                    <a:pt x="1542" y="440"/>
                    <a:pt x="1320" y="483"/>
                    <a:pt x="1105" y="483"/>
                  </a:cubicBezTo>
                  <a:cubicBezTo>
                    <a:pt x="700" y="483"/>
                    <a:pt x="318" y="331"/>
                    <a:pt x="1" y="152"/>
                  </a:cubicBezTo>
                  <a:lnTo>
                    <a:pt x="1" y="1094"/>
                  </a:lnTo>
                  <a:cubicBezTo>
                    <a:pt x="334" y="1228"/>
                    <a:pt x="714" y="1325"/>
                    <a:pt x="1113" y="1325"/>
                  </a:cubicBezTo>
                  <a:cubicBezTo>
                    <a:pt x="1442" y="1325"/>
                    <a:pt x="1786" y="1259"/>
                    <a:pt x="2129" y="1094"/>
                  </a:cubicBezTo>
                  <a:cubicBezTo>
                    <a:pt x="2250" y="1034"/>
                    <a:pt x="2372" y="973"/>
                    <a:pt x="2493" y="912"/>
                  </a:cubicBezTo>
                  <a:cubicBezTo>
                    <a:pt x="2524" y="608"/>
                    <a:pt x="2554" y="304"/>
                    <a:pt x="2584" y="0"/>
                  </a:cubicBezTo>
                  <a:close/>
                </a:path>
              </a:pathLst>
            </a:custGeom>
            <a:solidFill>
              <a:srgbClr val="F095B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1" name="Google Shape;3631;p80"/>
            <p:cNvSpPr/>
            <p:nvPr/>
          </p:nvSpPr>
          <p:spPr>
            <a:xfrm>
              <a:off x="6516575" y="4943463"/>
              <a:ext cx="50925" cy="28975"/>
            </a:xfrm>
            <a:custGeom>
              <a:avLst/>
              <a:gdLst/>
              <a:ahLst/>
              <a:cxnLst/>
              <a:rect l="l" t="t" r="r" b="b"/>
              <a:pathLst>
                <a:path w="2037" h="1159" extrusionOk="0">
                  <a:moveTo>
                    <a:pt x="971" y="0"/>
                  </a:moveTo>
                  <a:cubicBezTo>
                    <a:pt x="696" y="0"/>
                    <a:pt x="411" y="49"/>
                    <a:pt x="91" y="155"/>
                  </a:cubicBezTo>
                  <a:cubicBezTo>
                    <a:pt x="61" y="459"/>
                    <a:pt x="31" y="763"/>
                    <a:pt x="0" y="1097"/>
                  </a:cubicBezTo>
                  <a:cubicBezTo>
                    <a:pt x="380" y="935"/>
                    <a:pt x="682" y="863"/>
                    <a:pt x="964" y="863"/>
                  </a:cubicBezTo>
                  <a:cubicBezTo>
                    <a:pt x="1313" y="863"/>
                    <a:pt x="1633" y="973"/>
                    <a:pt x="2037" y="1158"/>
                  </a:cubicBezTo>
                  <a:lnTo>
                    <a:pt x="2037" y="216"/>
                  </a:lnTo>
                  <a:cubicBezTo>
                    <a:pt x="1661" y="79"/>
                    <a:pt x="1324" y="0"/>
                    <a:pt x="971" y="0"/>
                  </a:cubicBezTo>
                  <a:close/>
                </a:path>
              </a:pathLst>
            </a:custGeom>
            <a:solidFill>
              <a:srgbClr val="F17FB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2" name="Google Shape;3632;p80"/>
            <p:cNvSpPr/>
            <p:nvPr/>
          </p:nvSpPr>
          <p:spPr>
            <a:xfrm>
              <a:off x="6452750" y="4631213"/>
              <a:ext cx="74475" cy="35425"/>
            </a:xfrm>
            <a:custGeom>
              <a:avLst/>
              <a:gdLst/>
              <a:ahLst/>
              <a:cxnLst/>
              <a:rect l="l" t="t" r="r" b="b"/>
              <a:pathLst>
                <a:path w="2979" h="1417" extrusionOk="0">
                  <a:moveTo>
                    <a:pt x="2918" y="1"/>
                  </a:moveTo>
                  <a:cubicBezTo>
                    <a:pt x="2584" y="61"/>
                    <a:pt x="2219" y="213"/>
                    <a:pt x="1763" y="426"/>
                  </a:cubicBezTo>
                  <a:cubicBezTo>
                    <a:pt x="1552" y="532"/>
                    <a:pt x="1333" y="575"/>
                    <a:pt x="1118" y="575"/>
                  </a:cubicBezTo>
                  <a:cubicBezTo>
                    <a:pt x="713" y="575"/>
                    <a:pt x="317" y="422"/>
                    <a:pt x="0" y="244"/>
                  </a:cubicBezTo>
                  <a:lnTo>
                    <a:pt x="0" y="1186"/>
                  </a:lnTo>
                  <a:cubicBezTo>
                    <a:pt x="334" y="1319"/>
                    <a:pt x="713" y="1416"/>
                    <a:pt x="1113" y="1416"/>
                  </a:cubicBezTo>
                  <a:cubicBezTo>
                    <a:pt x="1442" y="1416"/>
                    <a:pt x="1785" y="1351"/>
                    <a:pt x="2128" y="1186"/>
                  </a:cubicBezTo>
                  <a:cubicBezTo>
                    <a:pt x="2462" y="1034"/>
                    <a:pt x="2736" y="912"/>
                    <a:pt x="2979" y="852"/>
                  </a:cubicBezTo>
                  <a:cubicBezTo>
                    <a:pt x="2948" y="578"/>
                    <a:pt x="2948" y="274"/>
                    <a:pt x="2918" y="1"/>
                  </a:cubicBezTo>
                  <a:close/>
                </a:path>
              </a:pathLst>
            </a:custGeom>
            <a:solidFill>
              <a:srgbClr val="F095B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3" name="Google Shape;3633;p80"/>
            <p:cNvSpPr/>
            <p:nvPr/>
          </p:nvSpPr>
          <p:spPr>
            <a:xfrm>
              <a:off x="6525700" y="4629663"/>
              <a:ext cx="40300" cy="28175"/>
            </a:xfrm>
            <a:custGeom>
              <a:avLst/>
              <a:gdLst/>
              <a:ahLst/>
              <a:cxnLst/>
              <a:rect l="l" t="t" r="r" b="b"/>
              <a:pathLst>
                <a:path w="1612" h="1127" extrusionOk="0">
                  <a:moveTo>
                    <a:pt x="568" y="1"/>
                  </a:moveTo>
                  <a:cubicBezTo>
                    <a:pt x="386" y="1"/>
                    <a:pt x="198" y="21"/>
                    <a:pt x="0" y="63"/>
                  </a:cubicBezTo>
                  <a:cubicBezTo>
                    <a:pt x="30" y="336"/>
                    <a:pt x="30" y="640"/>
                    <a:pt x="61" y="914"/>
                  </a:cubicBezTo>
                  <a:cubicBezTo>
                    <a:pt x="227" y="868"/>
                    <a:pt x="382" y="847"/>
                    <a:pt x="533" y="847"/>
                  </a:cubicBezTo>
                  <a:cubicBezTo>
                    <a:pt x="880" y="847"/>
                    <a:pt x="1209" y="957"/>
                    <a:pt x="1611" y="1126"/>
                  </a:cubicBezTo>
                  <a:lnTo>
                    <a:pt x="1611" y="215"/>
                  </a:lnTo>
                  <a:cubicBezTo>
                    <a:pt x="1252" y="75"/>
                    <a:pt x="918" y="1"/>
                    <a:pt x="568" y="1"/>
                  </a:cubicBezTo>
                  <a:close/>
                </a:path>
              </a:pathLst>
            </a:custGeom>
            <a:solidFill>
              <a:srgbClr val="F17FB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4" name="Google Shape;3634;p80"/>
            <p:cNvSpPr/>
            <p:nvPr/>
          </p:nvSpPr>
          <p:spPr>
            <a:xfrm>
              <a:off x="6465650" y="4459488"/>
              <a:ext cx="86650" cy="82075"/>
            </a:xfrm>
            <a:custGeom>
              <a:avLst/>
              <a:gdLst/>
              <a:ahLst/>
              <a:cxnLst/>
              <a:rect l="l" t="t" r="r" b="b"/>
              <a:pathLst>
                <a:path w="3466" h="3283" extrusionOk="0">
                  <a:moveTo>
                    <a:pt x="2493" y="0"/>
                  </a:moveTo>
                  <a:cubicBezTo>
                    <a:pt x="2250" y="1307"/>
                    <a:pt x="1581" y="2310"/>
                    <a:pt x="122" y="2705"/>
                  </a:cubicBezTo>
                  <a:cubicBezTo>
                    <a:pt x="31" y="3070"/>
                    <a:pt x="1" y="3283"/>
                    <a:pt x="1" y="3283"/>
                  </a:cubicBezTo>
                  <a:lnTo>
                    <a:pt x="3466" y="3283"/>
                  </a:lnTo>
                  <a:cubicBezTo>
                    <a:pt x="3466" y="3283"/>
                    <a:pt x="3132" y="1094"/>
                    <a:pt x="2493" y="0"/>
                  </a:cubicBezTo>
                  <a:close/>
                </a:path>
              </a:pathLst>
            </a:custGeom>
            <a:solidFill>
              <a:srgbClr val="F17FB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5" name="Google Shape;3635;p80"/>
            <p:cNvSpPr/>
            <p:nvPr/>
          </p:nvSpPr>
          <p:spPr>
            <a:xfrm>
              <a:off x="6468700" y="4443513"/>
              <a:ext cx="59300" cy="83625"/>
            </a:xfrm>
            <a:custGeom>
              <a:avLst/>
              <a:gdLst/>
              <a:ahLst/>
              <a:cxnLst/>
              <a:rect l="l" t="t" r="r" b="b"/>
              <a:pathLst>
                <a:path w="2372" h="3345" extrusionOk="0">
                  <a:moveTo>
                    <a:pt x="1672" y="1"/>
                  </a:moveTo>
                  <a:cubicBezTo>
                    <a:pt x="882" y="1"/>
                    <a:pt x="244" y="2250"/>
                    <a:pt x="0" y="3344"/>
                  </a:cubicBezTo>
                  <a:cubicBezTo>
                    <a:pt x="1459" y="2949"/>
                    <a:pt x="2128" y="1946"/>
                    <a:pt x="2371" y="639"/>
                  </a:cubicBezTo>
                  <a:cubicBezTo>
                    <a:pt x="2189" y="244"/>
                    <a:pt x="1946" y="1"/>
                    <a:pt x="1672" y="1"/>
                  </a:cubicBezTo>
                  <a:close/>
                </a:path>
              </a:pathLst>
            </a:custGeom>
            <a:solidFill>
              <a:srgbClr val="F095B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6" name="Google Shape;3636;p80"/>
            <p:cNvSpPr/>
            <p:nvPr/>
          </p:nvSpPr>
          <p:spPr>
            <a:xfrm>
              <a:off x="6518100" y="4540038"/>
              <a:ext cx="50175" cy="22050"/>
            </a:xfrm>
            <a:custGeom>
              <a:avLst/>
              <a:gdLst/>
              <a:ahLst/>
              <a:cxnLst/>
              <a:rect l="l" t="t" r="r" b="b"/>
              <a:pathLst>
                <a:path w="2007" h="882" extrusionOk="0">
                  <a:moveTo>
                    <a:pt x="0" y="0"/>
                  </a:moveTo>
                  <a:cubicBezTo>
                    <a:pt x="30" y="304"/>
                    <a:pt x="61" y="608"/>
                    <a:pt x="91" y="882"/>
                  </a:cubicBezTo>
                  <a:lnTo>
                    <a:pt x="1581" y="882"/>
                  </a:lnTo>
                  <a:cubicBezTo>
                    <a:pt x="1824" y="882"/>
                    <a:pt x="2006" y="699"/>
                    <a:pt x="2006" y="456"/>
                  </a:cubicBezTo>
                  <a:cubicBezTo>
                    <a:pt x="2006" y="213"/>
                    <a:pt x="1824" y="0"/>
                    <a:pt x="1550" y="0"/>
                  </a:cubicBezTo>
                  <a:close/>
                </a:path>
              </a:pathLst>
            </a:custGeom>
            <a:solidFill>
              <a:srgbClr val="F17FB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7" name="Google Shape;3637;p80"/>
            <p:cNvSpPr/>
            <p:nvPr/>
          </p:nvSpPr>
          <p:spPr>
            <a:xfrm>
              <a:off x="6449700" y="4540038"/>
              <a:ext cx="70700" cy="22800"/>
            </a:xfrm>
            <a:custGeom>
              <a:avLst/>
              <a:gdLst/>
              <a:ahLst/>
              <a:cxnLst/>
              <a:rect l="l" t="t" r="r" b="b"/>
              <a:pathLst>
                <a:path w="2828" h="912" extrusionOk="0">
                  <a:moveTo>
                    <a:pt x="2736" y="0"/>
                  </a:moveTo>
                  <a:lnTo>
                    <a:pt x="456" y="31"/>
                  </a:lnTo>
                  <a:cubicBezTo>
                    <a:pt x="441" y="29"/>
                    <a:pt x="425" y="28"/>
                    <a:pt x="410" y="28"/>
                  </a:cubicBezTo>
                  <a:cubicBezTo>
                    <a:pt x="187" y="28"/>
                    <a:pt x="0" y="229"/>
                    <a:pt x="0" y="456"/>
                  </a:cubicBezTo>
                  <a:cubicBezTo>
                    <a:pt x="0" y="699"/>
                    <a:pt x="213" y="912"/>
                    <a:pt x="456" y="912"/>
                  </a:cubicBezTo>
                  <a:lnTo>
                    <a:pt x="2827" y="882"/>
                  </a:lnTo>
                  <a:cubicBezTo>
                    <a:pt x="2797" y="608"/>
                    <a:pt x="2766" y="304"/>
                    <a:pt x="2736" y="0"/>
                  </a:cubicBezTo>
                  <a:close/>
                </a:path>
              </a:pathLst>
            </a:custGeom>
            <a:solidFill>
              <a:srgbClr val="F095B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8" name="Google Shape;3638;p80"/>
            <p:cNvSpPr/>
            <p:nvPr/>
          </p:nvSpPr>
          <p:spPr>
            <a:xfrm>
              <a:off x="6806100" y="4789263"/>
              <a:ext cx="109450" cy="285675"/>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54C7E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39" name="Google Shape;3639;p80"/>
            <p:cNvSpPr/>
            <p:nvPr/>
          </p:nvSpPr>
          <p:spPr>
            <a:xfrm>
              <a:off x="6819775" y="4669213"/>
              <a:ext cx="116275" cy="333625"/>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rgbClr val="7ACFE7"/>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0" name="Google Shape;3640;p80"/>
            <p:cNvSpPr/>
            <p:nvPr/>
          </p:nvSpPr>
          <p:spPr>
            <a:xfrm>
              <a:off x="6777225" y="4455688"/>
              <a:ext cx="136800" cy="181600"/>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1" name="Google Shape;3641;p80"/>
            <p:cNvSpPr/>
            <p:nvPr/>
          </p:nvSpPr>
          <p:spPr>
            <a:xfrm>
              <a:off x="6791650" y="4458713"/>
              <a:ext cx="59300" cy="156575"/>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2" name="Google Shape;3642;p80"/>
            <p:cNvSpPr/>
            <p:nvPr/>
          </p:nvSpPr>
          <p:spPr>
            <a:xfrm>
              <a:off x="6857750" y="4454163"/>
              <a:ext cx="91975" cy="171750"/>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3" name="Google Shape;3643;p80"/>
            <p:cNvSpPr/>
            <p:nvPr/>
          </p:nvSpPr>
          <p:spPr>
            <a:xfrm>
              <a:off x="6816725" y="4455688"/>
              <a:ext cx="49425" cy="18087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4" name="Google Shape;3644;p80"/>
            <p:cNvSpPr/>
            <p:nvPr/>
          </p:nvSpPr>
          <p:spPr>
            <a:xfrm>
              <a:off x="6856250" y="4461763"/>
              <a:ext cx="21300" cy="174925"/>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5" name="Google Shape;3645;p80"/>
            <p:cNvSpPr/>
            <p:nvPr/>
          </p:nvSpPr>
          <p:spPr>
            <a:xfrm>
              <a:off x="6852450" y="4455688"/>
              <a:ext cx="6850" cy="26625"/>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6" name="Google Shape;3646;p80"/>
            <p:cNvSpPr/>
            <p:nvPr/>
          </p:nvSpPr>
          <p:spPr>
            <a:xfrm>
              <a:off x="6851675" y="4453413"/>
              <a:ext cx="1550" cy="77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7" name="Google Shape;3647;p80"/>
            <p:cNvSpPr/>
            <p:nvPr/>
          </p:nvSpPr>
          <p:spPr>
            <a:xfrm>
              <a:off x="6860800" y="4463288"/>
              <a:ext cx="38025" cy="170350"/>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8" name="Google Shape;3648;p80"/>
            <p:cNvSpPr/>
            <p:nvPr/>
          </p:nvSpPr>
          <p:spPr>
            <a:xfrm>
              <a:off x="6857000" y="4453413"/>
              <a:ext cx="6100" cy="7600"/>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49" name="Google Shape;3649;p80"/>
            <p:cNvSpPr/>
            <p:nvPr/>
          </p:nvSpPr>
          <p:spPr>
            <a:xfrm>
              <a:off x="6857750" y="4460238"/>
              <a:ext cx="4600" cy="9150"/>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0" name="Google Shape;3650;p80"/>
            <p:cNvSpPr/>
            <p:nvPr/>
          </p:nvSpPr>
          <p:spPr>
            <a:xfrm>
              <a:off x="6856250" y="4453413"/>
              <a:ext cx="3050" cy="5325"/>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1" name="Google Shape;3651;p80"/>
            <p:cNvSpPr/>
            <p:nvPr/>
          </p:nvSpPr>
          <p:spPr>
            <a:xfrm>
              <a:off x="6856250" y="4459488"/>
              <a:ext cx="1525" cy="230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2" name="Google Shape;3652;p80"/>
            <p:cNvSpPr/>
            <p:nvPr/>
          </p:nvSpPr>
          <p:spPr>
            <a:xfrm>
              <a:off x="6853200" y="4453063"/>
              <a:ext cx="3825" cy="3400"/>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3" name="Google Shape;3653;p80"/>
            <p:cNvSpPr/>
            <p:nvPr/>
          </p:nvSpPr>
          <p:spPr>
            <a:xfrm>
              <a:off x="6822800" y="4614488"/>
              <a:ext cx="17500" cy="1750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4" name="Google Shape;3654;p80"/>
            <p:cNvSpPr/>
            <p:nvPr/>
          </p:nvSpPr>
          <p:spPr>
            <a:xfrm>
              <a:off x="6777225" y="4453413"/>
              <a:ext cx="85875" cy="178575"/>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5" name="Google Shape;3655;p80"/>
            <p:cNvSpPr/>
            <p:nvPr/>
          </p:nvSpPr>
          <p:spPr>
            <a:xfrm>
              <a:off x="6850925" y="4451888"/>
              <a:ext cx="775" cy="1550"/>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6" name="Google Shape;3656;p80"/>
            <p:cNvSpPr/>
            <p:nvPr/>
          </p:nvSpPr>
          <p:spPr>
            <a:xfrm>
              <a:off x="6851675" y="4453413"/>
              <a:ext cx="25" cy="77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7" name="Google Shape;3657;p80"/>
            <p:cNvSpPr/>
            <p:nvPr/>
          </p:nvSpPr>
          <p:spPr>
            <a:xfrm>
              <a:off x="6863075" y="4460988"/>
              <a:ext cx="59300" cy="171775"/>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8" name="Google Shape;3658;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59" name="Google Shape;3659;p80"/>
            <p:cNvSpPr/>
            <p:nvPr/>
          </p:nvSpPr>
          <p:spPr>
            <a:xfrm>
              <a:off x="6851675" y="4454913"/>
              <a:ext cx="800" cy="800"/>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0" name="Google Shape;3660;p80"/>
            <p:cNvSpPr/>
            <p:nvPr/>
          </p:nvSpPr>
          <p:spPr>
            <a:xfrm>
              <a:off x="6851675" y="4454913"/>
              <a:ext cx="25" cy="25"/>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1" name="Google Shape;3661;p80"/>
            <p:cNvSpPr/>
            <p:nvPr/>
          </p:nvSpPr>
          <p:spPr>
            <a:xfrm>
              <a:off x="6851675" y="4453813"/>
              <a:ext cx="4600" cy="5700"/>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2" name="Google Shape;3662;p80"/>
            <p:cNvSpPr/>
            <p:nvPr/>
          </p:nvSpPr>
          <p:spPr>
            <a:xfrm>
              <a:off x="6859275" y="4458713"/>
              <a:ext cx="9900" cy="12950"/>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3" name="Google Shape;3663;p80"/>
            <p:cNvSpPr/>
            <p:nvPr/>
          </p:nvSpPr>
          <p:spPr>
            <a:xfrm>
              <a:off x="6857000" y="4457213"/>
              <a:ext cx="3825" cy="6100"/>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4" name="Google Shape;3664;p80"/>
            <p:cNvSpPr/>
            <p:nvPr/>
          </p:nvSpPr>
          <p:spPr>
            <a:xfrm>
              <a:off x="6853200" y="4454163"/>
              <a:ext cx="3825" cy="6100"/>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5" name="Google Shape;3665;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6" name="Google Shape;3666;p80"/>
            <p:cNvSpPr/>
            <p:nvPr/>
          </p:nvSpPr>
          <p:spPr>
            <a:xfrm>
              <a:off x="6851675" y="4454163"/>
              <a:ext cx="25" cy="77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7" name="Google Shape;3667;p80"/>
            <p:cNvSpPr/>
            <p:nvPr/>
          </p:nvSpPr>
          <p:spPr>
            <a:xfrm>
              <a:off x="6851675" y="4454163"/>
              <a:ext cx="25" cy="77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8" name="Google Shape;3668;p80"/>
            <p:cNvSpPr/>
            <p:nvPr/>
          </p:nvSpPr>
          <p:spPr>
            <a:xfrm>
              <a:off x="6822050" y="4628938"/>
              <a:ext cx="73725" cy="4965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69" name="Google Shape;3669;p80"/>
            <p:cNvSpPr/>
            <p:nvPr/>
          </p:nvSpPr>
          <p:spPr>
            <a:xfrm>
              <a:off x="6841800" y="4623213"/>
              <a:ext cx="60325" cy="43750"/>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0" name="Google Shape;3670;p80"/>
            <p:cNvSpPr/>
            <p:nvPr/>
          </p:nvSpPr>
          <p:spPr>
            <a:xfrm>
              <a:off x="6642700" y="4408088"/>
              <a:ext cx="96550" cy="52150"/>
            </a:xfrm>
            <a:custGeom>
              <a:avLst/>
              <a:gdLst/>
              <a:ahLst/>
              <a:cxnLst/>
              <a:rect l="l" t="t" r="r" b="b"/>
              <a:pathLst>
                <a:path w="3862" h="2086" extrusionOk="0">
                  <a:moveTo>
                    <a:pt x="1945" y="0"/>
                  </a:moveTo>
                  <a:cubicBezTo>
                    <a:pt x="1168" y="0"/>
                    <a:pt x="480" y="1035"/>
                    <a:pt x="1" y="1965"/>
                  </a:cubicBezTo>
                  <a:cubicBezTo>
                    <a:pt x="489" y="2044"/>
                    <a:pt x="977" y="2086"/>
                    <a:pt x="1462" y="2086"/>
                  </a:cubicBezTo>
                  <a:cubicBezTo>
                    <a:pt x="2276" y="2086"/>
                    <a:pt x="3080" y="1969"/>
                    <a:pt x="3861" y="1722"/>
                  </a:cubicBezTo>
                  <a:cubicBezTo>
                    <a:pt x="3405" y="932"/>
                    <a:pt x="2797" y="172"/>
                    <a:pt x="2129" y="20"/>
                  </a:cubicBezTo>
                  <a:cubicBezTo>
                    <a:pt x="2067" y="6"/>
                    <a:pt x="2005" y="0"/>
                    <a:pt x="1945" y="0"/>
                  </a:cubicBezTo>
                  <a:close/>
                </a:path>
              </a:pathLst>
            </a:custGeom>
            <a:solidFill>
              <a:srgbClr val="2B2B2B"/>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1" name="Google Shape;3671;p80"/>
            <p:cNvSpPr/>
            <p:nvPr/>
          </p:nvSpPr>
          <p:spPr>
            <a:xfrm>
              <a:off x="6627525" y="4451113"/>
              <a:ext cx="133000" cy="107175"/>
            </a:xfrm>
            <a:custGeom>
              <a:avLst/>
              <a:gdLst/>
              <a:ahLst/>
              <a:cxnLst/>
              <a:rect l="l" t="t" r="r" b="b"/>
              <a:pathLst>
                <a:path w="5320" h="4287" extrusionOk="0">
                  <a:moveTo>
                    <a:pt x="4468" y="1"/>
                  </a:moveTo>
                  <a:cubicBezTo>
                    <a:pt x="3687" y="248"/>
                    <a:pt x="2883" y="365"/>
                    <a:pt x="2069" y="365"/>
                  </a:cubicBezTo>
                  <a:cubicBezTo>
                    <a:pt x="1584" y="365"/>
                    <a:pt x="1096" y="323"/>
                    <a:pt x="608" y="244"/>
                  </a:cubicBezTo>
                  <a:cubicBezTo>
                    <a:pt x="243" y="1034"/>
                    <a:pt x="0" y="1733"/>
                    <a:pt x="0" y="1733"/>
                  </a:cubicBezTo>
                  <a:lnTo>
                    <a:pt x="1277" y="4287"/>
                  </a:lnTo>
                  <a:lnTo>
                    <a:pt x="4772" y="3466"/>
                  </a:lnTo>
                  <a:lnTo>
                    <a:pt x="5319" y="1825"/>
                  </a:lnTo>
                  <a:cubicBezTo>
                    <a:pt x="5319" y="1825"/>
                    <a:pt x="5015" y="913"/>
                    <a:pt x="4468" y="1"/>
                  </a:cubicBezTo>
                  <a:close/>
                </a:path>
              </a:pathLst>
            </a:custGeom>
            <a:solidFill>
              <a:srgbClr val="FBD7D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2" name="Google Shape;3672;p80"/>
            <p:cNvSpPr/>
            <p:nvPr/>
          </p:nvSpPr>
          <p:spPr>
            <a:xfrm>
              <a:off x="6635125" y="5005838"/>
              <a:ext cx="126150" cy="69275"/>
            </a:xfrm>
            <a:custGeom>
              <a:avLst/>
              <a:gdLst/>
              <a:ahLst/>
              <a:cxnLst/>
              <a:rect l="l" t="t" r="r" b="b"/>
              <a:pathLst>
                <a:path w="5046" h="2771" extrusionOk="0">
                  <a:moveTo>
                    <a:pt x="3344" y="1"/>
                  </a:moveTo>
                  <a:cubicBezTo>
                    <a:pt x="2158" y="669"/>
                    <a:pt x="1033" y="1490"/>
                    <a:pt x="0" y="2432"/>
                  </a:cubicBezTo>
                  <a:cubicBezTo>
                    <a:pt x="122" y="2493"/>
                    <a:pt x="274" y="2584"/>
                    <a:pt x="456" y="2645"/>
                  </a:cubicBezTo>
                  <a:cubicBezTo>
                    <a:pt x="746" y="2732"/>
                    <a:pt x="1258" y="2771"/>
                    <a:pt x="1843" y="2771"/>
                  </a:cubicBezTo>
                  <a:cubicBezTo>
                    <a:pt x="2483" y="2771"/>
                    <a:pt x="3210" y="2724"/>
                    <a:pt x="3830" y="2645"/>
                  </a:cubicBezTo>
                  <a:cubicBezTo>
                    <a:pt x="5046" y="2493"/>
                    <a:pt x="4803" y="1551"/>
                    <a:pt x="4803" y="1551"/>
                  </a:cubicBezTo>
                  <a:lnTo>
                    <a:pt x="4651" y="31"/>
                  </a:lnTo>
                  <a:lnTo>
                    <a:pt x="3344" y="1"/>
                  </a:lnTo>
                  <a:close/>
                </a:path>
              </a:pathLst>
            </a:custGeom>
            <a:solidFill>
              <a:srgbClr val="F17FB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3" name="Google Shape;3673;p80"/>
            <p:cNvSpPr/>
            <p:nvPr/>
          </p:nvSpPr>
          <p:spPr>
            <a:xfrm>
              <a:off x="6620675" y="5003563"/>
              <a:ext cx="98050" cy="63100"/>
            </a:xfrm>
            <a:custGeom>
              <a:avLst/>
              <a:gdLst/>
              <a:ahLst/>
              <a:cxnLst/>
              <a:rect l="l" t="t" r="r" b="b"/>
              <a:pathLst>
                <a:path w="3922" h="2524" extrusionOk="0">
                  <a:moveTo>
                    <a:pt x="1" y="0"/>
                  </a:moveTo>
                  <a:cubicBezTo>
                    <a:pt x="1" y="0"/>
                    <a:pt x="61" y="912"/>
                    <a:pt x="92" y="1551"/>
                  </a:cubicBezTo>
                  <a:cubicBezTo>
                    <a:pt x="122" y="2007"/>
                    <a:pt x="274" y="2311"/>
                    <a:pt x="578" y="2523"/>
                  </a:cubicBezTo>
                  <a:cubicBezTo>
                    <a:pt x="1611" y="1581"/>
                    <a:pt x="2736" y="760"/>
                    <a:pt x="3922" y="92"/>
                  </a:cubicBezTo>
                  <a:lnTo>
                    <a:pt x="1" y="0"/>
                  </a:lnTo>
                  <a:close/>
                </a:path>
              </a:pathLst>
            </a:custGeom>
            <a:solidFill>
              <a:srgbClr val="F067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4" name="Google Shape;3674;p80"/>
            <p:cNvSpPr/>
            <p:nvPr/>
          </p:nvSpPr>
          <p:spPr>
            <a:xfrm>
              <a:off x="6612475" y="4963238"/>
              <a:ext cx="152600" cy="44325"/>
            </a:xfrm>
            <a:custGeom>
              <a:avLst/>
              <a:gdLst/>
              <a:ahLst/>
              <a:cxnLst/>
              <a:rect l="l" t="t" r="r" b="b"/>
              <a:pathLst>
                <a:path w="6104" h="1773" extrusionOk="0">
                  <a:moveTo>
                    <a:pt x="517" y="1"/>
                  </a:moveTo>
                  <a:cubicBezTo>
                    <a:pt x="111" y="1"/>
                    <a:pt x="1" y="1464"/>
                    <a:pt x="329" y="1613"/>
                  </a:cubicBezTo>
                  <a:cubicBezTo>
                    <a:pt x="632" y="1735"/>
                    <a:pt x="1803" y="1773"/>
                    <a:pt x="2965" y="1773"/>
                  </a:cubicBezTo>
                  <a:cubicBezTo>
                    <a:pt x="4128" y="1773"/>
                    <a:pt x="5283" y="1735"/>
                    <a:pt x="5557" y="1705"/>
                  </a:cubicBezTo>
                  <a:cubicBezTo>
                    <a:pt x="6104" y="1674"/>
                    <a:pt x="5982" y="1309"/>
                    <a:pt x="5982" y="793"/>
                  </a:cubicBezTo>
                  <a:cubicBezTo>
                    <a:pt x="5982" y="246"/>
                    <a:pt x="5405" y="185"/>
                    <a:pt x="5405" y="185"/>
                  </a:cubicBezTo>
                  <a:cubicBezTo>
                    <a:pt x="4805" y="230"/>
                    <a:pt x="4241" y="248"/>
                    <a:pt x="3724" y="248"/>
                  </a:cubicBezTo>
                  <a:cubicBezTo>
                    <a:pt x="1805" y="248"/>
                    <a:pt x="541" y="2"/>
                    <a:pt x="541" y="2"/>
                  </a:cubicBezTo>
                  <a:cubicBezTo>
                    <a:pt x="533" y="1"/>
                    <a:pt x="525" y="1"/>
                    <a:pt x="517" y="1"/>
                  </a:cubicBezTo>
                  <a:close/>
                </a:path>
              </a:pathLst>
            </a:custGeom>
            <a:solidFill>
              <a:srgbClr val="C2B9DB"/>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5" name="Google Shape;3675;p80"/>
            <p:cNvSpPr/>
            <p:nvPr/>
          </p:nvSpPr>
          <p:spPr>
            <a:xfrm>
              <a:off x="6626000" y="4493488"/>
              <a:ext cx="27375" cy="474375"/>
            </a:xfrm>
            <a:custGeom>
              <a:avLst/>
              <a:gdLst/>
              <a:ahLst/>
              <a:cxnLst/>
              <a:rect l="l" t="t" r="r" b="b"/>
              <a:pathLst>
                <a:path w="1095" h="18975" extrusionOk="0">
                  <a:moveTo>
                    <a:pt x="145" y="0"/>
                  </a:moveTo>
                  <a:cubicBezTo>
                    <a:pt x="91" y="0"/>
                    <a:pt x="61" y="38"/>
                    <a:pt x="61" y="38"/>
                  </a:cubicBezTo>
                  <a:lnTo>
                    <a:pt x="0" y="18792"/>
                  </a:lnTo>
                  <a:cubicBezTo>
                    <a:pt x="304" y="18884"/>
                    <a:pt x="669" y="18944"/>
                    <a:pt x="1064" y="18975"/>
                  </a:cubicBezTo>
                  <a:lnTo>
                    <a:pt x="1095" y="1315"/>
                  </a:lnTo>
                  <a:cubicBezTo>
                    <a:pt x="669" y="1285"/>
                    <a:pt x="517" y="464"/>
                    <a:pt x="365" y="190"/>
                  </a:cubicBezTo>
                  <a:cubicBezTo>
                    <a:pt x="274" y="38"/>
                    <a:pt x="198" y="0"/>
                    <a:pt x="145" y="0"/>
                  </a:cubicBezTo>
                  <a:close/>
                </a:path>
              </a:pathLst>
            </a:custGeom>
            <a:solidFill>
              <a:srgbClr val="FFCB7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6" name="Google Shape;3676;p80"/>
            <p:cNvSpPr/>
            <p:nvPr/>
          </p:nvSpPr>
          <p:spPr>
            <a:xfrm>
              <a:off x="6725550" y="4493838"/>
              <a:ext cx="34975" cy="475550"/>
            </a:xfrm>
            <a:custGeom>
              <a:avLst/>
              <a:gdLst/>
              <a:ahLst/>
              <a:cxnLst/>
              <a:rect l="l" t="t" r="r" b="b"/>
              <a:pathLst>
                <a:path w="1399" h="19022" extrusionOk="0">
                  <a:moveTo>
                    <a:pt x="1214" y="0"/>
                  </a:moveTo>
                  <a:cubicBezTo>
                    <a:pt x="1160" y="0"/>
                    <a:pt x="1091" y="15"/>
                    <a:pt x="1003" y="55"/>
                  </a:cubicBezTo>
                  <a:cubicBezTo>
                    <a:pt x="669" y="176"/>
                    <a:pt x="456" y="1088"/>
                    <a:pt x="31" y="1179"/>
                  </a:cubicBezTo>
                  <a:lnTo>
                    <a:pt x="0" y="19022"/>
                  </a:lnTo>
                  <a:cubicBezTo>
                    <a:pt x="547" y="18991"/>
                    <a:pt x="882" y="18961"/>
                    <a:pt x="882" y="18961"/>
                  </a:cubicBezTo>
                  <a:lnTo>
                    <a:pt x="1398" y="116"/>
                  </a:lnTo>
                  <a:cubicBezTo>
                    <a:pt x="1398" y="116"/>
                    <a:pt x="1365" y="0"/>
                    <a:pt x="1214" y="0"/>
                  </a:cubicBezTo>
                  <a:close/>
                </a:path>
              </a:pathLst>
            </a:custGeom>
            <a:solidFill>
              <a:srgbClr val="F7982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77" name="Google Shape;3677;p80"/>
            <p:cNvSpPr/>
            <p:nvPr/>
          </p:nvSpPr>
          <p:spPr>
            <a:xfrm>
              <a:off x="6652600" y="4492913"/>
              <a:ext cx="73725" cy="477250"/>
            </a:xfrm>
            <a:custGeom>
              <a:avLst/>
              <a:gdLst/>
              <a:ahLst/>
              <a:cxnLst/>
              <a:rect l="l" t="t" r="r" b="b"/>
              <a:pathLst>
                <a:path w="2949" h="19090" extrusionOk="0">
                  <a:moveTo>
                    <a:pt x="1368" y="1"/>
                  </a:moveTo>
                  <a:cubicBezTo>
                    <a:pt x="760" y="1"/>
                    <a:pt x="122" y="1338"/>
                    <a:pt x="122" y="1338"/>
                  </a:cubicBezTo>
                  <a:lnTo>
                    <a:pt x="31" y="1338"/>
                  </a:lnTo>
                  <a:lnTo>
                    <a:pt x="0" y="19028"/>
                  </a:lnTo>
                  <a:cubicBezTo>
                    <a:pt x="486" y="19074"/>
                    <a:pt x="1026" y="19089"/>
                    <a:pt x="1539" y="19089"/>
                  </a:cubicBezTo>
                  <a:cubicBezTo>
                    <a:pt x="2052" y="19089"/>
                    <a:pt x="2538" y="19074"/>
                    <a:pt x="2918" y="19059"/>
                  </a:cubicBezTo>
                  <a:lnTo>
                    <a:pt x="2949" y="1216"/>
                  </a:lnTo>
                  <a:lnTo>
                    <a:pt x="2857" y="1216"/>
                  </a:lnTo>
                  <a:cubicBezTo>
                    <a:pt x="2341" y="1125"/>
                    <a:pt x="1976" y="1"/>
                    <a:pt x="1368" y="1"/>
                  </a:cubicBezTo>
                  <a:close/>
                </a:path>
              </a:pathLst>
            </a:custGeom>
            <a:solidFill>
              <a:srgbClr val="FAB21B"/>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678" name="Google Shape;3678;p80"/>
          <p:cNvGrpSpPr/>
          <p:nvPr/>
        </p:nvGrpSpPr>
        <p:grpSpPr>
          <a:xfrm>
            <a:off x="7690890" y="5304563"/>
            <a:ext cx="855239" cy="760468"/>
            <a:chOff x="7205875" y="4139800"/>
            <a:chExt cx="686975" cy="610850"/>
          </a:xfrm>
        </p:grpSpPr>
        <p:sp>
          <p:nvSpPr>
            <p:cNvPr id="3679" name="Google Shape;3679;p80"/>
            <p:cNvSpPr/>
            <p:nvPr/>
          </p:nvSpPr>
          <p:spPr>
            <a:xfrm>
              <a:off x="7323650" y="4353300"/>
              <a:ext cx="569200" cy="397350"/>
            </a:xfrm>
            <a:custGeom>
              <a:avLst/>
              <a:gdLst/>
              <a:ahLst/>
              <a:cxnLst/>
              <a:rect l="l" t="t" r="r" b="b"/>
              <a:pathLst>
                <a:path w="22768" h="15894" extrusionOk="0">
                  <a:moveTo>
                    <a:pt x="20822" y="1"/>
                  </a:moveTo>
                  <a:cubicBezTo>
                    <a:pt x="16962" y="7144"/>
                    <a:pt x="8451" y="11247"/>
                    <a:pt x="1" y="12098"/>
                  </a:cubicBezTo>
                  <a:cubicBezTo>
                    <a:pt x="2303" y="14492"/>
                    <a:pt x="5529" y="15894"/>
                    <a:pt x="8934" y="15894"/>
                  </a:cubicBezTo>
                  <a:cubicBezTo>
                    <a:pt x="10069" y="15894"/>
                    <a:pt x="11224" y="15738"/>
                    <a:pt x="12372" y="15411"/>
                  </a:cubicBezTo>
                  <a:cubicBezTo>
                    <a:pt x="18937" y="13557"/>
                    <a:pt x="22767" y="6779"/>
                    <a:pt x="20913" y="274"/>
                  </a:cubicBezTo>
                  <a:cubicBezTo>
                    <a:pt x="20883" y="183"/>
                    <a:pt x="20852" y="92"/>
                    <a:pt x="20822" y="1"/>
                  </a:cubicBezTo>
                  <a:close/>
                </a:path>
              </a:pathLst>
            </a:custGeom>
            <a:solidFill>
              <a:srgbClr val="F059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0" name="Google Shape;3680;p80"/>
            <p:cNvSpPr/>
            <p:nvPr/>
          </p:nvSpPr>
          <p:spPr>
            <a:xfrm>
              <a:off x="7205875" y="4139800"/>
              <a:ext cx="638325" cy="515975"/>
            </a:xfrm>
            <a:custGeom>
              <a:avLst/>
              <a:gdLst/>
              <a:ahLst/>
              <a:cxnLst/>
              <a:rect l="l" t="t" r="r" b="b"/>
              <a:pathLst>
                <a:path w="25533" h="20639" extrusionOk="0">
                  <a:moveTo>
                    <a:pt x="13836" y="0"/>
                  </a:moveTo>
                  <a:cubicBezTo>
                    <a:pt x="12701" y="0"/>
                    <a:pt x="11545" y="157"/>
                    <a:pt x="10396" y="486"/>
                  </a:cubicBezTo>
                  <a:cubicBezTo>
                    <a:pt x="3830" y="2340"/>
                    <a:pt x="0" y="9118"/>
                    <a:pt x="1855" y="15623"/>
                  </a:cubicBezTo>
                  <a:cubicBezTo>
                    <a:pt x="2402" y="17568"/>
                    <a:pt x="3405" y="19270"/>
                    <a:pt x="4712" y="20638"/>
                  </a:cubicBezTo>
                  <a:cubicBezTo>
                    <a:pt x="13162" y="19787"/>
                    <a:pt x="21673" y="15714"/>
                    <a:pt x="25533" y="8541"/>
                  </a:cubicBezTo>
                  <a:cubicBezTo>
                    <a:pt x="23908" y="3366"/>
                    <a:pt x="19096" y="0"/>
                    <a:pt x="13836" y="0"/>
                  </a:cubicBezTo>
                  <a:close/>
                </a:path>
              </a:pathLst>
            </a:custGeom>
            <a:solidFill>
              <a:srgbClr val="F0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1" name="Google Shape;3681;p80"/>
            <p:cNvSpPr/>
            <p:nvPr/>
          </p:nvSpPr>
          <p:spPr>
            <a:xfrm>
              <a:off x="7259825" y="4143575"/>
              <a:ext cx="552475" cy="599575"/>
            </a:xfrm>
            <a:custGeom>
              <a:avLst/>
              <a:gdLst/>
              <a:ahLst/>
              <a:cxnLst/>
              <a:rect l="l" t="t" r="r" b="b"/>
              <a:pathLst>
                <a:path w="22099" h="23983" extrusionOk="0">
                  <a:moveTo>
                    <a:pt x="13587" y="1"/>
                  </a:moveTo>
                  <a:cubicBezTo>
                    <a:pt x="13952" y="2432"/>
                    <a:pt x="14135" y="4864"/>
                    <a:pt x="13314" y="7296"/>
                  </a:cubicBezTo>
                  <a:cubicBezTo>
                    <a:pt x="12493" y="9727"/>
                    <a:pt x="10730" y="12037"/>
                    <a:pt x="8299" y="12949"/>
                  </a:cubicBezTo>
                  <a:cubicBezTo>
                    <a:pt x="7478" y="10943"/>
                    <a:pt x="6900" y="8906"/>
                    <a:pt x="6536" y="6779"/>
                  </a:cubicBezTo>
                  <a:cubicBezTo>
                    <a:pt x="6262" y="5107"/>
                    <a:pt x="5897" y="2979"/>
                    <a:pt x="6110" y="1125"/>
                  </a:cubicBezTo>
                  <a:lnTo>
                    <a:pt x="6110" y="1125"/>
                  </a:lnTo>
                  <a:cubicBezTo>
                    <a:pt x="6019" y="1186"/>
                    <a:pt x="5897" y="1247"/>
                    <a:pt x="5806" y="1308"/>
                  </a:cubicBezTo>
                  <a:cubicBezTo>
                    <a:pt x="5685" y="2675"/>
                    <a:pt x="5928" y="4104"/>
                    <a:pt x="6049" y="5472"/>
                  </a:cubicBezTo>
                  <a:cubicBezTo>
                    <a:pt x="6323" y="8086"/>
                    <a:pt x="7052" y="10639"/>
                    <a:pt x="8055" y="13040"/>
                  </a:cubicBezTo>
                  <a:cubicBezTo>
                    <a:pt x="7660" y="13162"/>
                    <a:pt x="7265" y="13253"/>
                    <a:pt x="6870" y="13314"/>
                  </a:cubicBezTo>
                  <a:cubicBezTo>
                    <a:pt x="6628" y="13343"/>
                    <a:pt x="6395" y="13357"/>
                    <a:pt x="6170" y="13357"/>
                  </a:cubicBezTo>
                  <a:cubicBezTo>
                    <a:pt x="2892" y="13357"/>
                    <a:pt x="1376" y="10355"/>
                    <a:pt x="153" y="7539"/>
                  </a:cubicBezTo>
                  <a:cubicBezTo>
                    <a:pt x="92" y="7660"/>
                    <a:pt x="61" y="7782"/>
                    <a:pt x="1" y="7873"/>
                  </a:cubicBezTo>
                  <a:cubicBezTo>
                    <a:pt x="1249" y="10787"/>
                    <a:pt x="2903" y="13700"/>
                    <a:pt x="6234" y="13700"/>
                  </a:cubicBezTo>
                  <a:cubicBezTo>
                    <a:pt x="6552" y="13700"/>
                    <a:pt x="6885" y="13673"/>
                    <a:pt x="7235" y="13618"/>
                  </a:cubicBezTo>
                  <a:cubicBezTo>
                    <a:pt x="7569" y="13557"/>
                    <a:pt x="7873" y="13496"/>
                    <a:pt x="8177" y="13375"/>
                  </a:cubicBezTo>
                  <a:cubicBezTo>
                    <a:pt x="8238" y="13466"/>
                    <a:pt x="8268" y="13587"/>
                    <a:pt x="8299" y="13679"/>
                  </a:cubicBezTo>
                  <a:cubicBezTo>
                    <a:pt x="8633" y="14408"/>
                    <a:pt x="8998" y="15198"/>
                    <a:pt x="9362" y="15958"/>
                  </a:cubicBezTo>
                  <a:cubicBezTo>
                    <a:pt x="8268" y="16414"/>
                    <a:pt x="7144" y="16809"/>
                    <a:pt x="5989" y="17113"/>
                  </a:cubicBezTo>
                  <a:cubicBezTo>
                    <a:pt x="4450" y="17557"/>
                    <a:pt x="2624" y="18087"/>
                    <a:pt x="930" y="18087"/>
                  </a:cubicBezTo>
                  <a:cubicBezTo>
                    <a:pt x="884" y="18087"/>
                    <a:pt x="837" y="18087"/>
                    <a:pt x="791" y="18086"/>
                  </a:cubicBezTo>
                  <a:lnTo>
                    <a:pt x="791" y="18086"/>
                  </a:lnTo>
                  <a:cubicBezTo>
                    <a:pt x="852" y="18177"/>
                    <a:pt x="912" y="18299"/>
                    <a:pt x="973" y="18390"/>
                  </a:cubicBezTo>
                  <a:cubicBezTo>
                    <a:pt x="2402" y="18360"/>
                    <a:pt x="3861" y="17934"/>
                    <a:pt x="5229" y="17630"/>
                  </a:cubicBezTo>
                  <a:cubicBezTo>
                    <a:pt x="6718" y="17296"/>
                    <a:pt x="8116" y="16809"/>
                    <a:pt x="9514" y="16201"/>
                  </a:cubicBezTo>
                  <a:cubicBezTo>
                    <a:pt x="9849" y="16901"/>
                    <a:pt x="10244" y="17569"/>
                    <a:pt x="10639" y="18238"/>
                  </a:cubicBezTo>
                  <a:cubicBezTo>
                    <a:pt x="8907" y="19545"/>
                    <a:pt x="8147" y="21764"/>
                    <a:pt x="8390" y="23892"/>
                  </a:cubicBezTo>
                  <a:cubicBezTo>
                    <a:pt x="8511" y="23922"/>
                    <a:pt x="8663" y="23952"/>
                    <a:pt x="8815" y="23983"/>
                  </a:cubicBezTo>
                  <a:cubicBezTo>
                    <a:pt x="8724" y="23436"/>
                    <a:pt x="8724" y="22858"/>
                    <a:pt x="8755" y="22281"/>
                  </a:cubicBezTo>
                  <a:cubicBezTo>
                    <a:pt x="8876" y="20730"/>
                    <a:pt x="9727" y="19484"/>
                    <a:pt x="10913" y="18633"/>
                  </a:cubicBezTo>
                  <a:cubicBezTo>
                    <a:pt x="12189" y="20609"/>
                    <a:pt x="13739" y="22372"/>
                    <a:pt x="15685" y="23557"/>
                  </a:cubicBezTo>
                  <a:cubicBezTo>
                    <a:pt x="15776" y="23527"/>
                    <a:pt x="15837" y="23496"/>
                    <a:pt x="15898" y="23496"/>
                  </a:cubicBezTo>
                  <a:cubicBezTo>
                    <a:pt x="13952" y="22220"/>
                    <a:pt x="12402" y="20457"/>
                    <a:pt x="11125" y="18481"/>
                  </a:cubicBezTo>
                  <a:cubicBezTo>
                    <a:pt x="11764" y="18056"/>
                    <a:pt x="12493" y="17752"/>
                    <a:pt x="13253" y="17569"/>
                  </a:cubicBezTo>
                  <a:cubicBezTo>
                    <a:pt x="13985" y="17386"/>
                    <a:pt x="14731" y="17303"/>
                    <a:pt x="15483" y="17303"/>
                  </a:cubicBezTo>
                  <a:cubicBezTo>
                    <a:pt x="17604" y="17303"/>
                    <a:pt x="19767" y="17964"/>
                    <a:pt x="21764" y="18907"/>
                  </a:cubicBezTo>
                  <a:cubicBezTo>
                    <a:pt x="21855" y="18785"/>
                    <a:pt x="21946" y="18663"/>
                    <a:pt x="22037" y="18511"/>
                  </a:cubicBezTo>
                  <a:cubicBezTo>
                    <a:pt x="19978" y="17521"/>
                    <a:pt x="17674" y="16867"/>
                    <a:pt x="15461" y="16867"/>
                  </a:cubicBezTo>
                  <a:cubicBezTo>
                    <a:pt x="14276" y="16867"/>
                    <a:pt x="13118" y="17054"/>
                    <a:pt x="12037" y="17478"/>
                  </a:cubicBezTo>
                  <a:cubicBezTo>
                    <a:pt x="11612" y="17630"/>
                    <a:pt x="11217" y="17843"/>
                    <a:pt x="10882" y="18086"/>
                  </a:cubicBezTo>
                  <a:cubicBezTo>
                    <a:pt x="10487" y="17417"/>
                    <a:pt x="10122" y="16779"/>
                    <a:pt x="9758" y="16110"/>
                  </a:cubicBezTo>
                  <a:cubicBezTo>
                    <a:pt x="10913" y="15594"/>
                    <a:pt x="12007" y="15016"/>
                    <a:pt x="13101" y="14378"/>
                  </a:cubicBezTo>
                  <a:cubicBezTo>
                    <a:pt x="16627" y="12341"/>
                    <a:pt x="20457" y="9484"/>
                    <a:pt x="22098" y="5593"/>
                  </a:cubicBezTo>
                  <a:cubicBezTo>
                    <a:pt x="22068" y="5533"/>
                    <a:pt x="22037" y="5502"/>
                    <a:pt x="22007" y="5441"/>
                  </a:cubicBezTo>
                  <a:cubicBezTo>
                    <a:pt x="20274" y="9210"/>
                    <a:pt x="16688" y="11916"/>
                    <a:pt x="13223" y="13983"/>
                  </a:cubicBezTo>
                  <a:cubicBezTo>
                    <a:pt x="12068" y="14682"/>
                    <a:pt x="10852" y="15320"/>
                    <a:pt x="9636" y="15837"/>
                  </a:cubicBezTo>
                  <a:cubicBezTo>
                    <a:pt x="9332" y="15259"/>
                    <a:pt x="9058" y="14682"/>
                    <a:pt x="8785" y="14074"/>
                  </a:cubicBezTo>
                  <a:cubicBezTo>
                    <a:pt x="8663" y="13831"/>
                    <a:pt x="8542" y="13557"/>
                    <a:pt x="8451" y="13283"/>
                  </a:cubicBezTo>
                  <a:cubicBezTo>
                    <a:pt x="10761" y="12432"/>
                    <a:pt x="12402" y="10305"/>
                    <a:pt x="13405" y="8055"/>
                  </a:cubicBezTo>
                  <a:cubicBezTo>
                    <a:pt x="14530" y="5472"/>
                    <a:pt x="14347" y="2736"/>
                    <a:pt x="13952" y="61"/>
                  </a:cubicBezTo>
                  <a:cubicBezTo>
                    <a:pt x="13831" y="31"/>
                    <a:pt x="13709" y="1"/>
                    <a:pt x="13587"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682" name="Google Shape;3682;p80"/>
          <p:cNvGrpSpPr/>
          <p:nvPr/>
        </p:nvGrpSpPr>
        <p:grpSpPr>
          <a:xfrm>
            <a:off x="1772701" y="2536217"/>
            <a:ext cx="1108467" cy="2310667"/>
            <a:chOff x="-4018550" y="6383788"/>
            <a:chExt cx="831350" cy="1733000"/>
          </a:xfrm>
        </p:grpSpPr>
        <p:sp>
          <p:nvSpPr>
            <p:cNvPr id="3683"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4"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5"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6"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7"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8"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89"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0"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1"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2"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3"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4"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5"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6"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7"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8"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699"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0"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1"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2"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3"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4"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5"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6"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7"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8"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09"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0"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1"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2"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3"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4"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5"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6"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7"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8"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19"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0"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1"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2"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3"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4"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5"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6"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7"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8"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29"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0"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1"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2"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3"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4"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5"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6"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7"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8"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39"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0"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1"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2"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3"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4"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5"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6"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7"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8"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49"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0"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751" name="Google Shape;3751;p80"/>
          <p:cNvGrpSpPr/>
          <p:nvPr/>
        </p:nvGrpSpPr>
        <p:grpSpPr>
          <a:xfrm>
            <a:off x="7408068" y="2652919"/>
            <a:ext cx="1053733" cy="2225933"/>
            <a:chOff x="207975" y="6471313"/>
            <a:chExt cx="790300" cy="1669450"/>
          </a:xfrm>
        </p:grpSpPr>
        <p:sp>
          <p:nvSpPr>
            <p:cNvPr id="3752" name="Google Shape;3752;p80"/>
            <p:cNvSpPr/>
            <p:nvPr/>
          </p:nvSpPr>
          <p:spPr>
            <a:xfrm>
              <a:off x="207975" y="6817863"/>
              <a:ext cx="790300" cy="315400"/>
            </a:xfrm>
            <a:custGeom>
              <a:avLst/>
              <a:gdLst/>
              <a:ahLst/>
              <a:cxnLst/>
              <a:rect l="l" t="t" r="r" b="b"/>
              <a:pathLst>
                <a:path w="31612" h="12616" extrusionOk="0">
                  <a:moveTo>
                    <a:pt x="3891" y="0"/>
                  </a:moveTo>
                  <a:cubicBezTo>
                    <a:pt x="3891" y="0"/>
                    <a:pt x="3100" y="3283"/>
                    <a:pt x="1550" y="4651"/>
                  </a:cubicBezTo>
                  <a:cubicBezTo>
                    <a:pt x="0" y="6049"/>
                    <a:pt x="243" y="7447"/>
                    <a:pt x="1550" y="8055"/>
                  </a:cubicBezTo>
                  <a:cubicBezTo>
                    <a:pt x="1727" y="8137"/>
                    <a:pt x="1891" y="8173"/>
                    <a:pt x="2042" y="8173"/>
                  </a:cubicBezTo>
                  <a:cubicBezTo>
                    <a:pt x="3010" y="8173"/>
                    <a:pt x="3465" y="6718"/>
                    <a:pt x="3465" y="6718"/>
                  </a:cubicBezTo>
                  <a:lnTo>
                    <a:pt x="3465" y="6718"/>
                  </a:lnTo>
                  <a:cubicBezTo>
                    <a:pt x="3465" y="6718"/>
                    <a:pt x="3283" y="10973"/>
                    <a:pt x="6383" y="11672"/>
                  </a:cubicBezTo>
                  <a:cubicBezTo>
                    <a:pt x="6843" y="11776"/>
                    <a:pt x="7258" y="11823"/>
                    <a:pt x="7632" y="11823"/>
                  </a:cubicBezTo>
                  <a:cubicBezTo>
                    <a:pt x="10655" y="11823"/>
                    <a:pt x="11064" y="8815"/>
                    <a:pt x="11064" y="8815"/>
                  </a:cubicBezTo>
                  <a:cubicBezTo>
                    <a:pt x="11064" y="8815"/>
                    <a:pt x="12645" y="12523"/>
                    <a:pt x="16383" y="12615"/>
                  </a:cubicBezTo>
                  <a:cubicBezTo>
                    <a:pt x="16413" y="12615"/>
                    <a:pt x="16442" y="12615"/>
                    <a:pt x="16471" y="12615"/>
                  </a:cubicBezTo>
                  <a:cubicBezTo>
                    <a:pt x="20153" y="12615"/>
                    <a:pt x="22098" y="8815"/>
                    <a:pt x="22098" y="8815"/>
                  </a:cubicBezTo>
                  <a:cubicBezTo>
                    <a:pt x="22098" y="8815"/>
                    <a:pt x="23088" y="12319"/>
                    <a:pt x="24882" y="12319"/>
                  </a:cubicBezTo>
                  <a:cubicBezTo>
                    <a:pt x="25051" y="12319"/>
                    <a:pt x="25228" y="12288"/>
                    <a:pt x="25411" y="12219"/>
                  </a:cubicBezTo>
                  <a:cubicBezTo>
                    <a:pt x="28571" y="11051"/>
                    <a:pt x="27137" y="8002"/>
                    <a:pt x="26724" y="7252"/>
                  </a:cubicBezTo>
                  <a:lnTo>
                    <a:pt x="26724" y="7252"/>
                  </a:lnTo>
                  <a:cubicBezTo>
                    <a:pt x="26942" y="7599"/>
                    <a:pt x="27512" y="8363"/>
                    <a:pt x="28318" y="8363"/>
                  </a:cubicBezTo>
                  <a:cubicBezTo>
                    <a:pt x="28739" y="8363"/>
                    <a:pt x="29224" y="8155"/>
                    <a:pt x="29757" y="7569"/>
                  </a:cubicBezTo>
                  <a:cubicBezTo>
                    <a:pt x="31612" y="5502"/>
                    <a:pt x="27387" y="1733"/>
                    <a:pt x="27812" y="274"/>
                  </a:cubicBezTo>
                  <a:lnTo>
                    <a:pt x="3891" y="0"/>
                  </a:lnTo>
                  <a:close/>
                </a:path>
              </a:pathLst>
            </a:custGeom>
            <a:solidFill>
              <a:srgbClr val="FCB31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3" name="Google Shape;3753;p80"/>
            <p:cNvSpPr/>
            <p:nvPr/>
          </p:nvSpPr>
          <p:spPr>
            <a:xfrm>
              <a:off x="425300" y="6991863"/>
              <a:ext cx="339700" cy="462150"/>
            </a:xfrm>
            <a:custGeom>
              <a:avLst/>
              <a:gdLst/>
              <a:ahLst/>
              <a:cxnLst/>
              <a:rect l="l" t="t" r="r" b="b"/>
              <a:pathLst>
                <a:path w="13588" h="18486" extrusionOk="0">
                  <a:moveTo>
                    <a:pt x="7017" y="1"/>
                  </a:moveTo>
                  <a:cubicBezTo>
                    <a:pt x="6959" y="1"/>
                    <a:pt x="6899" y="1"/>
                    <a:pt x="6839" y="1"/>
                  </a:cubicBezTo>
                  <a:cubicBezTo>
                    <a:pt x="6839" y="1"/>
                    <a:pt x="6833" y="1"/>
                    <a:pt x="6820" y="1"/>
                  </a:cubicBezTo>
                  <a:cubicBezTo>
                    <a:pt x="6456" y="1"/>
                    <a:pt x="1185" y="58"/>
                    <a:pt x="1155" y="3345"/>
                  </a:cubicBezTo>
                  <a:cubicBezTo>
                    <a:pt x="1094" y="6779"/>
                    <a:pt x="0" y="14409"/>
                    <a:pt x="1490" y="17387"/>
                  </a:cubicBezTo>
                  <a:cubicBezTo>
                    <a:pt x="1889" y="18186"/>
                    <a:pt x="4468" y="18485"/>
                    <a:pt x="6945" y="18485"/>
                  </a:cubicBezTo>
                  <a:cubicBezTo>
                    <a:pt x="8426" y="18485"/>
                    <a:pt x="9870" y="18379"/>
                    <a:pt x="10791" y="18208"/>
                  </a:cubicBezTo>
                  <a:cubicBezTo>
                    <a:pt x="13283" y="17722"/>
                    <a:pt x="13587" y="15503"/>
                    <a:pt x="13557" y="13193"/>
                  </a:cubicBezTo>
                  <a:cubicBezTo>
                    <a:pt x="13526" y="10883"/>
                    <a:pt x="13374" y="5381"/>
                    <a:pt x="12827" y="2828"/>
                  </a:cubicBezTo>
                  <a:cubicBezTo>
                    <a:pt x="12497" y="1236"/>
                    <a:pt x="11870" y="1"/>
                    <a:pt x="7017" y="1"/>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4" name="Google Shape;3754;p80"/>
            <p:cNvSpPr/>
            <p:nvPr/>
          </p:nvSpPr>
          <p:spPr>
            <a:xfrm>
              <a:off x="440500" y="6992613"/>
              <a:ext cx="339700" cy="462200"/>
            </a:xfrm>
            <a:custGeom>
              <a:avLst/>
              <a:gdLst/>
              <a:ahLst/>
              <a:cxnLst/>
              <a:rect l="l" t="t" r="r" b="b"/>
              <a:pathLst>
                <a:path w="13588" h="18488" extrusionOk="0">
                  <a:moveTo>
                    <a:pt x="7017" y="1"/>
                  </a:moveTo>
                  <a:cubicBezTo>
                    <a:pt x="6958" y="1"/>
                    <a:pt x="6899" y="1"/>
                    <a:pt x="6839" y="1"/>
                  </a:cubicBezTo>
                  <a:cubicBezTo>
                    <a:pt x="6839" y="1"/>
                    <a:pt x="6833" y="1"/>
                    <a:pt x="6820" y="1"/>
                  </a:cubicBezTo>
                  <a:cubicBezTo>
                    <a:pt x="6459" y="1"/>
                    <a:pt x="1185" y="58"/>
                    <a:pt x="1155" y="3375"/>
                  </a:cubicBezTo>
                  <a:cubicBezTo>
                    <a:pt x="1125" y="6780"/>
                    <a:pt x="0" y="14409"/>
                    <a:pt x="1520" y="17418"/>
                  </a:cubicBezTo>
                  <a:cubicBezTo>
                    <a:pt x="1899" y="18195"/>
                    <a:pt x="4449" y="18487"/>
                    <a:pt x="6921" y="18487"/>
                  </a:cubicBezTo>
                  <a:cubicBezTo>
                    <a:pt x="8415" y="18487"/>
                    <a:pt x="9882" y="18380"/>
                    <a:pt x="10821" y="18208"/>
                  </a:cubicBezTo>
                  <a:cubicBezTo>
                    <a:pt x="13283" y="17722"/>
                    <a:pt x="13587" y="15503"/>
                    <a:pt x="13557" y="13193"/>
                  </a:cubicBezTo>
                  <a:cubicBezTo>
                    <a:pt x="13557" y="10883"/>
                    <a:pt x="13405" y="5381"/>
                    <a:pt x="12858" y="2828"/>
                  </a:cubicBezTo>
                  <a:cubicBezTo>
                    <a:pt x="12497" y="1237"/>
                    <a:pt x="11870" y="1"/>
                    <a:pt x="7017"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5" name="Google Shape;3755;p80"/>
            <p:cNvSpPr/>
            <p:nvPr/>
          </p:nvSpPr>
          <p:spPr>
            <a:xfrm>
              <a:off x="280150" y="6780938"/>
              <a:ext cx="99575" cy="63575"/>
            </a:xfrm>
            <a:custGeom>
              <a:avLst/>
              <a:gdLst/>
              <a:ahLst/>
              <a:cxnLst/>
              <a:rect l="l" t="t" r="r" b="b"/>
              <a:pathLst>
                <a:path w="3983" h="2543" extrusionOk="0">
                  <a:moveTo>
                    <a:pt x="2192" y="0"/>
                  </a:moveTo>
                  <a:cubicBezTo>
                    <a:pt x="1417" y="0"/>
                    <a:pt x="643" y="231"/>
                    <a:pt x="1" y="687"/>
                  </a:cubicBezTo>
                  <a:cubicBezTo>
                    <a:pt x="138" y="1623"/>
                    <a:pt x="892" y="2542"/>
                    <a:pt x="2328" y="2542"/>
                  </a:cubicBezTo>
                  <a:cubicBezTo>
                    <a:pt x="2804" y="2542"/>
                    <a:pt x="3355" y="2441"/>
                    <a:pt x="3982" y="2207"/>
                  </a:cubicBezTo>
                  <a:lnTo>
                    <a:pt x="3982" y="444"/>
                  </a:lnTo>
                  <a:cubicBezTo>
                    <a:pt x="3429" y="147"/>
                    <a:pt x="2810" y="0"/>
                    <a:pt x="2192"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6" name="Google Shape;3756;p80"/>
            <p:cNvSpPr/>
            <p:nvPr/>
          </p:nvSpPr>
          <p:spPr>
            <a:xfrm>
              <a:off x="277125" y="6745213"/>
              <a:ext cx="102600" cy="52925"/>
            </a:xfrm>
            <a:custGeom>
              <a:avLst/>
              <a:gdLst/>
              <a:ahLst/>
              <a:cxnLst/>
              <a:rect l="l" t="t" r="r" b="b"/>
              <a:pathLst>
                <a:path w="4104" h="2117" extrusionOk="0">
                  <a:moveTo>
                    <a:pt x="2149" y="1"/>
                  </a:moveTo>
                  <a:cubicBezTo>
                    <a:pt x="1737" y="1"/>
                    <a:pt x="1293" y="95"/>
                    <a:pt x="851" y="353"/>
                  </a:cubicBezTo>
                  <a:cubicBezTo>
                    <a:pt x="243" y="688"/>
                    <a:pt x="0" y="1387"/>
                    <a:pt x="122" y="2116"/>
                  </a:cubicBezTo>
                  <a:cubicBezTo>
                    <a:pt x="764" y="1660"/>
                    <a:pt x="1538" y="1429"/>
                    <a:pt x="2313" y="1429"/>
                  </a:cubicBezTo>
                  <a:cubicBezTo>
                    <a:pt x="2931" y="1429"/>
                    <a:pt x="3550" y="1576"/>
                    <a:pt x="4103" y="1873"/>
                  </a:cubicBezTo>
                  <a:lnTo>
                    <a:pt x="4103" y="657"/>
                  </a:lnTo>
                  <a:cubicBezTo>
                    <a:pt x="4103" y="657"/>
                    <a:pt x="3239" y="1"/>
                    <a:pt x="2149"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7" name="Google Shape;3757;p80"/>
            <p:cNvSpPr/>
            <p:nvPr/>
          </p:nvSpPr>
          <p:spPr>
            <a:xfrm>
              <a:off x="309800" y="6783488"/>
              <a:ext cx="62325" cy="52825"/>
            </a:xfrm>
            <a:custGeom>
              <a:avLst/>
              <a:gdLst/>
              <a:ahLst/>
              <a:cxnLst/>
              <a:rect l="l" t="t" r="r" b="b"/>
              <a:pathLst>
                <a:path w="2493" h="2113" extrusionOk="0">
                  <a:moveTo>
                    <a:pt x="1064" y="0"/>
                  </a:moveTo>
                  <a:cubicBezTo>
                    <a:pt x="699" y="0"/>
                    <a:pt x="319" y="84"/>
                    <a:pt x="0" y="160"/>
                  </a:cubicBezTo>
                  <a:cubicBezTo>
                    <a:pt x="0" y="160"/>
                    <a:pt x="0" y="220"/>
                    <a:pt x="30" y="220"/>
                  </a:cubicBezTo>
                  <a:cubicBezTo>
                    <a:pt x="365" y="220"/>
                    <a:pt x="752" y="137"/>
                    <a:pt x="1113" y="137"/>
                  </a:cubicBezTo>
                  <a:cubicBezTo>
                    <a:pt x="1474" y="137"/>
                    <a:pt x="1809" y="220"/>
                    <a:pt x="2037" y="555"/>
                  </a:cubicBezTo>
                  <a:cubicBezTo>
                    <a:pt x="2341" y="980"/>
                    <a:pt x="2310" y="1558"/>
                    <a:pt x="2310" y="2044"/>
                  </a:cubicBezTo>
                  <a:cubicBezTo>
                    <a:pt x="2310" y="2090"/>
                    <a:pt x="2348" y="2113"/>
                    <a:pt x="2386" y="2113"/>
                  </a:cubicBezTo>
                  <a:cubicBezTo>
                    <a:pt x="2424" y="2113"/>
                    <a:pt x="2462" y="2090"/>
                    <a:pt x="2462" y="2044"/>
                  </a:cubicBezTo>
                  <a:cubicBezTo>
                    <a:pt x="2493" y="1497"/>
                    <a:pt x="2462" y="768"/>
                    <a:pt x="2037" y="342"/>
                  </a:cubicBezTo>
                  <a:cubicBezTo>
                    <a:pt x="1778" y="84"/>
                    <a:pt x="1429" y="0"/>
                    <a:pt x="1064"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8" name="Google Shape;3758;p80"/>
            <p:cNvSpPr/>
            <p:nvPr/>
          </p:nvSpPr>
          <p:spPr>
            <a:xfrm>
              <a:off x="335900" y="6798488"/>
              <a:ext cx="36050" cy="21425"/>
            </a:xfrm>
            <a:custGeom>
              <a:avLst/>
              <a:gdLst/>
              <a:ahLst/>
              <a:cxnLst/>
              <a:rect l="l" t="t" r="r" b="b"/>
              <a:pathLst>
                <a:path w="1442" h="857" extrusionOk="0">
                  <a:moveTo>
                    <a:pt x="502" y="0"/>
                  </a:moveTo>
                  <a:cubicBezTo>
                    <a:pt x="354" y="0"/>
                    <a:pt x="201" y="50"/>
                    <a:pt x="50" y="168"/>
                  </a:cubicBezTo>
                  <a:cubicBezTo>
                    <a:pt x="1" y="217"/>
                    <a:pt x="32" y="267"/>
                    <a:pt x="78" y="267"/>
                  </a:cubicBezTo>
                  <a:cubicBezTo>
                    <a:pt x="89" y="267"/>
                    <a:pt x="100" y="264"/>
                    <a:pt x="111" y="259"/>
                  </a:cubicBezTo>
                  <a:cubicBezTo>
                    <a:pt x="242" y="201"/>
                    <a:pt x="372" y="163"/>
                    <a:pt x="499" y="163"/>
                  </a:cubicBezTo>
                  <a:cubicBezTo>
                    <a:pt x="639" y="163"/>
                    <a:pt x="774" y="208"/>
                    <a:pt x="901" y="320"/>
                  </a:cubicBezTo>
                  <a:cubicBezTo>
                    <a:pt x="1053" y="472"/>
                    <a:pt x="1145" y="684"/>
                    <a:pt x="1297" y="836"/>
                  </a:cubicBezTo>
                  <a:cubicBezTo>
                    <a:pt x="1311" y="850"/>
                    <a:pt x="1326" y="856"/>
                    <a:pt x="1342" y="856"/>
                  </a:cubicBezTo>
                  <a:cubicBezTo>
                    <a:pt x="1393" y="856"/>
                    <a:pt x="1441" y="792"/>
                    <a:pt x="1418" y="745"/>
                  </a:cubicBezTo>
                  <a:cubicBezTo>
                    <a:pt x="1242" y="349"/>
                    <a:pt x="890" y="0"/>
                    <a:pt x="502"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59" name="Google Shape;3759;p80"/>
            <p:cNvSpPr/>
            <p:nvPr/>
          </p:nvSpPr>
          <p:spPr>
            <a:xfrm>
              <a:off x="833350" y="6780938"/>
              <a:ext cx="100325" cy="63575"/>
            </a:xfrm>
            <a:custGeom>
              <a:avLst/>
              <a:gdLst/>
              <a:ahLst/>
              <a:cxnLst/>
              <a:rect l="l" t="t" r="r" b="b"/>
              <a:pathLst>
                <a:path w="4013" h="2543" extrusionOk="0">
                  <a:moveTo>
                    <a:pt x="1794" y="0"/>
                  </a:moveTo>
                  <a:cubicBezTo>
                    <a:pt x="1173" y="0"/>
                    <a:pt x="554" y="147"/>
                    <a:pt x="1" y="444"/>
                  </a:cubicBezTo>
                  <a:lnTo>
                    <a:pt x="1" y="2207"/>
                  </a:lnTo>
                  <a:cubicBezTo>
                    <a:pt x="628" y="2441"/>
                    <a:pt x="1181" y="2542"/>
                    <a:pt x="1660" y="2542"/>
                  </a:cubicBezTo>
                  <a:cubicBezTo>
                    <a:pt x="3104" y="2542"/>
                    <a:pt x="3876" y="1623"/>
                    <a:pt x="4013" y="687"/>
                  </a:cubicBezTo>
                  <a:cubicBezTo>
                    <a:pt x="3354" y="231"/>
                    <a:pt x="2572" y="0"/>
                    <a:pt x="1794"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0" name="Google Shape;3760;p80"/>
            <p:cNvSpPr/>
            <p:nvPr/>
          </p:nvSpPr>
          <p:spPr>
            <a:xfrm>
              <a:off x="833350" y="6745213"/>
              <a:ext cx="102625" cy="52925"/>
            </a:xfrm>
            <a:custGeom>
              <a:avLst/>
              <a:gdLst/>
              <a:ahLst/>
              <a:cxnLst/>
              <a:rect l="l" t="t" r="r" b="b"/>
              <a:pathLst>
                <a:path w="4105" h="2117" extrusionOk="0">
                  <a:moveTo>
                    <a:pt x="1955" y="1"/>
                  </a:moveTo>
                  <a:cubicBezTo>
                    <a:pt x="865" y="1"/>
                    <a:pt x="1" y="657"/>
                    <a:pt x="1" y="657"/>
                  </a:cubicBezTo>
                  <a:lnTo>
                    <a:pt x="1" y="1873"/>
                  </a:lnTo>
                  <a:cubicBezTo>
                    <a:pt x="554" y="1576"/>
                    <a:pt x="1173" y="1429"/>
                    <a:pt x="1794" y="1429"/>
                  </a:cubicBezTo>
                  <a:cubicBezTo>
                    <a:pt x="2572" y="1429"/>
                    <a:pt x="3354" y="1660"/>
                    <a:pt x="4013" y="2116"/>
                  </a:cubicBezTo>
                  <a:cubicBezTo>
                    <a:pt x="4104" y="1387"/>
                    <a:pt x="3861" y="688"/>
                    <a:pt x="3253" y="353"/>
                  </a:cubicBezTo>
                  <a:cubicBezTo>
                    <a:pt x="2811" y="95"/>
                    <a:pt x="2367" y="1"/>
                    <a:pt x="1955"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1" name="Google Shape;3761;p80"/>
            <p:cNvSpPr/>
            <p:nvPr/>
          </p:nvSpPr>
          <p:spPr>
            <a:xfrm>
              <a:off x="840950" y="6783563"/>
              <a:ext cx="63100" cy="52750"/>
            </a:xfrm>
            <a:custGeom>
              <a:avLst/>
              <a:gdLst/>
              <a:ahLst/>
              <a:cxnLst/>
              <a:rect l="l" t="t" r="r" b="b"/>
              <a:pathLst>
                <a:path w="2524" h="2110" extrusionOk="0">
                  <a:moveTo>
                    <a:pt x="1453" y="1"/>
                  </a:moveTo>
                  <a:cubicBezTo>
                    <a:pt x="1080" y="1"/>
                    <a:pt x="721" y="90"/>
                    <a:pt x="457" y="369"/>
                  </a:cubicBezTo>
                  <a:cubicBezTo>
                    <a:pt x="31" y="795"/>
                    <a:pt x="1" y="1494"/>
                    <a:pt x="31" y="2041"/>
                  </a:cubicBezTo>
                  <a:cubicBezTo>
                    <a:pt x="31" y="2087"/>
                    <a:pt x="69" y="2110"/>
                    <a:pt x="107" y="2110"/>
                  </a:cubicBezTo>
                  <a:cubicBezTo>
                    <a:pt x="145" y="2110"/>
                    <a:pt x="183" y="2087"/>
                    <a:pt x="183" y="2041"/>
                  </a:cubicBezTo>
                  <a:cubicBezTo>
                    <a:pt x="183" y="1555"/>
                    <a:pt x="153" y="977"/>
                    <a:pt x="457" y="552"/>
                  </a:cubicBezTo>
                  <a:cubicBezTo>
                    <a:pt x="685" y="217"/>
                    <a:pt x="1019" y="134"/>
                    <a:pt x="1380" y="134"/>
                  </a:cubicBezTo>
                  <a:cubicBezTo>
                    <a:pt x="1741" y="134"/>
                    <a:pt x="2128" y="217"/>
                    <a:pt x="2463" y="217"/>
                  </a:cubicBezTo>
                  <a:cubicBezTo>
                    <a:pt x="2493" y="217"/>
                    <a:pt x="2524" y="157"/>
                    <a:pt x="2493" y="157"/>
                  </a:cubicBezTo>
                  <a:cubicBezTo>
                    <a:pt x="2181" y="82"/>
                    <a:pt x="1811" y="1"/>
                    <a:pt x="145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2" name="Google Shape;3762;p80"/>
            <p:cNvSpPr/>
            <p:nvPr/>
          </p:nvSpPr>
          <p:spPr>
            <a:xfrm>
              <a:off x="841125" y="6798488"/>
              <a:ext cx="36200" cy="21425"/>
            </a:xfrm>
            <a:custGeom>
              <a:avLst/>
              <a:gdLst/>
              <a:ahLst/>
              <a:cxnLst/>
              <a:rect l="l" t="t" r="r" b="b"/>
              <a:pathLst>
                <a:path w="1448" h="857" extrusionOk="0">
                  <a:moveTo>
                    <a:pt x="957" y="0"/>
                  </a:moveTo>
                  <a:cubicBezTo>
                    <a:pt x="564" y="0"/>
                    <a:pt x="222" y="349"/>
                    <a:pt x="24" y="745"/>
                  </a:cubicBezTo>
                  <a:cubicBezTo>
                    <a:pt x="1" y="792"/>
                    <a:pt x="49" y="856"/>
                    <a:pt x="100" y="856"/>
                  </a:cubicBezTo>
                  <a:cubicBezTo>
                    <a:pt x="116" y="856"/>
                    <a:pt x="132" y="850"/>
                    <a:pt x="146" y="836"/>
                  </a:cubicBezTo>
                  <a:cubicBezTo>
                    <a:pt x="298" y="684"/>
                    <a:pt x="389" y="472"/>
                    <a:pt x="541" y="320"/>
                  </a:cubicBezTo>
                  <a:cubicBezTo>
                    <a:pt x="668" y="208"/>
                    <a:pt x="803" y="163"/>
                    <a:pt x="943" y="163"/>
                  </a:cubicBezTo>
                  <a:cubicBezTo>
                    <a:pt x="1070" y="163"/>
                    <a:pt x="1201" y="201"/>
                    <a:pt x="1331" y="259"/>
                  </a:cubicBezTo>
                  <a:cubicBezTo>
                    <a:pt x="1342" y="264"/>
                    <a:pt x="1353" y="267"/>
                    <a:pt x="1364" y="267"/>
                  </a:cubicBezTo>
                  <a:cubicBezTo>
                    <a:pt x="1411" y="267"/>
                    <a:pt x="1447" y="217"/>
                    <a:pt x="1422" y="168"/>
                  </a:cubicBezTo>
                  <a:cubicBezTo>
                    <a:pt x="1263" y="50"/>
                    <a:pt x="1107" y="0"/>
                    <a:pt x="957"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3" name="Google Shape;3763;p80"/>
            <p:cNvSpPr/>
            <p:nvPr/>
          </p:nvSpPr>
          <p:spPr>
            <a:xfrm>
              <a:off x="559025" y="7005563"/>
              <a:ext cx="117050" cy="59350"/>
            </a:xfrm>
            <a:custGeom>
              <a:avLst/>
              <a:gdLst/>
              <a:ahLst/>
              <a:cxnLst/>
              <a:rect l="l" t="t" r="r" b="b"/>
              <a:pathLst>
                <a:path w="4682" h="2374" extrusionOk="0">
                  <a:moveTo>
                    <a:pt x="4682" y="0"/>
                  </a:moveTo>
                  <a:lnTo>
                    <a:pt x="4682" y="0"/>
                  </a:lnTo>
                  <a:cubicBezTo>
                    <a:pt x="3132" y="91"/>
                    <a:pt x="1642" y="365"/>
                    <a:pt x="183" y="851"/>
                  </a:cubicBezTo>
                  <a:cubicBezTo>
                    <a:pt x="153" y="1034"/>
                    <a:pt x="92" y="1186"/>
                    <a:pt x="1" y="1307"/>
                  </a:cubicBezTo>
                  <a:cubicBezTo>
                    <a:pt x="1" y="1307"/>
                    <a:pt x="1022" y="2374"/>
                    <a:pt x="2527" y="2374"/>
                  </a:cubicBezTo>
                  <a:cubicBezTo>
                    <a:pt x="3162" y="2374"/>
                    <a:pt x="3884" y="2183"/>
                    <a:pt x="4651" y="1642"/>
                  </a:cubicBezTo>
                  <a:cubicBezTo>
                    <a:pt x="4651" y="1642"/>
                    <a:pt x="4591" y="912"/>
                    <a:pt x="4682"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4" name="Google Shape;3764;p80"/>
            <p:cNvSpPr/>
            <p:nvPr/>
          </p:nvSpPr>
          <p:spPr>
            <a:xfrm>
              <a:off x="559025" y="6961488"/>
              <a:ext cx="125425" cy="65375"/>
            </a:xfrm>
            <a:custGeom>
              <a:avLst/>
              <a:gdLst/>
              <a:ahLst/>
              <a:cxnLst/>
              <a:rect l="l" t="t" r="r" b="b"/>
              <a:pathLst>
                <a:path w="5017" h="2615" extrusionOk="0">
                  <a:moveTo>
                    <a:pt x="5016" y="0"/>
                  </a:moveTo>
                  <a:lnTo>
                    <a:pt x="1" y="426"/>
                  </a:lnTo>
                  <a:cubicBezTo>
                    <a:pt x="1" y="426"/>
                    <a:pt x="396" y="1642"/>
                    <a:pt x="183" y="2614"/>
                  </a:cubicBezTo>
                  <a:cubicBezTo>
                    <a:pt x="1642" y="2128"/>
                    <a:pt x="3132" y="1854"/>
                    <a:pt x="4682" y="1763"/>
                  </a:cubicBezTo>
                  <a:cubicBezTo>
                    <a:pt x="4712" y="1186"/>
                    <a:pt x="4834" y="547"/>
                    <a:pt x="5016"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5" name="Google Shape;3765;p80"/>
            <p:cNvSpPr/>
            <p:nvPr/>
          </p:nvSpPr>
          <p:spPr>
            <a:xfrm>
              <a:off x="368950" y="6516663"/>
              <a:ext cx="484175" cy="456825"/>
            </a:xfrm>
            <a:custGeom>
              <a:avLst/>
              <a:gdLst/>
              <a:ahLst/>
              <a:cxnLst/>
              <a:rect l="l" t="t" r="r" b="b"/>
              <a:pathLst>
                <a:path w="19367" h="18273" extrusionOk="0">
                  <a:moveTo>
                    <a:pt x="7303" y="1"/>
                  </a:moveTo>
                  <a:cubicBezTo>
                    <a:pt x="3504" y="1"/>
                    <a:pt x="1" y="1938"/>
                    <a:pt x="187" y="9191"/>
                  </a:cubicBezTo>
                  <a:cubicBezTo>
                    <a:pt x="187" y="9191"/>
                    <a:pt x="66" y="12596"/>
                    <a:pt x="886" y="14298"/>
                  </a:cubicBezTo>
                  <a:cubicBezTo>
                    <a:pt x="1707" y="15969"/>
                    <a:pt x="4473" y="17884"/>
                    <a:pt x="8151" y="18219"/>
                  </a:cubicBezTo>
                  <a:cubicBezTo>
                    <a:pt x="8549" y="18255"/>
                    <a:pt x="8962" y="18273"/>
                    <a:pt x="9382" y="18273"/>
                  </a:cubicBezTo>
                  <a:cubicBezTo>
                    <a:pt x="12844" y="18273"/>
                    <a:pt x="16841" y="17051"/>
                    <a:pt x="17817" y="14693"/>
                  </a:cubicBezTo>
                  <a:cubicBezTo>
                    <a:pt x="18941" y="12018"/>
                    <a:pt x="19367" y="10194"/>
                    <a:pt x="19033" y="7489"/>
                  </a:cubicBezTo>
                  <a:cubicBezTo>
                    <a:pt x="18698" y="4754"/>
                    <a:pt x="18546" y="3568"/>
                    <a:pt x="16023" y="2352"/>
                  </a:cubicBezTo>
                  <a:cubicBezTo>
                    <a:pt x="14807" y="1759"/>
                    <a:pt x="10921" y="1"/>
                    <a:pt x="7303"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6" name="Google Shape;3766;p80"/>
            <p:cNvSpPr/>
            <p:nvPr/>
          </p:nvSpPr>
          <p:spPr>
            <a:xfrm>
              <a:off x="480000" y="6760863"/>
              <a:ext cx="27375" cy="32700"/>
            </a:xfrm>
            <a:custGeom>
              <a:avLst/>
              <a:gdLst/>
              <a:ahLst/>
              <a:cxnLst/>
              <a:rect l="l" t="t" r="r" b="b"/>
              <a:pathLst>
                <a:path w="1095" h="1308" extrusionOk="0">
                  <a:moveTo>
                    <a:pt x="548" y="1"/>
                  </a:moveTo>
                  <a:cubicBezTo>
                    <a:pt x="244" y="1"/>
                    <a:pt x="1" y="305"/>
                    <a:pt x="1" y="670"/>
                  </a:cubicBezTo>
                  <a:cubicBezTo>
                    <a:pt x="1" y="1034"/>
                    <a:pt x="244" y="1308"/>
                    <a:pt x="548" y="1308"/>
                  </a:cubicBezTo>
                  <a:cubicBezTo>
                    <a:pt x="852" y="1308"/>
                    <a:pt x="1095" y="1034"/>
                    <a:pt x="1095" y="670"/>
                  </a:cubicBezTo>
                  <a:cubicBezTo>
                    <a:pt x="1095" y="305"/>
                    <a:pt x="852" y="31"/>
                    <a:pt x="548"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7" name="Google Shape;3767;p80"/>
            <p:cNvSpPr/>
            <p:nvPr/>
          </p:nvSpPr>
          <p:spPr>
            <a:xfrm>
              <a:off x="703425" y="6760863"/>
              <a:ext cx="27375" cy="32700"/>
            </a:xfrm>
            <a:custGeom>
              <a:avLst/>
              <a:gdLst/>
              <a:ahLst/>
              <a:cxnLst/>
              <a:rect l="l" t="t" r="r" b="b"/>
              <a:pathLst>
                <a:path w="1095" h="1308" extrusionOk="0">
                  <a:moveTo>
                    <a:pt x="547" y="1"/>
                  </a:moveTo>
                  <a:cubicBezTo>
                    <a:pt x="243" y="1"/>
                    <a:pt x="0" y="305"/>
                    <a:pt x="0" y="670"/>
                  </a:cubicBezTo>
                  <a:cubicBezTo>
                    <a:pt x="0" y="1034"/>
                    <a:pt x="243" y="1308"/>
                    <a:pt x="547" y="1308"/>
                  </a:cubicBezTo>
                  <a:cubicBezTo>
                    <a:pt x="851" y="1308"/>
                    <a:pt x="1094" y="1034"/>
                    <a:pt x="1094" y="670"/>
                  </a:cubicBezTo>
                  <a:cubicBezTo>
                    <a:pt x="1094" y="305"/>
                    <a:pt x="851" y="31"/>
                    <a:pt x="547"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8" name="Google Shape;3768;p80"/>
            <p:cNvSpPr/>
            <p:nvPr/>
          </p:nvSpPr>
          <p:spPr>
            <a:xfrm>
              <a:off x="590200" y="6745863"/>
              <a:ext cx="34200" cy="58450"/>
            </a:xfrm>
            <a:custGeom>
              <a:avLst/>
              <a:gdLst/>
              <a:ahLst/>
              <a:cxnLst/>
              <a:rect l="l" t="t" r="r" b="b"/>
              <a:pathLst>
                <a:path w="1368" h="2338" extrusionOk="0">
                  <a:moveTo>
                    <a:pt x="315" y="0"/>
                  </a:moveTo>
                  <a:cubicBezTo>
                    <a:pt x="304" y="0"/>
                    <a:pt x="289" y="8"/>
                    <a:pt x="274" y="23"/>
                  </a:cubicBezTo>
                  <a:cubicBezTo>
                    <a:pt x="182" y="327"/>
                    <a:pt x="152" y="662"/>
                    <a:pt x="91" y="935"/>
                  </a:cubicBezTo>
                  <a:cubicBezTo>
                    <a:pt x="61" y="1148"/>
                    <a:pt x="0" y="1391"/>
                    <a:pt x="122" y="1573"/>
                  </a:cubicBezTo>
                  <a:cubicBezTo>
                    <a:pt x="182" y="1695"/>
                    <a:pt x="304" y="1817"/>
                    <a:pt x="456" y="1817"/>
                  </a:cubicBezTo>
                  <a:cubicBezTo>
                    <a:pt x="547" y="1786"/>
                    <a:pt x="608" y="1756"/>
                    <a:pt x="699" y="1695"/>
                  </a:cubicBezTo>
                  <a:cubicBezTo>
                    <a:pt x="730" y="1695"/>
                    <a:pt x="760" y="1634"/>
                    <a:pt x="821" y="1604"/>
                  </a:cubicBezTo>
                  <a:cubicBezTo>
                    <a:pt x="857" y="1576"/>
                    <a:pt x="888" y="1563"/>
                    <a:pt x="914" y="1563"/>
                  </a:cubicBezTo>
                  <a:cubicBezTo>
                    <a:pt x="973" y="1563"/>
                    <a:pt x="1003" y="1637"/>
                    <a:pt x="1003" y="1786"/>
                  </a:cubicBezTo>
                  <a:cubicBezTo>
                    <a:pt x="1125" y="1999"/>
                    <a:pt x="1094" y="2121"/>
                    <a:pt x="882" y="2151"/>
                  </a:cubicBezTo>
                  <a:cubicBezTo>
                    <a:pt x="771" y="2206"/>
                    <a:pt x="811" y="2337"/>
                    <a:pt x="888" y="2337"/>
                  </a:cubicBezTo>
                  <a:cubicBezTo>
                    <a:pt x="896" y="2337"/>
                    <a:pt x="904" y="2336"/>
                    <a:pt x="912" y="2333"/>
                  </a:cubicBezTo>
                  <a:cubicBezTo>
                    <a:pt x="1155" y="2242"/>
                    <a:pt x="1368" y="2029"/>
                    <a:pt x="1368" y="1756"/>
                  </a:cubicBezTo>
                  <a:cubicBezTo>
                    <a:pt x="1337" y="1543"/>
                    <a:pt x="1155" y="1391"/>
                    <a:pt x="942" y="1391"/>
                  </a:cubicBezTo>
                  <a:cubicBezTo>
                    <a:pt x="790" y="1421"/>
                    <a:pt x="730" y="1513"/>
                    <a:pt x="608" y="1573"/>
                  </a:cubicBezTo>
                  <a:cubicBezTo>
                    <a:pt x="533" y="1604"/>
                    <a:pt x="472" y="1618"/>
                    <a:pt x="422" y="1618"/>
                  </a:cubicBezTo>
                  <a:cubicBezTo>
                    <a:pt x="125" y="1618"/>
                    <a:pt x="217" y="1143"/>
                    <a:pt x="243" y="935"/>
                  </a:cubicBezTo>
                  <a:cubicBezTo>
                    <a:pt x="304" y="662"/>
                    <a:pt x="486" y="266"/>
                    <a:pt x="334" y="23"/>
                  </a:cubicBezTo>
                  <a:cubicBezTo>
                    <a:pt x="334" y="8"/>
                    <a:pt x="327" y="0"/>
                    <a:pt x="315"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69" name="Google Shape;3769;p80"/>
            <p:cNvSpPr/>
            <p:nvPr/>
          </p:nvSpPr>
          <p:spPr>
            <a:xfrm>
              <a:off x="585625" y="6838388"/>
              <a:ext cx="49425" cy="24375"/>
            </a:xfrm>
            <a:custGeom>
              <a:avLst/>
              <a:gdLst/>
              <a:ahLst/>
              <a:cxnLst/>
              <a:rect l="l" t="t" r="r" b="b"/>
              <a:pathLst>
                <a:path w="1977" h="975" extrusionOk="0">
                  <a:moveTo>
                    <a:pt x="1881" y="0"/>
                  </a:moveTo>
                  <a:cubicBezTo>
                    <a:pt x="1832" y="0"/>
                    <a:pt x="1779" y="31"/>
                    <a:pt x="1764" y="91"/>
                  </a:cubicBezTo>
                  <a:cubicBezTo>
                    <a:pt x="1733" y="517"/>
                    <a:pt x="1429" y="790"/>
                    <a:pt x="1004" y="790"/>
                  </a:cubicBezTo>
                  <a:cubicBezTo>
                    <a:pt x="821" y="760"/>
                    <a:pt x="609" y="699"/>
                    <a:pt x="487" y="578"/>
                  </a:cubicBezTo>
                  <a:cubicBezTo>
                    <a:pt x="335" y="456"/>
                    <a:pt x="305" y="304"/>
                    <a:pt x="183" y="152"/>
                  </a:cubicBezTo>
                  <a:cubicBezTo>
                    <a:pt x="183" y="152"/>
                    <a:pt x="153" y="152"/>
                    <a:pt x="153" y="183"/>
                  </a:cubicBezTo>
                  <a:cubicBezTo>
                    <a:pt x="1" y="638"/>
                    <a:pt x="669" y="973"/>
                    <a:pt x="1034" y="973"/>
                  </a:cubicBezTo>
                  <a:cubicBezTo>
                    <a:pt x="1054" y="974"/>
                    <a:pt x="1074" y="975"/>
                    <a:pt x="1094" y="975"/>
                  </a:cubicBezTo>
                  <a:cubicBezTo>
                    <a:pt x="1583" y="975"/>
                    <a:pt x="1976" y="617"/>
                    <a:pt x="1976" y="91"/>
                  </a:cubicBezTo>
                  <a:cubicBezTo>
                    <a:pt x="1976" y="31"/>
                    <a:pt x="1931" y="0"/>
                    <a:pt x="1881"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0" name="Google Shape;3770;p80"/>
            <p:cNvSpPr/>
            <p:nvPr/>
          </p:nvSpPr>
          <p:spPr>
            <a:xfrm>
              <a:off x="438200" y="6683338"/>
              <a:ext cx="45625" cy="32275"/>
            </a:xfrm>
            <a:custGeom>
              <a:avLst/>
              <a:gdLst/>
              <a:ahLst/>
              <a:cxnLst/>
              <a:rect l="l" t="t" r="r" b="b"/>
              <a:pathLst>
                <a:path w="1825" h="1291" extrusionOk="0">
                  <a:moveTo>
                    <a:pt x="1656" y="0"/>
                  </a:moveTo>
                  <a:cubicBezTo>
                    <a:pt x="1020" y="0"/>
                    <a:pt x="120" y="595"/>
                    <a:pt x="1" y="1248"/>
                  </a:cubicBezTo>
                  <a:cubicBezTo>
                    <a:pt x="1" y="1269"/>
                    <a:pt x="31" y="1291"/>
                    <a:pt x="49" y="1291"/>
                  </a:cubicBezTo>
                  <a:cubicBezTo>
                    <a:pt x="57" y="1291"/>
                    <a:pt x="62" y="1287"/>
                    <a:pt x="62" y="1278"/>
                  </a:cubicBezTo>
                  <a:cubicBezTo>
                    <a:pt x="518" y="670"/>
                    <a:pt x="1004" y="305"/>
                    <a:pt x="1734" y="153"/>
                  </a:cubicBezTo>
                  <a:cubicBezTo>
                    <a:pt x="1825" y="153"/>
                    <a:pt x="1794" y="1"/>
                    <a:pt x="1703" y="1"/>
                  </a:cubicBezTo>
                  <a:cubicBezTo>
                    <a:pt x="1688" y="1"/>
                    <a:pt x="1672" y="0"/>
                    <a:pt x="1656"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1" name="Google Shape;3771;p80"/>
            <p:cNvSpPr/>
            <p:nvPr/>
          </p:nvSpPr>
          <p:spPr>
            <a:xfrm>
              <a:off x="707975" y="6678163"/>
              <a:ext cx="49675" cy="21875"/>
            </a:xfrm>
            <a:custGeom>
              <a:avLst/>
              <a:gdLst/>
              <a:ahLst/>
              <a:cxnLst/>
              <a:rect l="l" t="t" r="r" b="b"/>
              <a:pathLst>
                <a:path w="1987" h="875" extrusionOk="0">
                  <a:moveTo>
                    <a:pt x="330" y="1"/>
                  </a:moveTo>
                  <a:cubicBezTo>
                    <a:pt x="237" y="1"/>
                    <a:pt x="147" y="9"/>
                    <a:pt x="61" y="26"/>
                  </a:cubicBezTo>
                  <a:cubicBezTo>
                    <a:pt x="0" y="26"/>
                    <a:pt x="31" y="117"/>
                    <a:pt x="61" y="117"/>
                  </a:cubicBezTo>
                  <a:cubicBezTo>
                    <a:pt x="700" y="269"/>
                    <a:pt x="1307" y="360"/>
                    <a:pt x="1763" y="847"/>
                  </a:cubicBezTo>
                  <a:cubicBezTo>
                    <a:pt x="1783" y="867"/>
                    <a:pt x="1806" y="875"/>
                    <a:pt x="1828" y="875"/>
                  </a:cubicBezTo>
                  <a:cubicBezTo>
                    <a:pt x="1909" y="875"/>
                    <a:pt x="1987" y="766"/>
                    <a:pt x="1915" y="695"/>
                  </a:cubicBezTo>
                  <a:cubicBezTo>
                    <a:pt x="1576" y="303"/>
                    <a:pt x="899" y="1"/>
                    <a:pt x="330"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2" name="Google Shape;3772;p80"/>
            <p:cNvSpPr/>
            <p:nvPr/>
          </p:nvSpPr>
          <p:spPr>
            <a:xfrm>
              <a:off x="438975" y="6817863"/>
              <a:ext cx="90450" cy="85125"/>
            </a:xfrm>
            <a:custGeom>
              <a:avLst/>
              <a:gdLst/>
              <a:ahLst/>
              <a:cxnLst/>
              <a:rect l="l" t="t" r="r" b="b"/>
              <a:pathLst>
                <a:path w="3618" h="3405" extrusionOk="0">
                  <a:moveTo>
                    <a:pt x="1794" y="0"/>
                  </a:moveTo>
                  <a:cubicBezTo>
                    <a:pt x="821" y="0"/>
                    <a:pt x="0" y="760"/>
                    <a:pt x="0" y="1703"/>
                  </a:cubicBezTo>
                  <a:cubicBezTo>
                    <a:pt x="0" y="2645"/>
                    <a:pt x="821" y="3405"/>
                    <a:pt x="1794" y="3405"/>
                  </a:cubicBezTo>
                  <a:cubicBezTo>
                    <a:pt x="2797" y="3405"/>
                    <a:pt x="3617" y="2645"/>
                    <a:pt x="3617" y="1703"/>
                  </a:cubicBezTo>
                  <a:cubicBezTo>
                    <a:pt x="3617"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3" name="Google Shape;3773;p80"/>
            <p:cNvSpPr/>
            <p:nvPr/>
          </p:nvSpPr>
          <p:spPr>
            <a:xfrm>
              <a:off x="685175" y="6817863"/>
              <a:ext cx="90450" cy="85125"/>
            </a:xfrm>
            <a:custGeom>
              <a:avLst/>
              <a:gdLst/>
              <a:ahLst/>
              <a:cxnLst/>
              <a:rect l="l" t="t" r="r" b="b"/>
              <a:pathLst>
                <a:path w="3618" h="3405" extrusionOk="0">
                  <a:moveTo>
                    <a:pt x="1794" y="0"/>
                  </a:moveTo>
                  <a:cubicBezTo>
                    <a:pt x="821" y="0"/>
                    <a:pt x="1" y="760"/>
                    <a:pt x="1" y="1703"/>
                  </a:cubicBezTo>
                  <a:cubicBezTo>
                    <a:pt x="1" y="2645"/>
                    <a:pt x="821" y="3405"/>
                    <a:pt x="1794" y="3405"/>
                  </a:cubicBezTo>
                  <a:cubicBezTo>
                    <a:pt x="2797" y="3405"/>
                    <a:pt x="3618" y="2645"/>
                    <a:pt x="3618" y="1703"/>
                  </a:cubicBezTo>
                  <a:cubicBezTo>
                    <a:pt x="3618"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4" name="Google Shape;3774;p80"/>
            <p:cNvSpPr/>
            <p:nvPr/>
          </p:nvSpPr>
          <p:spPr>
            <a:xfrm>
              <a:off x="338675" y="6502513"/>
              <a:ext cx="576025" cy="253075"/>
            </a:xfrm>
            <a:custGeom>
              <a:avLst/>
              <a:gdLst/>
              <a:ahLst/>
              <a:cxnLst/>
              <a:rect l="l" t="t" r="r" b="b"/>
              <a:pathLst>
                <a:path w="23041" h="10123" extrusionOk="0">
                  <a:moveTo>
                    <a:pt x="6930" y="0"/>
                  </a:moveTo>
                  <a:cubicBezTo>
                    <a:pt x="6566" y="91"/>
                    <a:pt x="6201" y="183"/>
                    <a:pt x="5836" y="304"/>
                  </a:cubicBezTo>
                  <a:cubicBezTo>
                    <a:pt x="4529" y="3769"/>
                    <a:pt x="2675" y="7052"/>
                    <a:pt x="0" y="9696"/>
                  </a:cubicBezTo>
                  <a:cubicBezTo>
                    <a:pt x="395" y="9696"/>
                    <a:pt x="851" y="9818"/>
                    <a:pt x="1246" y="10122"/>
                  </a:cubicBezTo>
                  <a:cubicBezTo>
                    <a:pt x="1246" y="10122"/>
                    <a:pt x="5958" y="6657"/>
                    <a:pt x="7629" y="3496"/>
                  </a:cubicBezTo>
                  <a:cubicBezTo>
                    <a:pt x="7629" y="3496"/>
                    <a:pt x="16079" y="9636"/>
                    <a:pt x="20365" y="10031"/>
                  </a:cubicBezTo>
                  <a:cubicBezTo>
                    <a:pt x="20365" y="10031"/>
                    <a:pt x="20926" y="9783"/>
                    <a:pt x="21698" y="9783"/>
                  </a:cubicBezTo>
                  <a:cubicBezTo>
                    <a:pt x="22104" y="9783"/>
                    <a:pt x="22568" y="9852"/>
                    <a:pt x="23040" y="10061"/>
                  </a:cubicBezTo>
                  <a:cubicBezTo>
                    <a:pt x="23040" y="10061"/>
                    <a:pt x="22979" y="8359"/>
                    <a:pt x="22706" y="6353"/>
                  </a:cubicBezTo>
                  <a:cubicBezTo>
                    <a:pt x="16870" y="6292"/>
                    <a:pt x="11125" y="4195"/>
                    <a:pt x="6930" y="0"/>
                  </a:cubicBezTo>
                  <a:close/>
                </a:path>
              </a:pathLst>
            </a:custGeom>
            <a:solidFill>
              <a:srgbClr val="FCB31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5" name="Google Shape;3775;p80"/>
            <p:cNvSpPr/>
            <p:nvPr/>
          </p:nvSpPr>
          <p:spPr>
            <a:xfrm>
              <a:off x="293075" y="6509988"/>
              <a:ext cx="191525" cy="240275"/>
            </a:xfrm>
            <a:custGeom>
              <a:avLst/>
              <a:gdLst/>
              <a:ahLst/>
              <a:cxnLst/>
              <a:rect l="l" t="t" r="r" b="b"/>
              <a:pathLst>
                <a:path w="7661" h="9611" extrusionOk="0">
                  <a:moveTo>
                    <a:pt x="5033" y="1"/>
                  </a:moveTo>
                  <a:cubicBezTo>
                    <a:pt x="3945" y="1"/>
                    <a:pt x="2529" y="364"/>
                    <a:pt x="1459" y="1920"/>
                  </a:cubicBezTo>
                  <a:cubicBezTo>
                    <a:pt x="0" y="4048"/>
                    <a:pt x="639" y="4777"/>
                    <a:pt x="487" y="9610"/>
                  </a:cubicBezTo>
                  <a:cubicBezTo>
                    <a:pt x="487" y="9610"/>
                    <a:pt x="1025" y="9395"/>
                    <a:pt x="1671" y="9395"/>
                  </a:cubicBezTo>
                  <a:cubicBezTo>
                    <a:pt x="1712" y="9395"/>
                    <a:pt x="1753" y="9396"/>
                    <a:pt x="1794" y="9397"/>
                  </a:cubicBezTo>
                  <a:cubicBezTo>
                    <a:pt x="4499" y="6753"/>
                    <a:pt x="6353" y="3470"/>
                    <a:pt x="7660" y="5"/>
                  </a:cubicBezTo>
                  <a:lnTo>
                    <a:pt x="7660" y="5"/>
                  </a:lnTo>
                  <a:cubicBezTo>
                    <a:pt x="7326" y="66"/>
                    <a:pt x="7022" y="188"/>
                    <a:pt x="6687" y="279"/>
                  </a:cubicBezTo>
                  <a:cubicBezTo>
                    <a:pt x="6687" y="279"/>
                    <a:pt x="5986" y="1"/>
                    <a:pt x="5033" y="1"/>
                  </a:cubicBezTo>
                  <a:close/>
                </a:path>
              </a:pathLst>
            </a:custGeom>
            <a:solidFill>
              <a:srgbClr val="FFBD4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6" name="Google Shape;3776;p80"/>
            <p:cNvSpPr/>
            <p:nvPr/>
          </p:nvSpPr>
          <p:spPr>
            <a:xfrm>
              <a:off x="511925" y="6471313"/>
              <a:ext cx="394400" cy="189275"/>
            </a:xfrm>
            <a:custGeom>
              <a:avLst/>
              <a:gdLst/>
              <a:ahLst/>
              <a:cxnLst/>
              <a:rect l="l" t="t" r="r" b="b"/>
              <a:pathLst>
                <a:path w="15776" h="7571" extrusionOk="0">
                  <a:moveTo>
                    <a:pt x="8007" y="1"/>
                  </a:moveTo>
                  <a:cubicBezTo>
                    <a:pt x="6046" y="1"/>
                    <a:pt x="3485" y="338"/>
                    <a:pt x="0" y="1248"/>
                  </a:cubicBezTo>
                  <a:cubicBezTo>
                    <a:pt x="4195" y="5443"/>
                    <a:pt x="9940" y="7540"/>
                    <a:pt x="15776" y="7571"/>
                  </a:cubicBezTo>
                  <a:cubicBezTo>
                    <a:pt x="15441" y="5017"/>
                    <a:pt x="14742" y="1947"/>
                    <a:pt x="13435" y="1248"/>
                  </a:cubicBezTo>
                  <a:cubicBezTo>
                    <a:pt x="12183" y="605"/>
                    <a:pt x="10632" y="1"/>
                    <a:pt x="8007" y="1"/>
                  </a:cubicBezTo>
                  <a:close/>
                </a:path>
              </a:pathLst>
            </a:custGeom>
            <a:solidFill>
              <a:srgbClr val="FFBD4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7" name="Google Shape;3777;p80"/>
            <p:cNvSpPr/>
            <p:nvPr/>
          </p:nvSpPr>
          <p:spPr>
            <a:xfrm>
              <a:off x="366775" y="6471338"/>
              <a:ext cx="479525" cy="224975"/>
            </a:xfrm>
            <a:custGeom>
              <a:avLst/>
              <a:gdLst/>
              <a:ahLst/>
              <a:cxnLst/>
              <a:rect l="l" t="t" r="r" b="b"/>
              <a:pathLst>
                <a:path w="19181" h="8999" extrusionOk="0">
                  <a:moveTo>
                    <a:pt x="10006" y="1"/>
                  </a:moveTo>
                  <a:cubicBezTo>
                    <a:pt x="5091" y="1"/>
                    <a:pt x="1091" y="2573"/>
                    <a:pt x="426" y="5685"/>
                  </a:cubicBezTo>
                  <a:cubicBezTo>
                    <a:pt x="31" y="7357"/>
                    <a:pt x="1" y="8329"/>
                    <a:pt x="92" y="8694"/>
                  </a:cubicBezTo>
                  <a:cubicBezTo>
                    <a:pt x="639" y="7235"/>
                    <a:pt x="2341" y="3709"/>
                    <a:pt x="5624" y="2311"/>
                  </a:cubicBezTo>
                  <a:cubicBezTo>
                    <a:pt x="6908" y="1757"/>
                    <a:pt x="8209" y="1520"/>
                    <a:pt x="9456" y="1520"/>
                  </a:cubicBezTo>
                  <a:cubicBezTo>
                    <a:pt x="12314" y="1520"/>
                    <a:pt x="14894" y="2763"/>
                    <a:pt x="16354" y="4287"/>
                  </a:cubicBezTo>
                  <a:cubicBezTo>
                    <a:pt x="18147" y="6171"/>
                    <a:pt x="18481" y="7266"/>
                    <a:pt x="18937" y="8998"/>
                  </a:cubicBezTo>
                  <a:cubicBezTo>
                    <a:pt x="19180" y="8877"/>
                    <a:pt x="19089" y="7326"/>
                    <a:pt x="18451" y="5685"/>
                  </a:cubicBezTo>
                  <a:cubicBezTo>
                    <a:pt x="17509" y="3223"/>
                    <a:pt x="15047" y="31"/>
                    <a:pt x="10092" y="1"/>
                  </a:cubicBezTo>
                  <a:cubicBezTo>
                    <a:pt x="10063" y="1"/>
                    <a:pt x="10034" y="1"/>
                    <a:pt x="10006" y="1"/>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8" name="Google Shape;3778;p80"/>
            <p:cNvSpPr/>
            <p:nvPr/>
          </p:nvSpPr>
          <p:spPr>
            <a:xfrm>
              <a:off x="369050" y="6509313"/>
              <a:ext cx="471175" cy="187200"/>
            </a:xfrm>
            <a:custGeom>
              <a:avLst/>
              <a:gdLst/>
              <a:ahLst/>
              <a:cxnLst/>
              <a:rect l="l" t="t" r="r" b="b"/>
              <a:pathLst>
                <a:path w="18847" h="7488" extrusionOk="0">
                  <a:moveTo>
                    <a:pt x="9365" y="1"/>
                  </a:moveTo>
                  <a:cubicBezTo>
                    <a:pt x="8118" y="1"/>
                    <a:pt x="6817" y="238"/>
                    <a:pt x="5533" y="792"/>
                  </a:cubicBezTo>
                  <a:cubicBezTo>
                    <a:pt x="2220" y="2190"/>
                    <a:pt x="548" y="5716"/>
                    <a:pt x="1" y="7175"/>
                  </a:cubicBezTo>
                  <a:cubicBezTo>
                    <a:pt x="28" y="7322"/>
                    <a:pt x="83" y="7392"/>
                    <a:pt x="153" y="7392"/>
                  </a:cubicBezTo>
                  <a:cubicBezTo>
                    <a:pt x="242" y="7392"/>
                    <a:pt x="354" y="7276"/>
                    <a:pt x="457" y="7054"/>
                  </a:cubicBezTo>
                  <a:cubicBezTo>
                    <a:pt x="457" y="7054"/>
                    <a:pt x="3010" y="1127"/>
                    <a:pt x="8177" y="701"/>
                  </a:cubicBezTo>
                  <a:cubicBezTo>
                    <a:pt x="8427" y="682"/>
                    <a:pt x="8675" y="672"/>
                    <a:pt x="8921" y="672"/>
                  </a:cubicBezTo>
                  <a:cubicBezTo>
                    <a:pt x="13715" y="672"/>
                    <a:pt x="17547" y="4221"/>
                    <a:pt x="18299" y="6476"/>
                  </a:cubicBezTo>
                  <a:cubicBezTo>
                    <a:pt x="18521" y="7196"/>
                    <a:pt x="18692" y="7487"/>
                    <a:pt x="18812" y="7487"/>
                  </a:cubicBezTo>
                  <a:cubicBezTo>
                    <a:pt x="18824" y="7487"/>
                    <a:pt x="18835" y="7485"/>
                    <a:pt x="18846" y="7479"/>
                  </a:cubicBezTo>
                  <a:cubicBezTo>
                    <a:pt x="18390" y="5716"/>
                    <a:pt x="18056" y="4652"/>
                    <a:pt x="16263" y="2768"/>
                  </a:cubicBezTo>
                  <a:cubicBezTo>
                    <a:pt x="14803" y="1244"/>
                    <a:pt x="12223" y="1"/>
                    <a:pt x="9365"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79" name="Google Shape;3779;p80"/>
            <p:cNvSpPr/>
            <p:nvPr/>
          </p:nvSpPr>
          <p:spPr>
            <a:xfrm>
              <a:off x="445800" y="7778363"/>
              <a:ext cx="145175" cy="62200"/>
            </a:xfrm>
            <a:custGeom>
              <a:avLst/>
              <a:gdLst/>
              <a:ahLst/>
              <a:cxnLst/>
              <a:rect l="l" t="t" r="r" b="b"/>
              <a:pathLst>
                <a:path w="5807" h="2488" extrusionOk="0">
                  <a:moveTo>
                    <a:pt x="5806" y="0"/>
                  </a:moveTo>
                  <a:lnTo>
                    <a:pt x="5806" y="0"/>
                  </a:lnTo>
                  <a:cubicBezTo>
                    <a:pt x="3952" y="943"/>
                    <a:pt x="2037" y="1794"/>
                    <a:pt x="1" y="2037"/>
                  </a:cubicBezTo>
                  <a:cubicBezTo>
                    <a:pt x="1" y="2067"/>
                    <a:pt x="1" y="2128"/>
                    <a:pt x="1" y="2159"/>
                  </a:cubicBezTo>
                  <a:cubicBezTo>
                    <a:pt x="1302" y="2365"/>
                    <a:pt x="2617" y="2487"/>
                    <a:pt x="3918" y="2487"/>
                  </a:cubicBezTo>
                  <a:cubicBezTo>
                    <a:pt x="4531" y="2487"/>
                    <a:pt x="5142" y="2460"/>
                    <a:pt x="5746" y="2402"/>
                  </a:cubicBezTo>
                  <a:lnTo>
                    <a:pt x="5806" y="0"/>
                  </a:ln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0" name="Google Shape;3780;p80"/>
            <p:cNvSpPr/>
            <p:nvPr/>
          </p:nvSpPr>
          <p:spPr>
            <a:xfrm>
              <a:off x="445800" y="7830788"/>
              <a:ext cx="144425" cy="241850"/>
            </a:xfrm>
            <a:custGeom>
              <a:avLst/>
              <a:gdLst/>
              <a:ahLst/>
              <a:cxnLst/>
              <a:rect l="l" t="t" r="r" b="b"/>
              <a:pathLst>
                <a:path w="5777" h="9674" extrusionOk="0">
                  <a:moveTo>
                    <a:pt x="1" y="1"/>
                  </a:moveTo>
                  <a:lnTo>
                    <a:pt x="1" y="1"/>
                  </a:lnTo>
                  <a:cubicBezTo>
                    <a:pt x="183" y="3983"/>
                    <a:pt x="487" y="8967"/>
                    <a:pt x="639" y="9332"/>
                  </a:cubicBezTo>
                  <a:cubicBezTo>
                    <a:pt x="639" y="9332"/>
                    <a:pt x="1710" y="9674"/>
                    <a:pt x="3008" y="9674"/>
                  </a:cubicBezTo>
                  <a:cubicBezTo>
                    <a:pt x="3830" y="9674"/>
                    <a:pt x="4743" y="9537"/>
                    <a:pt x="5533" y="9089"/>
                  </a:cubicBezTo>
                  <a:lnTo>
                    <a:pt x="5776" y="305"/>
                  </a:lnTo>
                  <a:lnTo>
                    <a:pt x="5776" y="305"/>
                  </a:lnTo>
                  <a:cubicBezTo>
                    <a:pt x="5257" y="355"/>
                    <a:pt x="4729" y="377"/>
                    <a:pt x="4197" y="377"/>
                  </a:cubicBezTo>
                  <a:cubicBezTo>
                    <a:pt x="2796" y="377"/>
                    <a:pt x="1367" y="221"/>
                    <a:pt x="1" y="1"/>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1" name="Google Shape;3781;p80"/>
            <p:cNvSpPr/>
            <p:nvPr/>
          </p:nvSpPr>
          <p:spPr>
            <a:xfrm>
              <a:off x="448850" y="7861188"/>
              <a:ext cx="141125" cy="15150"/>
            </a:xfrm>
            <a:custGeom>
              <a:avLst/>
              <a:gdLst/>
              <a:ahLst/>
              <a:cxnLst/>
              <a:rect l="l" t="t" r="r" b="b"/>
              <a:pathLst>
                <a:path w="5645" h="606" extrusionOk="0">
                  <a:moveTo>
                    <a:pt x="61" y="1"/>
                  </a:moveTo>
                  <a:cubicBezTo>
                    <a:pt x="31" y="1"/>
                    <a:pt x="0" y="61"/>
                    <a:pt x="31" y="61"/>
                  </a:cubicBezTo>
                  <a:cubicBezTo>
                    <a:pt x="897" y="440"/>
                    <a:pt x="1887" y="605"/>
                    <a:pt x="2880" y="605"/>
                  </a:cubicBezTo>
                  <a:cubicBezTo>
                    <a:pt x="3802" y="605"/>
                    <a:pt x="4728" y="462"/>
                    <a:pt x="5563" y="213"/>
                  </a:cubicBezTo>
                  <a:cubicBezTo>
                    <a:pt x="5644" y="186"/>
                    <a:pt x="5629" y="87"/>
                    <a:pt x="5560" y="87"/>
                  </a:cubicBezTo>
                  <a:cubicBezTo>
                    <a:pt x="5552" y="87"/>
                    <a:pt x="5542" y="88"/>
                    <a:pt x="5533" y="92"/>
                  </a:cubicBezTo>
                  <a:cubicBezTo>
                    <a:pt x="4622" y="283"/>
                    <a:pt x="3746" y="389"/>
                    <a:pt x="2876" y="389"/>
                  </a:cubicBezTo>
                  <a:cubicBezTo>
                    <a:pt x="1945" y="389"/>
                    <a:pt x="1019" y="268"/>
                    <a:pt x="61"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2" name="Google Shape;3782;p80"/>
            <p:cNvSpPr/>
            <p:nvPr/>
          </p:nvSpPr>
          <p:spPr>
            <a:xfrm>
              <a:off x="452650" y="7833263"/>
              <a:ext cx="6100" cy="30150"/>
            </a:xfrm>
            <a:custGeom>
              <a:avLst/>
              <a:gdLst/>
              <a:ahLst/>
              <a:cxnLst/>
              <a:rect l="l" t="t" r="r" b="b"/>
              <a:pathLst>
                <a:path w="244" h="1206" extrusionOk="0">
                  <a:moveTo>
                    <a:pt x="133" y="1"/>
                  </a:moveTo>
                  <a:cubicBezTo>
                    <a:pt x="122" y="1"/>
                    <a:pt x="107" y="8"/>
                    <a:pt x="92" y="23"/>
                  </a:cubicBezTo>
                  <a:cubicBezTo>
                    <a:pt x="31" y="145"/>
                    <a:pt x="61" y="327"/>
                    <a:pt x="61" y="449"/>
                  </a:cubicBezTo>
                  <a:cubicBezTo>
                    <a:pt x="61" y="692"/>
                    <a:pt x="0" y="935"/>
                    <a:pt x="61" y="1148"/>
                  </a:cubicBezTo>
                  <a:cubicBezTo>
                    <a:pt x="78" y="1181"/>
                    <a:pt x="113" y="1206"/>
                    <a:pt x="146" y="1206"/>
                  </a:cubicBezTo>
                  <a:cubicBezTo>
                    <a:pt x="173" y="1206"/>
                    <a:pt x="200" y="1189"/>
                    <a:pt x="213" y="1148"/>
                  </a:cubicBezTo>
                  <a:cubicBezTo>
                    <a:pt x="244" y="935"/>
                    <a:pt x="213" y="692"/>
                    <a:pt x="213" y="449"/>
                  </a:cubicBezTo>
                  <a:cubicBezTo>
                    <a:pt x="213" y="327"/>
                    <a:pt x="213" y="145"/>
                    <a:pt x="152" y="23"/>
                  </a:cubicBezTo>
                  <a:cubicBezTo>
                    <a:pt x="152" y="8"/>
                    <a:pt x="145" y="1"/>
                    <a:pt x="133"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3" name="Google Shape;3783;p80"/>
            <p:cNvSpPr/>
            <p:nvPr/>
          </p:nvSpPr>
          <p:spPr>
            <a:xfrm>
              <a:off x="474675" y="7836863"/>
              <a:ext cx="4975" cy="32900"/>
            </a:xfrm>
            <a:custGeom>
              <a:avLst/>
              <a:gdLst/>
              <a:ahLst/>
              <a:cxnLst/>
              <a:rect l="l" t="t" r="r" b="b"/>
              <a:pathLst>
                <a:path w="199" h="1316" extrusionOk="0">
                  <a:moveTo>
                    <a:pt x="119" y="1"/>
                  </a:moveTo>
                  <a:cubicBezTo>
                    <a:pt x="77" y="1"/>
                    <a:pt x="31" y="31"/>
                    <a:pt x="31" y="92"/>
                  </a:cubicBezTo>
                  <a:cubicBezTo>
                    <a:pt x="1" y="457"/>
                    <a:pt x="31" y="852"/>
                    <a:pt x="31" y="1247"/>
                  </a:cubicBezTo>
                  <a:cubicBezTo>
                    <a:pt x="31" y="1293"/>
                    <a:pt x="62" y="1316"/>
                    <a:pt x="92" y="1316"/>
                  </a:cubicBezTo>
                  <a:cubicBezTo>
                    <a:pt x="123" y="1316"/>
                    <a:pt x="153" y="1293"/>
                    <a:pt x="153" y="1247"/>
                  </a:cubicBezTo>
                  <a:cubicBezTo>
                    <a:pt x="183" y="852"/>
                    <a:pt x="183" y="457"/>
                    <a:pt x="183" y="92"/>
                  </a:cubicBezTo>
                  <a:cubicBezTo>
                    <a:pt x="199" y="31"/>
                    <a:pt x="161" y="1"/>
                    <a:pt x="119"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4" name="Google Shape;3784;p80"/>
            <p:cNvSpPr/>
            <p:nvPr/>
          </p:nvSpPr>
          <p:spPr>
            <a:xfrm>
              <a:off x="496725" y="7838388"/>
              <a:ext cx="6100" cy="33850"/>
            </a:xfrm>
            <a:custGeom>
              <a:avLst/>
              <a:gdLst/>
              <a:ahLst/>
              <a:cxnLst/>
              <a:rect l="l" t="t" r="r" b="b"/>
              <a:pathLst>
                <a:path w="244" h="1354" extrusionOk="0">
                  <a:moveTo>
                    <a:pt x="118" y="1"/>
                  </a:moveTo>
                  <a:cubicBezTo>
                    <a:pt x="84" y="1"/>
                    <a:pt x="46" y="31"/>
                    <a:pt x="31" y="92"/>
                  </a:cubicBezTo>
                  <a:cubicBezTo>
                    <a:pt x="0" y="457"/>
                    <a:pt x="31" y="913"/>
                    <a:pt x="61" y="1308"/>
                  </a:cubicBezTo>
                  <a:cubicBezTo>
                    <a:pt x="61" y="1338"/>
                    <a:pt x="92" y="1353"/>
                    <a:pt x="122" y="1353"/>
                  </a:cubicBezTo>
                  <a:cubicBezTo>
                    <a:pt x="152" y="1353"/>
                    <a:pt x="183" y="1338"/>
                    <a:pt x="183" y="1308"/>
                  </a:cubicBezTo>
                  <a:cubicBezTo>
                    <a:pt x="213" y="913"/>
                    <a:pt x="244" y="457"/>
                    <a:pt x="183" y="92"/>
                  </a:cubicBezTo>
                  <a:cubicBezTo>
                    <a:pt x="183" y="31"/>
                    <a:pt x="152" y="1"/>
                    <a:pt x="118"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5" name="Google Shape;3785;p80"/>
            <p:cNvSpPr/>
            <p:nvPr/>
          </p:nvSpPr>
          <p:spPr>
            <a:xfrm>
              <a:off x="520275" y="7839913"/>
              <a:ext cx="6875" cy="33800"/>
            </a:xfrm>
            <a:custGeom>
              <a:avLst/>
              <a:gdLst/>
              <a:ahLst/>
              <a:cxnLst/>
              <a:rect l="l" t="t" r="r" b="b"/>
              <a:pathLst>
                <a:path w="275" h="1352" extrusionOk="0">
                  <a:moveTo>
                    <a:pt x="153" y="1"/>
                  </a:moveTo>
                  <a:cubicBezTo>
                    <a:pt x="107" y="1"/>
                    <a:pt x="61" y="31"/>
                    <a:pt x="61" y="92"/>
                  </a:cubicBezTo>
                  <a:cubicBezTo>
                    <a:pt x="61" y="487"/>
                    <a:pt x="1" y="912"/>
                    <a:pt x="61" y="1338"/>
                  </a:cubicBezTo>
                  <a:cubicBezTo>
                    <a:pt x="61" y="1348"/>
                    <a:pt x="68" y="1351"/>
                    <a:pt x="77" y="1351"/>
                  </a:cubicBezTo>
                  <a:cubicBezTo>
                    <a:pt x="95" y="1351"/>
                    <a:pt x="122" y="1338"/>
                    <a:pt x="122" y="1338"/>
                  </a:cubicBezTo>
                  <a:cubicBezTo>
                    <a:pt x="274" y="973"/>
                    <a:pt x="244" y="487"/>
                    <a:pt x="244" y="92"/>
                  </a:cubicBezTo>
                  <a:cubicBezTo>
                    <a:pt x="244" y="31"/>
                    <a:pt x="198" y="1"/>
                    <a:pt x="153"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6" name="Google Shape;3786;p80"/>
            <p:cNvSpPr/>
            <p:nvPr/>
          </p:nvSpPr>
          <p:spPr>
            <a:xfrm>
              <a:off x="546125" y="7841238"/>
              <a:ext cx="6100" cy="30725"/>
            </a:xfrm>
            <a:custGeom>
              <a:avLst/>
              <a:gdLst/>
              <a:ahLst/>
              <a:cxnLst/>
              <a:rect l="l" t="t" r="r" b="b"/>
              <a:pathLst>
                <a:path w="244" h="1229" extrusionOk="0">
                  <a:moveTo>
                    <a:pt x="76" y="1"/>
                  </a:moveTo>
                  <a:cubicBezTo>
                    <a:pt x="38" y="1"/>
                    <a:pt x="0" y="24"/>
                    <a:pt x="0" y="69"/>
                  </a:cubicBezTo>
                  <a:cubicBezTo>
                    <a:pt x="0" y="434"/>
                    <a:pt x="31" y="829"/>
                    <a:pt x="61" y="1194"/>
                  </a:cubicBezTo>
                  <a:cubicBezTo>
                    <a:pt x="78" y="1211"/>
                    <a:pt x="116" y="1229"/>
                    <a:pt x="145" y="1229"/>
                  </a:cubicBezTo>
                  <a:cubicBezTo>
                    <a:pt x="166" y="1229"/>
                    <a:pt x="183" y="1219"/>
                    <a:pt x="183" y="1194"/>
                  </a:cubicBezTo>
                  <a:cubicBezTo>
                    <a:pt x="243" y="829"/>
                    <a:pt x="183" y="464"/>
                    <a:pt x="152" y="69"/>
                  </a:cubicBezTo>
                  <a:cubicBezTo>
                    <a:pt x="152" y="24"/>
                    <a:pt x="114" y="1"/>
                    <a:pt x="76"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7" name="Google Shape;3787;p80"/>
            <p:cNvSpPr/>
            <p:nvPr/>
          </p:nvSpPr>
          <p:spPr>
            <a:xfrm>
              <a:off x="565125" y="7840313"/>
              <a:ext cx="9125" cy="27850"/>
            </a:xfrm>
            <a:custGeom>
              <a:avLst/>
              <a:gdLst/>
              <a:ahLst/>
              <a:cxnLst/>
              <a:rect l="l" t="t" r="r" b="b"/>
              <a:pathLst>
                <a:path w="365" h="1114" extrusionOk="0">
                  <a:moveTo>
                    <a:pt x="230" y="0"/>
                  </a:moveTo>
                  <a:cubicBezTo>
                    <a:pt x="202" y="0"/>
                    <a:pt x="173" y="14"/>
                    <a:pt x="152" y="45"/>
                  </a:cubicBezTo>
                  <a:cubicBezTo>
                    <a:pt x="0" y="349"/>
                    <a:pt x="182" y="744"/>
                    <a:pt x="182" y="1079"/>
                  </a:cubicBezTo>
                  <a:cubicBezTo>
                    <a:pt x="182" y="1096"/>
                    <a:pt x="203" y="1114"/>
                    <a:pt x="226" y="1114"/>
                  </a:cubicBezTo>
                  <a:cubicBezTo>
                    <a:pt x="242" y="1114"/>
                    <a:pt x="261" y="1104"/>
                    <a:pt x="274" y="1079"/>
                  </a:cubicBezTo>
                  <a:cubicBezTo>
                    <a:pt x="365" y="775"/>
                    <a:pt x="243" y="410"/>
                    <a:pt x="334" y="106"/>
                  </a:cubicBezTo>
                  <a:cubicBezTo>
                    <a:pt x="334" y="47"/>
                    <a:pt x="283" y="0"/>
                    <a:pt x="230"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8" name="Google Shape;3788;p80"/>
            <p:cNvSpPr/>
            <p:nvPr/>
          </p:nvSpPr>
          <p:spPr>
            <a:xfrm>
              <a:off x="444500" y="7829113"/>
              <a:ext cx="147975" cy="14075"/>
            </a:xfrm>
            <a:custGeom>
              <a:avLst/>
              <a:gdLst/>
              <a:ahLst/>
              <a:cxnLst/>
              <a:rect l="l" t="t" r="r" b="b"/>
              <a:pathLst>
                <a:path w="5919" h="563" extrusionOk="0">
                  <a:moveTo>
                    <a:pt x="60" y="1"/>
                  </a:moveTo>
                  <a:cubicBezTo>
                    <a:pt x="16" y="1"/>
                    <a:pt x="1" y="72"/>
                    <a:pt x="53" y="98"/>
                  </a:cubicBezTo>
                  <a:cubicBezTo>
                    <a:pt x="1132" y="458"/>
                    <a:pt x="2286" y="562"/>
                    <a:pt x="3438" y="562"/>
                  </a:cubicBezTo>
                  <a:cubicBezTo>
                    <a:pt x="4234" y="562"/>
                    <a:pt x="5028" y="513"/>
                    <a:pt x="5798" y="463"/>
                  </a:cubicBezTo>
                  <a:cubicBezTo>
                    <a:pt x="5911" y="463"/>
                    <a:pt x="5919" y="278"/>
                    <a:pt x="5820" y="278"/>
                  </a:cubicBezTo>
                  <a:cubicBezTo>
                    <a:pt x="5813" y="278"/>
                    <a:pt x="5806" y="279"/>
                    <a:pt x="5798" y="281"/>
                  </a:cubicBezTo>
                  <a:cubicBezTo>
                    <a:pt x="5149" y="311"/>
                    <a:pt x="4511" y="331"/>
                    <a:pt x="3877" y="331"/>
                  </a:cubicBezTo>
                  <a:cubicBezTo>
                    <a:pt x="2610" y="331"/>
                    <a:pt x="1360" y="250"/>
                    <a:pt x="83" y="7"/>
                  </a:cubicBezTo>
                  <a:cubicBezTo>
                    <a:pt x="75" y="3"/>
                    <a:pt x="67" y="1"/>
                    <a:pt x="60"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89" name="Google Shape;3789;p80"/>
            <p:cNvSpPr/>
            <p:nvPr/>
          </p:nvSpPr>
          <p:spPr>
            <a:xfrm>
              <a:off x="440500" y="7703888"/>
              <a:ext cx="152750" cy="125400"/>
            </a:xfrm>
            <a:custGeom>
              <a:avLst/>
              <a:gdLst/>
              <a:ahLst/>
              <a:cxnLst/>
              <a:rect l="l" t="t" r="r" b="b"/>
              <a:pathLst>
                <a:path w="6110" h="5016" extrusionOk="0">
                  <a:moveTo>
                    <a:pt x="6110" y="1"/>
                  </a:moveTo>
                  <a:lnTo>
                    <a:pt x="0" y="122"/>
                  </a:lnTo>
                  <a:cubicBezTo>
                    <a:pt x="0" y="122"/>
                    <a:pt x="91" y="2311"/>
                    <a:pt x="213" y="5016"/>
                  </a:cubicBezTo>
                  <a:cubicBezTo>
                    <a:pt x="2249" y="4773"/>
                    <a:pt x="4164" y="3922"/>
                    <a:pt x="6018" y="2979"/>
                  </a:cubicBezTo>
                  <a:lnTo>
                    <a:pt x="6110" y="1"/>
                  </a:ln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0" name="Google Shape;3790;p80"/>
            <p:cNvSpPr/>
            <p:nvPr/>
          </p:nvSpPr>
          <p:spPr>
            <a:xfrm>
              <a:off x="372850" y="8103313"/>
              <a:ext cx="212300" cy="37450"/>
            </a:xfrm>
            <a:custGeom>
              <a:avLst/>
              <a:gdLst/>
              <a:ahLst/>
              <a:cxnLst/>
              <a:rect l="l" t="t" r="r" b="b"/>
              <a:pathLst>
                <a:path w="8492" h="1498" extrusionOk="0">
                  <a:moveTo>
                    <a:pt x="6156" y="0"/>
                  </a:moveTo>
                  <a:cubicBezTo>
                    <a:pt x="3673" y="0"/>
                    <a:pt x="92" y="194"/>
                    <a:pt x="92" y="194"/>
                  </a:cubicBezTo>
                  <a:cubicBezTo>
                    <a:pt x="92" y="194"/>
                    <a:pt x="1" y="893"/>
                    <a:pt x="1095" y="1167"/>
                  </a:cubicBezTo>
                  <a:cubicBezTo>
                    <a:pt x="1852" y="1340"/>
                    <a:pt x="3101" y="1497"/>
                    <a:pt x="4371" y="1497"/>
                  </a:cubicBezTo>
                  <a:cubicBezTo>
                    <a:pt x="4887" y="1497"/>
                    <a:pt x="5406" y="1471"/>
                    <a:pt x="5898" y="1410"/>
                  </a:cubicBezTo>
                  <a:cubicBezTo>
                    <a:pt x="7600" y="1167"/>
                    <a:pt x="8360" y="984"/>
                    <a:pt x="8360" y="984"/>
                  </a:cubicBezTo>
                  <a:cubicBezTo>
                    <a:pt x="8360" y="984"/>
                    <a:pt x="8451" y="680"/>
                    <a:pt x="8481" y="225"/>
                  </a:cubicBezTo>
                  <a:cubicBezTo>
                    <a:pt x="8492" y="55"/>
                    <a:pt x="7480" y="0"/>
                    <a:pt x="6156"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1" name="Google Shape;3791;p80"/>
            <p:cNvSpPr/>
            <p:nvPr/>
          </p:nvSpPr>
          <p:spPr>
            <a:xfrm>
              <a:off x="372100" y="8076238"/>
              <a:ext cx="79825" cy="55500"/>
            </a:xfrm>
            <a:custGeom>
              <a:avLst/>
              <a:gdLst/>
              <a:ahLst/>
              <a:cxnLst/>
              <a:rect l="l" t="t" r="r" b="b"/>
              <a:pathLst>
                <a:path w="3193" h="2220" extrusionOk="0">
                  <a:moveTo>
                    <a:pt x="2007" y="1"/>
                  </a:moveTo>
                  <a:cubicBezTo>
                    <a:pt x="1156" y="304"/>
                    <a:pt x="244" y="760"/>
                    <a:pt x="122" y="1277"/>
                  </a:cubicBezTo>
                  <a:cubicBezTo>
                    <a:pt x="1" y="1794"/>
                    <a:pt x="1429" y="2128"/>
                    <a:pt x="3192" y="2219"/>
                  </a:cubicBezTo>
                  <a:cubicBezTo>
                    <a:pt x="2979" y="1429"/>
                    <a:pt x="2584" y="669"/>
                    <a:pt x="2007"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2" name="Google Shape;3792;p80"/>
            <p:cNvSpPr/>
            <p:nvPr/>
          </p:nvSpPr>
          <p:spPr>
            <a:xfrm>
              <a:off x="422250" y="8058013"/>
              <a:ext cx="167975" cy="74375"/>
            </a:xfrm>
            <a:custGeom>
              <a:avLst/>
              <a:gdLst/>
              <a:ahLst/>
              <a:cxnLst/>
              <a:rect l="l" t="t" r="r" b="b"/>
              <a:pathLst>
                <a:path w="6719" h="2975" extrusionOk="0">
                  <a:moveTo>
                    <a:pt x="6445" y="0"/>
                  </a:moveTo>
                  <a:cubicBezTo>
                    <a:pt x="6445" y="0"/>
                    <a:pt x="5268" y="539"/>
                    <a:pt x="3573" y="539"/>
                  </a:cubicBezTo>
                  <a:cubicBezTo>
                    <a:pt x="2957" y="539"/>
                    <a:pt x="2272" y="468"/>
                    <a:pt x="1551" y="274"/>
                  </a:cubicBezTo>
                  <a:cubicBezTo>
                    <a:pt x="1551" y="274"/>
                    <a:pt x="791" y="426"/>
                    <a:pt x="1" y="730"/>
                  </a:cubicBezTo>
                  <a:cubicBezTo>
                    <a:pt x="578" y="1398"/>
                    <a:pt x="973" y="2158"/>
                    <a:pt x="1186" y="2948"/>
                  </a:cubicBezTo>
                  <a:cubicBezTo>
                    <a:pt x="1522" y="2966"/>
                    <a:pt x="1871" y="2974"/>
                    <a:pt x="2225" y="2974"/>
                  </a:cubicBezTo>
                  <a:cubicBezTo>
                    <a:pt x="3759" y="2974"/>
                    <a:pt x="5383" y="2814"/>
                    <a:pt x="6445" y="2492"/>
                  </a:cubicBezTo>
                  <a:cubicBezTo>
                    <a:pt x="6445" y="2492"/>
                    <a:pt x="6718" y="1033"/>
                    <a:pt x="6445"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3" name="Google Shape;3793;p80"/>
            <p:cNvSpPr/>
            <p:nvPr/>
          </p:nvSpPr>
          <p:spPr>
            <a:xfrm>
              <a:off x="415950" y="8029113"/>
              <a:ext cx="42750" cy="46950"/>
            </a:xfrm>
            <a:custGeom>
              <a:avLst/>
              <a:gdLst/>
              <a:ahLst/>
              <a:cxnLst/>
              <a:rect l="l" t="t" r="r" b="b"/>
              <a:pathLst>
                <a:path w="1710" h="1878" extrusionOk="0">
                  <a:moveTo>
                    <a:pt x="1062" y="183"/>
                  </a:moveTo>
                  <a:cubicBezTo>
                    <a:pt x="1089" y="183"/>
                    <a:pt x="1123" y="193"/>
                    <a:pt x="1165" y="214"/>
                  </a:cubicBezTo>
                  <a:cubicBezTo>
                    <a:pt x="1377" y="335"/>
                    <a:pt x="1347" y="852"/>
                    <a:pt x="1377" y="1034"/>
                  </a:cubicBezTo>
                  <a:cubicBezTo>
                    <a:pt x="1377" y="1156"/>
                    <a:pt x="1377" y="1277"/>
                    <a:pt x="1373" y="1399"/>
                  </a:cubicBezTo>
                  <a:lnTo>
                    <a:pt x="1373" y="1399"/>
                  </a:lnTo>
                  <a:cubicBezTo>
                    <a:pt x="1301" y="1283"/>
                    <a:pt x="1229" y="1163"/>
                    <a:pt x="1165" y="1034"/>
                  </a:cubicBezTo>
                  <a:cubicBezTo>
                    <a:pt x="1137" y="980"/>
                    <a:pt x="813" y="183"/>
                    <a:pt x="1062" y="183"/>
                  </a:cubicBezTo>
                  <a:close/>
                  <a:moveTo>
                    <a:pt x="573" y="909"/>
                  </a:moveTo>
                  <a:cubicBezTo>
                    <a:pt x="587" y="909"/>
                    <a:pt x="601" y="910"/>
                    <a:pt x="617" y="913"/>
                  </a:cubicBezTo>
                  <a:cubicBezTo>
                    <a:pt x="739" y="943"/>
                    <a:pt x="861" y="1095"/>
                    <a:pt x="921" y="1156"/>
                  </a:cubicBezTo>
                  <a:cubicBezTo>
                    <a:pt x="1007" y="1241"/>
                    <a:pt x="1085" y="1340"/>
                    <a:pt x="1158" y="1446"/>
                  </a:cubicBezTo>
                  <a:lnTo>
                    <a:pt x="1158" y="1446"/>
                  </a:lnTo>
                  <a:cubicBezTo>
                    <a:pt x="1199" y="1520"/>
                    <a:pt x="1239" y="1588"/>
                    <a:pt x="1273" y="1647"/>
                  </a:cubicBezTo>
                  <a:lnTo>
                    <a:pt x="1273" y="1647"/>
                  </a:lnTo>
                  <a:cubicBezTo>
                    <a:pt x="962" y="1566"/>
                    <a:pt x="636" y="1454"/>
                    <a:pt x="465" y="1186"/>
                  </a:cubicBezTo>
                  <a:cubicBezTo>
                    <a:pt x="382" y="1048"/>
                    <a:pt x="426" y="909"/>
                    <a:pt x="573" y="909"/>
                  </a:cubicBezTo>
                  <a:close/>
                  <a:moveTo>
                    <a:pt x="1094" y="1"/>
                  </a:moveTo>
                  <a:cubicBezTo>
                    <a:pt x="1087" y="1"/>
                    <a:pt x="1080" y="1"/>
                    <a:pt x="1073" y="1"/>
                  </a:cubicBezTo>
                  <a:cubicBezTo>
                    <a:pt x="645" y="33"/>
                    <a:pt x="705" y="453"/>
                    <a:pt x="882" y="886"/>
                  </a:cubicBezTo>
                  <a:lnTo>
                    <a:pt x="882" y="886"/>
                  </a:lnTo>
                  <a:cubicBezTo>
                    <a:pt x="836" y="852"/>
                    <a:pt x="789" y="820"/>
                    <a:pt x="739" y="791"/>
                  </a:cubicBezTo>
                  <a:cubicBezTo>
                    <a:pt x="684" y="750"/>
                    <a:pt x="593" y="722"/>
                    <a:pt x="504" y="722"/>
                  </a:cubicBezTo>
                  <a:cubicBezTo>
                    <a:pt x="394" y="722"/>
                    <a:pt x="286" y="765"/>
                    <a:pt x="253" y="882"/>
                  </a:cubicBezTo>
                  <a:cubicBezTo>
                    <a:pt x="1" y="1470"/>
                    <a:pt x="884" y="1749"/>
                    <a:pt x="1357" y="1813"/>
                  </a:cubicBezTo>
                  <a:lnTo>
                    <a:pt x="1357" y="1813"/>
                  </a:lnTo>
                  <a:cubicBezTo>
                    <a:pt x="1377" y="1856"/>
                    <a:pt x="1423" y="1878"/>
                    <a:pt x="1468" y="1878"/>
                  </a:cubicBezTo>
                  <a:cubicBezTo>
                    <a:pt x="1529" y="1878"/>
                    <a:pt x="1590" y="1840"/>
                    <a:pt x="1590" y="1764"/>
                  </a:cubicBezTo>
                  <a:cubicBezTo>
                    <a:pt x="1590" y="1373"/>
                    <a:pt x="1709" y="1"/>
                    <a:pt x="1094"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4" name="Google Shape;3794;p80"/>
            <p:cNvSpPr/>
            <p:nvPr/>
          </p:nvSpPr>
          <p:spPr>
            <a:xfrm>
              <a:off x="703425" y="7753288"/>
              <a:ext cx="147425" cy="88650"/>
            </a:xfrm>
            <a:custGeom>
              <a:avLst/>
              <a:gdLst/>
              <a:ahLst/>
              <a:cxnLst/>
              <a:rect l="l" t="t" r="r" b="b"/>
              <a:pathLst>
                <a:path w="5897" h="3546" extrusionOk="0">
                  <a:moveTo>
                    <a:pt x="5441" y="0"/>
                  </a:moveTo>
                  <a:cubicBezTo>
                    <a:pt x="3830" y="1247"/>
                    <a:pt x="1976" y="2280"/>
                    <a:pt x="0" y="2918"/>
                  </a:cubicBezTo>
                  <a:lnTo>
                    <a:pt x="122" y="3466"/>
                  </a:lnTo>
                  <a:cubicBezTo>
                    <a:pt x="709" y="3521"/>
                    <a:pt x="1298" y="3545"/>
                    <a:pt x="1886" y="3545"/>
                  </a:cubicBezTo>
                  <a:cubicBezTo>
                    <a:pt x="3248" y="3545"/>
                    <a:pt x="4602" y="3413"/>
                    <a:pt x="5897" y="3222"/>
                  </a:cubicBezTo>
                  <a:cubicBezTo>
                    <a:pt x="5897" y="3162"/>
                    <a:pt x="5866" y="3131"/>
                    <a:pt x="5866" y="3070"/>
                  </a:cubicBezTo>
                  <a:cubicBezTo>
                    <a:pt x="5714" y="1915"/>
                    <a:pt x="5562" y="851"/>
                    <a:pt x="5441"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5" name="Google Shape;3795;p80"/>
            <p:cNvSpPr/>
            <p:nvPr/>
          </p:nvSpPr>
          <p:spPr>
            <a:xfrm>
              <a:off x="677575" y="7707688"/>
              <a:ext cx="161875" cy="118575"/>
            </a:xfrm>
            <a:custGeom>
              <a:avLst/>
              <a:gdLst/>
              <a:ahLst/>
              <a:cxnLst/>
              <a:rect l="l" t="t" r="r" b="b"/>
              <a:pathLst>
                <a:path w="6475" h="4743" extrusionOk="0">
                  <a:moveTo>
                    <a:pt x="1" y="1"/>
                  </a:moveTo>
                  <a:lnTo>
                    <a:pt x="639" y="2919"/>
                  </a:lnTo>
                  <a:lnTo>
                    <a:pt x="1034" y="4742"/>
                  </a:lnTo>
                  <a:cubicBezTo>
                    <a:pt x="3010" y="4074"/>
                    <a:pt x="4894" y="3071"/>
                    <a:pt x="6475" y="1824"/>
                  </a:cubicBezTo>
                  <a:cubicBezTo>
                    <a:pt x="6323" y="761"/>
                    <a:pt x="6232" y="92"/>
                    <a:pt x="6232" y="92"/>
                  </a:cubicBezTo>
                  <a:lnTo>
                    <a:pt x="1" y="1"/>
                  </a:ln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6" name="Google Shape;3796;p80"/>
            <p:cNvSpPr/>
            <p:nvPr/>
          </p:nvSpPr>
          <p:spPr>
            <a:xfrm>
              <a:off x="705700" y="7832313"/>
              <a:ext cx="174025" cy="238475"/>
            </a:xfrm>
            <a:custGeom>
              <a:avLst/>
              <a:gdLst/>
              <a:ahLst/>
              <a:cxnLst/>
              <a:rect l="l" t="t" r="r" b="b"/>
              <a:pathLst>
                <a:path w="6961" h="9539" extrusionOk="0">
                  <a:moveTo>
                    <a:pt x="5806" y="1"/>
                  </a:moveTo>
                  <a:cubicBezTo>
                    <a:pt x="4440" y="221"/>
                    <a:pt x="3026" y="377"/>
                    <a:pt x="1611" y="377"/>
                  </a:cubicBezTo>
                  <a:cubicBezTo>
                    <a:pt x="1073" y="377"/>
                    <a:pt x="536" y="355"/>
                    <a:pt x="0" y="305"/>
                  </a:cubicBezTo>
                  <a:lnTo>
                    <a:pt x="0" y="305"/>
                  </a:lnTo>
                  <a:lnTo>
                    <a:pt x="1854" y="8967"/>
                  </a:lnTo>
                  <a:cubicBezTo>
                    <a:pt x="2742" y="9405"/>
                    <a:pt x="3699" y="9539"/>
                    <a:pt x="4537" y="9539"/>
                  </a:cubicBezTo>
                  <a:cubicBezTo>
                    <a:pt x="5850" y="9539"/>
                    <a:pt x="6870" y="9210"/>
                    <a:pt x="6870" y="9210"/>
                  </a:cubicBezTo>
                  <a:cubicBezTo>
                    <a:pt x="6961" y="8815"/>
                    <a:pt x="6323" y="3922"/>
                    <a:pt x="5806" y="1"/>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7" name="Google Shape;3797;p80"/>
            <p:cNvSpPr/>
            <p:nvPr/>
          </p:nvSpPr>
          <p:spPr>
            <a:xfrm>
              <a:off x="711150" y="7861938"/>
              <a:ext cx="142750" cy="15225"/>
            </a:xfrm>
            <a:custGeom>
              <a:avLst/>
              <a:gdLst/>
              <a:ahLst/>
              <a:cxnLst/>
              <a:rect l="l" t="t" r="r" b="b"/>
              <a:pathLst>
                <a:path w="5710" h="609" extrusionOk="0">
                  <a:moveTo>
                    <a:pt x="5618" y="1"/>
                  </a:moveTo>
                  <a:cubicBezTo>
                    <a:pt x="4691" y="275"/>
                    <a:pt x="3787" y="389"/>
                    <a:pt x="2879" y="389"/>
                  </a:cubicBezTo>
                  <a:cubicBezTo>
                    <a:pt x="1971" y="389"/>
                    <a:pt x="1059" y="275"/>
                    <a:pt x="117" y="92"/>
                  </a:cubicBezTo>
                  <a:cubicBezTo>
                    <a:pt x="108" y="89"/>
                    <a:pt x="101" y="88"/>
                    <a:pt x="93" y="88"/>
                  </a:cubicBezTo>
                  <a:cubicBezTo>
                    <a:pt x="21" y="88"/>
                    <a:pt x="1" y="214"/>
                    <a:pt x="56" y="214"/>
                  </a:cubicBezTo>
                  <a:cubicBezTo>
                    <a:pt x="922" y="457"/>
                    <a:pt x="1902" y="609"/>
                    <a:pt x="2875" y="609"/>
                  </a:cubicBezTo>
                  <a:cubicBezTo>
                    <a:pt x="3848" y="609"/>
                    <a:pt x="4813" y="457"/>
                    <a:pt x="5649" y="92"/>
                  </a:cubicBezTo>
                  <a:cubicBezTo>
                    <a:pt x="5709" y="62"/>
                    <a:pt x="5679" y="1"/>
                    <a:pt x="5618"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8" name="Google Shape;3798;p80"/>
            <p:cNvSpPr/>
            <p:nvPr/>
          </p:nvSpPr>
          <p:spPr>
            <a:xfrm>
              <a:off x="839425" y="7834788"/>
              <a:ext cx="9150" cy="29775"/>
            </a:xfrm>
            <a:custGeom>
              <a:avLst/>
              <a:gdLst/>
              <a:ahLst/>
              <a:cxnLst/>
              <a:rect l="l" t="t" r="r" b="b"/>
              <a:pathLst>
                <a:path w="366" h="1191" extrusionOk="0">
                  <a:moveTo>
                    <a:pt x="62" y="0"/>
                  </a:moveTo>
                  <a:cubicBezTo>
                    <a:pt x="46" y="0"/>
                    <a:pt x="31" y="8"/>
                    <a:pt x="31" y="23"/>
                  </a:cubicBezTo>
                  <a:cubicBezTo>
                    <a:pt x="1" y="145"/>
                    <a:pt x="62" y="297"/>
                    <a:pt x="62" y="418"/>
                  </a:cubicBezTo>
                  <a:cubicBezTo>
                    <a:pt x="92" y="631"/>
                    <a:pt x="122" y="905"/>
                    <a:pt x="183" y="1148"/>
                  </a:cubicBezTo>
                  <a:cubicBezTo>
                    <a:pt x="197" y="1175"/>
                    <a:pt x="229" y="1190"/>
                    <a:pt x="260" y="1190"/>
                  </a:cubicBezTo>
                  <a:cubicBezTo>
                    <a:pt x="298" y="1190"/>
                    <a:pt x="335" y="1168"/>
                    <a:pt x="335" y="1117"/>
                  </a:cubicBezTo>
                  <a:cubicBezTo>
                    <a:pt x="366" y="905"/>
                    <a:pt x="274" y="631"/>
                    <a:pt x="214" y="418"/>
                  </a:cubicBezTo>
                  <a:cubicBezTo>
                    <a:pt x="183" y="297"/>
                    <a:pt x="183" y="114"/>
                    <a:pt x="92" y="23"/>
                  </a:cubicBezTo>
                  <a:cubicBezTo>
                    <a:pt x="92" y="8"/>
                    <a:pt x="77" y="0"/>
                    <a:pt x="62"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799" name="Google Shape;3799;p80"/>
            <p:cNvSpPr/>
            <p:nvPr/>
          </p:nvSpPr>
          <p:spPr>
            <a:xfrm>
              <a:off x="817725" y="7837988"/>
              <a:ext cx="9575" cy="32425"/>
            </a:xfrm>
            <a:custGeom>
              <a:avLst/>
              <a:gdLst/>
              <a:ahLst/>
              <a:cxnLst/>
              <a:rect l="l" t="t" r="r" b="b"/>
              <a:pathLst>
                <a:path w="383" h="1297" extrusionOk="0">
                  <a:moveTo>
                    <a:pt x="103" y="0"/>
                  </a:moveTo>
                  <a:cubicBezTo>
                    <a:pt x="51" y="0"/>
                    <a:pt x="1" y="40"/>
                    <a:pt x="18" y="108"/>
                  </a:cubicBezTo>
                  <a:cubicBezTo>
                    <a:pt x="109" y="473"/>
                    <a:pt x="170" y="868"/>
                    <a:pt x="261" y="1263"/>
                  </a:cubicBezTo>
                  <a:cubicBezTo>
                    <a:pt x="273" y="1286"/>
                    <a:pt x="293" y="1296"/>
                    <a:pt x="314" y="1296"/>
                  </a:cubicBezTo>
                  <a:cubicBezTo>
                    <a:pt x="348" y="1296"/>
                    <a:pt x="383" y="1270"/>
                    <a:pt x="383" y="1233"/>
                  </a:cubicBezTo>
                  <a:cubicBezTo>
                    <a:pt x="322" y="837"/>
                    <a:pt x="261" y="442"/>
                    <a:pt x="200" y="78"/>
                  </a:cubicBezTo>
                  <a:cubicBezTo>
                    <a:pt x="187" y="24"/>
                    <a:pt x="144" y="0"/>
                    <a:pt x="103"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0" name="Google Shape;3800;p80"/>
            <p:cNvSpPr/>
            <p:nvPr/>
          </p:nvSpPr>
          <p:spPr>
            <a:xfrm>
              <a:off x="796125" y="7839988"/>
              <a:ext cx="9150" cy="33000"/>
            </a:xfrm>
            <a:custGeom>
              <a:avLst/>
              <a:gdLst/>
              <a:ahLst/>
              <a:cxnLst/>
              <a:rect l="l" t="t" r="r" b="b"/>
              <a:pathLst>
                <a:path w="366" h="1320" extrusionOk="0">
                  <a:moveTo>
                    <a:pt x="75" y="1"/>
                  </a:moveTo>
                  <a:cubicBezTo>
                    <a:pt x="37" y="1"/>
                    <a:pt x="0" y="25"/>
                    <a:pt x="0" y="58"/>
                  </a:cubicBezTo>
                  <a:cubicBezTo>
                    <a:pt x="31" y="484"/>
                    <a:pt x="122" y="909"/>
                    <a:pt x="243" y="1274"/>
                  </a:cubicBezTo>
                  <a:cubicBezTo>
                    <a:pt x="243" y="1305"/>
                    <a:pt x="274" y="1320"/>
                    <a:pt x="304" y="1320"/>
                  </a:cubicBezTo>
                  <a:cubicBezTo>
                    <a:pt x="335" y="1320"/>
                    <a:pt x="365" y="1305"/>
                    <a:pt x="365" y="1274"/>
                  </a:cubicBezTo>
                  <a:cubicBezTo>
                    <a:pt x="304" y="879"/>
                    <a:pt x="243" y="423"/>
                    <a:pt x="152" y="58"/>
                  </a:cubicBezTo>
                  <a:cubicBezTo>
                    <a:pt x="139" y="17"/>
                    <a:pt x="106" y="1"/>
                    <a:pt x="75"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1" name="Google Shape;3801;p80"/>
            <p:cNvSpPr/>
            <p:nvPr/>
          </p:nvSpPr>
          <p:spPr>
            <a:xfrm>
              <a:off x="770600" y="7841088"/>
              <a:ext cx="11100" cy="33550"/>
            </a:xfrm>
            <a:custGeom>
              <a:avLst/>
              <a:gdLst/>
              <a:ahLst/>
              <a:cxnLst/>
              <a:rect l="l" t="t" r="r" b="b"/>
              <a:pathLst>
                <a:path w="444" h="1342" extrusionOk="0">
                  <a:moveTo>
                    <a:pt x="123" y="0"/>
                  </a:moveTo>
                  <a:cubicBezTo>
                    <a:pt x="65" y="0"/>
                    <a:pt x="1" y="47"/>
                    <a:pt x="18" y="136"/>
                  </a:cubicBezTo>
                  <a:cubicBezTo>
                    <a:pt x="79" y="501"/>
                    <a:pt x="140" y="987"/>
                    <a:pt x="353" y="1321"/>
                  </a:cubicBezTo>
                  <a:cubicBezTo>
                    <a:pt x="365" y="1334"/>
                    <a:pt x="383" y="1341"/>
                    <a:pt x="400" y="1341"/>
                  </a:cubicBezTo>
                  <a:cubicBezTo>
                    <a:pt x="423" y="1341"/>
                    <a:pt x="444" y="1327"/>
                    <a:pt x="444" y="1291"/>
                  </a:cubicBezTo>
                  <a:cubicBezTo>
                    <a:pt x="413" y="896"/>
                    <a:pt x="261" y="470"/>
                    <a:pt x="201" y="75"/>
                  </a:cubicBezTo>
                  <a:cubicBezTo>
                    <a:pt x="201" y="24"/>
                    <a:pt x="164" y="0"/>
                    <a:pt x="123"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2" name="Google Shape;3802;p80"/>
            <p:cNvSpPr/>
            <p:nvPr/>
          </p:nvSpPr>
          <p:spPr>
            <a:xfrm>
              <a:off x="747025" y="7842763"/>
              <a:ext cx="7325" cy="30225"/>
            </a:xfrm>
            <a:custGeom>
              <a:avLst/>
              <a:gdLst/>
              <a:ahLst/>
              <a:cxnLst/>
              <a:rect l="l" t="t" r="r" b="b"/>
              <a:pathLst>
                <a:path w="293" h="1209" extrusionOk="0">
                  <a:moveTo>
                    <a:pt x="96" y="1"/>
                  </a:moveTo>
                  <a:cubicBezTo>
                    <a:pt x="48" y="1"/>
                    <a:pt x="1" y="45"/>
                    <a:pt x="19" y="99"/>
                  </a:cubicBezTo>
                  <a:cubicBezTo>
                    <a:pt x="49" y="464"/>
                    <a:pt x="80" y="829"/>
                    <a:pt x="201" y="1163"/>
                  </a:cubicBezTo>
                  <a:cubicBezTo>
                    <a:pt x="201" y="1194"/>
                    <a:pt x="224" y="1209"/>
                    <a:pt x="247" y="1209"/>
                  </a:cubicBezTo>
                  <a:cubicBezTo>
                    <a:pt x="270" y="1209"/>
                    <a:pt x="293" y="1194"/>
                    <a:pt x="293" y="1163"/>
                  </a:cubicBezTo>
                  <a:cubicBezTo>
                    <a:pt x="262" y="798"/>
                    <a:pt x="232" y="403"/>
                    <a:pt x="171" y="69"/>
                  </a:cubicBezTo>
                  <a:cubicBezTo>
                    <a:pt x="159" y="20"/>
                    <a:pt x="127" y="1"/>
                    <a:pt x="96"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3" name="Google Shape;3803;p80"/>
            <p:cNvSpPr/>
            <p:nvPr/>
          </p:nvSpPr>
          <p:spPr>
            <a:xfrm>
              <a:off x="722850" y="7841238"/>
              <a:ext cx="9475" cy="27900"/>
            </a:xfrm>
            <a:custGeom>
              <a:avLst/>
              <a:gdLst/>
              <a:ahLst/>
              <a:cxnLst/>
              <a:rect l="l" t="t" r="r" b="b"/>
              <a:pathLst>
                <a:path w="379" h="1116" extrusionOk="0">
                  <a:moveTo>
                    <a:pt x="126" y="1"/>
                  </a:moveTo>
                  <a:cubicBezTo>
                    <a:pt x="64" y="1"/>
                    <a:pt x="1" y="65"/>
                    <a:pt x="44" y="130"/>
                  </a:cubicBezTo>
                  <a:cubicBezTo>
                    <a:pt x="196" y="434"/>
                    <a:pt x="135" y="799"/>
                    <a:pt x="287" y="1103"/>
                  </a:cubicBezTo>
                  <a:cubicBezTo>
                    <a:pt x="296" y="1111"/>
                    <a:pt x="307" y="1115"/>
                    <a:pt x="318" y="1115"/>
                  </a:cubicBezTo>
                  <a:cubicBezTo>
                    <a:pt x="345" y="1115"/>
                    <a:pt x="369" y="1094"/>
                    <a:pt x="348" y="1072"/>
                  </a:cubicBezTo>
                  <a:cubicBezTo>
                    <a:pt x="287" y="738"/>
                    <a:pt x="378" y="343"/>
                    <a:pt x="196" y="39"/>
                  </a:cubicBezTo>
                  <a:cubicBezTo>
                    <a:pt x="178" y="12"/>
                    <a:pt x="152" y="1"/>
                    <a:pt x="126"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4" name="Google Shape;3804;p80"/>
            <p:cNvSpPr/>
            <p:nvPr/>
          </p:nvSpPr>
          <p:spPr>
            <a:xfrm>
              <a:off x="703425" y="7830638"/>
              <a:ext cx="148750" cy="14050"/>
            </a:xfrm>
            <a:custGeom>
              <a:avLst/>
              <a:gdLst/>
              <a:ahLst/>
              <a:cxnLst/>
              <a:rect l="l" t="t" r="r" b="b"/>
              <a:pathLst>
                <a:path w="5950" h="562" extrusionOk="0">
                  <a:moveTo>
                    <a:pt x="5890" y="1"/>
                  </a:moveTo>
                  <a:cubicBezTo>
                    <a:pt x="5883" y="1"/>
                    <a:pt x="5875" y="3"/>
                    <a:pt x="5866" y="7"/>
                  </a:cubicBezTo>
                  <a:cubicBezTo>
                    <a:pt x="4652" y="238"/>
                    <a:pt x="3451" y="323"/>
                    <a:pt x="2238" y="323"/>
                  </a:cubicBezTo>
                  <a:cubicBezTo>
                    <a:pt x="1538" y="323"/>
                    <a:pt x="834" y="294"/>
                    <a:pt x="122" y="250"/>
                  </a:cubicBezTo>
                  <a:cubicBezTo>
                    <a:pt x="0" y="250"/>
                    <a:pt x="0" y="432"/>
                    <a:pt x="122" y="463"/>
                  </a:cubicBezTo>
                  <a:cubicBezTo>
                    <a:pt x="891" y="512"/>
                    <a:pt x="1691" y="562"/>
                    <a:pt x="2492" y="562"/>
                  </a:cubicBezTo>
                  <a:cubicBezTo>
                    <a:pt x="3653" y="562"/>
                    <a:pt x="4818" y="458"/>
                    <a:pt x="5897" y="98"/>
                  </a:cubicBezTo>
                  <a:cubicBezTo>
                    <a:pt x="5949" y="72"/>
                    <a:pt x="5934" y="1"/>
                    <a:pt x="5890"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5" name="Google Shape;3805;p80"/>
            <p:cNvSpPr/>
            <p:nvPr/>
          </p:nvSpPr>
          <p:spPr>
            <a:xfrm>
              <a:off x="759400" y="8100813"/>
              <a:ext cx="219125" cy="36475"/>
            </a:xfrm>
            <a:custGeom>
              <a:avLst/>
              <a:gdLst/>
              <a:ahLst/>
              <a:cxnLst/>
              <a:rect l="l" t="t" r="r" b="b"/>
              <a:pathLst>
                <a:path w="8765" h="1459" extrusionOk="0">
                  <a:moveTo>
                    <a:pt x="2193" y="0"/>
                  </a:moveTo>
                  <a:cubicBezTo>
                    <a:pt x="932" y="0"/>
                    <a:pt x="0" y="51"/>
                    <a:pt x="41" y="203"/>
                  </a:cubicBezTo>
                  <a:cubicBezTo>
                    <a:pt x="162" y="659"/>
                    <a:pt x="314" y="963"/>
                    <a:pt x="314" y="963"/>
                  </a:cubicBezTo>
                  <a:cubicBezTo>
                    <a:pt x="314" y="963"/>
                    <a:pt x="1135" y="1145"/>
                    <a:pt x="2898" y="1358"/>
                  </a:cubicBezTo>
                  <a:cubicBezTo>
                    <a:pt x="3414" y="1429"/>
                    <a:pt x="3951" y="1459"/>
                    <a:pt x="4480" y="1459"/>
                  </a:cubicBezTo>
                  <a:cubicBezTo>
                    <a:pt x="5755" y="1459"/>
                    <a:pt x="6979" y="1287"/>
                    <a:pt x="7731" y="1115"/>
                  </a:cubicBezTo>
                  <a:cubicBezTo>
                    <a:pt x="8764" y="872"/>
                    <a:pt x="8552" y="203"/>
                    <a:pt x="8552" y="203"/>
                  </a:cubicBezTo>
                  <a:cubicBezTo>
                    <a:pt x="8552" y="203"/>
                    <a:pt x="4715" y="0"/>
                    <a:pt x="2193"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6" name="Google Shape;3806;p80"/>
            <p:cNvSpPr/>
            <p:nvPr/>
          </p:nvSpPr>
          <p:spPr>
            <a:xfrm>
              <a:off x="899475" y="8073188"/>
              <a:ext cx="79050" cy="55500"/>
            </a:xfrm>
            <a:custGeom>
              <a:avLst/>
              <a:gdLst/>
              <a:ahLst/>
              <a:cxnLst/>
              <a:rect l="l" t="t" r="r" b="b"/>
              <a:pathLst>
                <a:path w="3162" h="2220" extrusionOk="0">
                  <a:moveTo>
                    <a:pt x="790" y="1"/>
                  </a:moveTo>
                  <a:cubicBezTo>
                    <a:pt x="334" y="670"/>
                    <a:pt x="91" y="1430"/>
                    <a:pt x="0" y="2220"/>
                  </a:cubicBezTo>
                  <a:cubicBezTo>
                    <a:pt x="1793" y="2129"/>
                    <a:pt x="3161" y="1794"/>
                    <a:pt x="2949" y="1308"/>
                  </a:cubicBezTo>
                  <a:cubicBezTo>
                    <a:pt x="2736" y="761"/>
                    <a:pt x="1733" y="305"/>
                    <a:pt x="790"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7" name="Google Shape;3807;p80"/>
            <p:cNvSpPr/>
            <p:nvPr/>
          </p:nvSpPr>
          <p:spPr>
            <a:xfrm>
              <a:off x="750525" y="8056488"/>
              <a:ext cx="168725" cy="72850"/>
            </a:xfrm>
            <a:custGeom>
              <a:avLst/>
              <a:gdLst/>
              <a:ahLst/>
              <a:cxnLst/>
              <a:rect l="l" t="t" r="r" b="b"/>
              <a:pathLst>
                <a:path w="6749" h="2914" extrusionOk="0">
                  <a:moveTo>
                    <a:pt x="92" y="0"/>
                  </a:moveTo>
                  <a:cubicBezTo>
                    <a:pt x="1" y="1003"/>
                    <a:pt x="548" y="2432"/>
                    <a:pt x="548" y="2432"/>
                  </a:cubicBezTo>
                  <a:cubicBezTo>
                    <a:pt x="1684" y="2753"/>
                    <a:pt x="3362" y="2913"/>
                    <a:pt x="4913" y="2913"/>
                  </a:cubicBezTo>
                  <a:cubicBezTo>
                    <a:pt x="5271" y="2913"/>
                    <a:pt x="5622" y="2905"/>
                    <a:pt x="5958" y="2888"/>
                  </a:cubicBezTo>
                  <a:cubicBezTo>
                    <a:pt x="6049" y="2098"/>
                    <a:pt x="6292" y="1338"/>
                    <a:pt x="6748" y="669"/>
                  </a:cubicBezTo>
                  <a:cubicBezTo>
                    <a:pt x="5897" y="395"/>
                    <a:pt x="5107" y="243"/>
                    <a:pt x="5107" y="243"/>
                  </a:cubicBezTo>
                  <a:cubicBezTo>
                    <a:pt x="4394" y="442"/>
                    <a:pt x="3697" y="515"/>
                    <a:pt x="3060" y="515"/>
                  </a:cubicBezTo>
                  <a:cubicBezTo>
                    <a:pt x="1362" y="515"/>
                    <a:pt x="92" y="0"/>
                    <a:pt x="92"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8" name="Google Shape;3808;p80"/>
            <p:cNvSpPr/>
            <p:nvPr/>
          </p:nvSpPr>
          <p:spPr>
            <a:xfrm>
              <a:off x="873825" y="8027588"/>
              <a:ext cx="50700" cy="46200"/>
            </a:xfrm>
            <a:custGeom>
              <a:avLst/>
              <a:gdLst/>
              <a:ahLst/>
              <a:cxnLst/>
              <a:rect l="l" t="t" r="r" b="b"/>
              <a:pathLst>
                <a:path w="2028" h="1848" extrusionOk="0">
                  <a:moveTo>
                    <a:pt x="725" y="183"/>
                  </a:moveTo>
                  <a:cubicBezTo>
                    <a:pt x="955" y="183"/>
                    <a:pt x="780" y="950"/>
                    <a:pt x="753" y="1004"/>
                  </a:cubicBezTo>
                  <a:cubicBezTo>
                    <a:pt x="704" y="1135"/>
                    <a:pt x="655" y="1257"/>
                    <a:pt x="606" y="1375"/>
                  </a:cubicBezTo>
                  <a:lnTo>
                    <a:pt x="606" y="1375"/>
                  </a:lnTo>
                  <a:cubicBezTo>
                    <a:pt x="578" y="1251"/>
                    <a:pt x="555" y="1128"/>
                    <a:pt x="540" y="1004"/>
                  </a:cubicBezTo>
                  <a:cubicBezTo>
                    <a:pt x="540" y="822"/>
                    <a:pt x="418" y="336"/>
                    <a:pt x="631" y="214"/>
                  </a:cubicBezTo>
                  <a:cubicBezTo>
                    <a:pt x="668" y="192"/>
                    <a:pt x="699" y="183"/>
                    <a:pt x="725" y="183"/>
                  </a:cubicBezTo>
                  <a:close/>
                  <a:moveTo>
                    <a:pt x="1360" y="901"/>
                  </a:moveTo>
                  <a:cubicBezTo>
                    <a:pt x="1481" y="901"/>
                    <a:pt x="1561" y="1051"/>
                    <a:pt x="1482" y="1156"/>
                  </a:cubicBezTo>
                  <a:cubicBezTo>
                    <a:pt x="1356" y="1434"/>
                    <a:pt x="1041" y="1544"/>
                    <a:pt x="729" y="1626"/>
                  </a:cubicBezTo>
                  <a:lnTo>
                    <a:pt x="729" y="1626"/>
                  </a:lnTo>
                  <a:cubicBezTo>
                    <a:pt x="739" y="1603"/>
                    <a:pt x="750" y="1578"/>
                    <a:pt x="762" y="1552"/>
                  </a:cubicBezTo>
                  <a:lnTo>
                    <a:pt x="762" y="1552"/>
                  </a:lnTo>
                  <a:cubicBezTo>
                    <a:pt x="837" y="1410"/>
                    <a:pt x="925" y="1268"/>
                    <a:pt x="1026" y="1126"/>
                  </a:cubicBezTo>
                  <a:cubicBezTo>
                    <a:pt x="1087" y="1065"/>
                    <a:pt x="1178" y="943"/>
                    <a:pt x="1300" y="913"/>
                  </a:cubicBezTo>
                  <a:cubicBezTo>
                    <a:pt x="1320" y="905"/>
                    <a:pt x="1341" y="901"/>
                    <a:pt x="1360" y="901"/>
                  </a:cubicBezTo>
                  <a:close/>
                  <a:moveTo>
                    <a:pt x="640" y="1"/>
                  </a:moveTo>
                  <a:cubicBezTo>
                    <a:pt x="1" y="1"/>
                    <a:pt x="358" y="1343"/>
                    <a:pt x="449" y="1734"/>
                  </a:cubicBezTo>
                  <a:cubicBezTo>
                    <a:pt x="464" y="1810"/>
                    <a:pt x="532" y="1848"/>
                    <a:pt x="593" y="1848"/>
                  </a:cubicBezTo>
                  <a:cubicBezTo>
                    <a:pt x="639" y="1848"/>
                    <a:pt x="681" y="1826"/>
                    <a:pt x="692" y="1782"/>
                  </a:cubicBezTo>
                  <a:lnTo>
                    <a:pt x="692" y="1782"/>
                  </a:lnTo>
                  <a:cubicBezTo>
                    <a:pt x="1185" y="1717"/>
                    <a:pt x="2027" y="1439"/>
                    <a:pt x="1664" y="852"/>
                  </a:cubicBezTo>
                  <a:cubicBezTo>
                    <a:pt x="1597" y="735"/>
                    <a:pt x="1484" y="692"/>
                    <a:pt x="1370" y="692"/>
                  </a:cubicBezTo>
                  <a:cubicBezTo>
                    <a:pt x="1278" y="692"/>
                    <a:pt x="1185" y="720"/>
                    <a:pt x="1117" y="761"/>
                  </a:cubicBezTo>
                  <a:cubicBezTo>
                    <a:pt x="1083" y="785"/>
                    <a:pt x="1049" y="812"/>
                    <a:pt x="1018" y="840"/>
                  </a:cubicBezTo>
                  <a:lnTo>
                    <a:pt x="1018" y="840"/>
                  </a:lnTo>
                  <a:cubicBezTo>
                    <a:pt x="1119" y="420"/>
                    <a:pt x="1100" y="17"/>
                    <a:pt x="661" y="1"/>
                  </a:cubicBezTo>
                  <a:cubicBezTo>
                    <a:pt x="654" y="1"/>
                    <a:pt x="647" y="1"/>
                    <a:pt x="640"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09" name="Google Shape;3809;p80"/>
            <p:cNvSpPr/>
            <p:nvPr/>
          </p:nvSpPr>
          <p:spPr>
            <a:xfrm>
              <a:off x="347620" y="7445277"/>
              <a:ext cx="534225" cy="306175"/>
            </a:xfrm>
            <a:custGeom>
              <a:avLst/>
              <a:gdLst/>
              <a:ahLst/>
              <a:cxnLst/>
              <a:rect l="l" t="t" r="r" b="b"/>
              <a:pathLst>
                <a:path w="21369" h="12247" extrusionOk="0">
                  <a:moveTo>
                    <a:pt x="3952" y="0"/>
                  </a:moveTo>
                  <a:lnTo>
                    <a:pt x="1004" y="7812"/>
                  </a:lnTo>
                  <a:cubicBezTo>
                    <a:pt x="1004" y="7812"/>
                    <a:pt x="0" y="9301"/>
                    <a:pt x="1490" y="9696"/>
                  </a:cubicBezTo>
                  <a:cubicBezTo>
                    <a:pt x="3010" y="10091"/>
                    <a:pt x="2159" y="10000"/>
                    <a:pt x="4469" y="11459"/>
                  </a:cubicBezTo>
                  <a:cubicBezTo>
                    <a:pt x="5429" y="12066"/>
                    <a:pt x="6369" y="12247"/>
                    <a:pt x="7283" y="12247"/>
                  </a:cubicBezTo>
                  <a:cubicBezTo>
                    <a:pt x="8567" y="12247"/>
                    <a:pt x="9801" y="11890"/>
                    <a:pt x="10973" y="11854"/>
                  </a:cubicBezTo>
                  <a:cubicBezTo>
                    <a:pt x="11130" y="11847"/>
                    <a:pt x="11286" y="11844"/>
                    <a:pt x="11441" y="11844"/>
                  </a:cubicBezTo>
                  <a:cubicBezTo>
                    <a:pt x="12524" y="11844"/>
                    <a:pt x="13591" y="11992"/>
                    <a:pt x="14657" y="11992"/>
                  </a:cubicBezTo>
                  <a:cubicBezTo>
                    <a:pt x="15435" y="11992"/>
                    <a:pt x="16211" y="11914"/>
                    <a:pt x="16992" y="11642"/>
                  </a:cubicBezTo>
                  <a:cubicBezTo>
                    <a:pt x="19028" y="10912"/>
                    <a:pt x="19363" y="10699"/>
                    <a:pt x="20487" y="10243"/>
                  </a:cubicBezTo>
                  <a:cubicBezTo>
                    <a:pt x="21095" y="9970"/>
                    <a:pt x="21369" y="9848"/>
                    <a:pt x="21308" y="9088"/>
                  </a:cubicBezTo>
                  <a:cubicBezTo>
                    <a:pt x="14560" y="8298"/>
                    <a:pt x="8086" y="5350"/>
                    <a:pt x="3952" y="0"/>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0" name="Google Shape;3810;p80"/>
            <p:cNvSpPr/>
            <p:nvPr/>
          </p:nvSpPr>
          <p:spPr>
            <a:xfrm>
              <a:off x="411625" y="7037863"/>
              <a:ext cx="468100" cy="636425"/>
            </a:xfrm>
            <a:custGeom>
              <a:avLst/>
              <a:gdLst/>
              <a:ahLst/>
              <a:cxnLst/>
              <a:rect l="l" t="t" r="r" b="b"/>
              <a:pathLst>
                <a:path w="18724" h="25457" extrusionOk="0">
                  <a:moveTo>
                    <a:pt x="5476" y="1"/>
                  </a:moveTo>
                  <a:cubicBezTo>
                    <a:pt x="5099" y="1"/>
                    <a:pt x="4541" y="33"/>
                    <a:pt x="4104" y="198"/>
                  </a:cubicBezTo>
                  <a:cubicBezTo>
                    <a:pt x="4096" y="197"/>
                    <a:pt x="4089" y="197"/>
                    <a:pt x="4081" y="197"/>
                  </a:cubicBezTo>
                  <a:cubicBezTo>
                    <a:pt x="3560" y="197"/>
                    <a:pt x="1677" y="1201"/>
                    <a:pt x="0" y="5274"/>
                  </a:cubicBezTo>
                  <a:cubicBezTo>
                    <a:pt x="1186" y="6398"/>
                    <a:pt x="2249" y="7675"/>
                    <a:pt x="3131" y="9073"/>
                  </a:cubicBezTo>
                  <a:cubicBezTo>
                    <a:pt x="3135" y="9065"/>
                    <a:pt x="3140" y="9061"/>
                    <a:pt x="3144" y="9061"/>
                  </a:cubicBezTo>
                  <a:cubicBezTo>
                    <a:pt x="3241" y="9061"/>
                    <a:pt x="3435" y="10775"/>
                    <a:pt x="3435" y="10775"/>
                  </a:cubicBezTo>
                  <a:lnTo>
                    <a:pt x="1368" y="16398"/>
                  </a:lnTo>
                  <a:cubicBezTo>
                    <a:pt x="5502" y="21718"/>
                    <a:pt x="11976" y="24666"/>
                    <a:pt x="18724" y="25456"/>
                  </a:cubicBezTo>
                  <a:cubicBezTo>
                    <a:pt x="18663" y="24848"/>
                    <a:pt x="18389" y="23876"/>
                    <a:pt x="17903" y="22143"/>
                  </a:cubicBezTo>
                  <a:cubicBezTo>
                    <a:pt x="17022" y="19012"/>
                    <a:pt x="14803" y="13207"/>
                    <a:pt x="13861" y="10806"/>
                  </a:cubicBezTo>
                  <a:cubicBezTo>
                    <a:pt x="13891" y="10775"/>
                    <a:pt x="13952" y="8648"/>
                    <a:pt x="13952" y="8648"/>
                  </a:cubicBezTo>
                  <a:cubicBezTo>
                    <a:pt x="14438" y="6945"/>
                    <a:pt x="15228" y="5304"/>
                    <a:pt x="16292" y="3845"/>
                  </a:cubicBezTo>
                  <a:cubicBezTo>
                    <a:pt x="15441" y="2204"/>
                    <a:pt x="14590" y="1261"/>
                    <a:pt x="13952" y="745"/>
                  </a:cubicBezTo>
                  <a:cubicBezTo>
                    <a:pt x="13952" y="714"/>
                    <a:pt x="13952" y="714"/>
                    <a:pt x="13952" y="684"/>
                  </a:cubicBezTo>
                  <a:lnTo>
                    <a:pt x="13891" y="684"/>
                  </a:lnTo>
                  <a:cubicBezTo>
                    <a:pt x="13445" y="349"/>
                    <a:pt x="13075" y="194"/>
                    <a:pt x="12877" y="194"/>
                  </a:cubicBezTo>
                  <a:cubicBezTo>
                    <a:pt x="12859" y="194"/>
                    <a:pt x="12842" y="195"/>
                    <a:pt x="12827" y="198"/>
                  </a:cubicBezTo>
                  <a:cubicBezTo>
                    <a:pt x="12554" y="113"/>
                    <a:pt x="12230" y="83"/>
                    <a:pt x="11914" y="83"/>
                  </a:cubicBezTo>
                  <a:cubicBezTo>
                    <a:pt x="11212" y="83"/>
                    <a:pt x="10547" y="228"/>
                    <a:pt x="10547" y="228"/>
                  </a:cubicBezTo>
                  <a:cubicBezTo>
                    <a:pt x="10547" y="228"/>
                    <a:pt x="9976" y="898"/>
                    <a:pt x="8715" y="898"/>
                  </a:cubicBezTo>
                  <a:cubicBezTo>
                    <a:pt x="8003" y="898"/>
                    <a:pt x="7071" y="684"/>
                    <a:pt x="5897" y="15"/>
                  </a:cubicBezTo>
                  <a:cubicBezTo>
                    <a:pt x="5897" y="15"/>
                    <a:pt x="5727" y="1"/>
                    <a:pt x="5476" y="1"/>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1" name="Google Shape;3811;p80"/>
            <p:cNvSpPr/>
            <p:nvPr/>
          </p:nvSpPr>
          <p:spPr>
            <a:xfrm>
              <a:off x="762675" y="7598338"/>
              <a:ext cx="57775" cy="49350"/>
            </a:xfrm>
            <a:custGeom>
              <a:avLst/>
              <a:gdLst/>
              <a:ahLst/>
              <a:cxnLst/>
              <a:rect l="l" t="t" r="r" b="b"/>
              <a:pathLst>
                <a:path w="2311" h="1974" extrusionOk="0">
                  <a:moveTo>
                    <a:pt x="1544" y="1"/>
                  </a:moveTo>
                  <a:cubicBezTo>
                    <a:pt x="1078" y="1"/>
                    <a:pt x="1156" y="1244"/>
                    <a:pt x="1156" y="1244"/>
                  </a:cubicBezTo>
                  <a:cubicBezTo>
                    <a:pt x="1156" y="1244"/>
                    <a:pt x="1012" y="339"/>
                    <a:pt x="707" y="339"/>
                  </a:cubicBezTo>
                  <a:cubicBezTo>
                    <a:pt x="641" y="339"/>
                    <a:pt x="568" y="382"/>
                    <a:pt x="487" y="484"/>
                  </a:cubicBezTo>
                  <a:cubicBezTo>
                    <a:pt x="1" y="1062"/>
                    <a:pt x="1490" y="1973"/>
                    <a:pt x="1490" y="1973"/>
                  </a:cubicBezTo>
                  <a:cubicBezTo>
                    <a:pt x="1490" y="1973"/>
                    <a:pt x="2311" y="241"/>
                    <a:pt x="1673" y="28"/>
                  </a:cubicBezTo>
                  <a:cubicBezTo>
                    <a:pt x="1626" y="9"/>
                    <a:pt x="1583" y="1"/>
                    <a:pt x="1544"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2" name="Google Shape;3812;p80"/>
            <p:cNvSpPr/>
            <p:nvPr/>
          </p:nvSpPr>
          <p:spPr>
            <a:xfrm>
              <a:off x="597800" y="7653288"/>
              <a:ext cx="60800" cy="46825"/>
            </a:xfrm>
            <a:custGeom>
              <a:avLst/>
              <a:gdLst/>
              <a:ahLst/>
              <a:cxnLst/>
              <a:rect l="l" t="t" r="r" b="b"/>
              <a:pathLst>
                <a:path w="2432" h="1873" extrusionOk="0">
                  <a:moveTo>
                    <a:pt x="1724" y="0"/>
                  </a:moveTo>
                  <a:cubicBezTo>
                    <a:pt x="1317" y="0"/>
                    <a:pt x="1064" y="1082"/>
                    <a:pt x="1064" y="1082"/>
                  </a:cubicBezTo>
                  <a:cubicBezTo>
                    <a:pt x="1064" y="1082"/>
                    <a:pt x="1202" y="67"/>
                    <a:pt x="836" y="67"/>
                  </a:cubicBezTo>
                  <a:cubicBezTo>
                    <a:pt x="782" y="67"/>
                    <a:pt x="717" y="89"/>
                    <a:pt x="638" y="140"/>
                  </a:cubicBezTo>
                  <a:cubicBezTo>
                    <a:pt x="0" y="566"/>
                    <a:pt x="1125" y="1873"/>
                    <a:pt x="1125" y="1873"/>
                  </a:cubicBezTo>
                  <a:cubicBezTo>
                    <a:pt x="1125" y="1873"/>
                    <a:pt x="2432" y="475"/>
                    <a:pt x="1915" y="79"/>
                  </a:cubicBezTo>
                  <a:cubicBezTo>
                    <a:pt x="1848" y="24"/>
                    <a:pt x="1784" y="0"/>
                    <a:pt x="1724" y="0"/>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3" name="Google Shape;3813;p80"/>
            <p:cNvSpPr/>
            <p:nvPr/>
          </p:nvSpPr>
          <p:spPr>
            <a:xfrm>
              <a:off x="448850" y="7586638"/>
              <a:ext cx="59300" cy="45850"/>
            </a:xfrm>
            <a:custGeom>
              <a:avLst/>
              <a:gdLst/>
              <a:ahLst/>
              <a:cxnLst/>
              <a:rect l="l" t="t" r="r" b="b"/>
              <a:pathLst>
                <a:path w="2372" h="1834" extrusionOk="0">
                  <a:moveTo>
                    <a:pt x="844" y="1"/>
                  </a:moveTo>
                  <a:cubicBezTo>
                    <a:pt x="796" y="1"/>
                    <a:pt x="738" y="13"/>
                    <a:pt x="669" y="40"/>
                  </a:cubicBezTo>
                  <a:cubicBezTo>
                    <a:pt x="0" y="314"/>
                    <a:pt x="821" y="1834"/>
                    <a:pt x="821" y="1834"/>
                  </a:cubicBezTo>
                  <a:cubicBezTo>
                    <a:pt x="821" y="1834"/>
                    <a:pt x="2371" y="739"/>
                    <a:pt x="1946" y="223"/>
                  </a:cubicBezTo>
                  <a:cubicBezTo>
                    <a:pt x="1876" y="137"/>
                    <a:pt x="1800" y="102"/>
                    <a:pt x="1724" y="102"/>
                  </a:cubicBezTo>
                  <a:cubicBezTo>
                    <a:pt x="1336" y="102"/>
                    <a:pt x="912" y="1013"/>
                    <a:pt x="912" y="1013"/>
                  </a:cubicBezTo>
                  <a:cubicBezTo>
                    <a:pt x="912" y="1013"/>
                    <a:pt x="1283" y="1"/>
                    <a:pt x="844"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4" name="Google Shape;3814;p80"/>
            <p:cNvSpPr/>
            <p:nvPr/>
          </p:nvSpPr>
          <p:spPr>
            <a:xfrm>
              <a:off x="539275" y="7506038"/>
              <a:ext cx="54750" cy="49700"/>
            </a:xfrm>
            <a:custGeom>
              <a:avLst/>
              <a:gdLst/>
              <a:ahLst/>
              <a:cxnLst/>
              <a:rect l="l" t="t" r="r" b="b"/>
              <a:pathLst>
                <a:path w="2190" h="1988" extrusionOk="0">
                  <a:moveTo>
                    <a:pt x="1491" y="1"/>
                  </a:moveTo>
                  <a:cubicBezTo>
                    <a:pt x="964" y="1"/>
                    <a:pt x="1156" y="1288"/>
                    <a:pt x="1156" y="1288"/>
                  </a:cubicBezTo>
                  <a:cubicBezTo>
                    <a:pt x="1156" y="1288"/>
                    <a:pt x="936" y="428"/>
                    <a:pt x="625" y="428"/>
                  </a:cubicBezTo>
                  <a:cubicBezTo>
                    <a:pt x="553" y="428"/>
                    <a:pt x="476" y="475"/>
                    <a:pt x="396" y="589"/>
                  </a:cubicBezTo>
                  <a:cubicBezTo>
                    <a:pt x="1" y="1228"/>
                    <a:pt x="1551" y="1988"/>
                    <a:pt x="1551" y="1988"/>
                  </a:cubicBezTo>
                  <a:cubicBezTo>
                    <a:pt x="1551" y="1988"/>
                    <a:pt x="218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5" name="Google Shape;3815;p80"/>
            <p:cNvSpPr/>
            <p:nvPr/>
          </p:nvSpPr>
          <p:spPr>
            <a:xfrm>
              <a:off x="721650" y="7101013"/>
              <a:ext cx="55500" cy="49700"/>
            </a:xfrm>
            <a:custGeom>
              <a:avLst/>
              <a:gdLst/>
              <a:ahLst/>
              <a:cxnLst/>
              <a:rect l="l" t="t" r="r" b="b"/>
              <a:pathLst>
                <a:path w="2220" h="1988" extrusionOk="0">
                  <a:moveTo>
                    <a:pt x="1491" y="1"/>
                  </a:moveTo>
                  <a:cubicBezTo>
                    <a:pt x="967" y="1"/>
                    <a:pt x="1186" y="1289"/>
                    <a:pt x="1186" y="1289"/>
                  </a:cubicBezTo>
                  <a:cubicBezTo>
                    <a:pt x="1186" y="1289"/>
                    <a:pt x="946" y="428"/>
                    <a:pt x="644" y="428"/>
                  </a:cubicBezTo>
                  <a:cubicBezTo>
                    <a:pt x="574" y="428"/>
                    <a:pt x="501" y="475"/>
                    <a:pt x="426" y="590"/>
                  </a:cubicBezTo>
                  <a:cubicBezTo>
                    <a:pt x="1" y="1228"/>
                    <a:pt x="1551" y="1988"/>
                    <a:pt x="1551" y="1988"/>
                  </a:cubicBezTo>
                  <a:cubicBezTo>
                    <a:pt x="1551" y="1988"/>
                    <a:pt x="221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6" name="Google Shape;3816;p80"/>
            <p:cNvSpPr/>
            <p:nvPr/>
          </p:nvSpPr>
          <p:spPr>
            <a:xfrm>
              <a:off x="686700" y="7467063"/>
              <a:ext cx="60800" cy="46875"/>
            </a:xfrm>
            <a:custGeom>
              <a:avLst/>
              <a:gdLst/>
              <a:ahLst/>
              <a:cxnLst/>
              <a:rect l="l" t="t" r="r" b="b"/>
              <a:pathLst>
                <a:path w="2432" h="1875" extrusionOk="0">
                  <a:moveTo>
                    <a:pt x="1728" y="1"/>
                  </a:moveTo>
                  <a:cubicBezTo>
                    <a:pt x="1331" y="1"/>
                    <a:pt x="1034" y="1054"/>
                    <a:pt x="1034" y="1054"/>
                  </a:cubicBezTo>
                  <a:cubicBezTo>
                    <a:pt x="1034" y="1054"/>
                    <a:pt x="1194" y="68"/>
                    <a:pt x="838" y="68"/>
                  </a:cubicBezTo>
                  <a:cubicBezTo>
                    <a:pt x="784" y="68"/>
                    <a:pt x="718" y="90"/>
                    <a:pt x="639" y="142"/>
                  </a:cubicBezTo>
                  <a:cubicBezTo>
                    <a:pt x="0" y="507"/>
                    <a:pt x="1064" y="1875"/>
                    <a:pt x="1064" y="1875"/>
                  </a:cubicBezTo>
                  <a:cubicBezTo>
                    <a:pt x="1064" y="1875"/>
                    <a:pt x="2432" y="507"/>
                    <a:pt x="1915" y="81"/>
                  </a:cubicBezTo>
                  <a:cubicBezTo>
                    <a:pt x="1851" y="25"/>
                    <a:pt x="1788" y="1"/>
                    <a:pt x="1728"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7" name="Google Shape;3817;p80"/>
            <p:cNvSpPr/>
            <p:nvPr/>
          </p:nvSpPr>
          <p:spPr>
            <a:xfrm>
              <a:off x="590200" y="7254263"/>
              <a:ext cx="56250" cy="49950"/>
            </a:xfrm>
            <a:custGeom>
              <a:avLst/>
              <a:gdLst/>
              <a:ahLst/>
              <a:cxnLst/>
              <a:rect l="l" t="t" r="r" b="b"/>
              <a:pathLst>
                <a:path w="2250" h="1998" extrusionOk="0">
                  <a:moveTo>
                    <a:pt x="1522" y="1"/>
                  </a:moveTo>
                  <a:cubicBezTo>
                    <a:pt x="1023" y="1"/>
                    <a:pt x="1155" y="1268"/>
                    <a:pt x="1155" y="1268"/>
                  </a:cubicBezTo>
                  <a:cubicBezTo>
                    <a:pt x="1155" y="1268"/>
                    <a:pt x="973" y="380"/>
                    <a:pt x="660" y="380"/>
                  </a:cubicBezTo>
                  <a:cubicBezTo>
                    <a:pt x="588" y="380"/>
                    <a:pt x="510" y="426"/>
                    <a:pt x="426" y="539"/>
                  </a:cubicBezTo>
                  <a:cubicBezTo>
                    <a:pt x="0" y="1116"/>
                    <a:pt x="1489" y="1998"/>
                    <a:pt x="1489" y="1998"/>
                  </a:cubicBezTo>
                  <a:cubicBezTo>
                    <a:pt x="1489" y="1998"/>
                    <a:pt x="2249" y="235"/>
                    <a:pt x="1641" y="22"/>
                  </a:cubicBezTo>
                  <a:cubicBezTo>
                    <a:pt x="1598" y="7"/>
                    <a:pt x="1558" y="1"/>
                    <a:pt x="1522"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8" name="Google Shape;3818;p80"/>
            <p:cNvSpPr/>
            <p:nvPr/>
          </p:nvSpPr>
          <p:spPr>
            <a:xfrm>
              <a:off x="635775" y="7163563"/>
              <a:ext cx="60825" cy="46425"/>
            </a:xfrm>
            <a:custGeom>
              <a:avLst/>
              <a:gdLst/>
              <a:ahLst/>
              <a:cxnLst/>
              <a:rect l="l" t="t" r="r" b="b"/>
              <a:pathLst>
                <a:path w="2433" h="1857" extrusionOk="0">
                  <a:moveTo>
                    <a:pt x="840" y="0"/>
                  </a:moveTo>
                  <a:cubicBezTo>
                    <a:pt x="786" y="0"/>
                    <a:pt x="719" y="19"/>
                    <a:pt x="639" y="63"/>
                  </a:cubicBezTo>
                  <a:cubicBezTo>
                    <a:pt x="1" y="428"/>
                    <a:pt x="1004" y="1857"/>
                    <a:pt x="1004" y="1857"/>
                  </a:cubicBezTo>
                  <a:cubicBezTo>
                    <a:pt x="1004" y="1857"/>
                    <a:pt x="2432" y="550"/>
                    <a:pt x="1946" y="94"/>
                  </a:cubicBezTo>
                  <a:cubicBezTo>
                    <a:pt x="1878" y="30"/>
                    <a:pt x="1810" y="2"/>
                    <a:pt x="1745" y="2"/>
                  </a:cubicBezTo>
                  <a:cubicBezTo>
                    <a:pt x="1341" y="2"/>
                    <a:pt x="1004" y="1036"/>
                    <a:pt x="1004" y="1036"/>
                  </a:cubicBezTo>
                  <a:cubicBezTo>
                    <a:pt x="1004" y="1036"/>
                    <a:pt x="1239" y="0"/>
                    <a:pt x="840" y="0"/>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19" name="Google Shape;3819;p80"/>
            <p:cNvSpPr/>
            <p:nvPr/>
          </p:nvSpPr>
          <p:spPr>
            <a:xfrm>
              <a:off x="540800" y="7098288"/>
              <a:ext cx="60050" cy="47875"/>
            </a:xfrm>
            <a:custGeom>
              <a:avLst/>
              <a:gdLst/>
              <a:ahLst/>
              <a:cxnLst/>
              <a:rect l="l" t="t" r="r" b="b"/>
              <a:pathLst>
                <a:path w="2402" h="1915" extrusionOk="0">
                  <a:moveTo>
                    <a:pt x="1688" y="1"/>
                  </a:moveTo>
                  <a:cubicBezTo>
                    <a:pt x="1279" y="1"/>
                    <a:pt x="1064" y="1124"/>
                    <a:pt x="1064" y="1124"/>
                  </a:cubicBezTo>
                  <a:cubicBezTo>
                    <a:pt x="1064" y="1124"/>
                    <a:pt x="1154" y="119"/>
                    <a:pt x="796" y="119"/>
                  </a:cubicBezTo>
                  <a:cubicBezTo>
                    <a:pt x="737" y="119"/>
                    <a:pt x="665" y="147"/>
                    <a:pt x="578" y="212"/>
                  </a:cubicBezTo>
                  <a:cubicBezTo>
                    <a:pt x="0" y="668"/>
                    <a:pt x="1186" y="1914"/>
                    <a:pt x="1186" y="1914"/>
                  </a:cubicBezTo>
                  <a:cubicBezTo>
                    <a:pt x="1186" y="1914"/>
                    <a:pt x="2402" y="425"/>
                    <a:pt x="1855" y="60"/>
                  </a:cubicBezTo>
                  <a:cubicBezTo>
                    <a:pt x="1796" y="19"/>
                    <a:pt x="1741" y="1"/>
                    <a:pt x="1688"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0" name="Google Shape;3820;p80"/>
            <p:cNvSpPr/>
            <p:nvPr/>
          </p:nvSpPr>
          <p:spPr>
            <a:xfrm>
              <a:off x="511150" y="7374738"/>
              <a:ext cx="55500" cy="44975"/>
            </a:xfrm>
            <a:custGeom>
              <a:avLst/>
              <a:gdLst/>
              <a:ahLst/>
              <a:cxnLst/>
              <a:rect l="l" t="t" r="r" b="b"/>
              <a:pathLst>
                <a:path w="2220" h="1799" extrusionOk="0">
                  <a:moveTo>
                    <a:pt x="839" y="0"/>
                  </a:moveTo>
                  <a:cubicBezTo>
                    <a:pt x="815" y="0"/>
                    <a:pt x="789" y="2"/>
                    <a:pt x="761" y="5"/>
                  </a:cubicBezTo>
                  <a:cubicBezTo>
                    <a:pt x="1" y="127"/>
                    <a:pt x="457" y="1799"/>
                    <a:pt x="457" y="1799"/>
                  </a:cubicBezTo>
                  <a:cubicBezTo>
                    <a:pt x="457" y="1799"/>
                    <a:pt x="2220" y="1100"/>
                    <a:pt x="1946" y="522"/>
                  </a:cubicBezTo>
                  <a:cubicBezTo>
                    <a:pt x="1888" y="393"/>
                    <a:pt x="1800" y="342"/>
                    <a:pt x="1696" y="342"/>
                  </a:cubicBezTo>
                  <a:cubicBezTo>
                    <a:pt x="1314" y="342"/>
                    <a:pt x="730" y="1039"/>
                    <a:pt x="730" y="1039"/>
                  </a:cubicBezTo>
                  <a:cubicBezTo>
                    <a:pt x="730" y="1039"/>
                    <a:pt x="1432" y="0"/>
                    <a:pt x="839" y="0"/>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1" name="Google Shape;3821;p80"/>
            <p:cNvSpPr/>
            <p:nvPr/>
          </p:nvSpPr>
          <p:spPr>
            <a:xfrm>
              <a:off x="649450" y="7349663"/>
              <a:ext cx="58550" cy="49550"/>
            </a:xfrm>
            <a:custGeom>
              <a:avLst/>
              <a:gdLst/>
              <a:ahLst/>
              <a:cxnLst/>
              <a:rect l="l" t="t" r="r" b="b"/>
              <a:pathLst>
                <a:path w="2342" h="1982" extrusionOk="0">
                  <a:moveTo>
                    <a:pt x="1588" y="1"/>
                  </a:moveTo>
                  <a:cubicBezTo>
                    <a:pt x="1126" y="1"/>
                    <a:pt x="1126" y="1191"/>
                    <a:pt x="1126" y="1191"/>
                  </a:cubicBezTo>
                  <a:cubicBezTo>
                    <a:pt x="1126" y="1191"/>
                    <a:pt x="1042" y="269"/>
                    <a:pt x="718" y="269"/>
                  </a:cubicBezTo>
                  <a:cubicBezTo>
                    <a:pt x="651" y="269"/>
                    <a:pt x="575" y="308"/>
                    <a:pt x="487" y="401"/>
                  </a:cubicBezTo>
                  <a:cubicBezTo>
                    <a:pt x="1" y="948"/>
                    <a:pt x="1399" y="1981"/>
                    <a:pt x="1399" y="1981"/>
                  </a:cubicBezTo>
                  <a:cubicBezTo>
                    <a:pt x="1399" y="1981"/>
                    <a:pt x="2341" y="309"/>
                    <a:pt x="1734" y="36"/>
                  </a:cubicBezTo>
                  <a:cubicBezTo>
                    <a:pt x="1680" y="12"/>
                    <a:pt x="1632" y="1"/>
                    <a:pt x="1588"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2" name="Google Shape;3822;p80"/>
            <p:cNvSpPr/>
            <p:nvPr/>
          </p:nvSpPr>
          <p:spPr>
            <a:xfrm>
              <a:off x="451125" y="7125888"/>
              <a:ext cx="60825" cy="46875"/>
            </a:xfrm>
            <a:custGeom>
              <a:avLst/>
              <a:gdLst/>
              <a:ahLst/>
              <a:cxnLst/>
              <a:rect l="l" t="t" r="r" b="b"/>
              <a:pathLst>
                <a:path w="2433" h="1875" extrusionOk="0">
                  <a:moveTo>
                    <a:pt x="1757" y="0"/>
                  </a:moveTo>
                  <a:cubicBezTo>
                    <a:pt x="1355" y="0"/>
                    <a:pt x="1034" y="1054"/>
                    <a:pt x="1034" y="1054"/>
                  </a:cubicBezTo>
                  <a:cubicBezTo>
                    <a:pt x="1034" y="1054"/>
                    <a:pt x="1219" y="38"/>
                    <a:pt x="844" y="38"/>
                  </a:cubicBezTo>
                  <a:cubicBezTo>
                    <a:pt x="789" y="38"/>
                    <a:pt x="721" y="60"/>
                    <a:pt x="639" y="111"/>
                  </a:cubicBezTo>
                  <a:cubicBezTo>
                    <a:pt x="1" y="506"/>
                    <a:pt x="1065" y="1874"/>
                    <a:pt x="1065" y="1874"/>
                  </a:cubicBezTo>
                  <a:cubicBezTo>
                    <a:pt x="1065" y="1874"/>
                    <a:pt x="2432" y="506"/>
                    <a:pt x="1946" y="81"/>
                  </a:cubicBezTo>
                  <a:cubicBezTo>
                    <a:pt x="1882" y="25"/>
                    <a:pt x="1819" y="0"/>
                    <a:pt x="1757" y="0"/>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3" name="Google Shape;3823;p80"/>
            <p:cNvSpPr/>
            <p:nvPr/>
          </p:nvSpPr>
          <p:spPr>
            <a:xfrm>
              <a:off x="308275" y="7169688"/>
              <a:ext cx="181625" cy="368750"/>
            </a:xfrm>
            <a:custGeom>
              <a:avLst/>
              <a:gdLst/>
              <a:ahLst/>
              <a:cxnLst/>
              <a:rect l="l" t="t" r="r" b="b"/>
              <a:pathLst>
                <a:path w="7265" h="14750" extrusionOk="0">
                  <a:moveTo>
                    <a:pt x="4134" y="1"/>
                  </a:moveTo>
                  <a:cubicBezTo>
                    <a:pt x="3800" y="821"/>
                    <a:pt x="3465" y="1794"/>
                    <a:pt x="3131" y="2888"/>
                  </a:cubicBezTo>
                  <a:cubicBezTo>
                    <a:pt x="3131" y="2919"/>
                    <a:pt x="608" y="12220"/>
                    <a:pt x="608" y="12220"/>
                  </a:cubicBezTo>
                  <a:cubicBezTo>
                    <a:pt x="608" y="12220"/>
                    <a:pt x="0" y="13983"/>
                    <a:pt x="395" y="14256"/>
                  </a:cubicBezTo>
                  <a:cubicBezTo>
                    <a:pt x="430" y="14285"/>
                    <a:pt x="467" y="14299"/>
                    <a:pt x="505" y="14299"/>
                  </a:cubicBezTo>
                  <a:cubicBezTo>
                    <a:pt x="860" y="14299"/>
                    <a:pt x="1307" y="13132"/>
                    <a:pt x="1307" y="13132"/>
                  </a:cubicBezTo>
                  <a:lnTo>
                    <a:pt x="1307" y="13132"/>
                  </a:lnTo>
                  <a:cubicBezTo>
                    <a:pt x="1307" y="13132"/>
                    <a:pt x="1064" y="14651"/>
                    <a:pt x="1520" y="14712"/>
                  </a:cubicBezTo>
                  <a:cubicBezTo>
                    <a:pt x="1529" y="14713"/>
                    <a:pt x="1537" y="14714"/>
                    <a:pt x="1545" y="14714"/>
                  </a:cubicBezTo>
                  <a:cubicBezTo>
                    <a:pt x="1956" y="14714"/>
                    <a:pt x="2219" y="13284"/>
                    <a:pt x="2219" y="13283"/>
                  </a:cubicBezTo>
                  <a:lnTo>
                    <a:pt x="2219" y="13283"/>
                  </a:lnTo>
                  <a:cubicBezTo>
                    <a:pt x="2219" y="13284"/>
                    <a:pt x="2022" y="14749"/>
                    <a:pt x="2523" y="14749"/>
                  </a:cubicBezTo>
                  <a:cubicBezTo>
                    <a:pt x="2542" y="14749"/>
                    <a:pt x="2563" y="14747"/>
                    <a:pt x="2584" y="14742"/>
                  </a:cubicBezTo>
                  <a:cubicBezTo>
                    <a:pt x="3131" y="14621"/>
                    <a:pt x="3222" y="12706"/>
                    <a:pt x="3222" y="12706"/>
                  </a:cubicBezTo>
                  <a:cubicBezTo>
                    <a:pt x="3222" y="12706"/>
                    <a:pt x="3641" y="13032"/>
                    <a:pt x="4072" y="13032"/>
                  </a:cubicBezTo>
                  <a:cubicBezTo>
                    <a:pt x="4133" y="13032"/>
                    <a:pt x="4195" y="13025"/>
                    <a:pt x="4256" y="13010"/>
                  </a:cubicBezTo>
                  <a:cubicBezTo>
                    <a:pt x="4742" y="12888"/>
                    <a:pt x="3830" y="11399"/>
                    <a:pt x="3830" y="11399"/>
                  </a:cubicBezTo>
                  <a:lnTo>
                    <a:pt x="5411" y="7296"/>
                  </a:lnTo>
                  <a:cubicBezTo>
                    <a:pt x="5380" y="7265"/>
                    <a:pt x="6323" y="5533"/>
                    <a:pt x="7265" y="3800"/>
                  </a:cubicBezTo>
                  <a:cubicBezTo>
                    <a:pt x="6383" y="2402"/>
                    <a:pt x="5320" y="1125"/>
                    <a:pt x="4134"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4" name="Google Shape;3824;p80"/>
            <p:cNvSpPr/>
            <p:nvPr/>
          </p:nvSpPr>
          <p:spPr>
            <a:xfrm>
              <a:off x="757375" y="7133988"/>
              <a:ext cx="180875" cy="404450"/>
            </a:xfrm>
            <a:custGeom>
              <a:avLst/>
              <a:gdLst/>
              <a:ahLst/>
              <a:cxnLst/>
              <a:rect l="l" t="t" r="r" b="b"/>
              <a:pathLst>
                <a:path w="7235" h="16178" extrusionOk="0">
                  <a:moveTo>
                    <a:pt x="2432" y="0"/>
                  </a:moveTo>
                  <a:cubicBezTo>
                    <a:pt x="1307" y="1581"/>
                    <a:pt x="486" y="3374"/>
                    <a:pt x="0" y="5258"/>
                  </a:cubicBezTo>
                  <a:cubicBezTo>
                    <a:pt x="942" y="6991"/>
                    <a:pt x="1854" y="8693"/>
                    <a:pt x="1824" y="8724"/>
                  </a:cubicBezTo>
                  <a:lnTo>
                    <a:pt x="3435" y="12827"/>
                  </a:lnTo>
                  <a:cubicBezTo>
                    <a:pt x="3435" y="12827"/>
                    <a:pt x="2493" y="14316"/>
                    <a:pt x="2979" y="14438"/>
                  </a:cubicBezTo>
                  <a:cubicBezTo>
                    <a:pt x="3040" y="14453"/>
                    <a:pt x="3101" y="14460"/>
                    <a:pt x="3163" y="14460"/>
                  </a:cubicBezTo>
                  <a:cubicBezTo>
                    <a:pt x="3593" y="14460"/>
                    <a:pt x="4012" y="14134"/>
                    <a:pt x="4012" y="14134"/>
                  </a:cubicBezTo>
                  <a:cubicBezTo>
                    <a:pt x="4012" y="14134"/>
                    <a:pt x="4104" y="16049"/>
                    <a:pt x="4651" y="16170"/>
                  </a:cubicBezTo>
                  <a:cubicBezTo>
                    <a:pt x="4672" y="16175"/>
                    <a:pt x="4692" y="16177"/>
                    <a:pt x="4712" y="16177"/>
                  </a:cubicBezTo>
                  <a:cubicBezTo>
                    <a:pt x="5213" y="16177"/>
                    <a:pt x="5015" y="14712"/>
                    <a:pt x="5015" y="14711"/>
                  </a:cubicBezTo>
                  <a:lnTo>
                    <a:pt x="5015" y="14711"/>
                  </a:lnTo>
                  <a:cubicBezTo>
                    <a:pt x="5015" y="14712"/>
                    <a:pt x="5278" y="16142"/>
                    <a:pt x="5689" y="16142"/>
                  </a:cubicBezTo>
                  <a:cubicBezTo>
                    <a:pt x="5698" y="16142"/>
                    <a:pt x="5706" y="16141"/>
                    <a:pt x="5715" y="16140"/>
                  </a:cubicBezTo>
                  <a:cubicBezTo>
                    <a:pt x="6170" y="16079"/>
                    <a:pt x="5927" y="14560"/>
                    <a:pt x="5927" y="14560"/>
                  </a:cubicBezTo>
                  <a:lnTo>
                    <a:pt x="5927" y="14560"/>
                  </a:lnTo>
                  <a:cubicBezTo>
                    <a:pt x="5927" y="14560"/>
                    <a:pt x="6374" y="15727"/>
                    <a:pt x="6730" y="15727"/>
                  </a:cubicBezTo>
                  <a:cubicBezTo>
                    <a:pt x="6767" y="15727"/>
                    <a:pt x="6804" y="15713"/>
                    <a:pt x="6839" y="15684"/>
                  </a:cubicBezTo>
                  <a:cubicBezTo>
                    <a:pt x="7234" y="15411"/>
                    <a:pt x="6626" y="13648"/>
                    <a:pt x="6626" y="13648"/>
                  </a:cubicBezTo>
                  <a:cubicBezTo>
                    <a:pt x="6626" y="13648"/>
                    <a:pt x="4104" y="4347"/>
                    <a:pt x="4104" y="4316"/>
                  </a:cubicBezTo>
                  <a:cubicBezTo>
                    <a:pt x="3587" y="2523"/>
                    <a:pt x="3009" y="1094"/>
                    <a:pt x="2432"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5" name="Google Shape;3825;p80"/>
            <p:cNvSpPr/>
            <p:nvPr/>
          </p:nvSpPr>
          <p:spPr>
            <a:xfrm>
              <a:off x="469375" y="7035488"/>
              <a:ext cx="91975" cy="325725"/>
            </a:xfrm>
            <a:custGeom>
              <a:avLst/>
              <a:gdLst/>
              <a:ahLst/>
              <a:cxnLst/>
              <a:rect l="l" t="t" r="r" b="b"/>
              <a:pathLst>
                <a:path w="3679" h="13029" extrusionOk="0">
                  <a:moveTo>
                    <a:pt x="2696" y="0"/>
                  </a:moveTo>
                  <a:cubicBezTo>
                    <a:pt x="2137" y="0"/>
                    <a:pt x="1399" y="246"/>
                    <a:pt x="638" y="718"/>
                  </a:cubicBezTo>
                  <a:cubicBezTo>
                    <a:pt x="638" y="718"/>
                    <a:pt x="1246" y="3241"/>
                    <a:pt x="1155" y="4791"/>
                  </a:cubicBezTo>
                  <a:cubicBezTo>
                    <a:pt x="1034" y="6341"/>
                    <a:pt x="274" y="9898"/>
                    <a:pt x="274" y="9898"/>
                  </a:cubicBezTo>
                  <a:cubicBezTo>
                    <a:pt x="274" y="9898"/>
                    <a:pt x="0" y="11934"/>
                    <a:pt x="122" y="13028"/>
                  </a:cubicBezTo>
                  <a:cubicBezTo>
                    <a:pt x="1915" y="10840"/>
                    <a:pt x="3253" y="9290"/>
                    <a:pt x="3526" y="5308"/>
                  </a:cubicBezTo>
                  <a:cubicBezTo>
                    <a:pt x="3678" y="3393"/>
                    <a:pt x="3192" y="1052"/>
                    <a:pt x="2949" y="19"/>
                  </a:cubicBezTo>
                  <a:cubicBezTo>
                    <a:pt x="2869" y="6"/>
                    <a:pt x="2785" y="0"/>
                    <a:pt x="2696" y="0"/>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6" name="Google Shape;3826;p80"/>
            <p:cNvSpPr/>
            <p:nvPr/>
          </p:nvSpPr>
          <p:spPr>
            <a:xfrm>
              <a:off x="472400" y="7035963"/>
              <a:ext cx="110975" cy="339675"/>
            </a:xfrm>
            <a:custGeom>
              <a:avLst/>
              <a:gdLst/>
              <a:ahLst/>
              <a:cxnLst/>
              <a:rect l="l" t="t" r="r" b="b"/>
              <a:pathLst>
                <a:path w="4439" h="13587" extrusionOk="0">
                  <a:moveTo>
                    <a:pt x="2828" y="0"/>
                  </a:moveTo>
                  <a:lnTo>
                    <a:pt x="2828" y="0"/>
                  </a:lnTo>
                  <a:cubicBezTo>
                    <a:pt x="3071" y="1033"/>
                    <a:pt x="3557" y="3374"/>
                    <a:pt x="3405" y="5289"/>
                  </a:cubicBezTo>
                  <a:cubicBezTo>
                    <a:pt x="3101" y="9271"/>
                    <a:pt x="1794" y="10821"/>
                    <a:pt x="1" y="13009"/>
                  </a:cubicBezTo>
                  <a:cubicBezTo>
                    <a:pt x="31" y="13283"/>
                    <a:pt x="62" y="13496"/>
                    <a:pt x="153" y="13587"/>
                  </a:cubicBezTo>
                  <a:cubicBezTo>
                    <a:pt x="153" y="13587"/>
                    <a:pt x="2980" y="11155"/>
                    <a:pt x="3709" y="7417"/>
                  </a:cubicBezTo>
                  <a:cubicBezTo>
                    <a:pt x="4439" y="3708"/>
                    <a:pt x="3618" y="1064"/>
                    <a:pt x="3405" y="395"/>
                  </a:cubicBezTo>
                  <a:cubicBezTo>
                    <a:pt x="3344" y="182"/>
                    <a:pt x="3132" y="30"/>
                    <a:pt x="2828"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7" name="Google Shape;3827;p80"/>
            <p:cNvSpPr/>
            <p:nvPr/>
          </p:nvSpPr>
          <p:spPr>
            <a:xfrm>
              <a:off x="681375" y="7035488"/>
              <a:ext cx="91225" cy="325725"/>
            </a:xfrm>
            <a:custGeom>
              <a:avLst/>
              <a:gdLst/>
              <a:ahLst/>
              <a:cxnLst/>
              <a:rect l="l" t="t" r="r" b="b"/>
              <a:pathLst>
                <a:path w="3649" h="13029" extrusionOk="0">
                  <a:moveTo>
                    <a:pt x="973" y="0"/>
                  </a:moveTo>
                  <a:cubicBezTo>
                    <a:pt x="887" y="0"/>
                    <a:pt x="805" y="6"/>
                    <a:pt x="730" y="19"/>
                  </a:cubicBezTo>
                  <a:cubicBezTo>
                    <a:pt x="487" y="1052"/>
                    <a:pt x="1" y="3393"/>
                    <a:pt x="122" y="5308"/>
                  </a:cubicBezTo>
                  <a:cubicBezTo>
                    <a:pt x="426" y="9290"/>
                    <a:pt x="1733" y="10840"/>
                    <a:pt x="3557" y="13028"/>
                  </a:cubicBezTo>
                  <a:cubicBezTo>
                    <a:pt x="3648" y="11934"/>
                    <a:pt x="3405" y="9898"/>
                    <a:pt x="3405" y="9898"/>
                  </a:cubicBezTo>
                  <a:cubicBezTo>
                    <a:pt x="3405" y="9898"/>
                    <a:pt x="2645" y="6341"/>
                    <a:pt x="2523" y="4791"/>
                  </a:cubicBezTo>
                  <a:cubicBezTo>
                    <a:pt x="2402" y="3241"/>
                    <a:pt x="3040" y="718"/>
                    <a:pt x="3040" y="718"/>
                  </a:cubicBezTo>
                  <a:cubicBezTo>
                    <a:pt x="2280" y="246"/>
                    <a:pt x="1519" y="0"/>
                    <a:pt x="973" y="0"/>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28" name="Google Shape;3828;p80"/>
            <p:cNvSpPr/>
            <p:nvPr/>
          </p:nvSpPr>
          <p:spPr>
            <a:xfrm>
              <a:off x="659350" y="7035963"/>
              <a:ext cx="110950" cy="339675"/>
            </a:xfrm>
            <a:custGeom>
              <a:avLst/>
              <a:gdLst/>
              <a:ahLst/>
              <a:cxnLst/>
              <a:rect l="l" t="t" r="r" b="b"/>
              <a:pathLst>
                <a:path w="4438" h="13587" extrusionOk="0">
                  <a:moveTo>
                    <a:pt x="1611" y="0"/>
                  </a:moveTo>
                  <a:lnTo>
                    <a:pt x="1611" y="0"/>
                  </a:lnTo>
                  <a:cubicBezTo>
                    <a:pt x="1307" y="30"/>
                    <a:pt x="1094" y="182"/>
                    <a:pt x="1034" y="395"/>
                  </a:cubicBezTo>
                  <a:cubicBezTo>
                    <a:pt x="821" y="1064"/>
                    <a:pt x="0" y="3708"/>
                    <a:pt x="730" y="7417"/>
                  </a:cubicBezTo>
                  <a:cubicBezTo>
                    <a:pt x="1459" y="11155"/>
                    <a:pt x="4286" y="13587"/>
                    <a:pt x="4286" y="13587"/>
                  </a:cubicBezTo>
                  <a:cubicBezTo>
                    <a:pt x="4377" y="13496"/>
                    <a:pt x="4407" y="13283"/>
                    <a:pt x="4438" y="13009"/>
                  </a:cubicBezTo>
                  <a:cubicBezTo>
                    <a:pt x="2614" y="10821"/>
                    <a:pt x="1307" y="9271"/>
                    <a:pt x="1034" y="5289"/>
                  </a:cubicBezTo>
                  <a:cubicBezTo>
                    <a:pt x="882" y="3374"/>
                    <a:pt x="1368" y="1033"/>
                    <a:pt x="1611"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829" name="Google Shape;3829;p80"/>
          <p:cNvGrpSpPr/>
          <p:nvPr/>
        </p:nvGrpSpPr>
        <p:grpSpPr>
          <a:xfrm>
            <a:off x="3710935" y="2422804"/>
            <a:ext cx="1044967" cy="2424045"/>
            <a:chOff x="-2564875" y="6298728"/>
            <a:chExt cx="783725" cy="1818034"/>
          </a:xfrm>
        </p:grpSpPr>
        <p:sp>
          <p:nvSpPr>
            <p:cNvPr id="3830" name="Google Shape;3830;p80"/>
            <p:cNvSpPr/>
            <p:nvPr/>
          </p:nvSpPr>
          <p:spPr>
            <a:xfrm>
              <a:off x="-2077275" y="8076163"/>
              <a:ext cx="229000" cy="40600"/>
            </a:xfrm>
            <a:custGeom>
              <a:avLst/>
              <a:gdLst/>
              <a:ahLst/>
              <a:cxnLst/>
              <a:rect l="l" t="t" r="r" b="b"/>
              <a:pathLst>
                <a:path w="9160" h="1624" extrusionOk="0">
                  <a:moveTo>
                    <a:pt x="2345" y="1"/>
                  </a:moveTo>
                  <a:cubicBezTo>
                    <a:pt x="1003" y="1"/>
                    <a:pt x="0" y="55"/>
                    <a:pt x="10" y="217"/>
                  </a:cubicBezTo>
                  <a:cubicBezTo>
                    <a:pt x="41" y="733"/>
                    <a:pt x="132" y="1068"/>
                    <a:pt x="132" y="1068"/>
                  </a:cubicBezTo>
                  <a:cubicBezTo>
                    <a:pt x="132" y="1068"/>
                    <a:pt x="983" y="1281"/>
                    <a:pt x="2807" y="1524"/>
                  </a:cubicBezTo>
                  <a:cubicBezTo>
                    <a:pt x="3334" y="1594"/>
                    <a:pt x="3892" y="1624"/>
                    <a:pt x="4447" y="1624"/>
                  </a:cubicBezTo>
                  <a:cubicBezTo>
                    <a:pt x="5810" y="1624"/>
                    <a:pt x="7153" y="1445"/>
                    <a:pt x="7974" y="1250"/>
                  </a:cubicBezTo>
                  <a:cubicBezTo>
                    <a:pt x="9159" y="977"/>
                    <a:pt x="9068" y="217"/>
                    <a:pt x="9068" y="217"/>
                  </a:cubicBezTo>
                  <a:cubicBezTo>
                    <a:pt x="9068" y="217"/>
                    <a:pt x="5029" y="1"/>
                    <a:pt x="2345" y="1"/>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1" name="Google Shape;3831;p80"/>
            <p:cNvSpPr/>
            <p:nvPr/>
          </p:nvSpPr>
          <p:spPr>
            <a:xfrm>
              <a:off x="-1933400" y="8046613"/>
              <a:ext cx="85875" cy="60050"/>
            </a:xfrm>
            <a:custGeom>
              <a:avLst/>
              <a:gdLst/>
              <a:ahLst/>
              <a:cxnLst/>
              <a:rect l="l" t="t" r="r" b="b"/>
              <a:pathLst>
                <a:path w="3435" h="2402" extrusionOk="0">
                  <a:moveTo>
                    <a:pt x="1277" y="0"/>
                  </a:moveTo>
                  <a:cubicBezTo>
                    <a:pt x="669" y="730"/>
                    <a:pt x="243" y="1551"/>
                    <a:pt x="0" y="2402"/>
                  </a:cubicBezTo>
                  <a:cubicBezTo>
                    <a:pt x="1915" y="2311"/>
                    <a:pt x="3435" y="1976"/>
                    <a:pt x="3313" y="1399"/>
                  </a:cubicBezTo>
                  <a:cubicBezTo>
                    <a:pt x="3192" y="821"/>
                    <a:pt x="2189" y="335"/>
                    <a:pt x="1277" y="0"/>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2" name="Google Shape;3832;p80"/>
            <p:cNvSpPr/>
            <p:nvPr/>
          </p:nvSpPr>
          <p:spPr>
            <a:xfrm>
              <a:off x="-2082350" y="8027613"/>
              <a:ext cx="180875" cy="79700"/>
            </a:xfrm>
            <a:custGeom>
              <a:avLst/>
              <a:gdLst/>
              <a:ahLst/>
              <a:cxnLst/>
              <a:rect l="l" t="t" r="r" b="b"/>
              <a:pathLst>
                <a:path w="7235" h="3188" extrusionOk="0">
                  <a:moveTo>
                    <a:pt x="274" y="1"/>
                  </a:moveTo>
                  <a:cubicBezTo>
                    <a:pt x="1" y="1095"/>
                    <a:pt x="274" y="2675"/>
                    <a:pt x="274" y="2675"/>
                  </a:cubicBezTo>
                  <a:cubicBezTo>
                    <a:pt x="1413" y="3022"/>
                    <a:pt x="3178" y="3187"/>
                    <a:pt x="4844" y="3187"/>
                  </a:cubicBezTo>
                  <a:cubicBezTo>
                    <a:pt x="5223" y="3187"/>
                    <a:pt x="5598" y="3179"/>
                    <a:pt x="5958" y="3162"/>
                  </a:cubicBezTo>
                  <a:cubicBezTo>
                    <a:pt x="6201" y="2311"/>
                    <a:pt x="6627" y="1490"/>
                    <a:pt x="7235" y="760"/>
                  </a:cubicBezTo>
                  <a:cubicBezTo>
                    <a:pt x="6353" y="457"/>
                    <a:pt x="5563" y="274"/>
                    <a:pt x="5563" y="274"/>
                  </a:cubicBezTo>
                  <a:cubicBezTo>
                    <a:pt x="4765" y="488"/>
                    <a:pt x="4011" y="566"/>
                    <a:pt x="3336" y="566"/>
                  </a:cubicBezTo>
                  <a:cubicBezTo>
                    <a:pt x="1519" y="566"/>
                    <a:pt x="274" y="1"/>
                    <a:pt x="274" y="1"/>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3" name="Google Shape;3833;p80"/>
            <p:cNvSpPr/>
            <p:nvPr/>
          </p:nvSpPr>
          <p:spPr>
            <a:xfrm>
              <a:off x="-1940950" y="7996438"/>
              <a:ext cx="46375" cy="50575"/>
            </a:xfrm>
            <a:custGeom>
              <a:avLst/>
              <a:gdLst/>
              <a:ahLst/>
              <a:cxnLst/>
              <a:rect l="l" t="t" r="r" b="b"/>
              <a:pathLst>
                <a:path w="1855" h="2023" extrusionOk="0">
                  <a:moveTo>
                    <a:pt x="714" y="208"/>
                  </a:moveTo>
                  <a:cubicBezTo>
                    <a:pt x="953" y="208"/>
                    <a:pt x="630" y="1044"/>
                    <a:pt x="576" y="1126"/>
                  </a:cubicBezTo>
                  <a:cubicBezTo>
                    <a:pt x="513" y="1252"/>
                    <a:pt x="442" y="1378"/>
                    <a:pt x="367" y="1504"/>
                  </a:cubicBezTo>
                  <a:lnTo>
                    <a:pt x="367" y="1504"/>
                  </a:lnTo>
                  <a:cubicBezTo>
                    <a:pt x="363" y="1375"/>
                    <a:pt x="363" y="1247"/>
                    <a:pt x="363" y="1126"/>
                  </a:cubicBezTo>
                  <a:cubicBezTo>
                    <a:pt x="393" y="913"/>
                    <a:pt x="363" y="366"/>
                    <a:pt x="606" y="245"/>
                  </a:cubicBezTo>
                  <a:cubicBezTo>
                    <a:pt x="651" y="219"/>
                    <a:pt x="686" y="208"/>
                    <a:pt x="714" y="208"/>
                  </a:cubicBezTo>
                  <a:close/>
                  <a:moveTo>
                    <a:pt x="1223" y="971"/>
                  </a:moveTo>
                  <a:cubicBezTo>
                    <a:pt x="1378" y="971"/>
                    <a:pt x="1448" y="1137"/>
                    <a:pt x="1336" y="1278"/>
                  </a:cubicBezTo>
                  <a:cubicBezTo>
                    <a:pt x="1158" y="1557"/>
                    <a:pt x="789" y="1688"/>
                    <a:pt x="442" y="1777"/>
                  </a:cubicBezTo>
                  <a:lnTo>
                    <a:pt x="442" y="1777"/>
                  </a:lnTo>
                  <a:cubicBezTo>
                    <a:pt x="458" y="1752"/>
                    <a:pt x="475" y="1725"/>
                    <a:pt x="493" y="1696"/>
                  </a:cubicBezTo>
                  <a:lnTo>
                    <a:pt x="493" y="1696"/>
                  </a:lnTo>
                  <a:cubicBezTo>
                    <a:pt x="597" y="1539"/>
                    <a:pt x="710" y="1387"/>
                    <a:pt x="849" y="1248"/>
                  </a:cubicBezTo>
                  <a:cubicBezTo>
                    <a:pt x="940" y="1156"/>
                    <a:pt x="1062" y="1004"/>
                    <a:pt x="1184" y="974"/>
                  </a:cubicBezTo>
                  <a:cubicBezTo>
                    <a:pt x="1197" y="972"/>
                    <a:pt x="1210" y="971"/>
                    <a:pt x="1223" y="971"/>
                  </a:cubicBezTo>
                  <a:close/>
                  <a:moveTo>
                    <a:pt x="676" y="1"/>
                  </a:moveTo>
                  <a:cubicBezTo>
                    <a:pt x="1" y="1"/>
                    <a:pt x="120" y="1465"/>
                    <a:pt x="120" y="1886"/>
                  </a:cubicBezTo>
                  <a:cubicBezTo>
                    <a:pt x="120" y="1977"/>
                    <a:pt x="188" y="2023"/>
                    <a:pt x="257" y="2023"/>
                  </a:cubicBezTo>
                  <a:cubicBezTo>
                    <a:pt x="312" y="2023"/>
                    <a:pt x="368" y="1992"/>
                    <a:pt x="387" y="1932"/>
                  </a:cubicBezTo>
                  <a:lnTo>
                    <a:pt x="387" y="1932"/>
                  </a:lnTo>
                  <a:cubicBezTo>
                    <a:pt x="906" y="1861"/>
                    <a:pt x="1854" y="1574"/>
                    <a:pt x="1579" y="913"/>
                  </a:cubicBezTo>
                  <a:cubicBezTo>
                    <a:pt x="1543" y="806"/>
                    <a:pt x="1414" y="762"/>
                    <a:pt x="1282" y="762"/>
                  </a:cubicBezTo>
                  <a:cubicBezTo>
                    <a:pt x="1189" y="762"/>
                    <a:pt x="1095" y="784"/>
                    <a:pt x="1032" y="822"/>
                  </a:cubicBezTo>
                  <a:cubicBezTo>
                    <a:pt x="986" y="853"/>
                    <a:pt x="942" y="885"/>
                    <a:pt x="899" y="920"/>
                  </a:cubicBezTo>
                  <a:lnTo>
                    <a:pt x="899" y="920"/>
                  </a:lnTo>
                  <a:cubicBezTo>
                    <a:pt x="1090" y="458"/>
                    <a:pt x="1150" y="17"/>
                    <a:pt x="697" y="1"/>
                  </a:cubicBezTo>
                  <a:cubicBezTo>
                    <a:pt x="690" y="1"/>
                    <a:pt x="683" y="1"/>
                    <a:pt x="676" y="1"/>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4" name="Google Shape;3834;p80"/>
            <p:cNvSpPr/>
            <p:nvPr/>
          </p:nvSpPr>
          <p:spPr>
            <a:xfrm>
              <a:off x="-2410625" y="8076163"/>
              <a:ext cx="229000" cy="40600"/>
            </a:xfrm>
            <a:custGeom>
              <a:avLst/>
              <a:gdLst/>
              <a:ahLst/>
              <a:cxnLst/>
              <a:rect l="l" t="t" r="r" b="b"/>
              <a:pathLst>
                <a:path w="9160" h="1624" extrusionOk="0">
                  <a:moveTo>
                    <a:pt x="6815" y="1"/>
                  </a:moveTo>
                  <a:cubicBezTo>
                    <a:pt x="4131" y="1"/>
                    <a:pt x="92" y="217"/>
                    <a:pt x="92" y="217"/>
                  </a:cubicBezTo>
                  <a:cubicBezTo>
                    <a:pt x="92" y="217"/>
                    <a:pt x="1" y="977"/>
                    <a:pt x="1186" y="1250"/>
                  </a:cubicBezTo>
                  <a:cubicBezTo>
                    <a:pt x="2007" y="1445"/>
                    <a:pt x="3350" y="1624"/>
                    <a:pt x="4713" y="1624"/>
                  </a:cubicBezTo>
                  <a:cubicBezTo>
                    <a:pt x="5268" y="1624"/>
                    <a:pt x="5826" y="1594"/>
                    <a:pt x="6353" y="1524"/>
                  </a:cubicBezTo>
                  <a:cubicBezTo>
                    <a:pt x="8208" y="1281"/>
                    <a:pt x="9028" y="1068"/>
                    <a:pt x="9028" y="1068"/>
                  </a:cubicBezTo>
                  <a:cubicBezTo>
                    <a:pt x="9028" y="1068"/>
                    <a:pt x="9119" y="733"/>
                    <a:pt x="9150" y="217"/>
                  </a:cubicBezTo>
                  <a:cubicBezTo>
                    <a:pt x="9160" y="55"/>
                    <a:pt x="8157" y="1"/>
                    <a:pt x="6815" y="1"/>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5" name="Google Shape;3835;p80"/>
            <p:cNvSpPr/>
            <p:nvPr/>
          </p:nvSpPr>
          <p:spPr>
            <a:xfrm>
              <a:off x="-2411375" y="8046613"/>
              <a:ext cx="85875" cy="60050"/>
            </a:xfrm>
            <a:custGeom>
              <a:avLst/>
              <a:gdLst/>
              <a:ahLst/>
              <a:cxnLst/>
              <a:rect l="l" t="t" r="r" b="b"/>
              <a:pathLst>
                <a:path w="3435" h="2402" extrusionOk="0">
                  <a:moveTo>
                    <a:pt x="2158" y="0"/>
                  </a:moveTo>
                  <a:cubicBezTo>
                    <a:pt x="1247" y="335"/>
                    <a:pt x="243" y="821"/>
                    <a:pt x="122" y="1399"/>
                  </a:cubicBezTo>
                  <a:cubicBezTo>
                    <a:pt x="0" y="1976"/>
                    <a:pt x="1520" y="2311"/>
                    <a:pt x="3435" y="2402"/>
                  </a:cubicBezTo>
                  <a:cubicBezTo>
                    <a:pt x="3192" y="1551"/>
                    <a:pt x="2797" y="730"/>
                    <a:pt x="2158" y="0"/>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6" name="Google Shape;3836;p80"/>
            <p:cNvSpPr/>
            <p:nvPr/>
          </p:nvSpPr>
          <p:spPr>
            <a:xfrm>
              <a:off x="-2357425" y="8027613"/>
              <a:ext cx="180875" cy="79700"/>
            </a:xfrm>
            <a:custGeom>
              <a:avLst/>
              <a:gdLst/>
              <a:ahLst/>
              <a:cxnLst/>
              <a:rect l="l" t="t" r="r" b="b"/>
              <a:pathLst>
                <a:path w="7235" h="3188" extrusionOk="0">
                  <a:moveTo>
                    <a:pt x="6961" y="1"/>
                  </a:moveTo>
                  <a:cubicBezTo>
                    <a:pt x="6961" y="1"/>
                    <a:pt x="5717" y="566"/>
                    <a:pt x="3900" y="566"/>
                  </a:cubicBezTo>
                  <a:cubicBezTo>
                    <a:pt x="3225" y="566"/>
                    <a:pt x="2471" y="488"/>
                    <a:pt x="1672" y="274"/>
                  </a:cubicBezTo>
                  <a:cubicBezTo>
                    <a:pt x="1672" y="274"/>
                    <a:pt x="882" y="457"/>
                    <a:pt x="0" y="760"/>
                  </a:cubicBezTo>
                  <a:cubicBezTo>
                    <a:pt x="639" y="1490"/>
                    <a:pt x="1034" y="2311"/>
                    <a:pt x="1277" y="3162"/>
                  </a:cubicBezTo>
                  <a:cubicBezTo>
                    <a:pt x="1638" y="3179"/>
                    <a:pt x="2012" y="3187"/>
                    <a:pt x="2391" y="3187"/>
                  </a:cubicBezTo>
                  <a:cubicBezTo>
                    <a:pt x="4058" y="3187"/>
                    <a:pt x="5822" y="3022"/>
                    <a:pt x="6961" y="2675"/>
                  </a:cubicBezTo>
                  <a:cubicBezTo>
                    <a:pt x="6961" y="2675"/>
                    <a:pt x="7235" y="1095"/>
                    <a:pt x="6961" y="1"/>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7" name="Google Shape;3837;p80"/>
            <p:cNvSpPr/>
            <p:nvPr/>
          </p:nvSpPr>
          <p:spPr>
            <a:xfrm>
              <a:off x="-2364350" y="7996438"/>
              <a:ext cx="46400" cy="50575"/>
            </a:xfrm>
            <a:custGeom>
              <a:avLst/>
              <a:gdLst/>
              <a:ahLst/>
              <a:cxnLst/>
              <a:rect l="l" t="t" r="r" b="b"/>
              <a:pathLst>
                <a:path w="1856" h="2023" extrusionOk="0">
                  <a:moveTo>
                    <a:pt x="1142" y="208"/>
                  </a:moveTo>
                  <a:cubicBezTo>
                    <a:pt x="1170" y="208"/>
                    <a:pt x="1205" y="219"/>
                    <a:pt x="1250" y="245"/>
                  </a:cubicBezTo>
                  <a:cubicBezTo>
                    <a:pt x="1493" y="366"/>
                    <a:pt x="1463" y="913"/>
                    <a:pt x="1493" y="1126"/>
                  </a:cubicBezTo>
                  <a:cubicBezTo>
                    <a:pt x="1493" y="1247"/>
                    <a:pt x="1493" y="1375"/>
                    <a:pt x="1489" y="1504"/>
                  </a:cubicBezTo>
                  <a:lnTo>
                    <a:pt x="1489" y="1504"/>
                  </a:lnTo>
                  <a:cubicBezTo>
                    <a:pt x="1414" y="1378"/>
                    <a:pt x="1343" y="1252"/>
                    <a:pt x="1280" y="1126"/>
                  </a:cubicBezTo>
                  <a:cubicBezTo>
                    <a:pt x="1226" y="1044"/>
                    <a:pt x="904" y="208"/>
                    <a:pt x="1142" y="208"/>
                  </a:cubicBezTo>
                  <a:close/>
                  <a:moveTo>
                    <a:pt x="633" y="971"/>
                  </a:moveTo>
                  <a:cubicBezTo>
                    <a:pt x="646" y="971"/>
                    <a:pt x="659" y="972"/>
                    <a:pt x="673" y="974"/>
                  </a:cubicBezTo>
                  <a:cubicBezTo>
                    <a:pt x="794" y="1004"/>
                    <a:pt x="916" y="1156"/>
                    <a:pt x="1007" y="1248"/>
                  </a:cubicBezTo>
                  <a:cubicBezTo>
                    <a:pt x="1111" y="1351"/>
                    <a:pt x="1200" y="1463"/>
                    <a:pt x="1279" y="1577"/>
                  </a:cubicBezTo>
                  <a:lnTo>
                    <a:pt x="1279" y="1577"/>
                  </a:lnTo>
                  <a:cubicBezTo>
                    <a:pt x="1319" y="1649"/>
                    <a:pt x="1357" y="1714"/>
                    <a:pt x="1390" y="1771"/>
                  </a:cubicBezTo>
                  <a:lnTo>
                    <a:pt x="1390" y="1771"/>
                  </a:lnTo>
                  <a:cubicBezTo>
                    <a:pt x="1050" y="1682"/>
                    <a:pt x="694" y="1551"/>
                    <a:pt x="521" y="1278"/>
                  </a:cubicBezTo>
                  <a:cubicBezTo>
                    <a:pt x="408" y="1137"/>
                    <a:pt x="478" y="971"/>
                    <a:pt x="633" y="971"/>
                  </a:cubicBezTo>
                  <a:close/>
                  <a:moveTo>
                    <a:pt x="1180" y="1"/>
                  </a:moveTo>
                  <a:cubicBezTo>
                    <a:pt x="1173" y="1"/>
                    <a:pt x="1166" y="1"/>
                    <a:pt x="1159" y="1"/>
                  </a:cubicBezTo>
                  <a:cubicBezTo>
                    <a:pt x="707" y="17"/>
                    <a:pt x="766" y="455"/>
                    <a:pt x="951" y="915"/>
                  </a:cubicBezTo>
                  <a:lnTo>
                    <a:pt x="951" y="915"/>
                  </a:lnTo>
                  <a:cubicBezTo>
                    <a:pt x="910" y="882"/>
                    <a:pt x="868" y="851"/>
                    <a:pt x="824" y="822"/>
                  </a:cubicBezTo>
                  <a:cubicBezTo>
                    <a:pt x="762" y="784"/>
                    <a:pt x="667" y="762"/>
                    <a:pt x="574" y="762"/>
                  </a:cubicBezTo>
                  <a:cubicBezTo>
                    <a:pt x="442" y="762"/>
                    <a:pt x="313" y="806"/>
                    <a:pt x="277" y="913"/>
                  </a:cubicBezTo>
                  <a:cubicBezTo>
                    <a:pt x="1" y="1577"/>
                    <a:pt x="933" y="1864"/>
                    <a:pt x="1470" y="1933"/>
                  </a:cubicBezTo>
                  <a:lnTo>
                    <a:pt x="1470" y="1933"/>
                  </a:lnTo>
                  <a:cubicBezTo>
                    <a:pt x="1489" y="1993"/>
                    <a:pt x="1544" y="2023"/>
                    <a:pt x="1600" y="2023"/>
                  </a:cubicBezTo>
                  <a:cubicBezTo>
                    <a:pt x="1668" y="2023"/>
                    <a:pt x="1736" y="1977"/>
                    <a:pt x="1736" y="1886"/>
                  </a:cubicBezTo>
                  <a:cubicBezTo>
                    <a:pt x="1736" y="1465"/>
                    <a:pt x="1856" y="1"/>
                    <a:pt x="1180" y="1"/>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8" name="Google Shape;3838;p80"/>
            <p:cNvSpPr/>
            <p:nvPr/>
          </p:nvSpPr>
          <p:spPr>
            <a:xfrm>
              <a:off x="-2358200" y="7501013"/>
              <a:ext cx="445325" cy="551425"/>
            </a:xfrm>
            <a:custGeom>
              <a:avLst/>
              <a:gdLst/>
              <a:ahLst/>
              <a:cxnLst/>
              <a:rect l="l" t="t" r="r" b="b"/>
              <a:pathLst>
                <a:path w="17813" h="22057" extrusionOk="0">
                  <a:moveTo>
                    <a:pt x="17296" y="0"/>
                  </a:moveTo>
                  <a:cubicBezTo>
                    <a:pt x="11795" y="2128"/>
                    <a:pt x="5989" y="3435"/>
                    <a:pt x="31" y="3678"/>
                  </a:cubicBezTo>
                  <a:cubicBezTo>
                    <a:pt x="1" y="7143"/>
                    <a:pt x="943" y="19818"/>
                    <a:pt x="1247" y="21308"/>
                  </a:cubicBezTo>
                  <a:cubicBezTo>
                    <a:pt x="1247" y="21308"/>
                    <a:pt x="2664" y="21729"/>
                    <a:pt x="4233" y="21729"/>
                  </a:cubicBezTo>
                  <a:cubicBezTo>
                    <a:pt x="5192" y="21729"/>
                    <a:pt x="6208" y="21572"/>
                    <a:pt x="6992" y="21065"/>
                  </a:cubicBezTo>
                  <a:cubicBezTo>
                    <a:pt x="6992" y="21065"/>
                    <a:pt x="7813" y="6323"/>
                    <a:pt x="7630" y="5563"/>
                  </a:cubicBezTo>
                  <a:lnTo>
                    <a:pt x="7630" y="5563"/>
                  </a:lnTo>
                  <a:cubicBezTo>
                    <a:pt x="7630" y="5563"/>
                    <a:pt x="8045" y="5602"/>
                    <a:pt x="8613" y="5602"/>
                  </a:cubicBezTo>
                  <a:cubicBezTo>
                    <a:pt x="9277" y="5602"/>
                    <a:pt x="10151" y="5549"/>
                    <a:pt x="10822" y="5320"/>
                  </a:cubicBezTo>
                  <a:cubicBezTo>
                    <a:pt x="10822" y="5320"/>
                    <a:pt x="10943" y="20457"/>
                    <a:pt x="11247" y="21399"/>
                  </a:cubicBezTo>
                  <a:cubicBezTo>
                    <a:pt x="11247" y="21399"/>
                    <a:pt x="12826" y="22057"/>
                    <a:pt x="14391" y="22057"/>
                  </a:cubicBezTo>
                  <a:cubicBezTo>
                    <a:pt x="15205" y="22057"/>
                    <a:pt x="16015" y="21879"/>
                    <a:pt x="16597" y="21338"/>
                  </a:cubicBezTo>
                  <a:cubicBezTo>
                    <a:pt x="16597" y="21338"/>
                    <a:pt x="17813" y="3891"/>
                    <a:pt x="17296"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39" name="Google Shape;3839;p80"/>
            <p:cNvSpPr/>
            <p:nvPr/>
          </p:nvSpPr>
          <p:spPr>
            <a:xfrm>
              <a:off x="-2357425" y="7427578"/>
              <a:ext cx="431650" cy="167400"/>
            </a:xfrm>
            <a:custGeom>
              <a:avLst/>
              <a:gdLst/>
              <a:ahLst/>
              <a:cxnLst/>
              <a:rect l="l" t="t" r="r" b="b"/>
              <a:pathLst>
                <a:path w="17266" h="6696" extrusionOk="0">
                  <a:moveTo>
                    <a:pt x="11113" y="1"/>
                  </a:moveTo>
                  <a:cubicBezTo>
                    <a:pt x="6259" y="1"/>
                    <a:pt x="244" y="343"/>
                    <a:pt x="244" y="343"/>
                  </a:cubicBezTo>
                  <a:cubicBezTo>
                    <a:pt x="244" y="343"/>
                    <a:pt x="61" y="3869"/>
                    <a:pt x="0" y="6695"/>
                  </a:cubicBezTo>
                  <a:cubicBezTo>
                    <a:pt x="5958" y="6452"/>
                    <a:pt x="11764" y="5145"/>
                    <a:pt x="17265" y="3017"/>
                  </a:cubicBezTo>
                  <a:cubicBezTo>
                    <a:pt x="17144" y="1984"/>
                    <a:pt x="17265" y="829"/>
                    <a:pt x="17113" y="586"/>
                  </a:cubicBezTo>
                  <a:cubicBezTo>
                    <a:pt x="16795" y="138"/>
                    <a:pt x="14187" y="1"/>
                    <a:pt x="11113"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0" name="Google Shape;3840;p80"/>
            <p:cNvSpPr/>
            <p:nvPr/>
          </p:nvSpPr>
          <p:spPr>
            <a:xfrm>
              <a:off x="-1973675" y="7481263"/>
              <a:ext cx="50925" cy="80575"/>
            </a:xfrm>
            <a:custGeom>
              <a:avLst/>
              <a:gdLst/>
              <a:ahLst/>
              <a:cxnLst/>
              <a:rect l="l" t="t" r="r" b="b"/>
              <a:pathLst>
                <a:path w="2037" h="3223" extrusionOk="0">
                  <a:moveTo>
                    <a:pt x="0" y="0"/>
                  </a:moveTo>
                  <a:cubicBezTo>
                    <a:pt x="456" y="1064"/>
                    <a:pt x="1186" y="2371"/>
                    <a:pt x="2037" y="3222"/>
                  </a:cubicBezTo>
                  <a:lnTo>
                    <a:pt x="0" y="0"/>
                  </a:ln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1" name="Google Shape;3841;p80"/>
            <p:cNvSpPr/>
            <p:nvPr/>
          </p:nvSpPr>
          <p:spPr>
            <a:xfrm>
              <a:off x="-1975700" y="7479713"/>
              <a:ext cx="58325" cy="85400"/>
            </a:xfrm>
            <a:custGeom>
              <a:avLst/>
              <a:gdLst/>
              <a:ahLst/>
              <a:cxnLst/>
              <a:rect l="l" t="t" r="r" b="b"/>
              <a:pathLst>
                <a:path w="2333" h="3416" extrusionOk="0">
                  <a:moveTo>
                    <a:pt x="86" y="0"/>
                  </a:moveTo>
                  <a:cubicBezTo>
                    <a:pt x="45" y="0"/>
                    <a:pt x="1" y="34"/>
                    <a:pt x="20" y="93"/>
                  </a:cubicBezTo>
                  <a:cubicBezTo>
                    <a:pt x="142" y="670"/>
                    <a:pt x="476" y="1248"/>
                    <a:pt x="780" y="1734"/>
                  </a:cubicBezTo>
                  <a:cubicBezTo>
                    <a:pt x="1115" y="2342"/>
                    <a:pt x="1510" y="2919"/>
                    <a:pt x="2027" y="3375"/>
                  </a:cubicBezTo>
                  <a:cubicBezTo>
                    <a:pt x="2062" y="3404"/>
                    <a:pt x="2099" y="3415"/>
                    <a:pt x="2133" y="3415"/>
                  </a:cubicBezTo>
                  <a:cubicBezTo>
                    <a:pt x="2247" y="3415"/>
                    <a:pt x="2333" y="3286"/>
                    <a:pt x="2239" y="3193"/>
                  </a:cubicBezTo>
                  <a:cubicBezTo>
                    <a:pt x="1783" y="2676"/>
                    <a:pt x="1388" y="2159"/>
                    <a:pt x="1023" y="1582"/>
                  </a:cubicBezTo>
                  <a:cubicBezTo>
                    <a:pt x="720" y="1096"/>
                    <a:pt x="507" y="518"/>
                    <a:pt x="142" y="32"/>
                  </a:cubicBezTo>
                  <a:cubicBezTo>
                    <a:pt x="131" y="10"/>
                    <a:pt x="109" y="0"/>
                    <a:pt x="86" y="0"/>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2" name="Google Shape;3842;p80"/>
            <p:cNvSpPr/>
            <p:nvPr/>
          </p:nvSpPr>
          <p:spPr>
            <a:xfrm>
              <a:off x="-2351350" y="7494163"/>
              <a:ext cx="36500" cy="61575"/>
            </a:xfrm>
            <a:custGeom>
              <a:avLst/>
              <a:gdLst/>
              <a:ahLst/>
              <a:cxnLst/>
              <a:rect l="l" t="t" r="r" b="b"/>
              <a:pathLst>
                <a:path w="1460" h="2463" extrusionOk="0">
                  <a:moveTo>
                    <a:pt x="1460" y="1"/>
                  </a:moveTo>
                  <a:lnTo>
                    <a:pt x="1" y="2463"/>
                  </a:lnTo>
                  <a:cubicBezTo>
                    <a:pt x="882" y="1916"/>
                    <a:pt x="1095" y="913"/>
                    <a:pt x="1460" y="1"/>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3" name="Google Shape;3843;p80"/>
            <p:cNvSpPr/>
            <p:nvPr/>
          </p:nvSpPr>
          <p:spPr>
            <a:xfrm>
              <a:off x="-2355425" y="7491663"/>
              <a:ext cx="43625" cy="66725"/>
            </a:xfrm>
            <a:custGeom>
              <a:avLst/>
              <a:gdLst/>
              <a:ahLst/>
              <a:cxnLst/>
              <a:rect l="l" t="t" r="r" b="b"/>
              <a:pathLst>
                <a:path w="1745" h="2669" extrusionOk="0">
                  <a:moveTo>
                    <a:pt x="1637" y="0"/>
                  </a:moveTo>
                  <a:cubicBezTo>
                    <a:pt x="1597" y="0"/>
                    <a:pt x="1557" y="15"/>
                    <a:pt x="1531" y="40"/>
                  </a:cubicBezTo>
                  <a:cubicBezTo>
                    <a:pt x="1258" y="405"/>
                    <a:pt x="1136" y="891"/>
                    <a:pt x="954" y="1317"/>
                  </a:cubicBezTo>
                  <a:cubicBezTo>
                    <a:pt x="771" y="1773"/>
                    <a:pt x="467" y="2137"/>
                    <a:pt x="103" y="2472"/>
                  </a:cubicBezTo>
                  <a:cubicBezTo>
                    <a:pt x="1" y="2548"/>
                    <a:pt x="70" y="2668"/>
                    <a:pt x="167" y="2668"/>
                  </a:cubicBezTo>
                  <a:cubicBezTo>
                    <a:pt x="186" y="2668"/>
                    <a:pt x="205" y="2664"/>
                    <a:pt x="224" y="2654"/>
                  </a:cubicBezTo>
                  <a:cubicBezTo>
                    <a:pt x="1106" y="2259"/>
                    <a:pt x="1623" y="982"/>
                    <a:pt x="1744" y="101"/>
                  </a:cubicBezTo>
                  <a:cubicBezTo>
                    <a:pt x="1744" y="30"/>
                    <a:pt x="1692" y="0"/>
                    <a:pt x="1637" y="0"/>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4" name="Google Shape;3844;p80"/>
            <p:cNvSpPr/>
            <p:nvPr/>
          </p:nvSpPr>
          <p:spPr>
            <a:xfrm>
              <a:off x="-2231275" y="7632463"/>
              <a:ext cx="189225" cy="8025"/>
            </a:xfrm>
            <a:custGeom>
              <a:avLst/>
              <a:gdLst/>
              <a:ahLst/>
              <a:cxnLst/>
              <a:rect l="l" t="t" r="r" b="b"/>
              <a:pathLst>
                <a:path w="7569" h="321" extrusionOk="0">
                  <a:moveTo>
                    <a:pt x="0" y="1"/>
                  </a:moveTo>
                  <a:lnTo>
                    <a:pt x="1134" y="46"/>
                  </a:lnTo>
                  <a:lnTo>
                    <a:pt x="1134" y="46"/>
                  </a:lnTo>
                  <a:cubicBezTo>
                    <a:pt x="752" y="26"/>
                    <a:pt x="373" y="10"/>
                    <a:pt x="0" y="1"/>
                  </a:cubicBezTo>
                  <a:close/>
                  <a:moveTo>
                    <a:pt x="1134" y="46"/>
                  </a:moveTo>
                  <a:cubicBezTo>
                    <a:pt x="2920" y="140"/>
                    <a:pt x="4796" y="320"/>
                    <a:pt x="6657" y="320"/>
                  </a:cubicBezTo>
                  <a:cubicBezTo>
                    <a:pt x="6961" y="320"/>
                    <a:pt x="7265" y="316"/>
                    <a:pt x="7569" y="305"/>
                  </a:cubicBezTo>
                  <a:lnTo>
                    <a:pt x="1134" y="46"/>
                  </a:ln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5" name="Google Shape;3845;p80"/>
            <p:cNvSpPr/>
            <p:nvPr/>
          </p:nvSpPr>
          <p:spPr>
            <a:xfrm>
              <a:off x="-2236600" y="7628663"/>
              <a:ext cx="200625" cy="18450"/>
            </a:xfrm>
            <a:custGeom>
              <a:avLst/>
              <a:gdLst/>
              <a:ahLst/>
              <a:cxnLst/>
              <a:rect l="l" t="t" r="r" b="b"/>
              <a:pathLst>
                <a:path w="8025" h="738" extrusionOk="0">
                  <a:moveTo>
                    <a:pt x="213" y="1"/>
                  </a:moveTo>
                  <a:cubicBezTo>
                    <a:pt x="0" y="1"/>
                    <a:pt x="0" y="335"/>
                    <a:pt x="213" y="335"/>
                  </a:cubicBezTo>
                  <a:cubicBezTo>
                    <a:pt x="2074" y="426"/>
                    <a:pt x="4003" y="737"/>
                    <a:pt x="5898" y="737"/>
                  </a:cubicBezTo>
                  <a:cubicBezTo>
                    <a:pt x="6541" y="737"/>
                    <a:pt x="7180" y="701"/>
                    <a:pt x="7812" y="609"/>
                  </a:cubicBezTo>
                  <a:cubicBezTo>
                    <a:pt x="8025" y="578"/>
                    <a:pt x="7964" y="305"/>
                    <a:pt x="7782" y="274"/>
                  </a:cubicBezTo>
                  <a:cubicBezTo>
                    <a:pt x="5289" y="31"/>
                    <a:pt x="2706" y="1"/>
                    <a:pt x="213" y="1"/>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6" name="Google Shape;3846;p80"/>
            <p:cNvSpPr/>
            <p:nvPr/>
          </p:nvSpPr>
          <p:spPr>
            <a:xfrm>
              <a:off x="-2155300" y="7465288"/>
              <a:ext cx="3825" cy="172525"/>
            </a:xfrm>
            <a:custGeom>
              <a:avLst/>
              <a:gdLst/>
              <a:ahLst/>
              <a:cxnLst/>
              <a:rect l="l" t="t" r="r" b="b"/>
              <a:pathLst>
                <a:path w="153" h="6901" extrusionOk="0">
                  <a:moveTo>
                    <a:pt x="31" y="1"/>
                  </a:moveTo>
                  <a:lnTo>
                    <a:pt x="31" y="1"/>
                  </a:lnTo>
                  <a:cubicBezTo>
                    <a:pt x="1" y="2311"/>
                    <a:pt x="31" y="4621"/>
                    <a:pt x="153" y="6901"/>
                  </a:cubicBezTo>
                  <a:lnTo>
                    <a:pt x="31" y="1"/>
                  </a:ln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7" name="Google Shape;3847;p80"/>
            <p:cNvSpPr/>
            <p:nvPr/>
          </p:nvSpPr>
          <p:spPr>
            <a:xfrm>
              <a:off x="-2162125" y="7461313"/>
              <a:ext cx="14450" cy="179350"/>
            </a:xfrm>
            <a:custGeom>
              <a:avLst/>
              <a:gdLst/>
              <a:ahLst/>
              <a:cxnLst/>
              <a:rect l="l" t="t" r="r" b="b"/>
              <a:pathLst>
                <a:path w="578" h="7174" extrusionOk="0">
                  <a:moveTo>
                    <a:pt x="304" y="0"/>
                  </a:moveTo>
                  <a:cubicBezTo>
                    <a:pt x="228" y="0"/>
                    <a:pt x="152" y="53"/>
                    <a:pt x="152" y="160"/>
                  </a:cubicBezTo>
                  <a:cubicBezTo>
                    <a:pt x="0" y="2409"/>
                    <a:pt x="61" y="4810"/>
                    <a:pt x="304" y="7060"/>
                  </a:cubicBezTo>
                  <a:cubicBezTo>
                    <a:pt x="319" y="7136"/>
                    <a:pt x="380" y="7174"/>
                    <a:pt x="437" y="7174"/>
                  </a:cubicBezTo>
                  <a:cubicBezTo>
                    <a:pt x="494" y="7174"/>
                    <a:pt x="547" y="7136"/>
                    <a:pt x="547" y="7060"/>
                  </a:cubicBezTo>
                  <a:cubicBezTo>
                    <a:pt x="578" y="4750"/>
                    <a:pt x="547" y="2440"/>
                    <a:pt x="456" y="160"/>
                  </a:cubicBezTo>
                  <a:cubicBezTo>
                    <a:pt x="456" y="53"/>
                    <a:pt x="380" y="0"/>
                    <a:pt x="304" y="0"/>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8" name="Google Shape;3848;p80"/>
            <p:cNvSpPr/>
            <p:nvPr/>
          </p:nvSpPr>
          <p:spPr>
            <a:xfrm>
              <a:off x="-2144425" y="7471838"/>
              <a:ext cx="65900" cy="169075"/>
            </a:xfrm>
            <a:custGeom>
              <a:avLst/>
              <a:gdLst/>
              <a:ahLst/>
              <a:cxnLst/>
              <a:rect l="l" t="t" r="r" b="b"/>
              <a:pathLst>
                <a:path w="2636" h="6763" extrusionOk="0">
                  <a:moveTo>
                    <a:pt x="1324" y="1"/>
                  </a:moveTo>
                  <a:cubicBezTo>
                    <a:pt x="1232" y="1"/>
                    <a:pt x="1146" y="62"/>
                    <a:pt x="1146" y="195"/>
                  </a:cubicBezTo>
                  <a:cubicBezTo>
                    <a:pt x="1146" y="1806"/>
                    <a:pt x="2271" y="5818"/>
                    <a:pt x="143" y="6487"/>
                  </a:cubicBezTo>
                  <a:cubicBezTo>
                    <a:pt x="0" y="6544"/>
                    <a:pt x="46" y="6763"/>
                    <a:pt x="178" y="6763"/>
                  </a:cubicBezTo>
                  <a:cubicBezTo>
                    <a:pt x="186" y="6763"/>
                    <a:pt x="195" y="6762"/>
                    <a:pt x="204" y="6760"/>
                  </a:cubicBezTo>
                  <a:cubicBezTo>
                    <a:pt x="2636" y="6213"/>
                    <a:pt x="1693" y="1867"/>
                    <a:pt x="1541" y="195"/>
                  </a:cubicBezTo>
                  <a:cubicBezTo>
                    <a:pt x="1526" y="70"/>
                    <a:pt x="1421" y="1"/>
                    <a:pt x="1324" y="1"/>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49" name="Google Shape;3849;p80"/>
            <p:cNvSpPr/>
            <p:nvPr/>
          </p:nvSpPr>
          <p:spPr>
            <a:xfrm>
              <a:off x="-2468375" y="7518088"/>
              <a:ext cx="164925" cy="55900"/>
            </a:xfrm>
            <a:custGeom>
              <a:avLst/>
              <a:gdLst/>
              <a:ahLst/>
              <a:cxnLst/>
              <a:rect l="l" t="t" r="r" b="b"/>
              <a:pathLst>
                <a:path w="6597" h="2236" extrusionOk="0">
                  <a:moveTo>
                    <a:pt x="3774" y="1"/>
                  </a:moveTo>
                  <a:cubicBezTo>
                    <a:pt x="3590" y="1"/>
                    <a:pt x="3396" y="15"/>
                    <a:pt x="3192" y="47"/>
                  </a:cubicBezTo>
                  <a:cubicBezTo>
                    <a:pt x="821" y="412"/>
                    <a:pt x="1" y="2235"/>
                    <a:pt x="1" y="2235"/>
                  </a:cubicBezTo>
                  <a:lnTo>
                    <a:pt x="1156" y="1992"/>
                  </a:lnTo>
                  <a:cubicBezTo>
                    <a:pt x="1156" y="1992"/>
                    <a:pt x="1612" y="1080"/>
                    <a:pt x="3496" y="898"/>
                  </a:cubicBezTo>
                  <a:cubicBezTo>
                    <a:pt x="3633" y="886"/>
                    <a:pt x="3764" y="880"/>
                    <a:pt x="3888" y="880"/>
                  </a:cubicBezTo>
                  <a:cubicBezTo>
                    <a:pt x="5283" y="880"/>
                    <a:pt x="5897" y="1597"/>
                    <a:pt x="5897" y="1597"/>
                  </a:cubicBezTo>
                  <a:lnTo>
                    <a:pt x="6596" y="1597"/>
                  </a:lnTo>
                  <a:cubicBezTo>
                    <a:pt x="6596" y="1597"/>
                    <a:pt x="5710" y="1"/>
                    <a:pt x="3774" y="1"/>
                  </a:cubicBezTo>
                  <a:close/>
                </a:path>
              </a:pathLst>
            </a:custGeom>
            <a:solidFill>
              <a:srgbClr val="4FC1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0" name="Google Shape;3850;p80"/>
            <p:cNvSpPr/>
            <p:nvPr/>
          </p:nvSpPr>
          <p:spPr>
            <a:xfrm>
              <a:off x="-2420500" y="7163613"/>
              <a:ext cx="114775" cy="443100"/>
            </a:xfrm>
            <a:custGeom>
              <a:avLst/>
              <a:gdLst/>
              <a:ahLst/>
              <a:cxnLst/>
              <a:rect l="l" t="t" r="r" b="b"/>
              <a:pathLst>
                <a:path w="4591" h="17724" extrusionOk="0">
                  <a:moveTo>
                    <a:pt x="183" y="1"/>
                  </a:moveTo>
                  <a:cubicBezTo>
                    <a:pt x="92" y="943"/>
                    <a:pt x="1" y="2037"/>
                    <a:pt x="1" y="3284"/>
                  </a:cubicBezTo>
                  <a:cubicBezTo>
                    <a:pt x="1" y="3314"/>
                    <a:pt x="92" y="15351"/>
                    <a:pt x="92" y="15351"/>
                  </a:cubicBezTo>
                  <a:cubicBezTo>
                    <a:pt x="92" y="15351"/>
                    <a:pt x="1" y="17387"/>
                    <a:pt x="487" y="17569"/>
                  </a:cubicBezTo>
                  <a:cubicBezTo>
                    <a:pt x="511" y="17579"/>
                    <a:pt x="534" y="17584"/>
                    <a:pt x="556" y="17584"/>
                  </a:cubicBezTo>
                  <a:cubicBezTo>
                    <a:pt x="958" y="17584"/>
                    <a:pt x="1095" y="16110"/>
                    <a:pt x="1095" y="16110"/>
                  </a:cubicBezTo>
                  <a:cubicBezTo>
                    <a:pt x="1095" y="16110"/>
                    <a:pt x="1271" y="17723"/>
                    <a:pt x="1738" y="17723"/>
                  </a:cubicBezTo>
                  <a:cubicBezTo>
                    <a:pt x="1746" y="17723"/>
                    <a:pt x="1755" y="17723"/>
                    <a:pt x="1763" y="17721"/>
                  </a:cubicBezTo>
                  <a:cubicBezTo>
                    <a:pt x="2250" y="17630"/>
                    <a:pt x="2067" y="16020"/>
                    <a:pt x="2067" y="16019"/>
                  </a:cubicBezTo>
                  <a:lnTo>
                    <a:pt x="2067" y="16019"/>
                  </a:lnTo>
                  <a:cubicBezTo>
                    <a:pt x="2068" y="16020"/>
                    <a:pt x="2298" y="17454"/>
                    <a:pt x="2759" y="17454"/>
                  </a:cubicBezTo>
                  <a:cubicBezTo>
                    <a:pt x="2800" y="17454"/>
                    <a:pt x="2843" y="17442"/>
                    <a:pt x="2888" y="17417"/>
                  </a:cubicBezTo>
                  <a:cubicBezTo>
                    <a:pt x="3435" y="17144"/>
                    <a:pt x="2979" y="15108"/>
                    <a:pt x="2979" y="15107"/>
                  </a:cubicBezTo>
                  <a:lnTo>
                    <a:pt x="2979" y="15107"/>
                  </a:lnTo>
                  <a:cubicBezTo>
                    <a:pt x="2979" y="15107"/>
                    <a:pt x="3297" y="15252"/>
                    <a:pt x="3644" y="15252"/>
                  </a:cubicBezTo>
                  <a:cubicBezTo>
                    <a:pt x="3800" y="15252"/>
                    <a:pt x="3962" y="15223"/>
                    <a:pt x="4104" y="15138"/>
                  </a:cubicBezTo>
                  <a:cubicBezTo>
                    <a:pt x="4590" y="14864"/>
                    <a:pt x="3192" y="13588"/>
                    <a:pt x="3192" y="13588"/>
                  </a:cubicBezTo>
                  <a:lnTo>
                    <a:pt x="3648" y="7174"/>
                  </a:lnTo>
                  <a:cubicBezTo>
                    <a:pt x="3618" y="7174"/>
                    <a:pt x="3496" y="3040"/>
                    <a:pt x="3952" y="943"/>
                  </a:cubicBezTo>
                  <a:cubicBezTo>
                    <a:pt x="3367" y="412"/>
                    <a:pt x="2867" y="332"/>
                    <a:pt x="2352" y="332"/>
                  </a:cubicBezTo>
                  <a:cubicBezTo>
                    <a:pt x="2129" y="332"/>
                    <a:pt x="1904" y="347"/>
                    <a:pt x="1669" y="347"/>
                  </a:cubicBezTo>
                  <a:cubicBezTo>
                    <a:pt x="1229" y="347"/>
                    <a:pt x="751" y="296"/>
                    <a:pt x="183" y="1"/>
                  </a:cubicBezTo>
                  <a:close/>
                </a:path>
              </a:pathLst>
            </a:custGeom>
            <a:solidFill>
              <a:srgbClr val="8E534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1" name="Google Shape;3851;p80"/>
            <p:cNvSpPr/>
            <p:nvPr/>
          </p:nvSpPr>
          <p:spPr>
            <a:xfrm>
              <a:off x="-2339200" y="7239897"/>
              <a:ext cx="409625" cy="231300"/>
            </a:xfrm>
            <a:custGeom>
              <a:avLst/>
              <a:gdLst/>
              <a:ahLst/>
              <a:cxnLst/>
              <a:rect l="l" t="t" r="r" b="b"/>
              <a:pathLst>
                <a:path w="16385" h="9252" extrusionOk="0">
                  <a:moveTo>
                    <a:pt x="183" y="1"/>
                  </a:moveTo>
                  <a:lnTo>
                    <a:pt x="1" y="8420"/>
                  </a:lnTo>
                  <a:cubicBezTo>
                    <a:pt x="1" y="8420"/>
                    <a:pt x="3756" y="9252"/>
                    <a:pt x="8387" y="9252"/>
                  </a:cubicBezTo>
                  <a:cubicBezTo>
                    <a:pt x="10947" y="9252"/>
                    <a:pt x="13776" y="8997"/>
                    <a:pt x="16384" y="8207"/>
                  </a:cubicBezTo>
                  <a:lnTo>
                    <a:pt x="16354" y="7660"/>
                  </a:lnTo>
                  <a:cubicBezTo>
                    <a:pt x="10518" y="6627"/>
                    <a:pt x="4895" y="3770"/>
                    <a:pt x="183"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2" name="Google Shape;3852;p80"/>
            <p:cNvSpPr/>
            <p:nvPr/>
          </p:nvSpPr>
          <p:spPr>
            <a:xfrm>
              <a:off x="-2422025" y="6957213"/>
              <a:ext cx="574500" cy="476200"/>
            </a:xfrm>
            <a:custGeom>
              <a:avLst/>
              <a:gdLst/>
              <a:ahLst/>
              <a:cxnLst/>
              <a:rect l="l" t="t" r="r" b="b"/>
              <a:pathLst>
                <a:path w="22980" h="19048" extrusionOk="0">
                  <a:moveTo>
                    <a:pt x="11889" y="0"/>
                  </a:moveTo>
                  <a:cubicBezTo>
                    <a:pt x="8530" y="0"/>
                    <a:pt x="7022" y="901"/>
                    <a:pt x="7022" y="901"/>
                  </a:cubicBezTo>
                  <a:cubicBezTo>
                    <a:pt x="7022" y="901"/>
                    <a:pt x="3344" y="1327"/>
                    <a:pt x="1673" y="4062"/>
                  </a:cubicBezTo>
                  <a:cubicBezTo>
                    <a:pt x="1" y="6767"/>
                    <a:pt x="62" y="8956"/>
                    <a:pt x="62" y="8956"/>
                  </a:cubicBezTo>
                  <a:cubicBezTo>
                    <a:pt x="62" y="8956"/>
                    <a:pt x="1095" y="9777"/>
                    <a:pt x="3283" y="9929"/>
                  </a:cubicBezTo>
                  <a:lnTo>
                    <a:pt x="3527" y="9929"/>
                  </a:lnTo>
                  <a:lnTo>
                    <a:pt x="3496" y="11388"/>
                  </a:lnTo>
                  <a:cubicBezTo>
                    <a:pt x="8208" y="15157"/>
                    <a:pt x="13831" y="18014"/>
                    <a:pt x="19667" y="19047"/>
                  </a:cubicBezTo>
                  <a:lnTo>
                    <a:pt x="19150" y="9837"/>
                  </a:lnTo>
                  <a:cubicBezTo>
                    <a:pt x="19150" y="9837"/>
                    <a:pt x="21247" y="9381"/>
                    <a:pt x="22980" y="7284"/>
                  </a:cubicBezTo>
                  <a:cubicBezTo>
                    <a:pt x="22980" y="7284"/>
                    <a:pt x="20913" y="1083"/>
                    <a:pt x="15229" y="263"/>
                  </a:cubicBezTo>
                  <a:cubicBezTo>
                    <a:pt x="13959" y="74"/>
                    <a:pt x="12848" y="0"/>
                    <a:pt x="11889" y="0"/>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3" name="Google Shape;3853;p80"/>
            <p:cNvSpPr/>
            <p:nvPr/>
          </p:nvSpPr>
          <p:spPr>
            <a:xfrm>
              <a:off x="-2257850" y="6860425"/>
              <a:ext cx="209714" cy="108501"/>
            </a:xfrm>
            <a:custGeom>
              <a:avLst/>
              <a:gdLst/>
              <a:ahLst/>
              <a:cxnLst/>
              <a:rect l="l" t="t" r="r" b="b"/>
              <a:pathLst>
                <a:path w="8512" h="4074" extrusionOk="0">
                  <a:moveTo>
                    <a:pt x="8511" y="1"/>
                  </a:moveTo>
                  <a:lnTo>
                    <a:pt x="1" y="305"/>
                  </a:lnTo>
                  <a:cubicBezTo>
                    <a:pt x="1" y="305"/>
                    <a:pt x="761" y="2889"/>
                    <a:pt x="1034" y="4074"/>
                  </a:cubicBezTo>
                  <a:cubicBezTo>
                    <a:pt x="3253" y="3101"/>
                    <a:pt x="5654" y="2402"/>
                    <a:pt x="8055" y="2129"/>
                  </a:cubicBezTo>
                  <a:cubicBezTo>
                    <a:pt x="8177" y="1308"/>
                    <a:pt x="8299" y="609"/>
                    <a:pt x="8511" y="1"/>
                  </a:cubicBezTo>
                  <a:close/>
                </a:path>
              </a:pathLst>
            </a:custGeom>
            <a:solidFill>
              <a:srgbClr val="723A3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4" name="Google Shape;3854;p80"/>
            <p:cNvSpPr/>
            <p:nvPr/>
          </p:nvSpPr>
          <p:spPr>
            <a:xfrm>
              <a:off x="-2248000" y="6913613"/>
              <a:ext cx="216000" cy="132275"/>
            </a:xfrm>
            <a:custGeom>
              <a:avLst/>
              <a:gdLst/>
              <a:ahLst/>
              <a:cxnLst/>
              <a:rect l="l" t="t" r="r" b="b"/>
              <a:pathLst>
                <a:path w="8640" h="5291" extrusionOk="0">
                  <a:moveTo>
                    <a:pt x="7569" y="1"/>
                  </a:moveTo>
                  <a:cubicBezTo>
                    <a:pt x="5137" y="274"/>
                    <a:pt x="2736" y="973"/>
                    <a:pt x="517" y="1946"/>
                  </a:cubicBezTo>
                  <a:cubicBezTo>
                    <a:pt x="608" y="2250"/>
                    <a:pt x="639" y="2463"/>
                    <a:pt x="639" y="2493"/>
                  </a:cubicBezTo>
                  <a:lnTo>
                    <a:pt x="608" y="2493"/>
                  </a:lnTo>
                  <a:cubicBezTo>
                    <a:pt x="608" y="2493"/>
                    <a:pt x="548" y="2484"/>
                    <a:pt x="465" y="2484"/>
                  </a:cubicBezTo>
                  <a:cubicBezTo>
                    <a:pt x="285" y="2484"/>
                    <a:pt x="0" y="2527"/>
                    <a:pt x="0" y="2797"/>
                  </a:cubicBezTo>
                  <a:cubicBezTo>
                    <a:pt x="0" y="3223"/>
                    <a:pt x="2250" y="4621"/>
                    <a:pt x="3769" y="5198"/>
                  </a:cubicBezTo>
                  <a:cubicBezTo>
                    <a:pt x="3929" y="5262"/>
                    <a:pt x="4099" y="5291"/>
                    <a:pt x="4278" y="5291"/>
                  </a:cubicBezTo>
                  <a:cubicBezTo>
                    <a:pt x="5807" y="5291"/>
                    <a:pt x="7924" y="3173"/>
                    <a:pt x="8359" y="2493"/>
                  </a:cubicBezTo>
                  <a:cubicBezTo>
                    <a:pt x="8639" y="2033"/>
                    <a:pt x="8208" y="1941"/>
                    <a:pt x="7828" y="1941"/>
                  </a:cubicBezTo>
                  <a:cubicBezTo>
                    <a:pt x="7632" y="1941"/>
                    <a:pt x="7449" y="1966"/>
                    <a:pt x="7387" y="1976"/>
                  </a:cubicBezTo>
                  <a:cubicBezTo>
                    <a:pt x="7447" y="1247"/>
                    <a:pt x="7478" y="578"/>
                    <a:pt x="7569" y="1"/>
                  </a:cubicBezTo>
                  <a:close/>
                </a:path>
              </a:pathLst>
            </a:custGeom>
            <a:solidFill>
              <a:srgbClr val="8E534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5" name="Google Shape;3855;p80"/>
            <p:cNvSpPr/>
            <p:nvPr/>
          </p:nvSpPr>
          <p:spPr>
            <a:xfrm>
              <a:off x="-2536000" y="6666788"/>
              <a:ext cx="111725" cy="70600"/>
            </a:xfrm>
            <a:custGeom>
              <a:avLst/>
              <a:gdLst/>
              <a:ahLst/>
              <a:cxnLst/>
              <a:rect l="l" t="t" r="r" b="b"/>
              <a:pathLst>
                <a:path w="4469" h="2824" extrusionOk="0">
                  <a:moveTo>
                    <a:pt x="2434" y="0"/>
                  </a:moveTo>
                  <a:cubicBezTo>
                    <a:pt x="1576" y="0"/>
                    <a:pt x="719" y="254"/>
                    <a:pt x="0" y="755"/>
                  </a:cubicBezTo>
                  <a:cubicBezTo>
                    <a:pt x="160" y="1807"/>
                    <a:pt x="1008" y="2824"/>
                    <a:pt x="2621" y="2824"/>
                  </a:cubicBezTo>
                  <a:cubicBezTo>
                    <a:pt x="3153" y="2824"/>
                    <a:pt x="3768" y="2713"/>
                    <a:pt x="4469" y="2457"/>
                  </a:cubicBezTo>
                  <a:lnTo>
                    <a:pt x="4469" y="512"/>
                  </a:lnTo>
                  <a:cubicBezTo>
                    <a:pt x="3839" y="170"/>
                    <a:pt x="3136" y="0"/>
                    <a:pt x="2434" y="0"/>
                  </a:cubicBezTo>
                  <a:close/>
                </a:path>
              </a:pathLst>
            </a:custGeom>
            <a:solidFill>
              <a:srgbClr val="8E534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6" name="Google Shape;3856;p80"/>
            <p:cNvSpPr/>
            <p:nvPr/>
          </p:nvSpPr>
          <p:spPr>
            <a:xfrm>
              <a:off x="-2539050" y="6627733"/>
              <a:ext cx="114775" cy="58925"/>
            </a:xfrm>
            <a:custGeom>
              <a:avLst/>
              <a:gdLst/>
              <a:ahLst/>
              <a:cxnLst/>
              <a:rect l="l" t="t" r="r" b="b"/>
              <a:pathLst>
                <a:path w="4591" h="2357" extrusionOk="0">
                  <a:moveTo>
                    <a:pt x="2384" y="1"/>
                  </a:moveTo>
                  <a:cubicBezTo>
                    <a:pt x="1927" y="1"/>
                    <a:pt x="1435" y="102"/>
                    <a:pt x="943" y="381"/>
                  </a:cubicBezTo>
                  <a:cubicBezTo>
                    <a:pt x="274" y="776"/>
                    <a:pt x="1" y="1567"/>
                    <a:pt x="122" y="2357"/>
                  </a:cubicBezTo>
                  <a:cubicBezTo>
                    <a:pt x="841" y="1856"/>
                    <a:pt x="1698" y="1602"/>
                    <a:pt x="2556" y="1602"/>
                  </a:cubicBezTo>
                  <a:cubicBezTo>
                    <a:pt x="3258" y="1602"/>
                    <a:pt x="3961" y="1772"/>
                    <a:pt x="4591" y="2114"/>
                  </a:cubicBezTo>
                  <a:lnTo>
                    <a:pt x="4591" y="746"/>
                  </a:lnTo>
                  <a:cubicBezTo>
                    <a:pt x="4591" y="746"/>
                    <a:pt x="3618" y="1"/>
                    <a:pt x="2384" y="1"/>
                  </a:cubicBezTo>
                  <a:close/>
                </a:path>
              </a:pathLst>
            </a:custGeom>
            <a:solidFill>
              <a:srgbClr val="723A3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7" name="Google Shape;3857;p80"/>
            <p:cNvSpPr/>
            <p:nvPr/>
          </p:nvSpPr>
          <p:spPr>
            <a:xfrm>
              <a:off x="-2502575" y="6669788"/>
              <a:ext cx="69175" cy="58625"/>
            </a:xfrm>
            <a:custGeom>
              <a:avLst/>
              <a:gdLst/>
              <a:ahLst/>
              <a:cxnLst/>
              <a:rect l="l" t="t" r="r" b="b"/>
              <a:pathLst>
                <a:path w="2767" h="2345" extrusionOk="0">
                  <a:moveTo>
                    <a:pt x="1177" y="0"/>
                  </a:moveTo>
                  <a:cubicBezTo>
                    <a:pt x="782" y="0"/>
                    <a:pt x="374" y="90"/>
                    <a:pt x="31" y="179"/>
                  </a:cubicBezTo>
                  <a:cubicBezTo>
                    <a:pt x="1" y="179"/>
                    <a:pt x="1" y="209"/>
                    <a:pt x="31" y="209"/>
                  </a:cubicBezTo>
                  <a:cubicBezTo>
                    <a:pt x="62" y="211"/>
                    <a:pt x="93" y="211"/>
                    <a:pt x="124" y="211"/>
                  </a:cubicBezTo>
                  <a:cubicBezTo>
                    <a:pt x="460" y="211"/>
                    <a:pt x="844" y="145"/>
                    <a:pt x="1208" y="145"/>
                  </a:cubicBezTo>
                  <a:cubicBezTo>
                    <a:pt x="1625" y="145"/>
                    <a:pt x="2016" y="232"/>
                    <a:pt x="2280" y="605"/>
                  </a:cubicBezTo>
                  <a:cubicBezTo>
                    <a:pt x="2615" y="1091"/>
                    <a:pt x="2554" y="1729"/>
                    <a:pt x="2584" y="2276"/>
                  </a:cubicBezTo>
                  <a:cubicBezTo>
                    <a:pt x="2584" y="2322"/>
                    <a:pt x="2622" y="2345"/>
                    <a:pt x="2660" y="2345"/>
                  </a:cubicBezTo>
                  <a:cubicBezTo>
                    <a:pt x="2698" y="2345"/>
                    <a:pt x="2736" y="2322"/>
                    <a:pt x="2736" y="2276"/>
                  </a:cubicBezTo>
                  <a:cubicBezTo>
                    <a:pt x="2767" y="1638"/>
                    <a:pt x="2767" y="848"/>
                    <a:pt x="2280" y="392"/>
                  </a:cubicBezTo>
                  <a:cubicBezTo>
                    <a:pt x="1986" y="97"/>
                    <a:pt x="1588" y="0"/>
                    <a:pt x="1177" y="0"/>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8" name="Google Shape;3858;p80"/>
            <p:cNvSpPr/>
            <p:nvPr/>
          </p:nvSpPr>
          <p:spPr>
            <a:xfrm>
              <a:off x="-2473700" y="6686163"/>
              <a:ext cx="40725" cy="24325"/>
            </a:xfrm>
            <a:custGeom>
              <a:avLst/>
              <a:gdLst/>
              <a:ahLst/>
              <a:cxnLst/>
              <a:rect l="l" t="t" r="r" b="b"/>
              <a:pathLst>
                <a:path w="1629" h="973" extrusionOk="0">
                  <a:moveTo>
                    <a:pt x="566" y="0"/>
                  </a:moveTo>
                  <a:cubicBezTo>
                    <a:pt x="401" y="0"/>
                    <a:pt x="230" y="58"/>
                    <a:pt x="62" y="193"/>
                  </a:cubicBezTo>
                  <a:cubicBezTo>
                    <a:pt x="1" y="254"/>
                    <a:pt x="62" y="314"/>
                    <a:pt x="122" y="314"/>
                  </a:cubicBezTo>
                  <a:cubicBezTo>
                    <a:pt x="283" y="241"/>
                    <a:pt x="430" y="196"/>
                    <a:pt x="569" y="196"/>
                  </a:cubicBezTo>
                  <a:cubicBezTo>
                    <a:pt x="720" y="196"/>
                    <a:pt x="862" y="249"/>
                    <a:pt x="1004" y="375"/>
                  </a:cubicBezTo>
                  <a:cubicBezTo>
                    <a:pt x="1186" y="527"/>
                    <a:pt x="1308" y="770"/>
                    <a:pt x="1460" y="953"/>
                  </a:cubicBezTo>
                  <a:cubicBezTo>
                    <a:pt x="1474" y="966"/>
                    <a:pt x="1490" y="972"/>
                    <a:pt x="1507" y="972"/>
                  </a:cubicBezTo>
                  <a:cubicBezTo>
                    <a:pt x="1566" y="972"/>
                    <a:pt x="1628" y="902"/>
                    <a:pt x="1581" y="831"/>
                  </a:cubicBezTo>
                  <a:cubicBezTo>
                    <a:pt x="1384" y="392"/>
                    <a:pt x="996" y="0"/>
                    <a:pt x="566" y="0"/>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59" name="Google Shape;3859;p80"/>
            <p:cNvSpPr/>
            <p:nvPr/>
          </p:nvSpPr>
          <p:spPr>
            <a:xfrm>
              <a:off x="-1918200" y="6666788"/>
              <a:ext cx="111725" cy="70600"/>
            </a:xfrm>
            <a:custGeom>
              <a:avLst/>
              <a:gdLst/>
              <a:ahLst/>
              <a:cxnLst/>
              <a:rect l="l" t="t" r="r" b="b"/>
              <a:pathLst>
                <a:path w="4469" h="2824" extrusionOk="0">
                  <a:moveTo>
                    <a:pt x="2035" y="0"/>
                  </a:moveTo>
                  <a:cubicBezTo>
                    <a:pt x="1332" y="0"/>
                    <a:pt x="629" y="170"/>
                    <a:pt x="0" y="512"/>
                  </a:cubicBezTo>
                  <a:lnTo>
                    <a:pt x="0" y="2457"/>
                  </a:lnTo>
                  <a:cubicBezTo>
                    <a:pt x="701" y="2713"/>
                    <a:pt x="1316" y="2824"/>
                    <a:pt x="1847" y="2824"/>
                  </a:cubicBezTo>
                  <a:cubicBezTo>
                    <a:pt x="3460" y="2824"/>
                    <a:pt x="4308" y="1807"/>
                    <a:pt x="4468" y="755"/>
                  </a:cubicBezTo>
                  <a:cubicBezTo>
                    <a:pt x="3749" y="254"/>
                    <a:pt x="2893" y="0"/>
                    <a:pt x="2035" y="0"/>
                  </a:cubicBezTo>
                  <a:close/>
                </a:path>
              </a:pathLst>
            </a:custGeom>
            <a:solidFill>
              <a:srgbClr val="8E534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0" name="Google Shape;3860;p80"/>
            <p:cNvSpPr/>
            <p:nvPr/>
          </p:nvSpPr>
          <p:spPr>
            <a:xfrm>
              <a:off x="-1918200" y="6627733"/>
              <a:ext cx="114750" cy="58925"/>
            </a:xfrm>
            <a:custGeom>
              <a:avLst/>
              <a:gdLst/>
              <a:ahLst/>
              <a:cxnLst/>
              <a:rect l="l" t="t" r="r" b="b"/>
              <a:pathLst>
                <a:path w="4590" h="2357" extrusionOk="0">
                  <a:moveTo>
                    <a:pt x="2207" y="1"/>
                  </a:moveTo>
                  <a:cubicBezTo>
                    <a:pt x="972" y="1"/>
                    <a:pt x="0" y="746"/>
                    <a:pt x="0" y="746"/>
                  </a:cubicBezTo>
                  <a:lnTo>
                    <a:pt x="0" y="2114"/>
                  </a:lnTo>
                  <a:cubicBezTo>
                    <a:pt x="629" y="1772"/>
                    <a:pt x="1332" y="1602"/>
                    <a:pt x="2035" y="1602"/>
                  </a:cubicBezTo>
                  <a:cubicBezTo>
                    <a:pt x="2893" y="1602"/>
                    <a:pt x="3749" y="1856"/>
                    <a:pt x="4468" y="2357"/>
                  </a:cubicBezTo>
                  <a:cubicBezTo>
                    <a:pt x="4590" y="1567"/>
                    <a:pt x="4316" y="776"/>
                    <a:pt x="3648" y="381"/>
                  </a:cubicBezTo>
                  <a:cubicBezTo>
                    <a:pt x="3155" y="102"/>
                    <a:pt x="2663" y="1"/>
                    <a:pt x="2207" y="1"/>
                  </a:cubicBezTo>
                  <a:close/>
                </a:path>
              </a:pathLst>
            </a:custGeom>
            <a:solidFill>
              <a:srgbClr val="723A3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1" name="Google Shape;3861;p80"/>
            <p:cNvSpPr/>
            <p:nvPr/>
          </p:nvSpPr>
          <p:spPr>
            <a:xfrm>
              <a:off x="-1909100" y="6669788"/>
              <a:ext cx="69175" cy="58625"/>
            </a:xfrm>
            <a:custGeom>
              <a:avLst/>
              <a:gdLst/>
              <a:ahLst/>
              <a:cxnLst/>
              <a:rect l="l" t="t" r="r" b="b"/>
              <a:pathLst>
                <a:path w="2767" h="2345" extrusionOk="0">
                  <a:moveTo>
                    <a:pt x="1591" y="0"/>
                  </a:moveTo>
                  <a:cubicBezTo>
                    <a:pt x="1179" y="0"/>
                    <a:pt x="782" y="97"/>
                    <a:pt x="487" y="392"/>
                  </a:cubicBezTo>
                  <a:cubicBezTo>
                    <a:pt x="1" y="878"/>
                    <a:pt x="1" y="1638"/>
                    <a:pt x="31" y="2276"/>
                  </a:cubicBezTo>
                  <a:cubicBezTo>
                    <a:pt x="31" y="2322"/>
                    <a:pt x="69" y="2345"/>
                    <a:pt x="107" y="2345"/>
                  </a:cubicBezTo>
                  <a:cubicBezTo>
                    <a:pt x="145" y="2345"/>
                    <a:pt x="183" y="2322"/>
                    <a:pt x="183" y="2276"/>
                  </a:cubicBezTo>
                  <a:cubicBezTo>
                    <a:pt x="214" y="1729"/>
                    <a:pt x="153" y="1091"/>
                    <a:pt x="487" y="605"/>
                  </a:cubicBezTo>
                  <a:cubicBezTo>
                    <a:pt x="746" y="225"/>
                    <a:pt x="1125" y="133"/>
                    <a:pt x="1532" y="133"/>
                  </a:cubicBezTo>
                  <a:cubicBezTo>
                    <a:pt x="1907" y="133"/>
                    <a:pt x="2305" y="211"/>
                    <a:pt x="2651" y="211"/>
                  </a:cubicBezTo>
                  <a:cubicBezTo>
                    <a:pt x="2680" y="211"/>
                    <a:pt x="2708" y="211"/>
                    <a:pt x="2736" y="209"/>
                  </a:cubicBezTo>
                  <a:cubicBezTo>
                    <a:pt x="2767" y="209"/>
                    <a:pt x="2767" y="179"/>
                    <a:pt x="2736" y="179"/>
                  </a:cubicBezTo>
                  <a:cubicBezTo>
                    <a:pt x="2394" y="90"/>
                    <a:pt x="1986" y="0"/>
                    <a:pt x="1591" y="0"/>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2" name="Google Shape;3862;p80"/>
            <p:cNvSpPr/>
            <p:nvPr/>
          </p:nvSpPr>
          <p:spPr>
            <a:xfrm>
              <a:off x="-1909500" y="6686163"/>
              <a:ext cx="40700" cy="24325"/>
            </a:xfrm>
            <a:custGeom>
              <a:avLst/>
              <a:gdLst/>
              <a:ahLst/>
              <a:cxnLst/>
              <a:rect l="l" t="t" r="r" b="b"/>
              <a:pathLst>
                <a:path w="1628" h="973" extrusionOk="0">
                  <a:moveTo>
                    <a:pt x="1063" y="0"/>
                  </a:moveTo>
                  <a:cubicBezTo>
                    <a:pt x="633" y="0"/>
                    <a:pt x="245" y="392"/>
                    <a:pt x="47" y="831"/>
                  </a:cubicBezTo>
                  <a:cubicBezTo>
                    <a:pt x="0" y="902"/>
                    <a:pt x="62" y="972"/>
                    <a:pt x="121" y="972"/>
                  </a:cubicBezTo>
                  <a:cubicBezTo>
                    <a:pt x="138" y="972"/>
                    <a:pt x="155" y="966"/>
                    <a:pt x="169" y="953"/>
                  </a:cubicBezTo>
                  <a:cubicBezTo>
                    <a:pt x="321" y="770"/>
                    <a:pt x="442" y="558"/>
                    <a:pt x="625" y="375"/>
                  </a:cubicBezTo>
                  <a:cubicBezTo>
                    <a:pt x="767" y="249"/>
                    <a:pt x="909" y="196"/>
                    <a:pt x="1060" y="196"/>
                  </a:cubicBezTo>
                  <a:cubicBezTo>
                    <a:pt x="1199" y="196"/>
                    <a:pt x="1346" y="241"/>
                    <a:pt x="1506" y="314"/>
                  </a:cubicBezTo>
                  <a:cubicBezTo>
                    <a:pt x="1567" y="314"/>
                    <a:pt x="1628" y="254"/>
                    <a:pt x="1567" y="193"/>
                  </a:cubicBezTo>
                  <a:cubicBezTo>
                    <a:pt x="1398" y="58"/>
                    <a:pt x="1227" y="0"/>
                    <a:pt x="1063" y="0"/>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3" name="Google Shape;3863;p80"/>
            <p:cNvSpPr/>
            <p:nvPr/>
          </p:nvSpPr>
          <p:spPr>
            <a:xfrm>
              <a:off x="-2436575" y="6371738"/>
              <a:ext cx="540425" cy="509925"/>
            </a:xfrm>
            <a:custGeom>
              <a:avLst/>
              <a:gdLst/>
              <a:ahLst/>
              <a:cxnLst/>
              <a:rect l="l" t="t" r="r" b="b"/>
              <a:pathLst>
                <a:path w="21617" h="20397" extrusionOk="0">
                  <a:moveTo>
                    <a:pt x="8142" y="0"/>
                  </a:moveTo>
                  <a:cubicBezTo>
                    <a:pt x="3906" y="0"/>
                    <a:pt x="1" y="2158"/>
                    <a:pt x="188" y="10247"/>
                  </a:cubicBezTo>
                  <a:cubicBezTo>
                    <a:pt x="188" y="10247"/>
                    <a:pt x="96" y="14046"/>
                    <a:pt x="1008" y="15961"/>
                  </a:cubicBezTo>
                  <a:cubicBezTo>
                    <a:pt x="1920" y="17846"/>
                    <a:pt x="4990" y="19943"/>
                    <a:pt x="9094" y="20338"/>
                  </a:cubicBezTo>
                  <a:cubicBezTo>
                    <a:pt x="9534" y="20377"/>
                    <a:pt x="9990" y="20397"/>
                    <a:pt x="10454" y="20397"/>
                  </a:cubicBezTo>
                  <a:cubicBezTo>
                    <a:pt x="14317" y="20397"/>
                    <a:pt x="18772" y="19046"/>
                    <a:pt x="19884" y="16387"/>
                  </a:cubicBezTo>
                  <a:cubicBezTo>
                    <a:pt x="21130" y="13408"/>
                    <a:pt x="21617" y="11372"/>
                    <a:pt x="21252" y="8362"/>
                  </a:cubicBezTo>
                  <a:cubicBezTo>
                    <a:pt x="20857" y="5323"/>
                    <a:pt x="20705" y="3985"/>
                    <a:pt x="17908" y="2618"/>
                  </a:cubicBezTo>
                  <a:cubicBezTo>
                    <a:pt x="16528" y="1965"/>
                    <a:pt x="12184" y="0"/>
                    <a:pt x="8142" y="0"/>
                  </a:cubicBezTo>
                  <a:close/>
                </a:path>
              </a:pathLst>
            </a:custGeom>
            <a:solidFill>
              <a:srgbClr val="8E534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4" name="Google Shape;3864;p80"/>
            <p:cNvSpPr/>
            <p:nvPr/>
          </p:nvSpPr>
          <p:spPr>
            <a:xfrm>
              <a:off x="-2189500" y="6627588"/>
              <a:ext cx="38025" cy="65200"/>
            </a:xfrm>
            <a:custGeom>
              <a:avLst/>
              <a:gdLst/>
              <a:ahLst/>
              <a:cxnLst/>
              <a:rect l="l" t="t" r="r" b="b"/>
              <a:pathLst>
                <a:path w="1521" h="2608" extrusionOk="0">
                  <a:moveTo>
                    <a:pt x="369" y="0"/>
                  </a:moveTo>
                  <a:cubicBezTo>
                    <a:pt x="348" y="0"/>
                    <a:pt x="326" y="22"/>
                    <a:pt x="305" y="43"/>
                  </a:cubicBezTo>
                  <a:cubicBezTo>
                    <a:pt x="214" y="347"/>
                    <a:pt x="183" y="712"/>
                    <a:pt x="122" y="1046"/>
                  </a:cubicBezTo>
                  <a:cubicBezTo>
                    <a:pt x="62" y="1290"/>
                    <a:pt x="1" y="1533"/>
                    <a:pt x="122" y="1745"/>
                  </a:cubicBezTo>
                  <a:cubicBezTo>
                    <a:pt x="183" y="1928"/>
                    <a:pt x="335" y="2019"/>
                    <a:pt x="518" y="2019"/>
                  </a:cubicBezTo>
                  <a:cubicBezTo>
                    <a:pt x="609" y="2019"/>
                    <a:pt x="670" y="1958"/>
                    <a:pt x="761" y="1897"/>
                  </a:cubicBezTo>
                  <a:cubicBezTo>
                    <a:pt x="791" y="1867"/>
                    <a:pt x="852" y="1806"/>
                    <a:pt x="913" y="1806"/>
                  </a:cubicBezTo>
                  <a:cubicBezTo>
                    <a:pt x="962" y="1767"/>
                    <a:pt x="1002" y="1747"/>
                    <a:pt x="1032" y="1747"/>
                  </a:cubicBezTo>
                  <a:cubicBezTo>
                    <a:pt x="1095" y="1747"/>
                    <a:pt x="1116" y="1834"/>
                    <a:pt x="1095" y="2019"/>
                  </a:cubicBezTo>
                  <a:cubicBezTo>
                    <a:pt x="1277" y="2232"/>
                    <a:pt x="1217" y="2353"/>
                    <a:pt x="973" y="2414"/>
                  </a:cubicBezTo>
                  <a:cubicBezTo>
                    <a:pt x="867" y="2441"/>
                    <a:pt x="900" y="2607"/>
                    <a:pt x="992" y="2607"/>
                  </a:cubicBezTo>
                  <a:cubicBezTo>
                    <a:pt x="1005" y="2607"/>
                    <a:pt x="1019" y="2604"/>
                    <a:pt x="1034" y="2597"/>
                  </a:cubicBezTo>
                  <a:cubicBezTo>
                    <a:pt x="1277" y="2505"/>
                    <a:pt x="1521" y="2262"/>
                    <a:pt x="1521" y="1958"/>
                  </a:cubicBezTo>
                  <a:cubicBezTo>
                    <a:pt x="1492" y="1759"/>
                    <a:pt x="1304" y="1560"/>
                    <a:pt x="1106" y="1560"/>
                  </a:cubicBezTo>
                  <a:cubicBezTo>
                    <a:pt x="1092" y="1560"/>
                    <a:pt x="1078" y="1561"/>
                    <a:pt x="1065" y="1563"/>
                  </a:cubicBezTo>
                  <a:cubicBezTo>
                    <a:pt x="882" y="1563"/>
                    <a:pt x="822" y="1685"/>
                    <a:pt x="670" y="1745"/>
                  </a:cubicBezTo>
                  <a:cubicBezTo>
                    <a:pt x="591" y="1781"/>
                    <a:pt x="525" y="1796"/>
                    <a:pt x="471" y="1796"/>
                  </a:cubicBezTo>
                  <a:cubicBezTo>
                    <a:pt x="148" y="1796"/>
                    <a:pt x="222" y="1250"/>
                    <a:pt x="274" y="1016"/>
                  </a:cubicBezTo>
                  <a:cubicBezTo>
                    <a:pt x="335" y="742"/>
                    <a:pt x="548" y="286"/>
                    <a:pt x="396" y="13"/>
                  </a:cubicBezTo>
                  <a:cubicBezTo>
                    <a:pt x="387" y="4"/>
                    <a:pt x="378" y="0"/>
                    <a:pt x="369" y="0"/>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5" name="Google Shape;3865;p80"/>
            <p:cNvSpPr/>
            <p:nvPr/>
          </p:nvSpPr>
          <p:spPr>
            <a:xfrm>
              <a:off x="-2212300" y="6699663"/>
              <a:ext cx="85900" cy="32400"/>
            </a:xfrm>
            <a:custGeom>
              <a:avLst/>
              <a:gdLst/>
              <a:ahLst/>
              <a:cxnLst/>
              <a:rect l="l" t="t" r="r" b="b"/>
              <a:pathLst>
                <a:path w="3436" h="1296" extrusionOk="0">
                  <a:moveTo>
                    <a:pt x="3304" y="1"/>
                  </a:moveTo>
                  <a:cubicBezTo>
                    <a:pt x="3254" y="1"/>
                    <a:pt x="3206" y="25"/>
                    <a:pt x="3193" y="78"/>
                  </a:cubicBezTo>
                  <a:cubicBezTo>
                    <a:pt x="3071" y="808"/>
                    <a:pt x="2372" y="1081"/>
                    <a:pt x="1673" y="1081"/>
                  </a:cubicBezTo>
                  <a:cubicBezTo>
                    <a:pt x="1034" y="1051"/>
                    <a:pt x="578" y="838"/>
                    <a:pt x="214" y="321"/>
                  </a:cubicBezTo>
                  <a:cubicBezTo>
                    <a:pt x="214" y="306"/>
                    <a:pt x="206" y="299"/>
                    <a:pt x="195" y="299"/>
                  </a:cubicBezTo>
                  <a:cubicBezTo>
                    <a:pt x="183" y="299"/>
                    <a:pt x="168" y="306"/>
                    <a:pt x="153" y="321"/>
                  </a:cubicBezTo>
                  <a:cubicBezTo>
                    <a:pt x="1" y="1021"/>
                    <a:pt x="1247" y="1264"/>
                    <a:pt x="1673" y="1294"/>
                  </a:cubicBezTo>
                  <a:cubicBezTo>
                    <a:pt x="1705" y="1295"/>
                    <a:pt x="1738" y="1296"/>
                    <a:pt x="1771" y="1296"/>
                  </a:cubicBezTo>
                  <a:cubicBezTo>
                    <a:pt x="2534" y="1296"/>
                    <a:pt x="3348" y="954"/>
                    <a:pt x="3436" y="109"/>
                  </a:cubicBezTo>
                  <a:cubicBezTo>
                    <a:pt x="3436" y="40"/>
                    <a:pt x="3369" y="1"/>
                    <a:pt x="3304" y="1"/>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6" name="Google Shape;3866;p80"/>
            <p:cNvSpPr/>
            <p:nvPr/>
          </p:nvSpPr>
          <p:spPr>
            <a:xfrm>
              <a:off x="-2350600" y="6548788"/>
              <a:ext cx="50950" cy="35900"/>
            </a:xfrm>
            <a:custGeom>
              <a:avLst/>
              <a:gdLst/>
              <a:ahLst/>
              <a:cxnLst/>
              <a:rect l="l" t="t" r="r" b="b"/>
              <a:pathLst>
                <a:path w="2038" h="1436" extrusionOk="0">
                  <a:moveTo>
                    <a:pt x="1832" y="0"/>
                  </a:moveTo>
                  <a:cubicBezTo>
                    <a:pt x="1135" y="0"/>
                    <a:pt x="147" y="700"/>
                    <a:pt x="1" y="1372"/>
                  </a:cubicBezTo>
                  <a:cubicBezTo>
                    <a:pt x="1" y="1409"/>
                    <a:pt x="24" y="1435"/>
                    <a:pt x="49" y="1435"/>
                  </a:cubicBezTo>
                  <a:cubicBezTo>
                    <a:pt x="64" y="1435"/>
                    <a:pt x="81" y="1425"/>
                    <a:pt x="92" y="1402"/>
                  </a:cubicBezTo>
                  <a:cubicBezTo>
                    <a:pt x="578" y="733"/>
                    <a:pt x="1126" y="338"/>
                    <a:pt x="1946" y="186"/>
                  </a:cubicBezTo>
                  <a:cubicBezTo>
                    <a:pt x="2037" y="156"/>
                    <a:pt x="2007" y="4"/>
                    <a:pt x="1916" y="4"/>
                  </a:cubicBezTo>
                  <a:cubicBezTo>
                    <a:pt x="1888" y="1"/>
                    <a:pt x="1860" y="0"/>
                    <a:pt x="1832"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7" name="Google Shape;3867;p80"/>
            <p:cNvSpPr/>
            <p:nvPr/>
          </p:nvSpPr>
          <p:spPr>
            <a:xfrm>
              <a:off x="-2048900" y="6542963"/>
              <a:ext cx="55000" cy="24875"/>
            </a:xfrm>
            <a:custGeom>
              <a:avLst/>
              <a:gdLst/>
              <a:ahLst/>
              <a:cxnLst/>
              <a:rect l="l" t="t" r="r" b="b"/>
              <a:pathLst>
                <a:path w="2200" h="995" extrusionOk="0">
                  <a:moveTo>
                    <a:pt x="337" y="1"/>
                  </a:moveTo>
                  <a:cubicBezTo>
                    <a:pt x="241" y="1"/>
                    <a:pt x="148" y="8"/>
                    <a:pt x="61" y="24"/>
                  </a:cubicBezTo>
                  <a:cubicBezTo>
                    <a:pt x="0" y="54"/>
                    <a:pt x="0" y="115"/>
                    <a:pt x="61" y="146"/>
                  </a:cubicBezTo>
                  <a:cubicBezTo>
                    <a:pt x="760" y="298"/>
                    <a:pt x="1429" y="419"/>
                    <a:pt x="1976" y="966"/>
                  </a:cubicBezTo>
                  <a:cubicBezTo>
                    <a:pt x="1995" y="986"/>
                    <a:pt x="2017" y="994"/>
                    <a:pt x="2039" y="994"/>
                  </a:cubicBezTo>
                  <a:cubicBezTo>
                    <a:pt x="2121" y="994"/>
                    <a:pt x="2199" y="880"/>
                    <a:pt x="2128" y="784"/>
                  </a:cubicBezTo>
                  <a:cubicBezTo>
                    <a:pt x="1758" y="335"/>
                    <a:pt x="975" y="1"/>
                    <a:pt x="337"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8" name="Google Shape;3868;p80"/>
            <p:cNvSpPr/>
            <p:nvPr/>
          </p:nvSpPr>
          <p:spPr>
            <a:xfrm>
              <a:off x="-2358200" y="6708438"/>
              <a:ext cx="100350" cy="94250"/>
            </a:xfrm>
            <a:custGeom>
              <a:avLst/>
              <a:gdLst/>
              <a:ahLst/>
              <a:cxnLst/>
              <a:rect l="l" t="t" r="r" b="b"/>
              <a:pathLst>
                <a:path w="4014" h="3770" extrusionOk="0">
                  <a:moveTo>
                    <a:pt x="2007" y="1"/>
                  </a:moveTo>
                  <a:cubicBezTo>
                    <a:pt x="913" y="1"/>
                    <a:pt x="1" y="822"/>
                    <a:pt x="1" y="1885"/>
                  </a:cubicBezTo>
                  <a:cubicBezTo>
                    <a:pt x="1" y="2919"/>
                    <a:pt x="913" y="3770"/>
                    <a:pt x="2007" y="3770"/>
                  </a:cubicBezTo>
                  <a:cubicBezTo>
                    <a:pt x="3132" y="3770"/>
                    <a:pt x="4013" y="2919"/>
                    <a:pt x="4013" y="1885"/>
                  </a:cubicBezTo>
                  <a:cubicBezTo>
                    <a:pt x="4013" y="852"/>
                    <a:pt x="3132" y="1"/>
                    <a:pt x="2007" y="1"/>
                  </a:cubicBezTo>
                  <a:close/>
                </a:path>
              </a:pathLst>
            </a:custGeom>
            <a:solidFill>
              <a:srgbClr val="723A3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69" name="Google Shape;3869;p80"/>
            <p:cNvSpPr/>
            <p:nvPr/>
          </p:nvSpPr>
          <p:spPr>
            <a:xfrm>
              <a:off x="-2083100" y="6708438"/>
              <a:ext cx="100325" cy="94250"/>
            </a:xfrm>
            <a:custGeom>
              <a:avLst/>
              <a:gdLst/>
              <a:ahLst/>
              <a:cxnLst/>
              <a:rect l="l" t="t" r="r" b="b"/>
              <a:pathLst>
                <a:path w="4013" h="3770" extrusionOk="0">
                  <a:moveTo>
                    <a:pt x="2006" y="1"/>
                  </a:moveTo>
                  <a:cubicBezTo>
                    <a:pt x="882" y="1"/>
                    <a:pt x="0" y="822"/>
                    <a:pt x="0" y="1885"/>
                  </a:cubicBezTo>
                  <a:cubicBezTo>
                    <a:pt x="0" y="2919"/>
                    <a:pt x="882" y="3770"/>
                    <a:pt x="2006" y="3770"/>
                  </a:cubicBezTo>
                  <a:cubicBezTo>
                    <a:pt x="3101" y="3770"/>
                    <a:pt x="4012" y="2919"/>
                    <a:pt x="4012" y="1885"/>
                  </a:cubicBezTo>
                  <a:cubicBezTo>
                    <a:pt x="4012" y="852"/>
                    <a:pt x="3101" y="1"/>
                    <a:pt x="2006" y="1"/>
                  </a:cubicBezTo>
                  <a:close/>
                </a:path>
              </a:pathLst>
            </a:custGeom>
            <a:solidFill>
              <a:srgbClr val="723A3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0" name="Google Shape;3870;p80"/>
            <p:cNvSpPr/>
            <p:nvPr/>
          </p:nvSpPr>
          <p:spPr>
            <a:xfrm>
              <a:off x="-2179400" y="6739938"/>
              <a:ext cx="29150" cy="6925"/>
            </a:xfrm>
            <a:custGeom>
              <a:avLst/>
              <a:gdLst/>
              <a:ahLst/>
              <a:cxnLst/>
              <a:rect l="l" t="t" r="r" b="b"/>
              <a:pathLst>
                <a:path w="1166" h="277" extrusionOk="0">
                  <a:moveTo>
                    <a:pt x="1075" y="1"/>
                  </a:moveTo>
                  <a:cubicBezTo>
                    <a:pt x="1060" y="1"/>
                    <a:pt x="1043" y="6"/>
                    <a:pt x="1025" y="17"/>
                  </a:cubicBezTo>
                  <a:cubicBezTo>
                    <a:pt x="830" y="89"/>
                    <a:pt x="665" y="118"/>
                    <a:pt x="489" y="118"/>
                  </a:cubicBezTo>
                  <a:cubicBezTo>
                    <a:pt x="364" y="118"/>
                    <a:pt x="234" y="103"/>
                    <a:pt x="83" y="78"/>
                  </a:cubicBezTo>
                  <a:cubicBezTo>
                    <a:pt x="75" y="74"/>
                    <a:pt x="67" y="72"/>
                    <a:pt x="60" y="72"/>
                  </a:cubicBezTo>
                  <a:cubicBezTo>
                    <a:pt x="16" y="72"/>
                    <a:pt x="0" y="143"/>
                    <a:pt x="53" y="169"/>
                  </a:cubicBezTo>
                  <a:cubicBezTo>
                    <a:pt x="192" y="239"/>
                    <a:pt x="363" y="277"/>
                    <a:pt x="537" y="277"/>
                  </a:cubicBezTo>
                  <a:cubicBezTo>
                    <a:pt x="743" y="277"/>
                    <a:pt x="952" y="224"/>
                    <a:pt x="1117" y="109"/>
                  </a:cubicBezTo>
                  <a:cubicBezTo>
                    <a:pt x="1166" y="84"/>
                    <a:pt x="1136" y="1"/>
                    <a:pt x="1075" y="1"/>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1" name="Google Shape;3871;p80"/>
            <p:cNvSpPr/>
            <p:nvPr/>
          </p:nvSpPr>
          <p:spPr>
            <a:xfrm>
              <a:off x="-2096775" y="6612513"/>
              <a:ext cx="74900" cy="59100"/>
            </a:xfrm>
            <a:custGeom>
              <a:avLst/>
              <a:gdLst/>
              <a:ahLst/>
              <a:cxnLst/>
              <a:rect l="l" t="t" r="r" b="b"/>
              <a:pathLst>
                <a:path w="2996" h="2364" extrusionOk="0">
                  <a:moveTo>
                    <a:pt x="1604" y="1"/>
                  </a:moveTo>
                  <a:cubicBezTo>
                    <a:pt x="1557" y="1"/>
                    <a:pt x="1509" y="3"/>
                    <a:pt x="1459" y="8"/>
                  </a:cubicBezTo>
                  <a:cubicBezTo>
                    <a:pt x="426" y="130"/>
                    <a:pt x="0" y="1437"/>
                    <a:pt x="0" y="2318"/>
                  </a:cubicBezTo>
                  <a:cubicBezTo>
                    <a:pt x="0" y="2348"/>
                    <a:pt x="30" y="2364"/>
                    <a:pt x="65" y="2364"/>
                  </a:cubicBezTo>
                  <a:cubicBezTo>
                    <a:pt x="99" y="2364"/>
                    <a:pt x="137" y="2348"/>
                    <a:pt x="152" y="2318"/>
                  </a:cubicBezTo>
                  <a:cubicBezTo>
                    <a:pt x="213" y="1558"/>
                    <a:pt x="547" y="282"/>
                    <a:pt x="1459" y="221"/>
                  </a:cubicBezTo>
                  <a:cubicBezTo>
                    <a:pt x="1499" y="218"/>
                    <a:pt x="1537" y="216"/>
                    <a:pt x="1574" y="216"/>
                  </a:cubicBezTo>
                  <a:cubicBezTo>
                    <a:pt x="2641" y="216"/>
                    <a:pt x="2591" y="1463"/>
                    <a:pt x="2797" y="2227"/>
                  </a:cubicBezTo>
                  <a:cubicBezTo>
                    <a:pt x="2811" y="2269"/>
                    <a:pt x="2857" y="2292"/>
                    <a:pt x="2901" y="2292"/>
                  </a:cubicBezTo>
                  <a:cubicBezTo>
                    <a:pt x="2950" y="2292"/>
                    <a:pt x="2995" y="2262"/>
                    <a:pt x="2979" y="2197"/>
                  </a:cubicBezTo>
                  <a:cubicBezTo>
                    <a:pt x="2921" y="1322"/>
                    <a:pt x="2695" y="1"/>
                    <a:pt x="1604" y="1"/>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2" name="Google Shape;3872;p80"/>
            <p:cNvSpPr/>
            <p:nvPr/>
          </p:nvSpPr>
          <p:spPr>
            <a:xfrm>
              <a:off x="-2311825" y="6612513"/>
              <a:ext cx="75250" cy="59100"/>
            </a:xfrm>
            <a:custGeom>
              <a:avLst/>
              <a:gdLst/>
              <a:ahLst/>
              <a:cxnLst/>
              <a:rect l="l" t="t" r="r" b="b"/>
              <a:pathLst>
                <a:path w="3010" h="2364" extrusionOk="0">
                  <a:moveTo>
                    <a:pt x="1405" y="1"/>
                  </a:moveTo>
                  <a:cubicBezTo>
                    <a:pt x="315" y="1"/>
                    <a:pt x="88" y="1322"/>
                    <a:pt x="0" y="2197"/>
                  </a:cubicBezTo>
                  <a:cubicBezTo>
                    <a:pt x="0" y="2249"/>
                    <a:pt x="62" y="2282"/>
                    <a:pt x="113" y="2282"/>
                  </a:cubicBezTo>
                  <a:cubicBezTo>
                    <a:pt x="150" y="2282"/>
                    <a:pt x="182" y="2265"/>
                    <a:pt x="182" y="2227"/>
                  </a:cubicBezTo>
                  <a:cubicBezTo>
                    <a:pt x="415" y="1471"/>
                    <a:pt x="370" y="213"/>
                    <a:pt x="1378" y="213"/>
                  </a:cubicBezTo>
                  <a:cubicBezTo>
                    <a:pt x="1423" y="213"/>
                    <a:pt x="1470" y="216"/>
                    <a:pt x="1520" y="221"/>
                  </a:cubicBezTo>
                  <a:cubicBezTo>
                    <a:pt x="2462" y="282"/>
                    <a:pt x="2766" y="1558"/>
                    <a:pt x="2857" y="2318"/>
                  </a:cubicBezTo>
                  <a:cubicBezTo>
                    <a:pt x="2857" y="2348"/>
                    <a:pt x="2888" y="2364"/>
                    <a:pt x="2918" y="2364"/>
                  </a:cubicBezTo>
                  <a:cubicBezTo>
                    <a:pt x="2948" y="2364"/>
                    <a:pt x="2979" y="2348"/>
                    <a:pt x="2979" y="2318"/>
                  </a:cubicBezTo>
                  <a:cubicBezTo>
                    <a:pt x="3009" y="1437"/>
                    <a:pt x="2553" y="130"/>
                    <a:pt x="1550" y="8"/>
                  </a:cubicBezTo>
                  <a:cubicBezTo>
                    <a:pt x="1500" y="3"/>
                    <a:pt x="1452" y="1"/>
                    <a:pt x="1405" y="1"/>
                  </a:cubicBezTo>
                  <a:close/>
                </a:path>
              </a:pathLst>
            </a:custGeom>
            <a:solidFill>
              <a:srgbClr val="00000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3" name="Google Shape;3873;p80"/>
            <p:cNvSpPr/>
            <p:nvPr/>
          </p:nvSpPr>
          <p:spPr>
            <a:xfrm>
              <a:off x="-2382500" y="6557238"/>
              <a:ext cx="423275" cy="177825"/>
            </a:xfrm>
            <a:custGeom>
              <a:avLst/>
              <a:gdLst/>
              <a:ahLst/>
              <a:cxnLst/>
              <a:rect l="l" t="t" r="r" b="b"/>
              <a:pathLst>
                <a:path w="16931" h="7113" extrusionOk="0">
                  <a:moveTo>
                    <a:pt x="3557" y="365"/>
                  </a:moveTo>
                  <a:cubicBezTo>
                    <a:pt x="5320" y="365"/>
                    <a:pt x="6748" y="1793"/>
                    <a:pt x="6748" y="3556"/>
                  </a:cubicBezTo>
                  <a:cubicBezTo>
                    <a:pt x="6779" y="5319"/>
                    <a:pt x="5320" y="6748"/>
                    <a:pt x="3557" y="6748"/>
                  </a:cubicBezTo>
                  <a:cubicBezTo>
                    <a:pt x="1794" y="6748"/>
                    <a:pt x="365" y="5319"/>
                    <a:pt x="365" y="3556"/>
                  </a:cubicBezTo>
                  <a:cubicBezTo>
                    <a:pt x="365" y="1793"/>
                    <a:pt x="1794" y="365"/>
                    <a:pt x="3557" y="365"/>
                  </a:cubicBezTo>
                  <a:close/>
                  <a:moveTo>
                    <a:pt x="13374" y="365"/>
                  </a:moveTo>
                  <a:cubicBezTo>
                    <a:pt x="15137" y="365"/>
                    <a:pt x="16566" y="1793"/>
                    <a:pt x="16566" y="3556"/>
                  </a:cubicBezTo>
                  <a:cubicBezTo>
                    <a:pt x="16566" y="5319"/>
                    <a:pt x="15137" y="6748"/>
                    <a:pt x="13374" y="6748"/>
                  </a:cubicBezTo>
                  <a:cubicBezTo>
                    <a:pt x="11611" y="6748"/>
                    <a:pt x="10183" y="5319"/>
                    <a:pt x="10183" y="3556"/>
                  </a:cubicBezTo>
                  <a:cubicBezTo>
                    <a:pt x="10183" y="1793"/>
                    <a:pt x="11611" y="365"/>
                    <a:pt x="13374" y="365"/>
                  </a:cubicBezTo>
                  <a:close/>
                  <a:moveTo>
                    <a:pt x="3557" y="0"/>
                  </a:moveTo>
                  <a:cubicBezTo>
                    <a:pt x="1611" y="0"/>
                    <a:pt x="0" y="1581"/>
                    <a:pt x="0" y="3556"/>
                  </a:cubicBezTo>
                  <a:cubicBezTo>
                    <a:pt x="0" y="5532"/>
                    <a:pt x="1611" y="7113"/>
                    <a:pt x="3557" y="7113"/>
                  </a:cubicBezTo>
                  <a:cubicBezTo>
                    <a:pt x="5411" y="7113"/>
                    <a:pt x="6931" y="5715"/>
                    <a:pt x="7113" y="3891"/>
                  </a:cubicBezTo>
                  <a:cubicBezTo>
                    <a:pt x="7222" y="3781"/>
                    <a:pt x="7572" y="3497"/>
                    <a:pt x="8203" y="3497"/>
                  </a:cubicBezTo>
                  <a:cubicBezTo>
                    <a:pt x="8623" y="3497"/>
                    <a:pt x="9168" y="3623"/>
                    <a:pt x="9849" y="4012"/>
                  </a:cubicBezTo>
                  <a:cubicBezTo>
                    <a:pt x="10061" y="5775"/>
                    <a:pt x="11551" y="7113"/>
                    <a:pt x="13374" y="7113"/>
                  </a:cubicBezTo>
                  <a:cubicBezTo>
                    <a:pt x="15320" y="7113"/>
                    <a:pt x="16931" y="5532"/>
                    <a:pt x="16931" y="3556"/>
                  </a:cubicBezTo>
                  <a:cubicBezTo>
                    <a:pt x="16931" y="1581"/>
                    <a:pt x="15350" y="0"/>
                    <a:pt x="13374" y="0"/>
                  </a:cubicBezTo>
                  <a:cubicBezTo>
                    <a:pt x="11399" y="0"/>
                    <a:pt x="9818" y="1581"/>
                    <a:pt x="9818" y="3556"/>
                  </a:cubicBezTo>
                  <a:cubicBezTo>
                    <a:pt x="9818" y="3556"/>
                    <a:pt x="9818" y="3587"/>
                    <a:pt x="9818" y="3587"/>
                  </a:cubicBezTo>
                  <a:cubicBezTo>
                    <a:pt x="9176" y="3258"/>
                    <a:pt x="8641" y="3145"/>
                    <a:pt x="8206" y="3145"/>
                  </a:cubicBezTo>
                  <a:cubicBezTo>
                    <a:pt x="7716" y="3145"/>
                    <a:pt x="7355" y="3290"/>
                    <a:pt x="7113" y="3435"/>
                  </a:cubicBezTo>
                  <a:cubicBezTo>
                    <a:pt x="7052" y="1520"/>
                    <a:pt x="5502" y="0"/>
                    <a:pt x="3557" y="0"/>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4" name="Google Shape;3874;p80"/>
            <p:cNvSpPr/>
            <p:nvPr/>
          </p:nvSpPr>
          <p:spPr>
            <a:xfrm>
              <a:off x="-2033725" y="6344463"/>
              <a:ext cx="2325" cy="5350"/>
            </a:xfrm>
            <a:custGeom>
              <a:avLst/>
              <a:gdLst/>
              <a:ahLst/>
              <a:cxnLst/>
              <a:rect l="l" t="t" r="r" b="b"/>
              <a:pathLst>
                <a:path w="93" h="214" extrusionOk="0">
                  <a:moveTo>
                    <a:pt x="31" y="0"/>
                  </a:moveTo>
                  <a:cubicBezTo>
                    <a:pt x="31" y="61"/>
                    <a:pt x="1" y="152"/>
                    <a:pt x="1" y="213"/>
                  </a:cubicBezTo>
                  <a:cubicBezTo>
                    <a:pt x="31" y="152"/>
                    <a:pt x="62" y="92"/>
                    <a:pt x="62" y="31"/>
                  </a:cubicBezTo>
                  <a:cubicBezTo>
                    <a:pt x="92" y="31"/>
                    <a:pt x="62" y="0"/>
                    <a:pt x="31" y="0"/>
                  </a:cubicBezTo>
                  <a:close/>
                </a:path>
              </a:pathLst>
            </a:custGeom>
            <a:solidFill>
              <a:srgbClr val="58293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5" name="Google Shape;3875;p80"/>
            <p:cNvSpPr/>
            <p:nvPr/>
          </p:nvSpPr>
          <p:spPr>
            <a:xfrm>
              <a:off x="-1912900" y="6450088"/>
              <a:ext cx="6125" cy="5350"/>
            </a:xfrm>
            <a:custGeom>
              <a:avLst/>
              <a:gdLst/>
              <a:ahLst/>
              <a:cxnLst/>
              <a:rect l="l" t="t" r="r" b="b"/>
              <a:pathLst>
                <a:path w="245" h="214" extrusionOk="0">
                  <a:moveTo>
                    <a:pt x="244" y="0"/>
                  </a:moveTo>
                  <a:cubicBezTo>
                    <a:pt x="153" y="61"/>
                    <a:pt x="92" y="122"/>
                    <a:pt x="1" y="213"/>
                  </a:cubicBezTo>
                  <a:cubicBezTo>
                    <a:pt x="92" y="152"/>
                    <a:pt x="153" y="92"/>
                    <a:pt x="244" y="0"/>
                  </a:cubicBezTo>
                  <a:close/>
                </a:path>
              </a:pathLst>
            </a:custGeom>
            <a:solidFill>
              <a:srgbClr val="58293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6" name="Google Shape;3876;p80"/>
            <p:cNvSpPr/>
            <p:nvPr/>
          </p:nvSpPr>
          <p:spPr>
            <a:xfrm>
              <a:off x="-2033725" y="6344463"/>
              <a:ext cx="800" cy="25"/>
            </a:xfrm>
            <a:custGeom>
              <a:avLst/>
              <a:gdLst/>
              <a:ahLst/>
              <a:cxnLst/>
              <a:rect l="l" t="t" r="r" b="b"/>
              <a:pathLst>
                <a:path w="32" h="1" extrusionOk="0">
                  <a:moveTo>
                    <a:pt x="31" y="0"/>
                  </a:moveTo>
                  <a:lnTo>
                    <a:pt x="31" y="0"/>
                  </a:lnTo>
                  <a:cubicBezTo>
                    <a:pt x="1" y="0"/>
                    <a:pt x="31" y="0"/>
                    <a:pt x="31" y="0"/>
                  </a:cubicBezTo>
                  <a:close/>
                </a:path>
              </a:pathLst>
            </a:custGeom>
            <a:solidFill>
              <a:srgbClr val="58293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7" name="Google Shape;3877;p80"/>
            <p:cNvSpPr/>
            <p:nvPr/>
          </p:nvSpPr>
          <p:spPr>
            <a:xfrm>
              <a:off x="-2472925" y="6349788"/>
              <a:ext cx="619325" cy="292675"/>
            </a:xfrm>
            <a:custGeom>
              <a:avLst/>
              <a:gdLst/>
              <a:ahLst/>
              <a:cxnLst/>
              <a:rect l="l" t="t" r="r" b="b"/>
              <a:pathLst>
                <a:path w="24773" h="11707" extrusionOk="0">
                  <a:moveTo>
                    <a:pt x="20609" y="1003"/>
                  </a:moveTo>
                  <a:cubicBezTo>
                    <a:pt x="20602" y="1010"/>
                    <a:pt x="20596" y="1017"/>
                    <a:pt x="20589" y="1024"/>
                  </a:cubicBezTo>
                  <a:lnTo>
                    <a:pt x="20589" y="1024"/>
                  </a:lnTo>
                  <a:cubicBezTo>
                    <a:pt x="20596" y="1017"/>
                    <a:pt x="20602" y="1010"/>
                    <a:pt x="20609" y="1003"/>
                  </a:cubicBezTo>
                  <a:close/>
                  <a:moveTo>
                    <a:pt x="17569" y="0"/>
                  </a:moveTo>
                  <a:cubicBezTo>
                    <a:pt x="17044" y="1366"/>
                    <a:pt x="15634" y="2754"/>
                    <a:pt x="14123" y="2754"/>
                  </a:cubicBezTo>
                  <a:cubicBezTo>
                    <a:pt x="13885" y="2754"/>
                    <a:pt x="13645" y="2719"/>
                    <a:pt x="13405" y="2645"/>
                  </a:cubicBezTo>
                  <a:cubicBezTo>
                    <a:pt x="12462" y="2401"/>
                    <a:pt x="11733" y="1186"/>
                    <a:pt x="11976" y="122"/>
                  </a:cubicBezTo>
                  <a:lnTo>
                    <a:pt x="11976" y="122"/>
                  </a:lnTo>
                  <a:cubicBezTo>
                    <a:pt x="11663" y="1313"/>
                    <a:pt x="10070" y="2749"/>
                    <a:pt x="8789" y="2749"/>
                  </a:cubicBezTo>
                  <a:cubicBezTo>
                    <a:pt x="8208" y="2749"/>
                    <a:pt x="7690" y="2452"/>
                    <a:pt x="7386" y="1702"/>
                  </a:cubicBezTo>
                  <a:cubicBezTo>
                    <a:pt x="7202" y="2900"/>
                    <a:pt x="5169" y="4951"/>
                    <a:pt x="3666" y="4951"/>
                  </a:cubicBezTo>
                  <a:cubicBezTo>
                    <a:pt x="3184" y="4951"/>
                    <a:pt x="2757" y="4741"/>
                    <a:pt x="2462" y="4225"/>
                  </a:cubicBezTo>
                  <a:lnTo>
                    <a:pt x="2462" y="4225"/>
                  </a:lnTo>
                  <a:cubicBezTo>
                    <a:pt x="2280" y="5137"/>
                    <a:pt x="2523" y="7204"/>
                    <a:pt x="2158" y="8055"/>
                  </a:cubicBezTo>
                  <a:cubicBezTo>
                    <a:pt x="2006" y="8389"/>
                    <a:pt x="1459" y="9149"/>
                    <a:pt x="426" y="9392"/>
                  </a:cubicBezTo>
                  <a:cubicBezTo>
                    <a:pt x="0" y="10426"/>
                    <a:pt x="760" y="11155"/>
                    <a:pt x="760" y="11155"/>
                  </a:cubicBezTo>
                  <a:cubicBezTo>
                    <a:pt x="1067" y="11652"/>
                    <a:pt x="1522" y="11707"/>
                    <a:pt x="1709" y="11707"/>
                  </a:cubicBezTo>
                  <a:cubicBezTo>
                    <a:pt x="1762" y="11707"/>
                    <a:pt x="1794" y="11702"/>
                    <a:pt x="1794" y="11702"/>
                  </a:cubicBezTo>
                  <a:cubicBezTo>
                    <a:pt x="2493" y="10608"/>
                    <a:pt x="1946" y="9575"/>
                    <a:pt x="1946" y="9575"/>
                  </a:cubicBezTo>
                  <a:lnTo>
                    <a:pt x="1946" y="9575"/>
                  </a:lnTo>
                  <a:cubicBezTo>
                    <a:pt x="1946" y="9575"/>
                    <a:pt x="1960" y="9579"/>
                    <a:pt x="1989" y="9579"/>
                  </a:cubicBezTo>
                  <a:cubicBezTo>
                    <a:pt x="2101" y="9579"/>
                    <a:pt x="2431" y="9521"/>
                    <a:pt x="3009" y="8967"/>
                  </a:cubicBezTo>
                  <a:cubicBezTo>
                    <a:pt x="3739" y="8237"/>
                    <a:pt x="3617" y="6809"/>
                    <a:pt x="3617" y="6809"/>
                  </a:cubicBezTo>
                  <a:lnTo>
                    <a:pt x="3617" y="6809"/>
                  </a:lnTo>
                  <a:cubicBezTo>
                    <a:pt x="3617" y="6809"/>
                    <a:pt x="4714" y="6989"/>
                    <a:pt x="5830" y="6989"/>
                  </a:cubicBezTo>
                  <a:cubicBezTo>
                    <a:pt x="6164" y="6989"/>
                    <a:pt x="6500" y="6972"/>
                    <a:pt x="6809" y="6930"/>
                  </a:cubicBezTo>
                  <a:cubicBezTo>
                    <a:pt x="8146" y="6748"/>
                    <a:pt x="9362" y="4316"/>
                    <a:pt x="9362" y="4316"/>
                  </a:cubicBezTo>
                  <a:cubicBezTo>
                    <a:pt x="9792" y="5028"/>
                    <a:pt x="10484" y="5190"/>
                    <a:pt x="11024" y="5190"/>
                  </a:cubicBezTo>
                  <a:cubicBezTo>
                    <a:pt x="11477" y="5190"/>
                    <a:pt x="11824" y="5076"/>
                    <a:pt x="11824" y="5076"/>
                  </a:cubicBezTo>
                  <a:cubicBezTo>
                    <a:pt x="12395" y="5605"/>
                    <a:pt x="12746" y="5854"/>
                    <a:pt x="13419" y="5854"/>
                  </a:cubicBezTo>
                  <a:cubicBezTo>
                    <a:pt x="13712" y="5854"/>
                    <a:pt x="14068" y="5807"/>
                    <a:pt x="14529" y="5715"/>
                  </a:cubicBezTo>
                  <a:cubicBezTo>
                    <a:pt x="14552" y="5715"/>
                    <a:pt x="14575" y="5716"/>
                    <a:pt x="14597" y="5716"/>
                  </a:cubicBezTo>
                  <a:cubicBezTo>
                    <a:pt x="16217" y="5716"/>
                    <a:pt x="16779" y="3587"/>
                    <a:pt x="16779" y="3587"/>
                  </a:cubicBezTo>
                  <a:cubicBezTo>
                    <a:pt x="17017" y="3812"/>
                    <a:pt x="17331" y="3876"/>
                    <a:pt x="17609" y="3876"/>
                  </a:cubicBezTo>
                  <a:cubicBezTo>
                    <a:pt x="17968" y="3876"/>
                    <a:pt x="18268" y="3769"/>
                    <a:pt x="18268" y="3769"/>
                  </a:cubicBezTo>
                  <a:cubicBezTo>
                    <a:pt x="18352" y="4337"/>
                    <a:pt x="18815" y="4425"/>
                    <a:pt x="19092" y="4425"/>
                  </a:cubicBezTo>
                  <a:cubicBezTo>
                    <a:pt x="19215" y="4425"/>
                    <a:pt x="19301" y="4408"/>
                    <a:pt x="19301" y="4408"/>
                  </a:cubicBezTo>
                  <a:lnTo>
                    <a:pt x="19301" y="4408"/>
                  </a:lnTo>
                  <a:cubicBezTo>
                    <a:pt x="18754" y="5836"/>
                    <a:pt x="20244" y="6079"/>
                    <a:pt x="20244" y="6079"/>
                  </a:cubicBezTo>
                  <a:cubicBezTo>
                    <a:pt x="20213" y="6900"/>
                    <a:pt x="21247" y="7143"/>
                    <a:pt x="21247" y="7143"/>
                  </a:cubicBezTo>
                  <a:cubicBezTo>
                    <a:pt x="20760" y="8724"/>
                    <a:pt x="22189" y="9362"/>
                    <a:pt x="22189" y="9362"/>
                  </a:cubicBezTo>
                  <a:cubicBezTo>
                    <a:pt x="21764" y="9879"/>
                    <a:pt x="21976" y="11490"/>
                    <a:pt x="22402" y="11520"/>
                  </a:cubicBezTo>
                  <a:cubicBezTo>
                    <a:pt x="22427" y="11523"/>
                    <a:pt x="22455" y="11525"/>
                    <a:pt x="22485" y="11525"/>
                  </a:cubicBezTo>
                  <a:cubicBezTo>
                    <a:pt x="22989" y="11525"/>
                    <a:pt x="24074" y="11064"/>
                    <a:pt x="24074" y="11064"/>
                  </a:cubicBezTo>
                  <a:cubicBezTo>
                    <a:pt x="24773" y="10000"/>
                    <a:pt x="23982" y="8693"/>
                    <a:pt x="23982" y="8693"/>
                  </a:cubicBezTo>
                  <a:cubicBezTo>
                    <a:pt x="23982" y="8663"/>
                    <a:pt x="23982" y="8663"/>
                    <a:pt x="24013" y="8632"/>
                  </a:cubicBezTo>
                  <a:cubicBezTo>
                    <a:pt x="23557" y="8450"/>
                    <a:pt x="23131" y="8116"/>
                    <a:pt x="22736" y="7569"/>
                  </a:cubicBezTo>
                  <a:cubicBezTo>
                    <a:pt x="22250" y="6870"/>
                    <a:pt x="21764" y="5046"/>
                    <a:pt x="22402" y="4225"/>
                  </a:cubicBezTo>
                  <a:lnTo>
                    <a:pt x="22402" y="4225"/>
                  </a:lnTo>
                  <a:cubicBezTo>
                    <a:pt x="22254" y="4336"/>
                    <a:pt x="22102" y="4386"/>
                    <a:pt x="21952" y="4386"/>
                  </a:cubicBezTo>
                  <a:cubicBezTo>
                    <a:pt x="20881" y="4386"/>
                    <a:pt x="19879" y="1849"/>
                    <a:pt x="20589" y="1024"/>
                  </a:cubicBezTo>
                  <a:lnTo>
                    <a:pt x="20589" y="1024"/>
                  </a:lnTo>
                  <a:cubicBezTo>
                    <a:pt x="20190" y="1462"/>
                    <a:pt x="19549" y="1720"/>
                    <a:pt x="18935" y="1720"/>
                  </a:cubicBezTo>
                  <a:cubicBezTo>
                    <a:pt x="18843" y="1720"/>
                    <a:pt x="18752" y="1714"/>
                    <a:pt x="18663" y="1702"/>
                  </a:cubicBezTo>
                  <a:cubicBezTo>
                    <a:pt x="17691" y="1581"/>
                    <a:pt x="17478" y="851"/>
                    <a:pt x="17569" y="0"/>
                  </a:cubicBezTo>
                  <a:close/>
                </a:path>
              </a:pathLst>
            </a:custGeom>
            <a:solidFill>
              <a:srgbClr val="3D192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78" name="Google Shape;3878;p80"/>
            <p:cNvSpPr/>
            <p:nvPr/>
          </p:nvSpPr>
          <p:spPr>
            <a:xfrm>
              <a:off x="-2507125" y="6298728"/>
              <a:ext cx="647450" cy="287875"/>
            </a:xfrm>
            <a:custGeom>
              <a:avLst/>
              <a:gdLst/>
              <a:ahLst/>
              <a:cxnLst/>
              <a:rect l="l" t="t" r="r" b="b"/>
              <a:pathLst>
                <a:path w="25898" h="11515" extrusionOk="0">
                  <a:moveTo>
                    <a:pt x="18967" y="1909"/>
                  </a:moveTo>
                  <a:cubicBezTo>
                    <a:pt x="18967" y="1909"/>
                    <a:pt x="19028" y="1940"/>
                    <a:pt x="18998" y="1940"/>
                  </a:cubicBezTo>
                  <a:cubicBezTo>
                    <a:pt x="18998" y="2001"/>
                    <a:pt x="18967" y="2061"/>
                    <a:pt x="18937" y="2122"/>
                  </a:cubicBezTo>
                  <a:cubicBezTo>
                    <a:pt x="18937" y="2061"/>
                    <a:pt x="18937" y="1970"/>
                    <a:pt x="18967" y="1909"/>
                  </a:cubicBezTo>
                  <a:close/>
                  <a:moveTo>
                    <a:pt x="24013" y="6134"/>
                  </a:moveTo>
                  <a:lnTo>
                    <a:pt x="24013" y="6134"/>
                  </a:lnTo>
                  <a:cubicBezTo>
                    <a:pt x="23922" y="6226"/>
                    <a:pt x="23861" y="6286"/>
                    <a:pt x="23770" y="6347"/>
                  </a:cubicBezTo>
                  <a:cubicBezTo>
                    <a:pt x="23831" y="6256"/>
                    <a:pt x="23922" y="6195"/>
                    <a:pt x="24013" y="6134"/>
                  </a:cubicBezTo>
                  <a:close/>
                  <a:moveTo>
                    <a:pt x="17643" y="0"/>
                  </a:moveTo>
                  <a:cubicBezTo>
                    <a:pt x="17511" y="0"/>
                    <a:pt x="17365" y="7"/>
                    <a:pt x="17204" y="25"/>
                  </a:cubicBezTo>
                  <a:cubicBezTo>
                    <a:pt x="16080" y="116"/>
                    <a:pt x="15441" y="937"/>
                    <a:pt x="15441" y="937"/>
                  </a:cubicBezTo>
                  <a:cubicBezTo>
                    <a:pt x="15073" y="492"/>
                    <a:pt x="14558" y="349"/>
                    <a:pt x="14047" y="349"/>
                  </a:cubicBezTo>
                  <a:cubicBezTo>
                    <a:pt x="13126" y="349"/>
                    <a:pt x="12219" y="815"/>
                    <a:pt x="12219" y="815"/>
                  </a:cubicBezTo>
                  <a:cubicBezTo>
                    <a:pt x="12219" y="815"/>
                    <a:pt x="11422" y="17"/>
                    <a:pt x="10106" y="17"/>
                  </a:cubicBezTo>
                  <a:cubicBezTo>
                    <a:pt x="9947" y="17"/>
                    <a:pt x="9780" y="29"/>
                    <a:pt x="9605" y="55"/>
                  </a:cubicBezTo>
                  <a:cubicBezTo>
                    <a:pt x="7964" y="268"/>
                    <a:pt x="7265" y="1849"/>
                    <a:pt x="7265" y="1849"/>
                  </a:cubicBezTo>
                  <a:cubicBezTo>
                    <a:pt x="7265" y="1849"/>
                    <a:pt x="6738" y="1450"/>
                    <a:pt x="5801" y="1450"/>
                  </a:cubicBezTo>
                  <a:cubicBezTo>
                    <a:pt x="5444" y="1450"/>
                    <a:pt x="5028" y="1507"/>
                    <a:pt x="4560" y="1666"/>
                  </a:cubicBezTo>
                  <a:cubicBezTo>
                    <a:pt x="2858" y="2244"/>
                    <a:pt x="2675" y="4402"/>
                    <a:pt x="2675" y="4402"/>
                  </a:cubicBezTo>
                  <a:cubicBezTo>
                    <a:pt x="851" y="5192"/>
                    <a:pt x="1064" y="7563"/>
                    <a:pt x="1064" y="7563"/>
                  </a:cubicBezTo>
                  <a:cubicBezTo>
                    <a:pt x="0" y="9599"/>
                    <a:pt x="1824" y="11454"/>
                    <a:pt x="1824" y="11454"/>
                  </a:cubicBezTo>
                  <a:lnTo>
                    <a:pt x="1794" y="11514"/>
                  </a:lnTo>
                  <a:cubicBezTo>
                    <a:pt x="2827" y="11271"/>
                    <a:pt x="3374" y="10511"/>
                    <a:pt x="3526" y="10177"/>
                  </a:cubicBezTo>
                  <a:cubicBezTo>
                    <a:pt x="3891" y="9326"/>
                    <a:pt x="3648" y="7259"/>
                    <a:pt x="3830" y="6347"/>
                  </a:cubicBezTo>
                  <a:lnTo>
                    <a:pt x="3830" y="6347"/>
                  </a:lnTo>
                  <a:cubicBezTo>
                    <a:pt x="4125" y="6863"/>
                    <a:pt x="4552" y="7073"/>
                    <a:pt x="5034" y="7073"/>
                  </a:cubicBezTo>
                  <a:cubicBezTo>
                    <a:pt x="6537" y="7073"/>
                    <a:pt x="8570" y="5022"/>
                    <a:pt x="8754" y="3824"/>
                  </a:cubicBezTo>
                  <a:cubicBezTo>
                    <a:pt x="9058" y="4574"/>
                    <a:pt x="9576" y="4871"/>
                    <a:pt x="10157" y="4871"/>
                  </a:cubicBezTo>
                  <a:cubicBezTo>
                    <a:pt x="11438" y="4871"/>
                    <a:pt x="13031" y="3435"/>
                    <a:pt x="13344" y="2244"/>
                  </a:cubicBezTo>
                  <a:lnTo>
                    <a:pt x="13344" y="2244"/>
                  </a:lnTo>
                  <a:cubicBezTo>
                    <a:pt x="13101" y="3277"/>
                    <a:pt x="13830" y="4493"/>
                    <a:pt x="14773" y="4767"/>
                  </a:cubicBezTo>
                  <a:cubicBezTo>
                    <a:pt x="15005" y="4835"/>
                    <a:pt x="15238" y="4866"/>
                    <a:pt x="15469" y="4866"/>
                  </a:cubicBezTo>
                  <a:cubicBezTo>
                    <a:pt x="16988" y="4866"/>
                    <a:pt x="18409" y="3494"/>
                    <a:pt x="18937" y="2122"/>
                  </a:cubicBezTo>
                  <a:lnTo>
                    <a:pt x="18937" y="2122"/>
                  </a:lnTo>
                  <a:cubicBezTo>
                    <a:pt x="18846" y="2973"/>
                    <a:pt x="19059" y="3703"/>
                    <a:pt x="20031" y="3824"/>
                  </a:cubicBezTo>
                  <a:cubicBezTo>
                    <a:pt x="20120" y="3836"/>
                    <a:pt x="20210" y="3842"/>
                    <a:pt x="20301" y="3842"/>
                  </a:cubicBezTo>
                  <a:cubicBezTo>
                    <a:pt x="20911" y="3842"/>
                    <a:pt x="21549" y="3585"/>
                    <a:pt x="21949" y="3127"/>
                  </a:cubicBezTo>
                  <a:lnTo>
                    <a:pt x="21949" y="3127"/>
                  </a:lnTo>
                  <a:cubicBezTo>
                    <a:pt x="21255" y="3987"/>
                    <a:pt x="22253" y="6508"/>
                    <a:pt x="23321" y="6508"/>
                  </a:cubicBezTo>
                  <a:cubicBezTo>
                    <a:pt x="23471" y="6508"/>
                    <a:pt x="23622" y="6458"/>
                    <a:pt x="23770" y="6347"/>
                  </a:cubicBezTo>
                  <a:lnTo>
                    <a:pt x="23770" y="6347"/>
                  </a:lnTo>
                  <a:cubicBezTo>
                    <a:pt x="23101" y="7168"/>
                    <a:pt x="23587" y="8992"/>
                    <a:pt x="24104" y="9691"/>
                  </a:cubicBezTo>
                  <a:cubicBezTo>
                    <a:pt x="24499" y="10238"/>
                    <a:pt x="24894" y="10572"/>
                    <a:pt x="25350" y="10754"/>
                  </a:cubicBezTo>
                  <a:cubicBezTo>
                    <a:pt x="25898" y="9447"/>
                    <a:pt x="24712" y="8110"/>
                    <a:pt x="24712" y="8110"/>
                  </a:cubicBezTo>
                  <a:cubicBezTo>
                    <a:pt x="24591" y="7289"/>
                    <a:pt x="24013" y="6621"/>
                    <a:pt x="24013" y="6621"/>
                  </a:cubicBezTo>
                  <a:cubicBezTo>
                    <a:pt x="24378" y="4371"/>
                    <a:pt x="22341" y="3551"/>
                    <a:pt x="22341" y="3551"/>
                  </a:cubicBezTo>
                  <a:cubicBezTo>
                    <a:pt x="22341" y="3551"/>
                    <a:pt x="22797" y="2213"/>
                    <a:pt x="21612" y="1028"/>
                  </a:cubicBezTo>
                  <a:cubicBezTo>
                    <a:pt x="20926" y="342"/>
                    <a:pt x="20037" y="203"/>
                    <a:pt x="19427" y="203"/>
                  </a:cubicBezTo>
                  <a:cubicBezTo>
                    <a:pt x="19010" y="203"/>
                    <a:pt x="18724" y="268"/>
                    <a:pt x="18724" y="268"/>
                  </a:cubicBezTo>
                  <a:cubicBezTo>
                    <a:pt x="18724" y="268"/>
                    <a:pt x="18434" y="0"/>
                    <a:pt x="17643" y="0"/>
                  </a:cubicBezTo>
                  <a:close/>
                </a:path>
              </a:pathLst>
            </a:custGeom>
            <a:solidFill>
              <a:srgbClr val="582938"/>
            </a:solidFill>
            <a:ln w="9525" cap="flat" cmpd="sng">
              <a:solidFill>
                <a:srgbClr val="582938"/>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3879" name="Google Shape;3879;p80"/>
            <p:cNvSpPr/>
            <p:nvPr/>
          </p:nvSpPr>
          <p:spPr>
            <a:xfrm>
              <a:off x="-2466100" y="6389813"/>
              <a:ext cx="120100" cy="131325"/>
            </a:xfrm>
            <a:custGeom>
              <a:avLst/>
              <a:gdLst/>
              <a:ahLst/>
              <a:cxnLst/>
              <a:rect l="l" t="t" r="r" b="b"/>
              <a:pathLst>
                <a:path w="4804" h="5253" extrusionOk="0">
                  <a:moveTo>
                    <a:pt x="1995" y="3473"/>
                  </a:moveTo>
                  <a:cubicBezTo>
                    <a:pt x="2032" y="3473"/>
                    <a:pt x="2076" y="3483"/>
                    <a:pt x="2128" y="3506"/>
                  </a:cubicBezTo>
                  <a:cubicBezTo>
                    <a:pt x="2250" y="3566"/>
                    <a:pt x="2372" y="3840"/>
                    <a:pt x="2402" y="3962"/>
                  </a:cubicBezTo>
                  <a:cubicBezTo>
                    <a:pt x="2426" y="4088"/>
                    <a:pt x="2406" y="4211"/>
                    <a:pt x="2357" y="4324"/>
                  </a:cubicBezTo>
                  <a:lnTo>
                    <a:pt x="2357" y="4324"/>
                  </a:lnTo>
                  <a:cubicBezTo>
                    <a:pt x="2217" y="4288"/>
                    <a:pt x="2086" y="4223"/>
                    <a:pt x="1977" y="4114"/>
                  </a:cubicBezTo>
                  <a:cubicBezTo>
                    <a:pt x="1843" y="3980"/>
                    <a:pt x="1733" y="3473"/>
                    <a:pt x="1995" y="3473"/>
                  </a:cubicBezTo>
                  <a:close/>
                  <a:moveTo>
                    <a:pt x="3389" y="0"/>
                  </a:moveTo>
                  <a:cubicBezTo>
                    <a:pt x="3272" y="0"/>
                    <a:pt x="3236" y="199"/>
                    <a:pt x="3344" y="253"/>
                  </a:cubicBezTo>
                  <a:cubicBezTo>
                    <a:pt x="4256" y="922"/>
                    <a:pt x="4530" y="3293"/>
                    <a:pt x="3587" y="4022"/>
                  </a:cubicBezTo>
                  <a:cubicBezTo>
                    <a:pt x="3336" y="4218"/>
                    <a:pt x="3034" y="4336"/>
                    <a:pt x="2727" y="4354"/>
                  </a:cubicBezTo>
                  <a:lnTo>
                    <a:pt x="2727" y="4354"/>
                  </a:lnTo>
                  <a:cubicBezTo>
                    <a:pt x="2731" y="4335"/>
                    <a:pt x="2734" y="4316"/>
                    <a:pt x="2736" y="4296"/>
                  </a:cubicBezTo>
                  <a:cubicBezTo>
                    <a:pt x="2794" y="3686"/>
                    <a:pt x="2217" y="3159"/>
                    <a:pt x="1839" y="3159"/>
                  </a:cubicBezTo>
                  <a:cubicBezTo>
                    <a:pt x="1615" y="3159"/>
                    <a:pt x="1460" y="3345"/>
                    <a:pt x="1551" y="3810"/>
                  </a:cubicBezTo>
                  <a:cubicBezTo>
                    <a:pt x="1620" y="4221"/>
                    <a:pt x="1862" y="4468"/>
                    <a:pt x="2177" y="4586"/>
                  </a:cubicBezTo>
                  <a:lnTo>
                    <a:pt x="2177" y="4586"/>
                  </a:lnTo>
                  <a:cubicBezTo>
                    <a:pt x="1996" y="4772"/>
                    <a:pt x="1742" y="4903"/>
                    <a:pt x="1521" y="4934"/>
                  </a:cubicBezTo>
                  <a:cubicBezTo>
                    <a:pt x="1481" y="4941"/>
                    <a:pt x="1442" y="4944"/>
                    <a:pt x="1404" y="4944"/>
                  </a:cubicBezTo>
                  <a:cubicBezTo>
                    <a:pt x="711" y="4944"/>
                    <a:pt x="273" y="3932"/>
                    <a:pt x="244" y="3384"/>
                  </a:cubicBezTo>
                  <a:cubicBezTo>
                    <a:pt x="228" y="3320"/>
                    <a:pt x="161" y="3281"/>
                    <a:pt x="102" y="3281"/>
                  </a:cubicBezTo>
                  <a:cubicBezTo>
                    <a:pt x="48" y="3281"/>
                    <a:pt x="1" y="3312"/>
                    <a:pt x="1" y="3384"/>
                  </a:cubicBezTo>
                  <a:cubicBezTo>
                    <a:pt x="62" y="4114"/>
                    <a:pt x="426" y="4965"/>
                    <a:pt x="1156" y="5208"/>
                  </a:cubicBezTo>
                  <a:cubicBezTo>
                    <a:pt x="1266" y="5238"/>
                    <a:pt x="1380" y="5252"/>
                    <a:pt x="1494" y="5252"/>
                  </a:cubicBezTo>
                  <a:cubicBezTo>
                    <a:pt x="1939" y="5252"/>
                    <a:pt x="2387" y="5034"/>
                    <a:pt x="2606" y="4668"/>
                  </a:cubicBezTo>
                  <a:lnTo>
                    <a:pt x="2606" y="4668"/>
                  </a:lnTo>
                  <a:cubicBezTo>
                    <a:pt x="2629" y="4669"/>
                    <a:pt x="2653" y="4670"/>
                    <a:pt x="2676" y="4670"/>
                  </a:cubicBezTo>
                  <a:cubicBezTo>
                    <a:pt x="3262" y="4670"/>
                    <a:pt x="3910" y="4375"/>
                    <a:pt x="4195" y="3931"/>
                  </a:cubicBezTo>
                  <a:cubicBezTo>
                    <a:pt x="4803" y="3019"/>
                    <a:pt x="4591" y="466"/>
                    <a:pt x="3436" y="10"/>
                  </a:cubicBezTo>
                  <a:cubicBezTo>
                    <a:pt x="3419" y="3"/>
                    <a:pt x="3403" y="0"/>
                    <a:pt x="3389" y="0"/>
                  </a:cubicBezTo>
                  <a:close/>
                </a:path>
              </a:pathLst>
            </a:custGeom>
            <a:solidFill>
              <a:srgbClr val="6634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0" name="Google Shape;3880;p80"/>
            <p:cNvSpPr/>
            <p:nvPr/>
          </p:nvSpPr>
          <p:spPr>
            <a:xfrm>
              <a:off x="-2306525" y="6346963"/>
              <a:ext cx="119050" cy="76550"/>
            </a:xfrm>
            <a:custGeom>
              <a:avLst/>
              <a:gdLst/>
              <a:ahLst/>
              <a:cxnLst/>
              <a:rect l="l" t="t" r="r" b="b"/>
              <a:pathLst>
                <a:path w="4762" h="3062" extrusionOk="0">
                  <a:moveTo>
                    <a:pt x="2199" y="1485"/>
                  </a:moveTo>
                  <a:lnTo>
                    <a:pt x="2199" y="1485"/>
                  </a:lnTo>
                  <a:cubicBezTo>
                    <a:pt x="2202" y="1625"/>
                    <a:pt x="2169" y="1760"/>
                    <a:pt x="2109" y="1878"/>
                  </a:cubicBezTo>
                  <a:lnTo>
                    <a:pt x="2109" y="1878"/>
                  </a:lnTo>
                  <a:cubicBezTo>
                    <a:pt x="2067" y="1725"/>
                    <a:pt x="2086" y="1582"/>
                    <a:pt x="2199" y="1485"/>
                  </a:cubicBezTo>
                  <a:close/>
                  <a:moveTo>
                    <a:pt x="666" y="0"/>
                  </a:moveTo>
                  <a:cubicBezTo>
                    <a:pt x="622" y="0"/>
                    <a:pt x="577" y="25"/>
                    <a:pt x="548" y="83"/>
                  </a:cubicBezTo>
                  <a:cubicBezTo>
                    <a:pt x="62" y="934"/>
                    <a:pt x="1" y="2484"/>
                    <a:pt x="1278" y="2666"/>
                  </a:cubicBezTo>
                  <a:cubicBezTo>
                    <a:pt x="1352" y="2679"/>
                    <a:pt x="1424" y="2685"/>
                    <a:pt x="1495" y="2685"/>
                  </a:cubicBezTo>
                  <a:cubicBezTo>
                    <a:pt x="1690" y="2685"/>
                    <a:pt x="1870" y="2639"/>
                    <a:pt x="2027" y="2559"/>
                  </a:cubicBezTo>
                  <a:lnTo>
                    <a:pt x="2027" y="2559"/>
                  </a:lnTo>
                  <a:cubicBezTo>
                    <a:pt x="2271" y="2849"/>
                    <a:pt x="2618" y="3062"/>
                    <a:pt x="2980" y="3062"/>
                  </a:cubicBezTo>
                  <a:cubicBezTo>
                    <a:pt x="4104" y="3031"/>
                    <a:pt x="4712" y="1207"/>
                    <a:pt x="4743" y="296"/>
                  </a:cubicBezTo>
                  <a:cubicBezTo>
                    <a:pt x="4762" y="199"/>
                    <a:pt x="4671" y="140"/>
                    <a:pt x="4587" y="140"/>
                  </a:cubicBezTo>
                  <a:cubicBezTo>
                    <a:pt x="4538" y="140"/>
                    <a:pt x="4491" y="160"/>
                    <a:pt x="4469" y="204"/>
                  </a:cubicBezTo>
                  <a:cubicBezTo>
                    <a:pt x="4195" y="751"/>
                    <a:pt x="4074" y="1329"/>
                    <a:pt x="3770" y="1846"/>
                  </a:cubicBezTo>
                  <a:cubicBezTo>
                    <a:pt x="3618" y="2150"/>
                    <a:pt x="3344" y="2575"/>
                    <a:pt x="2980" y="2606"/>
                  </a:cubicBezTo>
                  <a:cubicBezTo>
                    <a:pt x="2965" y="2607"/>
                    <a:pt x="2950" y="2608"/>
                    <a:pt x="2935" y="2608"/>
                  </a:cubicBezTo>
                  <a:cubicBezTo>
                    <a:pt x="2741" y="2608"/>
                    <a:pt x="2524" y="2476"/>
                    <a:pt x="2359" y="2298"/>
                  </a:cubicBezTo>
                  <a:lnTo>
                    <a:pt x="2359" y="2298"/>
                  </a:lnTo>
                  <a:cubicBezTo>
                    <a:pt x="2612" y="2005"/>
                    <a:pt x="2709" y="1580"/>
                    <a:pt x="2554" y="1147"/>
                  </a:cubicBezTo>
                  <a:cubicBezTo>
                    <a:pt x="2504" y="1046"/>
                    <a:pt x="2433" y="987"/>
                    <a:pt x="2340" y="987"/>
                  </a:cubicBezTo>
                  <a:cubicBezTo>
                    <a:pt x="2321" y="987"/>
                    <a:pt x="2301" y="989"/>
                    <a:pt x="2281" y="995"/>
                  </a:cubicBezTo>
                  <a:cubicBezTo>
                    <a:pt x="1638" y="1167"/>
                    <a:pt x="1569" y="1711"/>
                    <a:pt x="1795" y="2197"/>
                  </a:cubicBezTo>
                  <a:lnTo>
                    <a:pt x="1795" y="2197"/>
                  </a:lnTo>
                  <a:cubicBezTo>
                    <a:pt x="1700" y="2246"/>
                    <a:pt x="1592" y="2274"/>
                    <a:pt x="1474" y="2274"/>
                  </a:cubicBezTo>
                  <a:cubicBezTo>
                    <a:pt x="1402" y="2274"/>
                    <a:pt x="1326" y="2263"/>
                    <a:pt x="1247" y="2241"/>
                  </a:cubicBezTo>
                  <a:cubicBezTo>
                    <a:pt x="366" y="1998"/>
                    <a:pt x="518" y="873"/>
                    <a:pt x="791" y="235"/>
                  </a:cubicBezTo>
                  <a:cubicBezTo>
                    <a:pt x="853" y="111"/>
                    <a:pt x="760" y="0"/>
                    <a:pt x="666" y="0"/>
                  </a:cubicBezTo>
                  <a:close/>
                </a:path>
              </a:pathLst>
            </a:custGeom>
            <a:solidFill>
              <a:srgbClr val="6634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1" name="Google Shape;3881;p80"/>
            <p:cNvSpPr/>
            <p:nvPr/>
          </p:nvSpPr>
          <p:spPr>
            <a:xfrm>
              <a:off x="-2142875" y="6324013"/>
              <a:ext cx="128950" cy="136550"/>
            </a:xfrm>
            <a:custGeom>
              <a:avLst/>
              <a:gdLst/>
              <a:ahLst/>
              <a:cxnLst/>
              <a:rect l="l" t="t" r="r" b="b"/>
              <a:pathLst>
                <a:path w="5158" h="5462" extrusionOk="0">
                  <a:moveTo>
                    <a:pt x="2101" y="3436"/>
                  </a:moveTo>
                  <a:cubicBezTo>
                    <a:pt x="2177" y="3436"/>
                    <a:pt x="2383" y="3757"/>
                    <a:pt x="2361" y="3980"/>
                  </a:cubicBezTo>
                  <a:cubicBezTo>
                    <a:pt x="2361" y="3992"/>
                    <a:pt x="2360" y="4005"/>
                    <a:pt x="2360" y="4017"/>
                  </a:cubicBezTo>
                  <a:lnTo>
                    <a:pt x="2360" y="4017"/>
                  </a:lnTo>
                  <a:cubicBezTo>
                    <a:pt x="2227" y="3929"/>
                    <a:pt x="2128" y="3789"/>
                    <a:pt x="2087" y="3584"/>
                  </a:cubicBezTo>
                  <a:cubicBezTo>
                    <a:pt x="2063" y="3479"/>
                    <a:pt x="2073" y="3436"/>
                    <a:pt x="2101" y="3436"/>
                  </a:cubicBezTo>
                  <a:close/>
                  <a:moveTo>
                    <a:pt x="3224" y="0"/>
                  </a:moveTo>
                  <a:cubicBezTo>
                    <a:pt x="3128" y="0"/>
                    <a:pt x="3049" y="115"/>
                    <a:pt x="3121" y="210"/>
                  </a:cubicBezTo>
                  <a:cubicBezTo>
                    <a:pt x="3729" y="1092"/>
                    <a:pt x="4641" y="2490"/>
                    <a:pt x="3972" y="3584"/>
                  </a:cubicBezTo>
                  <a:cubicBezTo>
                    <a:pt x="3768" y="3891"/>
                    <a:pt x="3259" y="4140"/>
                    <a:pt x="2818" y="4140"/>
                  </a:cubicBezTo>
                  <a:cubicBezTo>
                    <a:pt x="2816" y="4140"/>
                    <a:pt x="2815" y="4140"/>
                    <a:pt x="2813" y="4140"/>
                  </a:cubicBezTo>
                  <a:lnTo>
                    <a:pt x="2813" y="4140"/>
                  </a:lnTo>
                  <a:cubicBezTo>
                    <a:pt x="2898" y="3807"/>
                    <a:pt x="2885" y="3460"/>
                    <a:pt x="2665" y="3189"/>
                  </a:cubicBezTo>
                  <a:cubicBezTo>
                    <a:pt x="2522" y="3029"/>
                    <a:pt x="2244" y="2900"/>
                    <a:pt x="1990" y="2900"/>
                  </a:cubicBezTo>
                  <a:cubicBezTo>
                    <a:pt x="1810" y="2900"/>
                    <a:pt x="1641" y="2965"/>
                    <a:pt x="1540" y="3128"/>
                  </a:cubicBezTo>
                  <a:cubicBezTo>
                    <a:pt x="1297" y="3554"/>
                    <a:pt x="1935" y="4192"/>
                    <a:pt x="2239" y="4375"/>
                  </a:cubicBezTo>
                  <a:cubicBezTo>
                    <a:pt x="2244" y="4377"/>
                    <a:pt x="2248" y="4380"/>
                    <a:pt x="2252" y="4383"/>
                  </a:cubicBezTo>
                  <a:lnTo>
                    <a:pt x="2252" y="4383"/>
                  </a:lnTo>
                  <a:cubicBezTo>
                    <a:pt x="2183" y="4520"/>
                    <a:pt x="2090" y="4646"/>
                    <a:pt x="1996" y="4739"/>
                  </a:cubicBezTo>
                  <a:cubicBezTo>
                    <a:pt x="1821" y="4936"/>
                    <a:pt x="1585" y="5027"/>
                    <a:pt x="1355" y="5027"/>
                  </a:cubicBezTo>
                  <a:cubicBezTo>
                    <a:pt x="907" y="5027"/>
                    <a:pt x="477" y="4683"/>
                    <a:pt x="537" y="4101"/>
                  </a:cubicBezTo>
                  <a:cubicBezTo>
                    <a:pt x="537" y="4001"/>
                    <a:pt x="463" y="3956"/>
                    <a:pt x="392" y="3956"/>
                  </a:cubicBezTo>
                  <a:cubicBezTo>
                    <a:pt x="334" y="3956"/>
                    <a:pt x="277" y="3986"/>
                    <a:pt x="264" y="4040"/>
                  </a:cubicBezTo>
                  <a:cubicBezTo>
                    <a:pt x="1" y="4959"/>
                    <a:pt x="618" y="5462"/>
                    <a:pt x="1308" y="5462"/>
                  </a:cubicBezTo>
                  <a:cubicBezTo>
                    <a:pt x="1736" y="5462"/>
                    <a:pt x="2191" y="5268"/>
                    <a:pt x="2482" y="4861"/>
                  </a:cubicBezTo>
                  <a:cubicBezTo>
                    <a:pt x="2545" y="4767"/>
                    <a:pt x="2607" y="4661"/>
                    <a:pt x="2661" y="4548"/>
                  </a:cubicBezTo>
                  <a:lnTo>
                    <a:pt x="2661" y="4548"/>
                  </a:lnTo>
                  <a:cubicBezTo>
                    <a:pt x="2775" y="4574"/>
                    <a:pt x="2891" y="4587"/>
                    <a:pt x="3007" y="4587"/>
                  </a:cubicBezTo>
                  <a:cubicBezTo>
                    <a:pt x="3467" y="4587"/>
                    <a:pt x="3926" y="4387"/>
                    <a:pt x="4215" y="4040"/>
                  </a:cubicBezTo>
                  <a:cubicBezTo>
                    <a:pt x="5157" y="2916"/>
                    <a:pt x="4337" y="788"/>
                    <a:pt x="3303" y="28"/>
                  </a:cubicBezTo>
                  <a:cubicBezTo>
                    <a:pt x="3277" y="9"/>
                    <a:pt x="3250" y="0"/>
                    <a:pt x="3224" y="0"/>
                  </a:cubicBezTo>
                  <a:close/>
                </a:path>
              </a:pathLst>
            </a:custGeom>
            <a:solidFill>
              <a:srgbClr val="6634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2" name="Google Shape;3882;p80"/>
            <p:cNvSpPr/>
            <p:nvPr/>
          </p:nvSpPr>
          <p:spPr>
            <a:xfrm>
              <a:off x="-1970650" y="6415138"/>
              <a:ext cx="56700" cy="96100"/>
            </a:xfrm>
            <a:custGeom>
              <a:avLst/>
              <a:gdLst/>
              <a:ahLst/>
              <a:cxnLst/>
              <a:rect l="l" t="t" r="r" b="b"/>
              <a:pathLst>
                <a:path w="2268" h="3844" extrusionOk="0">
                  <a:moveTo>
                    <a:pt x="697" y="1"/>
                  </a:moveTo>
                  <a:cubicBezTo>
                    <a:pt x="635" y="1"/>
                    <a:pt x="572" y="37"/>
                    <a:pt x="548" y="122"/>
                  </a:cubicBezTo>
                  <a:cubicBezTo>
                    <a:pt x="305" y="942"/>
                    <a:pt x="1" y="2280"/>
                    <a:pt x="761" y="2888"/>
                  </a:cubicBezTo>
                  <a:cubicBezTo>
                    <a:pt x="932" y="3016"/>
                    <a:pt x="1099" y="3075"/>
                    <a:pt x="1250" y="3080"/>
                  </a:cubicBezTo>
                  <a:lnTo>
                    <a:pt x="1250" y="3080"/>
                  </a:lnTo>
                  <a:cubicBezTo>
                    <a:pt x="1369" y="3355"/>
                    <a:pt x="1570" y="3606"/>
                    <a:pt x="1825" y="3800"/>
                  </a:cubicBezTo>
                  <a:cubicBezTo>
                    <a:pt x="1862" y="3831"/>
                    <a:pt x="1904" y="3844"/>
                    <a:pt x="1946" y="3844"/>
                  </a:cubicBezTo>
                  <a:cubicBezTo>
                    <a:pt x="2109" y="3844"/>
                    <a:pt x="2267" y="3641"/>
                    <a:pt x="2098" y="3496"/>
                  </a:cubicBezTo>
                  <a:cubicBezTo>
                    <a:pt x="1925" y="3335"/>
                    <a:pt x="1762" y="3150"/>
                    <a:pt x="1659" y="2947"/>
                  </a:cubicBezTo>
                  <a:lnTo>
                    <a:pt x="1659" y="2947"/>
                  </a:lnTo>
                  <a:cubicBezTo>
                    <a:pt x="1980" y="2697"/>
                    <a:pt x="2080" y="2146"/>
                    <a:pt x="1703" y="1733"/>
                  </a:cubicBezTo>
                  <a:cubicBezTo>
                    <a:pt x="1667" y="1697"/>
                    <a:pt x="1622" y="1680"/>
                    <a:pt x="1574" y="1680"/>
                  </a:cubicBezTo>
                  <a:cubicBezTo>
                    <a:pt x="1501" y="1680"/>
                    <a:pt x="1424" y="1720"/>
                    <a:pt x="1369" y="1794"/>
                  </a:cubicBezTo>
                  <a:cubicBezTo>
                    <a:pt x="1212" y="2008"/>
                    <a:pt x="1138" y="2242"/>
                    <a:pt x="1129" y="2476"/>
                  </a:cubicBezTo>
                  <a:lnTo>
                    <a:pt x="1129" y="2476"/>
                  </a:lnTo>
                  <a:cubicBezTo>
                    <a:pt x="1101" y="2497"/>
                    <a:pt x="1072" y="2507"/>
                    <a:pt x="1045" y="2507"/>
                  </a:cubicBezTo>
                  <a:cubicBezTo>
                    <a:pt x="976" y="2507"/>
                    <a:pt x="912" y="2442"/>
                    <a:pt x="852" y="2310"/>
                  </a:cubicBezTo>
                  <a:cubicBezTo>
                    <a:pt x="791" y="2219"/>
                    <a:pt x="761" y="2097"/>
                    <a:pt x="730" y="1976"/>
                  </a:cubicBezTo>
                  <a:cubicBezTo>
                    <a:pt x="669" y="1763"/>
                    <a:pt x="669" y="1550"/>
                    <a:pt x="700" y="1338"/>
                  </a:cubicBezTo>
                  <a:cubicBezTo>
                    <a:pt x="700" y="942"/>
                    <a:pt x="761" y="578"/>
                    <a:pt x="852" y="213"/>
                  </a:cubicBezTo>
                  <a:cubicBezTo>
                    <a:pt x="888" y="85"/>
                    <a:pt x="793" y="1"/>
                    <a:pt x="697" y="1"/>
                  </a:cubicBezTo>
                  <a:close/>
                </a:path>
              </a:pathLst>
            </a:custGeom>
            <a:solidFill>
              <a:srgbClr val="66344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3" name="Google Shape;3883;p80"/>
            <p:cNvSpPr/>
            <p:nvPr/>
          </p:nvSpPr>
          <p:spPr>
            <a:xfrm>
              <a:off x="-1944270" y="7148935"/>
              <a:ext cx="124625" cy="151895"/>
            </a:xfrm>
            <a:custGeom>
              <a:avLst/>
              <a:gdLst/>
              <a:ahLst/>
              <a:cxnLst/>
              <a:rect l="l" t="t" r="r" b="b"/>
              <a:pathLst>
                <a:path w="4985" h="5533" extrusionOk="0">
                  <a:moveTo>
                    <a:pt x="3131" y="1"/>
                  </a:moveTo>
                  <a:cubicBezTo>
                    <a:pt x="2340" y="882"/>
                    <a:pt x="0" y="1824"/>
                    <a:pt x="0" y="1824"/>
                  </a:cubicBezTo>
                  <a:lnTo>
                    <a:pt x="61" y="3040"/>
                  </a:lnTo>
                  <a:cubicBezTo>
                    <a:pt x="61" y="3040"/>
                    <a:pt x="1905" y="4914"/>
                    <a:pt x="3180" y="5513"/>
                  </a:cubicBezTo>
                  <a:lnTo>
                    <a:pt x="3180" y="5513"/>
                  </a:lnTo>
                  <a:cubicBezTo>
                    <a:pt x="3119" y="5448"/>
                    <a:pt x="3168" y="5158"/>
                    <a:pt x="4985" y="3891"/>
                  </a:cubicBezTo>
                  <a:cubicBezTo>
                    <a:pt x="4134" y="1946"/>
                    <a:pt x="3131" y="1"/>
                    <a:pt x="3131" y="1"/>
                  </a:cubicBezTo>
                  <a:close/>
                  <a:moveTo>
                    <a:pt x="3180" y="5513"/>
                  </a:moveTo>
                  <a:cubicBezTo>
                    <a:pt x="3197" y="5531"/>
                    <a:pt x="3222" y="5533"/>
                    <a:pt x="3222" y="5533"/>
                  </a:cubicBezTo>
                  <a:cubicBezTo>
                    <a:pt x="3208" y="5526"/>
                    <a:pt x="3194" y="5520"/>
                    <a:pt x="3180" y="5513"/>
                  </a:cubicBezTo>
                  <a:close/>
                </a:path>
              </a:pathLst>
            </a:custGeom>
            <a:solidFill>
              <a:srgbClr val="723A3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4" name="Google Shape;3884;p80"/>
            <p:cNvSpPr/>
            <p:nvPr/>
          </p:nvSpPr>
          <p:spPr>
            <a:xfrm>
              <a:off x="-2146175" y="7054963"/>
              <a:ext cx="249275" cy="309450"/>
            </a:xfrm>
            <a:custGeom>
              <a:avLst/>
              <a:gdLst/>
              <a:ahLst/>
              <a:cxnLst/>
              <a:rect l="l" t="t" r="r" b="b"/>
              <a:pathLst>
                <a:path w="9971" h="12378" extrusionOk="0">
                  <a:moveTo>
                    <a:pt x="1490" y="0"/>
                  </a:moveTo>
                  <a:lnTo>
                    <a:pt x="0" y="10031"/>
                  </a:lnTo>
                  <a:cubicBezTo>
                    <a:pt x="0" y="10031"/>
                    <a:pt x="5928" y="12037"/>
                    <a:pt x="7417" y="12371"/>
                  </a:cubicBezTo>
                  <a:cubicBezTo>
                    <a:pt x="7437" y="12375"/>
                    <a:pt x="7457" y="12377"/>
                    <a:pt x="7477" y="12377"/>
                  </a:cubicBezTo>
                  <a:cubicBezTo>
                    <a:pt x="8935" y="12377"/>
                    <a:pt x="9970" y="1490"/>
                    <a:pt x="9970" y="1490"/>
                  </a:cubicBezTo>
                  <a:lnTo>
                    <a:pt x="1490" y="0"/>
                  </a:lnTo>
                  <a:close/>
                </a:path>
              </a:pathLst>
            </a:custGeom>
            <a:solidFill>
              <a:srgbClr val="FCB31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5" name="Google Shape;3885;p80"/>
            <p:cNvSpPr/>
            <p:nvPr/>
          </p:nvSpPr>
          <p:spPr>
            <a:xfrm>
              <a:off x="-2160625" y="7060288"/>
              <a:ext cx="239400" cy="297300"/>
            </a:xfrm>
            <a:custGeom>
              <a:avLst/>
              <a:gdLst/>
              <a:ahLst/>
              <a:cxnLst/>
              <a:rect l="l" t="t" r="r" b="b"/>
              <a:pathLst>
                <a:path w="9576" h="11892" extrusionOk="0">
                  <a:moveTo>
                    <a:pt x="1521" y="0"/>
                  </a:moveTo>
                  <a:lnTo>
                    <a:pt x="1" y="10031"/>
                  </a:lnTo>
                  <a:cubicBezTo>
                    <a:pt x="1" y="10031"/>
                    <a:pt x="6232" y="11581"/>
                    <a:pt x="7721" y="11885"/>
                  </a:cubicBezTo>
                  <a:cubicBezTo>
                    <a:pt x="7743" y="11889"/>
                    <a:pt x="7763" y="11891"/>
                    <a:pt x="7784" y="11891"/>
                  </a:cubicBezTo>
                  <a:cubicBezTo>
                    <a:pt x="9221" y="11891"/>
                    <a:pt x="9576" y="1641"/>
                    <a:pt x="9576" y="1641"/>
                  </a:cubicBezTo>
                  <a:lnTo>
                    <a:pt x="1521" y="0"/>
                  </a:ln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6" name="Google Shape;3886;p80"/>
            <p:cNvSpPr/>
            <p:nvPr/>
          </p:nvSpPr>
          <p:spPr>
            <a:xfrm>
              <a:off x="-2169725" y="7069388"/>
              <a:ext cx="250025" cy="294275"/>
            </a:xfrm>
            <a:custGeom>
              <a:avLst/>
              <a:gdLst/>
              <a:ahLst/>
              <a:cxnLst/>
              <a:rect l="l" t="t" r="r" b="b"/>
              <a:pathLst>
                <a:path w="10001" h="11771" extrusionOk="0">
                  <a:moveTo>
                    <a:pt x="1520" y="1"/>
                  </a:moveTo>
                  <a:lnTo>
                    <a:pt x="0" y="10062"/>
                  </a:lnTo>
                  <a:cubicBezTo>
                    <a:pt x="0" y="10062"/>
                    <a:pt x="6657" y="11429"/>
                    <a:pt x="8146" y="11764"/>
                  </a:cubicBezTo>
                  <a:cubicBezTo>
                    <a:pt x="8167" y="11768"/>
                    <a:pt x="8188" y="11770"/>
                    <a:pt x="8209" y="11770"/>
                  </a:cubicBezTo>
                  <a:cubicBezTo>
                    <a:pt x="9646" y="11770"/>
                    <a:pt x="10000" y="1490"/>
                    <a:pt x="10000" y="1490"/>
                  </a:cubicBezTo>
                  <a:lnTo>
                    <a:pt x="1520" y="1"/>
                  </a:lnTo>
                  <a:close/>
                </a:path>
              </a:pathLst>
            </a:custGeom>
            <a:solidFill>
              <a:srgbClr val="FFCC7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7" name="Google Shape;3887;p80"/>
            <p:cNvSpPr/>
            <p:nvPr/>
          </p:nvSpPr>
          <p:spPr>
            <a:xfrm>
              <a:off x="-2115025" y="7128338"/>
              <a:ext cx="333875" cy="298400"/>
            </a:xfrm>
            <a:custGeom>
              <a:avLst/>
              <a:gdLst/>
              <a:ahLst/>
              <a:cxnLst/>
              <a:rect l="l" t="t" r="r" b="b"/>
              <a:pathLst>
                <a:path w="13355" h="11936" extrusionOk="0">
                  <a:moveTo>
                    <a:pt x="2201" y="1"/>
                  </a:moveTo>
                  <a:cubicBezTo>
                    <a:pt x="2116" y="1"/>
                    <a:pt x="2040" y="23"/>
                    <a:pt x="1976" y="74"/>
                  </a:cubicBezTo>
                  <a:cubicBezTo>
                    <a:pt x="1551" y="378"/>
                    <a:pt x="2250" y="1351"/>
                    <a:pt x="2250" y="1351"/>
                  </a:cubicBezTo>
                  <a:cubicBezTo>
                    <a:pt x="2250" y="1351"/>
                    <a:pt x="1616" y="670"/>
                    <a:pt x="1236" y="670"/>
                  </a:cubicBezTo>
                  <a:cubicBezTo>
                    <a:pt x="1183" y="670"/>
                    <a:pt x="1135" y="683"/>
                    <a:pt x="1095" y="713"/>
                  </a:cubicBezTo>
                  <a:cubicBezTo>
                    <a:pt x="791" y="986"/>
                    <a:pt x="1399" y="1929"/>
                    <a:pt x="1399" y="1929"/>
                  </a:cubicBezTo>
                  <a:cubicBezTo>
                    <a:pt x="1399" y="1929"/>
                    <a:pt x="842" y="1297"/>
                    <a:pt x="482" y="1297"/>
                  </a:cubicBezTo>
                  <a:cubicBezTo>
                    <a:pt x="382" y="1297"/>
                    <a:pt x="297" y="1346"/>
                    <a:pt x="244" y="1473"/>
                  </a:cubicBezTo>
                  <a:cubicBezTo>
                    <a:pt x="1" y="2050"/>
                    <a:pt x="1672" y="4178"/>
                    <a:pt x="1672" y="4178"/>
                  </a:cubicBezTo>
                  <a:cubicBezTo>
                    <a:pt x="2159" y="5090"/>
                    <a:pt x="2949" y="5850"/>
                    <a:pt x="2949" y="5850"/>
                  </a:cubicBezTo>
                  <a:cubicBezTo>
                    <a:pt x="5776" y="9406"/>
                    <a:pt x="8663" y="11564"/>
                    <a:pt x="10396" y="11898"/>
                  </a:cubicBezTo>
                  <a:cubicBezTo>
                    <a:pt x="10525" y="11923"/>
                    <a:pt x="10651" y="11935"/>
                    <a:pt x="10774" y="11935"/>
                  </a:cubicBezTo>
                  <a:cubicBezTo>
                    <a:pt x="12306" y="11935"/>
                    <a:pt x="13354" y="10093"/>
                    <a:pt x="13101" y="8433"/>
                  </a:cubicBezTo>
                  <a:cubicBezTo>
                    <a:pt x="12980" y="7734"/>
                    <a:pt x="12463" y="6397"/>
                    <a:pt x="11855" y="5059"/>
                  </a:cubicBezTo>
                  <a:cubicBezTo>
                    <a:pt x="10031" y="6336"/>
                    <a:pt x="9970" y="6609"/>
                    <a:pt x="10031" y="6701"/>
                  </a:cubicBezTo>
                  <a:cubicBezTo>
                    <a:pt x="8724" y="6032"/>
                    <a:pt x="4682" y="2020"/>
                    <a:pt x="4682" y="2020"/>
                  </a:cubicBezTo>
                  <a:cubicBezTo>
                    <a:pt x="4682" y="2020"/>
                    <a:pt x="4773" y="1625"/>
                    <a:pt x="4682" y="956"/>
                  </a:cubicBezTo>
                  <a:cubicBezTo>
                    <a:pt x="4640" y="738"/>
                    <a:pt x="4567" y="659"/>
                    <a:pt x="4476" y="659"/>
                  </a:cubicBezTo>
                  <a:cubicBezTo>
                    <a:pt x="4301" y="659"/>
                    <a:pt x="4061" y="958"/>
                    <a:pt x="3861" y="1138"/>
                  </a:cubicBezTo>
                  <a:cubicBezTo>
                    <a:pt x="3573" y="851"/>
                    <a:pt x="2724" y="1"/>
                    <a:pt x="2201" y="1"/>
                  </a:cubicBezTo>
                  <a:close/>
                </a:path>
              </a:pathLst>
            </a:custGeom>
            <a:solidFill>
              <a:srgbClr val="8E534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8" name="Google Shape;3888;p80"/>
            <p:cNvSpPr/>
            <p:nvPr/>
          </p:nvSpPr>
          <p:spPr>
            <a:xfrm>
              <a:off x="-2564875" y="7555138"/>
              <a:ext cx="367800" cy="500525"/>
            </a:xfrm>
            <a:custGeom>
              <a:avLst/>
              <a:gdLst/>
              <a:ahLst/>
              <a:cxnLst/>
              <a:rect l="l" t="t" r="r" b="b"/>
              <a:pathLst>
                <a:path w="14712" h="20021" extrusionOk="0">
                  <a:moveTo>
                    <a:pt x="8070" y="1"/>
                  </a:moveTo>
                  <a:cubicBezTo>
                    <a:pt x="7589" y="1"/>
                    <a:pt x="7059" y="18"/>
                    <a:pt x="6475" y="54"/>
                  </a:cubicBezTo>
                  <a:cubicBezTo>
                    <a:pt x="6475" y="54"/>
                    <a:pt x="395" y="358"/>
                    <a:pt x="578" y="4036"/>
                  </a:cubicBezTo>
                  <a:cubicBezTo>
                    <a:pt x="730" y="7714"/>
                    <a:pt x="0" y="16012"/>
                    <a:pt x="1824" y="19143"/>
                  </a:cubicBezTo>
                  <a:cubicBezTo>
                    <a:pt x="2180" y="19781"/>
                    <a:pt x="3959" y="20021"/>
                    <a:pt x="5993" y="20021"/>
                  </a:cubicBezTo>
                  <a:cubicBezTo>
                    <a:pt x="8123" y="20021"/>
                    <a:pt x="10533" y="19758"/>
                    <a:pt x="11885" y="19416"/>
                  </a:cubicBezTo>
                  <a:cubicBezTo>
                    <a:pt x="14529" y="18778"/>
                    <a:pt x="14712" y="16346"/>
                    <a:pt x="14560" y="13854"/>
                  </a:cubicBezTo>
                  <a:cubicBezTo>
                    <a:pt x="14378" y="11361"/>
                    <a:pt x="13861" y="5434"/>
                    <a:pt x="13131" y="2729"/>
                  </a:cubicBezTo>
                  <a:cubicBezTo>
                    <a:pt x="12697" y="1184"/>
                    <a:pt x="12046" y="1"/>
                    <a:pt x="8070" y="1"/>
                  </a:cubicBezTo>
                  <a:close/>
                </a:path>
              </a:pathLst>
            </a:custGeom>
            <a:solidFill>
              <a:srgbClr val="00959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89" name="Google Shape;3889;p80"/>
            <p:cNvSpPr/>
            <p:nvPr/>
          </p:nvSpPr>
          <p:spPr>
            <a:xfrm>
              <a:off x="-2548150" y="7555138"/>
              <a:ext cx="367800" cy="500525"/>
            </a:xfrm>
            <a:custGeom>
              <a:avLst/>
              <a:gdLst/>
              <a:ahLst/>
              <a:cxnLst/>
              <a:rect l="l" t="t" r="r" b="b"/>
              <a:pathLst>
                <a:path w="14712" h="20021" extrusionOk="0">
                  <a:moveTo>
                    <a:pt x="8069" y="1"/>
                  </a:moveTo>
                  <a:cubicBezTo>
                    <a:pt x="7588" y="1"/>
                    <a:pt x="7058" y="18"/>
                    <a:pt x="6474" y="54"/>
                  </a:cubicBezTo>
                  <a:cubicBezTo>
                    <a:pt x="6474" y="54"/>
                    <a:pt x="395" y="358"/>
                    <a:pt x="547" y="4036"/>
                  </a:cubicBezTo>
                  <a:cubicBezTo>
                    <a:pt x="730" y="7714"/>
                    <a:pt x="0" y="16012"/>
                    <a:pt x="1824" y="19143"/>
                  </a:cubicBezTo>
                  <a:cubicBezTo>
                    <a:pt x="2180" y="19781"/>
                    <a:pt x="3959" y="20021"/>
                    <a:pt x="5993" y="20021"/>
                  </a:cubicBezTo>
                  <a:cubicBezTo>
                    <a:pt x="8122" y="20021"/>
                    <a:pt x="10532" y="19758"/>
                    <a:pt x="11885" y="19416"/>
                  </a:cubicBezTo>
                  <a:cubicBezTo>
                    <a:pt x="14529" y="18778"/>
                    <a:pt x="14712" y="16346"/>
                    <a:pt x="14529" y="13854"/>
                  </a:cubicBezTo>
                  <a:cubicBezTo>
                    <a:pt x="14377" y="11361"/>
                    <a:pt x="13860" y="5434"/>
                    <a:pt x="13131" y="2729"/>
                  </a:cubicBezTo>
                  <a:cubicBezTo>
                    <a:pt x="12697" y="1184"/>
                    <a:pt x="12046" y="1"/>
                    <a:pt x="8069" y="1"/>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0" name="Google Shape;3890;p80"/>
            <p:cNvSpPr/>
            <p:nvPr/>
          </p:nvSpPr>
          <p:spPr>
            <a:xfrm>
              <a:off x="-2514725" y="7802488"/>
              <a:ext cx="320700" cy="81475"/>
            </a:xfrm>
            <a:custGeom>
              <a:avLst/>
              <a:gdLst/>
              <a:ahLst/>
              <a:cxnLst/>
              <a:rect l="l" t="t" r="r" b="b"/>
              <a:pathLst>
                <a:path w="12828" h="3259" extrusionOk="0">
                  <a:moveTo>
                    <a:pt x="7380" y="1"/>
                  </a:moveTo>
                  <a:cubicBezTo>
                    <a:pt x="6780" y="1"/>
                    <a:pt x="6107" y="13"/>
                    <a:pt x="5350" y="39"/>
                  </a:cubicBezTo>
                  <a:cubicBezTo>
                    <a:pt x="5350" y="39"/>
                    <a:pt x="700" y="464"/>
                    <a:pt x="0" y="2197"/>
                  </a:cubicBezTo>
                  <a:cubicBezTo>
                    <a:pt x="2270" y="2937"/>
                    <a:pt x="4601" y="3259"/>
                    <a:pt x="6932" y="3259"/>
                  </a:cubicBezTo>
                  <a:cubicBezTo>
                    <a:pt x="8910" y="3259"/>
                    <a:pt x="10888" y="3027"/>
                    <a:pt x="12827" y="2623"/>
                  </a:cubicBezTo>
                  <a:cubicBezTo>
                    <a:pt x="12706" y="2075"/>
                    <a:pt x="12554" y="1589"/>
                    <a:pt x="12372" y="1255"/>
                  </a:cubicBezTo>
                  <a:cubicBezTo>
                    <a:pt x="11953" y="470"/>
                    <a:pt x="11063" y="1"/>
                    <a:pt x="7380" y="1"/>
                  </a:cubicBezTo>
                  <a:close/>
                </a:path>
              </a:pathLst>
            </a:custGeom>
            <a:solidFill>
              <a:srgbClr val="FFCC7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1" name="Google Shape;3891;p80"/>
            <p:cNvSpPr/>
            <p:nvPr/>
          </p:nvSpPr>
          <p:spPr>
            <a:xfrm>
              <a:off x="-2521575" y="7857388"/>
              <a:ext cx="331350" cy="53175"/>
            </a:xfrm>
            <a:custGeom>
              <a:avLst/>
              <a:gdLst/>
              <a:ahLst/>
              <a:cxnLst/>
              <a:rect l="l" t="t" r="r" b="b"/>
              <a:pathLst>
                <a:path w="13254" h="2127" extrusionOk="0">
                  <a:moveTo>
                    <a:pt x="274" y="1"/>
                  </a:moveTo>
                  <a:cubicBezTo>
                    <a:pt x="244" y="92"/>
                    <a:pt x="214" y="153"/>
                    <a:pt x="214" y="244"/>
                  </a:cubicBezTo>
                  <a:cubicBezTo>
                    <a:pt x="153" y="609"/>
                    <a:pt x="62" y="1034"/>
                    <a:pt x="1" y="1521"/>
                  </a:cubicBezTo>
                  <a:cubicBezTo>
                    <a:pt x="1888" y="1915"/>
                    <a:pt x="3867" y="2126"/>
                    <a:pt x="5866" y="2126"/>
                  </a:cubicBezTo>
                  <a:cubicBezTo>
                    <a:pt x="8342" y="2126"/>
                    <a:pt x="10849" y="1802"/>
                    <a:pt x="13253" y="1095"/>
                  </a:cubicBezTo>
                  <a:cubicBezTo>
                    <a:pt x="13193" y="882"/>
                    <a:pt x="13162" y="639"/>
                    <a:pt x="13101" y="427"/>
                  </a:cubicBezTo>
                  <a:cubicBezTo>
                    <a:pt x="11162" y="831"/>
                    <a:pt x="9184" y="1063"/>
                    <a:pt x="7206" y="1063"/>
                  </a:cubicBezTo>
                  <a:cubicBezTo>
                    <a:pt x="4875" y="1063"/>
                    <a:pt x="2544" y="741"/>
                    <a:pt x="274" y="1"/>
                  </a:cubicBezTo>
                  <a:close/>
                </a:path>
              </a:pathLst>
            </a:custGeom>
            <a:solidFill>
              <a:srgbClr val="FCB31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2" name="Google Shape;3892;p80"/>
            <p:cNvSpPr/>
            <p:nvPr/>
          </p:nvSpPr>
          <p:spPr>
            <a:xfrm>
              <a:off x="-2523850" y="7884763"/>
              <a:ext cx="346550" cy="146675"/>
            </a:xfrm>
            <a:custGeom>
              <a:avLst/>
              <a:gdLst/>
              <a:ahLst/>
              <a:cxnLst/>
              <a:rect l="l" t="t" r="r" b="b"/>
              <a:pathLst>
                <a:path w="13862" h="5867" extrusionOk="0">
                  <a:moveTo>
                    <a:pt x="13344" y="0"/>
                  </a:moveTo>
                  <a:cubicBezTo>
                    <a:pt x="10940" y="707"/>
                    <a:pt x="8433" y="1031"/>
                    <a:pt x="5957" y="1031"/>
                  </a:cubicBezTo>
                  <a:cubicBezTo>
                    <a:pt x="3958" y="1031"/>
                    <a:pt x="1979" y="820"/>
                    <a:pt x="92" y="426"/>
                  </a:cubicBezTo>
                  <a:cubicBezTo>
                    <a:pt x="62" y="608"/>
                    <a:pt x="31" y="821"/>
                    <a:pt x="1" y="1003"/>
                  </a:cubicBezTo>
                  <a:cubicBezTo>
                    <a:pt x="3466" y="4529"/>
                    <a:pt x="8512" y="5806"/>
                    <a:pt x="13344" y="5867"/>
                  </a:cubicBezTo>
                  <a:cubicBezTo>
                    <a:pt x="13861" y="5350"/>
                    <a:pt x="13861" y="4620"/>
                    <a:pt x="13770" y="3891"/>
                  </a:cubicBezTo>
                  <a:cubicBezTo>
                    <a:pt x="13679" y="3070"/>
                    <a:pt x="13588" y="1429"/>
                    <a:pt x="13344" y="0"/>
                  </a:cubicBezTo>
                  <a:close/>
                </a:path>
              </a:pathLst>
            </a:custGeom>
            <a:solidFill>
              <a:srgbClr val="4FC1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3" name="Google Shape;3893;p80"/>
            <p:cNvSpPr/>
            <p:nvPr/>
          </p:nvSpPr>
          <p:spPr>
            <a:xfrm>
              <a:off x="-2530675" y="7909838"/>
              <a:ext cx="340450" cy="151900"/>
            </a:xfrm>
            <a:custGeom>
              <a:avLst/>
              <a:gdLst/>
              <a:ahLst/>
              <a:cxnLst/>
              <a:rect l="l" t="t" r="r" b="b"/>
              <a:pathLst>
                <a:path w="13618" h="6076" extrusionOk="0">
                  <a:moveTo>
                    <a:pt x="274" y="0"/>
                  </a:moveTo>
                  <a:cubicBezTo>
                    <a:pt x="31" y="1976"/>
                    <a:pt x="0" y="4438"/>
                    <a:pt x="1307" y="5623"/>
                  </a:cubicBezTo>
                  <a:cubicBezTo>
                    <a:pt x="1681" y="5953"/>
                    <a:pt x="3493" y="6076"/>
                    <a:pt x="5551" y="6076"/>
                  </a:cubicBezTo>
                  <a:cubicBezTo>
                    <a:pt x="7673" y="6076"/>
                    <a:pt x="10056" y="5945"/>
                    <a:pt x="11399" y="5775"/>
                  </a:cubicBezTo>
                  <a:cubicBezTo>
                    <a:pt x="12554" y="5623"/>
                    <a:pt x="13222" y="5289"/>
                    <a:pt x="13617" y="4864"/>
                  </a:cubicBezTo>
                  <a:cubicBezTo>
                    <a:pt x="8785" y="4803"/>
                    <a:pt x="3739" y="3526"/>
                    <a:pt x="274" y="0"/>
                  </a:cubicBezTo>
                  <a:close/>
                </a:path>
              </a:pathLst>
            </a:custGeom>
            <a:solidFill>
              <a:srgbClr val="43AF9C"/>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4" name="Google Shape;3894;p80"/>
            <p:cNvSpPr/>
            <p:nvPr/>
          </p:nvSpPr>
          <p:spPr>
            <a:xfrm>
              <a:off x="-2417450" y="7640963"/>
              <a:ext cx="94250" cy="93225"/>
            </a:xfrm>
            <a:custGeom>
              <a:avLst/>
              <a:gdLst/>
              <a:ahLst/>
              <a:cxnLst/>
              <a:rect l="l" t="t" r="r" b="b"/>
              <a:pathLst>
                <a:path w="3770" h="3729" extrusionOk="0">
                  <a:moveTo>
                    <a:pt x="2310" y="1089"/>
                  </a:moveTo>
                  <a:cubicBezTo>
                    <a:pt x="2401" y="1089"/>
                    <a:pt x="2493" y="1424"/>
                    <a:pt x="2493" y="1849"/>
                  </a:cubicBezTo>
                  <a:cubicBezTo>
                    <a:pt x="2493" y="2305"/>
                    <a:pt x="2401" y="2640"/>
                    <a:pt x="2310" y="2640"/>
                  </a:cubicBezTo>
                  <a:cubicBezTo>
                    <a:pt x="2189" y="2640"/>
                    <a:pt x="2097" y="2305"/>
                    <a:pt x="2097" y="1849"/>
                  </a:cubicBezTo>
                  <a:cubicBezTo>
                    <a:pt x="2097" y="1424"/>
                    <a:pt x="2189" y="1089"/>
                    <a:pt x="2310" y="1089"/>
                  </a:cubicBezTo>
                  <a:close/>
                  <a:moveTo>
                    <a:pt x="1368" y="1241"/>
                  </a:moveTo>
                  <a:cubicBezTo>
                    <a:pt x="1459" y="1241"/>
                    <a:pt x="1550" y="1576"/>
                    <a:pt x="1550" y="2001"/>
                  </a:cubicBezTo>
                  <a:cubicBezTo>
                    <a:pt x="1550" y="2427"/>
                    <a:pt x="1459" y="2792"/>
                    <a:pt x="1368" y="2792"/>
                  </a:cubicBezTo>
                  <a:cubicBezTo>
                    <a:pt x="1246" y="2792"/>
                    <a:pt x="1155" y="2427"/>
                    <a:pt x="1155" y="2001"/>
                  </a:cubicBezTo>
                  <a:cubicBezTo>
                    <a:pt x="1155" y="1576"/>
                    <a:pt x="1246" y="1241"/>
                    <a:pt x="1368" y="1241"/>
                  </a:cubicBezTo>
                  <a:close/>
                  <a:moveTo>
                    <a:pt x="1808" y="1"/>
                  </a:moveTo>
                  <a:cubicBezTo>
                    <a:pt x="1738" y="1"/>
                    <a:pt x="1664" y="33"/>
                    <a:pt x="1611" y="86"/>
                  </a:cubicBezTo>
                  <a:lnTo>
                    <a:pt x="61" y="1819"/>
                  </a:lnTo>
                  <a:cubicBezTo>
                    <a:pt x="0" y="1910"/>
                    <a:pt x="0" y="2062"/>
                    <a:pt x="91" y="2153"/>
                  </a:cubicBezTo>
                  <a:lnTo>
                    <a:pt x="1793" y="3673"/>
                  </a:lnTo>
                  <a:cubicBezTo>
                    <a:pt x="1832" y="3711"/>
                    <a:pt x="1881" y="3728"/>
                    <a:pt x="1931" y="3728"/>
                  </a:cubicBezTo>
                  <a:cubicBezTo>
                    <a:pt x="2001" y="3728"/>
                    <a:pt x="2075" y="3696"/>
                    <a:pt x="2128" y="3643"/>
                  </a:cubicBezTo>
                  <a:lnTo>
                    <a:pt x="3678" y="1910"/>
                  </a:lnTo>
                  <a:cubicBezTo>
                    <a:pt x="3769" y="1819"/>
                    <a:pt x="3739" y="1667"/>
                    <a:pt x="3648" y="1576"/>
                  </a:cubicBezTo>
                  <a:lnTo>
                    <a:pt x="1945" y="56"/>
                  </a:lnTo>
                  <a:cubicBezTo>
                    <a:pt x="1907" y="18"/>
                    <a:pt x="1858" y="1"/>
                    <a:pt x="1808" y="1"/>
                  </a:cubicBezTo>
                  <a:close/>
                </a:path>
              </a:pathLst>
            </a:custGeom>
            <a:solidFill>
              <a:srgbClr val="00959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5" name="Google Shape;3895;p80"/>
            <p:cNvSpPr/>
            <p:nvPr/>
          </p:nvSpPr>
          <p:spPr>
            <a:xfrm>
              <a:off x="-2415175" y="7637613"/>
              <a:ext cx="94250" cy="93100"/>
            </a:xfrm>
            <a:custGeom>
              <a:avLst/>
              <a:gdLst/>
              <a:ahLst/>
              <a:cxnLst/>
              <a:rect l="l" t="t" r="r" b="b"/>
              <a:pathLst>
                <a:path w="3770" h="3724" extrusionOk="0">
                  <a:moveTo>
                    <a:pt x="2310" y="1071"/>
                  </a:moveTo>
                  <a:cubicBezTo>
                    <a:pt x="2432" y="1071"/>
                    <a:pt x="2523" y="1436"/>
                    <a:pt x="2523" y="1862"/>
                  </a:cubicBezTo>
                  <a:cubicBezTo>
                    <a:pt x="2523" y="2287"/>
                    <a:pt x="2432" y="2652"/>
                    <a:pt x="2310" y="2652"/>
                  </a:cubicBezTo>
                  <a:cubicBezTo>
                    <a:pt x="2189" y="2652"/>
                    <a:pt x="2128" y="2287"/>
                    <a:pt x="2128" y="1862"/>
                  </a:cubicBezTo>
                  <a:cubicBezTo>
                    <a:pt x="2128" y="1436"/>
                    <a:pt x="2219" y="1071"/>
                    <a:pt x="2310" y="1071"/>
                  </a:cubicBezTo>
                  <a:close/>
                  <a:moveTo>
                    <a:pt x="1368" y="1223"/>
                  </a:moveTo>
                  <a:cubicBezTo>
                    <a:pt x="1490" y="1223"/>
                    <a:pt x="1581" y="1588"/>
                    <a:pt x="1581" y="2014"/>
                  </a:cubicBezTo>
                  <a:cubicBezTo>
                    <a:pt x="1581" y="2439"/>
                    <a:pt x="1490" y="2774"/>
                    <a:pt x="1368" y="2774"/>
                  </a:cubicBezTo>
                  <a:cubicBezTo>
                    <a:pt x="1277" y="2774"/>
                    <a:pt x="1186" y="2439"/>
                    <a:pt x="1186" y="2014"/>
                  </a:cubicBezTo>
                  <a:cubicBezTo>
                    <a:pt x="1186" y="1588"/>
                    <a:pt x="1277" y="1223"/>
                    <a:pt x="1368" y="1223"/>
                  </a:cubicBezTo>
                  <a:close/>
                  <a:moveTo>
                    <a:pt x="1809" y="0"/>
                  </a:moveTo>
                  <a:cubicBezTo>
                    <a:pt x="1748" y="0"/>
                    <a:pt x="1687" y="23"/>
                    <a:pt x="1642" y="68"/>
                  </a:cubicBezTo>
                  <a:lnTo>
                    <a:pt x="91" y="1801"/>
                  </a:lnTo>
                  <a:cubicBezTo>
                    <a:pt x="0" y="1892"/>
                    <a:pt x="31" y="2044"/>
                    <a:pt x="122" y="2135"/>
                  </a:cubicBezTo>
                  <a:lnTo>
                    <a:pt x="1824" y="3655"/>
                  </a:lnTo>
                  <a:cubicBezTo>
                    <a:pt x="1870" y="3701"/>
                    <a:pt x="1930" y="3724"/>
                    <a:pt x="1991" y="3724"/>
                  </a:cubicBezTo>
                  <a:cubicBezTo>
                    <a:pt x="2052" y="3724"/>
                    <a:pt x="2113" y="3701"/>
                    <a:pt x="2158" y="3655"/>
                  </a:cubicBezTo>
                  <a:lnTo>
                    <a:pt x="3709" y="1892"/>
                  </a:lnTo>
                  <a:cubicBezTo>
                    <a:pt x="3769" y="1801"/>
                    <a:pt x="3769" y="1649"/>
                    <a:pt x="3678" y="1588"/>
                  </a:cubicBezTo>
                  <a:lnTo>
                    <a:pt x="1976" y="68"/>
                  </a:lnTo>
                  <a:cubicBezTo>
                    <a:pt x="1930" y="23"/>
                    <a:pt x="1870" y="0"/>
                    <a:pt x="1809" y="0"/>
                  </a:cubicBezTo>
                  <a:close/>
                </a:path>
              </a:pathLst>
            </a:custGeom>
            <a:solidFill>
              <a:srgbClr val="FFCC72"/>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896" name="Google Shape;3896;p80"/>
          <p:cNvGrpSpPr/>
          <p:nvPr/>
        </p:nvGrpSpPr>
        <p:grpSpPr>
          <a:xfrm>
            <a:off x="5458669" y="2507684"/>
            <a:ext cx="1310033" cy="2339200"/>
            <a:chOff x="-1254075" y="6362388"/>
            <a:chExt cx="982525" cy="1754400"/>
          </a:xfrm>
        </p:grpSpPr>
        <p:sp>
          <p:nvSpPr>
            <p:cNvPr id="3897" name="Google Shape;3897;p80"/>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8" name="Google Shape;3898;p80"/>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899" name="Google Shape;3899;p80"/>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0" name="Google Shape;3900;p80"/>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1" name="Google Shape;3901;p80"/>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2" name="Google Shape;3902;p80"/>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3" name="Google Shape;3903;p80"/>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4" name="Google Shape;3904;p80"/>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5" name="Google Shape;3905;p80"/>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6" name="Google Shape;3906;p80"/>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7" name="Google Shape;3907;p80"/>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8" name="Google Shape;3908;p80"/>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09" name="Google Shape;3909;p80"/>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0" name="Google Shape;3910;p80"/>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1" name="Google Shape;3911;p80"/>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2" name="Google Shape;3912;p80"/>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3" name="Google Shape;3913;p80"/>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4" name="Google Shape;3914;p80"/>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5" name="Google Shape;3915;p80"/>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6" name="Google Shape;3916;p80"/>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7" name="Google Shape;3917;p80"/>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8" name="Google Shape;3918;p80"/>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19" name="Google Shape;3919;p80"/>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0" name="Google Shape;3920;p80"/>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1" name="Google Shape;3921;p80"/>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2" name="Google Shape;3922;p80"/>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3" name="Google Shape;3923;p80"/>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4" name="Google Shape;3924;p80"/>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5" name="Google Shape;3925;p80"/>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6" name="Google Shape;3926;p80"/>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7" name="Google Shape;3927;p80"/>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8" name="Google Shape;3928;p80"/>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29" name="Google Shape;3929;p80"/>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0" name="Google Shape;3930;p80"/>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1" name="Google Shape;3931;p80"/>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2" name="Google Shape;3932;p80"/>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3" name="Google Shape;3933;p80"/>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4" name="Google Shape;3934;p80"/>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5" name="Google Shape;3935;p80"/>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6" name="Google Shape;3936;p80"/>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7" name="Google Shape;3937;p80"/>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8" name="Google Shape;3938;p80"/>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39" name="Google Shape;3939;p80"/>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0" name="Google Shape;3940;p80"/>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1" name="Google Shape;3941;p80"/>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2" name="Google Shape;3942;p80"/>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3" name="Google Shape;3943;p80"/>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4" name="Google Shape;3944;p80"/>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5" name="Google Shape;3945;p80"/>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6" name="Google Shape;3946;p80"/>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7" name="Google Shape;3947;p80"/>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8" name="Google Shape;3948;p80"/>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49" name="Google Shape;3949;p80"/>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0" name="Google Shape;3950;p80"/>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1" name="Google Shape;3951;p80"/>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2" name="Google Shape;3952;p80"/>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3" name="Google Shape;3953;p80"/>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4" name="Google Shape;3954;p80"/>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5" name="Google Shape;3955;p80"/>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6" name="Google Shape;3956;p80"/>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7" name="Google Shape;3957;p80"/>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8" name="Google Shape;3958;p80"/>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59" name="Google Shape;3959;p80"/>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0" name="Google Shape;3960;p80"/>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1" name="Google Shape;3961;p80"/>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2" name="Google Shape;3962;p80"/>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3" name="Google Shape;3963;p80"/>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4" name="Google Shape;3964;p80"/>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5" name="Google Shape;3965;p80"/>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3966" name="Google Shape;3966;p80"/>
          <p:cNvGrpSpPr/>
          <p:nvPr/>
        </p:nvGrpSpPr>
        <p:grpSpPr>
          <a:xfrm>
            <a:off x="9275368" y="2403151"/>
            <a:ext cx="1143933" cy="2476100"/>
            <a:chOff x="1608450" y="6283988"/>
            <a:chExt cx="857950" cy="1857075"/>
          </a:xfrm>
        </p:grpSpPr>
        <p:sp>
          <p:nvSpPr>
            <p:cNvPr id="3967" name="Google Shape;3967;p80"/>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8" name="Google Shape;3968;p80"/>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69" name="Google Shape;3969;p80"/>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0" name="Google Shape;3970;p80"/>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1" name="Google Shape;3971;p80"/>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2" name="Google Shape;3972;p80"/>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3" name="Google Shape;3973;p80"/>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4" name="Google Shape;3974;p80"/>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5" name="Google Shape;3975;p80"/>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6" name="Google Shape;3976;p80"/>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7" name="Google Shape;3977;p80"/>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8" name="Google Shape;3978;p80"/>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79" name="Google Shape;3979;p80"/>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0" name="Google Shape;3980;p80"/>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1" name="Google Shape;3981;p80"/>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2" name="Google Shape;3982;p80"/>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3" name="Google Shape;3983;p80"/>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4" name="Google Shape;3984;p80"/>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5" name="Google Shape;3985;p80"/>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6" name="Google Shape;3986;p80"/>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7" name="Google Shape;3987;p80"/>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8" name="Google Shape;3988;p80"/>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89" name="Google Shape;3989;p80"/>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0" name="Google Shape;3990;p80"/>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1" name="Google Shape;3991;p80"/>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2" name="Google Shape;3992;p80"/>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3" name="Google Shape;3993;p80"/>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4" name="Google Shape;3994;p80"/>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5" name="Google Shape;3995;p80"/>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6" name="Google Shape;3996;p80"/>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7" name="Google Shape;3997;p80"/>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8" name="Google Shape;3998;p80"/>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3999" name="Google Shape;3999;p80"/>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0" name="Google Shape;4000;p80"/>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1" name="Google Shape;4001;p80"/>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2" name="Google Shape;4002;p80"/>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3" name="Google Shape;4003;p80"/>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4" name="Google Shape;4004;p80"/>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5" name="Google Shape;4005;p80"/>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6" name="Google Shape;4006;p80"/>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7" name="Google Shape;4007;p80"/>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8" name="Google Shape;4008;p80"/>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09" name="Google Shape;4009;p80"/>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0" name="Google Shape;4010;p80"/>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1" name="Google Shape;4011;p80"/>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2" name="Google Shape;4012;p80"/>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3" name="Google Shape;4013;p80"/>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4" name="Google Shape;4014;p80"/>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5" name="Google Shape;4015;p80"/>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6" name="Google Shape;4016;p80"/>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7" name="Google Shape;4017;p80"/>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8" name="Google Shape;4018;p80"/>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19" name="Google Shape;4019;p80"/>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0" name="Google Shape;4020;p80"/>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1" name="Google Shape;4021;p80"/>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2" name="Google Shape;4022;p80"/>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3" name="Google Shape;4023;p80"/>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4" name="Google Shape;4024;p80"/>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5" name="Google Shape;4025;p80"/>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6" name="Google Shape;4026;p80"/>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7" name="Google Shape;4027;p80"/>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8" name="Google Shape;4028;p80"/>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29" name="Google Shape;4029;p80"/>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0" name="Google Shape;4030;p80"/>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1" name="Google Shape;4031;p80"/>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2" name="Google Shape;4032;p80"/>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3" name="Google Shape;4033;p80"/>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4" name="Google Shape;4034;p80"/>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5" name="Google Shape;4035;p80"/>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6" name="Google Shape;4036;p80"/>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7" name="Google Shape;4037;p80"/>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8" name="Google Shape;4038;p80"/>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39" name="Google Shape;4039;p80"/>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0" name="Google Shape;4040;p80"/>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1" name="Google Shape;4041;p80"/>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2" name="Google Shape;4042;p80"/>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3" name="Google Shape;4043;p80"/>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4" name="Google Shape;4044;p80"/>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5" name="Google Shape;4045;p80"/>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6" name="Google Shape;4046;p80"/>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47" name="Google Shape;4047;p80"/>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grpSp>
        <p:nvGrpSpPr>
          <p:cNvPr id="4049" name="Google Shape;4049;p80"/>
          <p:cNvGrpSpPr/>
          <p:nvPr/>
        </p:nvGrpSpPr>
        <p:grpSpPr>
          <a:xfrm>
            <a:off x="4796495" y="5301023"/>
            <a:ext cx="1194541" cy="870772"/>
            <a:chOff x="-437750" y="1965325"/>
            <a:chExt cx="1231825" cy="897950"/>
          </a:xfrm>
        </p:grpSpPr>
        <p:sp>
          <p:nvSpPr>
            <p:cNvPr id="4050" name="Google Shape;4050;p80"/>
            <p:cNvSpPr/>
            <p:nvPr/>
          </p:nvSpPr>
          <p:spPr>
            <a:xfrm>
              <a:off x="-267372" y="2214675"/>
              <a:ext cx="461275" cy="525125"/>
            </a:xfrm>
            <a:custGeom>
              <a:avLst/>
              <a:gdLst/>
              <a:ahLst/>
              <a:cxnLst/>
              <a:rect l="l" t="t" r="r" b="b"/>
              <a:pathLst>
                <a:path w="18451" h="21005" extrusionOk="0">
                  <a:moveTo>
                    <a:pt x="15381" y="1"/>
                  </a:moveTo>
                  <a:lnTo>
                    <a:pt x="1" y="3527"/>
                  </a:lnTo>
                  <a:lnTo>
                    <a:pt x="1672" y="17752"/>
                  </a:lnTo>
                  <a:cubicBezTo>
                    <a:pt x="1672" y="17752"/>
                    <a:pt x="15320" y="19545"/>
                    <a:pt x="18238" y="21004"/>
                  </a:cubicBezTo>
                  <a:cubicBezTo>
                    <a:pt x="18238" y="21004"/>
                    <a:pt x="18329" y="20943"/>
                    <a:pt x="18451" y="20852"/>
                  </a:cubicBezTo>
                  <a:cubicBezTo>
                    <a:pt x="17660" y="13800"/>
                    <a:pt x="16597" y="6901"/>
                    <a:pt x="15381" y="1"/>
                  </a:cubicBezTo>
                  <a:close/>
                </a:path>
              </a:pathLst>
            </a:custGeom>
            <a:solidFill>
              <a:schemeClr val="lt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51" name="Google Shape;4051;p80"/>
            <p:cNvSpPr/>
            <p:nvPr/>
          </p:nvSpPr>
          <p:spPr>
            <a:xfrm>
              <a:off x="111650" y="2134125"/>
              <a:ext cx="421000" cy="601100"/>
            </a:xfrm>
            <a:custGeom>
              <a:avLst/>
              <a:gdLst/>
              <a:ahLst/>
              <a:cxnLst/>
              <a:rect l="l" t="t" r="r" b="b"/>
              <a:pathLst>
                <a:path w="16840" h="24044" extrusionOk="0">
                  <a:moveTo>
                    <a:pt x="13983" y="1"/>
                  </a:moveTo>
                  <a:lnTo>
                    <a:pt x="1" y="3223"/>
                  </a:lnTo>
                  <a:cubicBezTo>
                    <a:pt x="1217" y="10123"/>
                    <a:pt x="2280" y="17022"/>
                    <a:pt x="3071" y="24044"/>
                  </a:cubicBezTo>
                  <a:cubicBezTo>
                    <a:pt x="4651" y="22828"/>
                    <a:pt x="14378" y="15320"/>
                    <a:pt x="16840" y="15290"/>
                  </a:cubicBezTo>
                  <a:lnTo>
                    <a:pt x="13983" y="1"/>
                  </a:lnTo>
                  <a:close/>
                </a:path>
              </a:pathLst>
            </a:custGeom>
            <a:solidFill>
              <a:srgbClr val="62CFEE"/>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52" name="Google Shape;4052;p80"/>
            <p:cNvSpPr/>
            <p:nvPr/>
          </p:nvSpPr>
          <p:spPr>
            <a:xfrm>
              <a:off x="-437750" y="1965325"/>
              <a:ext cx="1090475" cy="440900"/>
            </a:xfrm>
            <a:custGeom>
              <a:avLst/>
              <a:gdLst/>
              <a:ahLst/>
              <a:cxnLst/>
              <a:rect l="l" t="t" r="r" b="b"/>
              <a:pathLst>
                <a:path w="43619" h="17636" extrusionOk="0">
                  <a:moveTo>
                    <a:pt x="22928" y="1"/>
                  </a:moveTo>
                  <a:cubicBezTo>
                    <a:pt x="22100" y="1"/>
                    <a:pt x="21013" y="134"/>
                    <a:pt x="20092" y="689"/>
                  </a:cubicBezTo>
                  <a:cubicBezTo>
                    <a:pt x="18329" y="1783"/>
                    <a:pt x="3314" y="10355"/>
                    <a:pt x="3314" y="10355"/>
                  </a:cubicBezTo>
                  <a:cubicBezTo>
                    <a:pt x="3314" y="10355"/>
                    <a:pt x="1" y="11784"/>
                    <a:pt x="1551" y="12939"/>
                  </a:cubicBezTo>
                  <a:lnTo>
                    <a:pt x="21399" y="17255"/>
                  </a:lnTo>
                  <a:cubicBezTo>
                    <a:pt x="21399" y="17255"/>
                    <a:pt x="22130" y="17636"/>
                    <a:pt x="23141" y="17636"/>
                  </a:cubicBezTo>
                  <a:cubicBezTo>
                    <a:pt x="23843" y="17636"/>
                    <a:pt x="24680" y="17452"/>
                    <a:pt x="25503" y="16829"/>
                  </a:cubicBezTo>
                  <a:cubicBezTo>
                    <a:pt x="27478" y="15279"/>
                    <a:pt x="41552" y="6495"/>
                    <a:pt x="41552" y="6495"/>
                  </a:cubicBezTo>
                  <a:cubicBezTo>
                    <a:pt x="41552" y="6495"/>
                    <a:pt x="43618" y="4914"/>
                    <a:pt x="42129" y="4094"/>
                  </a:cubicBezTo>
                  <a:cubicBezTo>
                    <a:pt x="40609" y="3242"/>
                    <a:pt x="24226" y="112"/>
                    <a:pt x="24226" y="112"/>
                  </a:cubicBezTo>
                  <a:cubicBezTo>
                    <a:pt x="24226" y="112"/>
                    <a:pt x="23685" y="1"/>
                    <a:pt x="22928" y="1"/>
                  </a:cubicBezTo>
                  <a:close/>
                </a:path>
              </a:pathLst>
            </a:custGeom>
            <a:solidFill>
              <a:schemeClr val="dk2"/>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53" name="Google Shape;4053;p80"/>
            <p:cNvSpPr/>
            <p:nvPr/>
          </p:nvSpPr>
          <p:spPr>
            <a:xfrm>
              <a:off x="96700" y="2134125"/>
              <a:ext cx="549175" cy="624400"/>
            </a:xfrm>
            <a:custGeom>
              <a:avLst/>
              <a:gdLst/>
              <a:ahLst/>
              <a:cxnLst/>
              <a:rect l="l" t="t" r="r" b="b"/>
              <a:pathLst>
                <a:path w="21967" h="24976" extrusionOk="0">
                  <a:moveTo>
                    <a:pt x="2086" y="0"/>
                  </a:moveTo>
                  <a:cubicBezTo>
                    <a:pt x="1458" y="0"/>
                    <a:pt x="815" y="224"/>
                    <a:pt x="173" y="746"/>
                  </a:cubicBezTo>
                  <a:cubicBezTo>
                    <a:pt x="0" y="890"/>
                    <a:pt x="155" y="1143"/>
                    <a:pt x="353" y="1143"/>
                  </a:cubicBezTo>
                  <a:cubicBezTo>
                    <a:pt x="364" y="1143"/>
                    <a:pt x="375" y="1143"/>
                    <a:pt x="386" y="1141"/>
                  </a:cubicBezTo>
                  <a:cubicBezTo>
                    <a:pt x="854" y="1025"/>
                    <a:pt x="1294" y="971"/>
                    <a:pt x="1708" y="971"/>
                  </a:cubicBezTo>
                  <a:cubicBezTo>
                    <a:pt x="6621" y="971"/>
                    <a:pt x="7873" y="8638"/>
                    <a:pt x="8350" y="12479"/>
                  </a:cubicBezTo>
                  <a:cubicBezTo>
                    <a:pt x="9098" y="18948"/>
                    <a:pt x="14186" y="24975"/>
                    <a:pt x="21053" y="24975"/>
                  </a:cubicBezTo>
                  <a:cubicBezTo>
                    <a:pt x="21154" y="24975"/>
                    <a:pt x="21257" y="24974"/>
                    <a:pt x="21359" y="24971"/>
                  </a:cubicBezTo>
                  <a:cubicBezTo>
                    <a:pt x="21937" y="24971"/>
                    <a:pt x="21967" y="24120"/>
                    <a:pt x="21389" y="24090"/>
                  </a:cubicBezTo>
                  <a:cubicBezTo>
                    <a:pt x="16800" y="23847"/>
                    <a:pt x="12848" y="21324"/>
                    <a:pt x="10629" y="17311"/>
                  </a:cubicBezTo>
                  <a:cubicBezTo>
                    <a:pt x="8836" y="14059"/>
                    <a:pt x="9444" y="10229"/>
                    <a:pt x="8258" y="6825"/>
                  </a:cubicBezTo>
                  <a:cubicBezTo>
                    <a:pt x="7535" y="4704"/>
                    <a:pt x="4967" y="0"/>
                    <a:pt x="2086" y="0"/>
                  </a:cubicBezTo>
                  <a:close/>
                </a:path>
              </a:pathLst>
            </a:custGeom>
            <a:solidFill>
              <a:schemeClr val="accent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4054" name="Google Shape;4054;p80"/>
            <p:cNvSpPr/>
            <p:nvPr/>
          </p:nvSpPr>
          <p:spPr>
            <a:xfrm>
              <a:off x="620175" y="2702925"/>
              <a:ext cx="173900" cy="160350"/>
            </a:xfrm>
            <a:custGeom>
              <a:avLst/>
              <a:gdLst/>
              <a:ahLst/>
              <a:cxnLst/>
              <a:rect l="l" t="t" r="r" b="b"/>
              <a:pathLst>
                <a:path w="6956" h="6414" extrusionOk="0">
                  <a:moveTo>
                    <a:pt x="6621" y="0"/>
                  </a:moveTo>
                  <a:cubicBezTo>
                    <a:pt x="6621" y="0"/>
                    <a:pt x="5739" y="395"/>
                    <a:pt x="4523" y="395"/>
                  </a:cubicBezTo>
                  <a:cubicBezTo>
                    <a:pt x="4413" y="395"/>
                    <a:pt x="4284" y="394"/>
                    <a:pt x="4141" y="394"/>
                  </a:cubicBezTo>
                  <a:cubicBezTo>
                    <a:pt x="2743" y="394"/>
                    <a:pt x="1" y="494"/>
                    <a:pt x="359" y="2645"/>
                  </a:cubicBezTo>
                  <a:cubicBezTo>
                    <a:pt x="359" y="2645"/>
                    <a:pt x="754" y="4104"/>
                    <a:pt x="3216" y="5046"/>
                  </a:cubicBezTo>
                  <a:cubicBezTo>
                    <a:pt x="4311" y="5532"/>
                    <a:pt x="4827" y="6414"/>
                    <a:pt x="4827" y="6414"/>
                  </a:cubicBezTo>
                  <a:cubicBezTo>
                    <a:pt x="4827" y="6414"/>
                    <a:pt x="5770" y="5654"/>
                    <a:pt x="6104" y="4286"/>
                  </a:cubicBezTo>
                  <a:lnTo>
                    <a:pt x="4463" y="3526"/>
                  </a:lnTo>
                  <a:lnTo>
                    <a:pt x="4463" y="3526"/>
                  </a:lnTo>
                  <a:lnTo>
                    <a:pt x="6347" y="3769"/>
                  </a:lnTo>
                  <a:cubicBezTo>
                    <a:pt x="6347" y="3769"/>
                    <a:pt x="6773" y="2705"/>
                    <a:pt x="6682" y="1824"/>
                  </a:cubicBezTo>
                  <a:lnTo>
                    <a:pt x="6682" y="1824"/>
                  </a:lnTo>
                  <a:cubicBezTo>
                    <a:pt x="6627" y="1836"/>
                    <a:pt x="6547" y="1841"/>
                    <a:pt x="6453" y="1841"/>
                  </a:cubicBezTo>
                  <a:cubicBezTo>
                    <a:pt x="6080" y="1841"/>
                    <a:pt x="5496" y="1763"/>
                    <a:pt x="5496" y="1763"/>
                  </a:cubicBezTo>
                  <a:lnTo>
                    <a:pt x="6955" y="1307"/>
                  </a:lnTo>
                  <a:cubicBezTo>
                    <a:pt x="6955" y="1307"/>
                    <a:pt x="6894" y="730"/>
                    <a:pt x="6621" y="0"/>
                  </a:cubicBezTo>
                  <a:close/>
                </a:path>
              </a:pathLst>
            </a:custGeom>
            <a:solidFill>
              <a:schemeClr val="accent1"/>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sp>
        <p:nvSpPr>
          <p:cNvPr id="2" name="Title 1"/>
          <p:cNvSpPr>
            <a:spLocks noGrp="1"/>
          </p:cNvSpPr>
          <p:nvPr>
            <p:ph type="title"/>
          </p:nvPr>
        </p:nvSpPr>
        <p:spPr/>
        <p:txBody>
          <a:bodyPr/>
          <a:lstStyle/>
          <a:p>
            <a:pPr>
              <a:buNone/>
            </a:pPr>
            <a:r>
              <a:rPr lang="en-US" dirty="0"/>
              <a:t>SEE YOU NEXT TIME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0"/>
          <p:cNvSpPr txBox="1">
            <a:spLocks noGrp="1"/>
          </p:cNvSpPr>
          <p:nvPr>
            <p:ph type="subTitle" idx="4294967295"/>
          </p:nvPr>
        </p:nvSpPr>
        <p:spPr>
          <a:xfrm>
            <a:off x="3893149" y="2058821"/>
            <a:ext cx="7639049" cy="698500"/>
          </a:xfrm>
          <a:prstGeom prst="rect">
            <a:avLst/>
          </a:prstGeom>
        </p:spPr>
        <p:txBody>
          <a:bodyPr spcFirstLastPara="1" wrap="square" lIns="121900" tIns="121900" rIns="121900" bIns="121900" anchor="b" anchorCtr="0">
            <a:noAutofit/>
          </a:bodyPr>
          <a:lstStyle/>
          <a:p>
            <a:pPr marL="0" indent="0">
              <a:buNone/>
            </a:pPr>
            <a:r>
              <a:rPr lang="en-US" sz="2933" b="1" dirty="0">
                <a:latin typeface="Montserrat"/>
              </a:rPr>
              <a:t>Warm-up</a:t>
            </a:r>
          </a:p>
        </p:txBody>
      </p:sp>
      <p:sp>
        <p:nvSpPr>
          <p:cNvPr id="573" name="Google Shape;573;p30"/>
          <p:cNvSpPr txBox="1">
            <a:spLocks noGrp="1"/>
          </p:cNvSpPr>
          <p:nvPr>
            <p:ph type="title" idx="4294967295"/>
          </p:nvPr>
        </p:nvSpPr>
        <p:spPr>
          <a:xfrm>
            <a:off x="2680311" y="2762233"/>
            <a:ext cx="1699684" cy="821267"/>
          </a:xfrm>
          <a:prstGeom prst="rect">
            <a:avLst/>
          </a:prstGeom>
        </p:spPr>
        <p:txBody>
          <a:bodyPr spcFirstLastPara="1" wrap="square" lIns="121900" tIns="121900" rIns="121900" bIns="121900" anchor="ctr" anchorCtr="0">
            <a:noAutofit/>
          </a:bodyPr>
          <a:lstStyle/>
          <a:p>
            <a:r>
              <a:rPr lang="es" sz="3733" b="1" dirty="0">
                <a:latin typeface="Montserrat"/>
              </a:rPr>
              <a:t>02</a:t>
            </a:r>
            <a:endParaRPr sz="3733" b="1" dirty="0">
              <a:latin typeface="Montserrat"/>
            </a:endParaRPr>
          </a:p>
        </p:txBody>
      </p:sp>
      <p:sp>
        <p:nvSpPr>
          <p:cNvPr id="574" name="Google Shape;574;p30"/>
          <p:cNvSpPr txBox="1">
            <a:spLocks noGrp="1"/>
          </p:cNvSpPr>
          <p:nvPr>
            <p:ph type="title" idx="4294967295"/>
          </p:nvPr>
        </p:nvSpPr>
        <p:spPr>
          <a:xfrm>
            <a:off x="2678195" y="3507997"/>
            <a:ext cx="1701800" cy="820633"/>
          </a:xfrm>
          <a:prstGeom prst="rect">
            <a:avLst/>
          </a:prstGeom>
        </p:spPr>
        <p:txBody>
          <a:bodyPr spcFirstLastPara="1" wrap="square" lIns="121900" tIns="121900" rIns="121900" bIns="121900" anchor="ctr" anchorCtr="0">
            <a:spAutoFit/>
          </a:bodyPr>
          <a:lstStyle/>
          <a:p>
            <a:r>
              <a:rPr lang="es" sz="3733" b="1" dirty="0">
                <a:latin typeface="Montserrat"/>
              </a:rPr>
              <a:t>03</a:t>
            </a:r>
            <a:endParaRPr sz="3733" b="1" dirty="0">
              <a:latin typeface="Montserrat"/>
            </a:endParaRPr>
          </a:p>
        </p:txBody>
      </p:sp>
      <p:sp>
        <p:nvSpPr>
          <p:cNvPr id="575" name="Google Shape;575;p30"/>
          <p:cNvSpPr txBox="1">
            <a:spLocks noGrp="1"/>
          </p:cNvSpPr>
          <p:nvPr>
            <p:ph type="title" idx="4294967295"/>
          </p:nvPr>
        </p:nvSpPr>
        <p:spPr>
          <a:xfrm>
            <a:off x="-917985" y="567222"/>
            <a:ext cx="12192000" cy="764117"/>
          </a:xfrm>
          <a:prstGeom prst="rect">
            <a:avLst/>
          </a:prstGeom>
        </p:spPr>
        <p:txBody>
          <a:bodyPr spcFirstLastPara="1" wrap="square" lIns="121900" tIns="121900" rIns="121900" bIns="121900" anchor="t" anchorCtr="0">
            <a:noAutofit/>
          </a:bodyPr>
          <a:lstStyle/>
          <a:p>
            <a:pPr algn="ctr"/>
            <a:r>
              <a:rPr lang="es" dirty="0"/>
              <a:t>Table of contents</a:t>
            </a:r>
            <a:endParaRPr dirty="0"/>
          </a:p>
        </p:txBody>
      </p:sp>
      <p:sp>
        <p:nvSpPr>
          <p:cNvPr id="576" name="Google Shape;576;p30"/>
          <p:cNvSpPr txBox="1">
            <a:spLocks noGrp="1"/>
          </p:cNvSpPr>
          <p:nvPr>
            <p:ph type="subTitle" idx="4294967295"/>
          </p:nvPr>
        </p:nvSpPr>
        <p:spPr>
          <a:xfrm>
            <a:off x="3893149" y="2885001"/>
            <a:ext cx="7639049" cy="698500"/>
          </a:xfrm>
          <a:prstGeom prst="rect">
            <a:avLst/>
          </a:prstGeom>
        </p:spPr>
        <p:txBody>
          <a:bodyPr spcFirstLastPara="1" wrap="square" lIns="121900" tIns="121900" rIns="121900" bIns="121900" anchor="b" anchorCtr="0">
            <a:noAutofit/>
          </a:bodyPr>
          <a:lstStyle/>
          <a:p>
            <a:pPr marL="0" indent="0">
              <a:buNone/>
            </a:pPr>
            <a:r>
              <a:rPr lang="en-US" sz="2933" b="1" dirty="0">
                <a:latin typeface="Montserrat"/>
              </a:rPr>
              <a:t>Pre-writing</a:t>
            </a:r>
          </a:p>
        </p:txBody>
      </p:sp>
      <p:sp>
        <p:nvSpPr>
          <p:cNvPr id="577" name="Google Shape;577;p30"/>
          <p:cNvSpPr txBox="1">
            <a:spLocks noGrp="1"/>
          </p:cNvSpPr>
          <p:nvPr>
            <p:ph type="subTitle" idx="4294967295"/>
          </p:nvPr>
        </p:nvSpPr>
        <p:spPr>
          <a:xfrm>
            <a:off x="3893148" y="3624807"/>
            <a:ext cx="7639049" cy="698500"/>
          </a:xfrm>
          <a:prstGeom prst="rect">
            <a:avLst/>
          </a:prstGeom>
        </p:spPr>
        <p:txBody>
          <a:bodyPr spcFirstLastPara="1" wrap="square" lIns="121900" tIns="121900" rIns="121900" bIns="121900" anchor="b" anchorCtr="0">
            <a:noAutofit/>
          </a:bodyPr>
          <a:lstStyle/>
          <a:p>
            <a:pPr marL="0" indent="0">
              <a:buNone/>
            </a:pPr>
            <a:r>
              <a:rPr lang="en-US" sz="2933" b="1" dirty="0">
                <a:latin typeface="Montserrat"/>
              </a:rPr>
              <a:t>While-writing </a:t>
            </a:r>
          </a:p>
        </p:txBody>
      </p:sp>
      <p:grpSp>
        <p:nvGrpSpPr>
          <p:cNvPr id="578" name="Google Shape;578;p30"/>
          <p:cNvGrpSpPr/>
          <p:nvPr/>
        </p:nvGrpSpPr>
        <p:grpSpPr>
          <a:xfrm flipH="1">
            <a:off x="10087176" y="1716497"/>
            <a:ext cx="1017200" cy="834547"/>
            <a:chOff x="6048575" y="2675375"/>
            <a:chExt cx="434775" cy="356725"/>
          </a:xfrm>
        </p:grpSpPr>
        <p:sp>
          <p:nvSpPr>
            <p:cNvPr id="579" name="Google Shape;579;p30"/>
            <p:cNvSpPr/>
            <p:nvPr/>
          </p:nvSpPr>
          <p:spPr>
            <a:xfrm>
              <a:off x="6222250" y="2677450"/>
              <a:ext cx="175825" cy="203200"/>
            </a:xfrm>
            <a:custGeom>
              <a:avLst/>
              <a:gdLst/>
              <a:ahLst/>
              <a:cxnLst/>
              <a:rect l="l" t="t" r="r" b="b"/>
              <a:pathLst>
                <a:path w="7033" h="8128" extrusionOk="0">
                  <a:moveTo>
                    <a:pt x="7033" y="0"/>
                  </a:moveTo>
                  <a:cubicBezTo>
                    <a:pt x="1708" y="777"/>
                    <a:pt x="797" y="4300"/>
                    <a:pt x="935" y="5166"/>
                  </a:cubicBezTo>
                  <a:cubicBezTo>
                    <a:pt x="1072" y="6033"/>
                    <a:pt x="1" y="7176"/>
                    <a:pt x="1" y="7176"/>
                  </a:cubicBezTo>
                  <a:lnTo>
                    <a:pt x="1065" y="8128"/>
                  </a:lnTo>
                  <a:lnTo>
                    <a:pt x="7033" y="0"/>
                  </a:ln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580" name="Google Shape;580;p30"/>
            <p:cNvSpPr/>
            <p:nvPr/>
          </p:nvSpPr>
          <p:spPr>
            <a:xfrm>
              <a:off x="6220150" y="2675375"/>
              <a:ext cx="180150" cy="207350"/>
            </a:xfrm>
            <a:custGeom>
              <a:avLst/>
              <a:gdLst/>
              <a:ahLst/>
              <a:cxnLst/>
              <a:rect l="l" t="t" r="r" b="b"/>
              <a:pathLst>
                <a:path w="7206" h="8294" extrusionOk="0">
                  <a:moveTo>
                    <a:pt x="6929" y="197"/>
                  </a:moveTo>
                  <a:lnTo>
                    <a:pt x="1135" y="8087"/>
                  </a:lnTo>
                  <a:lnTo>
                    <a:pt x="202" y="7253"/>
                  </a:lnTo>
                  <a:cubicBezTo>
                    <a:pt x="428" y="6996"/>
                    <a:pt x="1227" y="6024"/>
                    <a:pt x="1101" y="5237"/>
                  </a:cubicBezTo>
                  <a:cubicBezTo>
                    <a:pt x="1040" y="4846"/>
                    <a:pt x="1214" y="3860"/>
                    <a:pt x="1942" y="2870"/>
                  </a:cubicBezTo>
                  <a:cubicBezTo>
                    <a:pt x="2658" y="1897"/>
                    <a:pt x="4102" y="656"/>
                    <a:pt x="6929" y="197"/>
                  </a:cubicBezTo>
                  <a:close/>
                  <a:moveTo>
                    <a:pt x="7118" y="0"/>
                  </a:moveTo>
                  <a:cubicBezTo>
                    <a:pt x="7114" y="0"/>
                    <a:pt x="7109" y="0"/>
                    <a:pt x="7104" y="1"/>
                  </a:cubicBezTo>
                  <a:cubicBezTo>
                    <a:pt x="4087" y="440"/>
                    <a:pt x="2559" y="1750"/>
                    <a:pt x="1808" y="2771"/>
                  </a:cubicBezTo>
                  <a:cubicBezTo>
                    <a:pt x="1044" y="3809"/>
                    <a:pt x="869" y="4829"/>
                    <a:pt x="937" y="5262"/>
                  </a:cubicBezTo>
                  <a:cubicBezTo>
                    <a:pt x="1067" y="6079"/>
                    <a:pt x="35" y="7192"/>
                    <a:pt x="24" y="7203"/>
                  </a:cubicBezTo>
                  <a:cubicBezTo>
                    <a:pt x="9" y="7219"/>
                    <a:pt x="0" y="7241"/>
                    <a:pt x="2" y="7264"/>
                  </a:cubicBezTo>
                  <a:cubicBezTo>
                    <a:pt x="3" y="7286"/>
                    <a:pt x="13" y="7307"/>
                    <a:pt x="30" y="7322"/>
                  </a:cubicBezTo>
                  <a:lnTo>
                    <a:pt x="1092" y="8273"/>
                  </a:lnTo>
                  <a:cubicBezTo>
                    <a:pt x="1108" y="8287"/>
                    <a:pt x="1128" y="8294"/>
                    <a:pt x="1149" y="8294"/>
                  </a:cubicBezTo>
                  <a:lnTo>
                    <a:pt x="1157" y="8294"/>
                  </a:lnTo>
                  <a:cubicBezTo>
                    <a:pt x="1181" y="8291"/>
                    <a:pt x="1201" y="8279"/>
                    <a:pt x="1216" y="8261"/>
                  </a:cubicBezTo>
                  <a:lnTo>
                    <a:pt x="7184" y="133"/>
                  </a:lnTo>
                  <a:cubicBezTo>
                    <a:pt x="7203" y="106"/>
                    <a:pt x="7206" y="70"/>
                    <a:pt x="7188" y="40"/>
                  </a:cubicBezTo>
                  <a:cubicBezTo>
                    <a:pt x="7173" y="16"/>
                    <a:pt x="7147" y="0"/>
                    <a:pt x="7118" y="0"/>
                  </a:cubicBezTo>
                  <a:close/>
                </a:path>
              </a:pathLst>
            </a:custGeom>
            <a:solidFill>
              <a:schemeClr val="dk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581" name="Google Shape;581;p30"/>
            <p:cNvSpPr/>
            <p:nvPr/>
          </p:nvSpPr>
          <p:spPr>
            <a:xfrm>
              <a:off x="6119325" y="2853925"/>
              <a:ext cx="133125" cy="178175"/>
            </a:xfrm>
            <a:custGeom>
              <a:avLst/>
              <a:gdLst/>
              <a:ahLst/>
              <a:cxnLst/>
              <a:rect l="l" t="t" r="r" b="b"/>
              <a:pathLst>
                <a:path w="5325" h="7127" extrusionOk="0">
                  <a:moveTo>
                    <a:pt x="4073" y="0"/>
                  </a:moveTo>
                  <a:cubicBezTo>
                    <a:pt x="4053" y="0"/>
                    <a:pt x="4034" y="4"/>
                    <a:pt x="4019" y="13"/>
                  </a:cubicBezTo>
                  <a:cubicBezTo>
                    <a:pt x="3751" y="165"/>
                    <a:pt x="367" y="3928"/>
                    <a:pt x="175" y="4627"/>
                  </a:cubicBezTo>
                  <a:cubicBezTo>
                    <a:pt x="1" y="5260"/>
                    <a:pt x="2677" y="7127"/>
                    <a:pt x="3522" y="7127"/>
                  </a:cubicBezTo>
                  <a:cubicBezTo>
                    <a:pt x="3613" y="7127"/>
                    <a:pt x="3683" y="7105"/>
                    <a:pt x="3725" y="7057"/>
                  </a:cubicBezTo>
                  <a:cubicBezTo>
                    <a:pt x="5135" y="5486"/>
                    <a:pt x="4238" y="4065"/>
                    <a:pt x="4627" y="2206"/>
                  </a:cubicBezTo>
                  <a:cubicBezTo>
                    <a:pt x="4680" y="1949"/>
                    <a:pt x="5325" y="1097"/>
                    <a:pt x="5325" y="1097"/>
                  </a:cubicBezTo>
                  <a:cubicBezTo>
                    <a:pt x="5325" y="1097"/>
                    <a:pt x="4404" y="0"/>
                    <a:pt x="4073" y="0"/>
                  </a:cubicBezTo>
                  <a:close/>
                </a:path>
              </a:pathLst>
            </a:custGeom>
            <a:solidFill>
              <a:schemeClr val="accent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582" name="Google Shape;582;p30"/>
            <p:cNvSpPr/>
            <p:nvPr/>
          </p:nvSpPr>
          <p:spPr>
            <a:xfrm>
              <a:off x="6153375" y="2922425"/>
              <a:ext cx="50725" cy="61025"/>
            </a:xfrm>
            <a:custGeom>
              <a:avLst/>
              <a:gdLst/>
              <a:ahLst/>
              <a:cxnLst/>
              <a:rect l="l" t="t" r="r" b="b"/>
              <a:pathLst>
                <a:path w="2029" h="2441" extrusionOk="0">
                  <a:moveTo>
                    <a:pt x="1974" y="0"/>
                  </a:moveTo>
                  <a:cubicBezTo>
                    <a:pt x="1683" y="0"/>
                    <a:pt x="275" y="1193"/>
                    <a:pt x="145" y="1425"/>
                  </a:cubicBezTo>
                  <a:cubicBezTo>
                    <a:pt x="0" y="1682"/>
                    <a:pt x="886" y="2441"/>
                    <a:pt x="1351" y="2441"/>
                  </a:cubicBezTo>
                  <a:cubicBezTo>
                    <a:pt x="1358" y="2441"/>
                    <a:pt x="1366" y="2441"/>
                    <a:pt x="1373" y="2440"/>
                  </a:cubicBezTo>
                  <a:cubicBezTo>
                    <a:pt x="1831" y="2415"/>
                    <a:pt x="2026" y="59"/>
                    <a:pt x="2026" y="59"/>
                  </a:cubicBezTo>
                  <a:cubicBezTo>
                    <a:pt x="2029" y="18"/>
                    <a:pt x="2010" y="0"/>
                    <a:pt x="1974" y="0"/>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583" name="Google Shape;583;p30"/>
            <p:cNvSpPr/>
            <p:nvPr/>
          </p:nvSpPr>
          <p:spPr>
            <a:xfrm>
              <a:off x="6154000" y="2920325"/>
              <a:ext cx="52200" cy="65200"/>
            </a:xfrm>
            <a:custGeom>
              <a:avLst/>
              <a:gdLst/>
              <a:ahLst/>
              <a:cxnLst/>
              <a:rect l="l" t="t" r="r" b="b"/>
              <a:pathLst>
                <a:path w="2088" h="2608" extrusionOk="0">
                  <a:moveTo>
                    <a:pt x="1915" y="174"/>
                  </a:moveTo>
                  <a:cubicBezTo>
                    <a:pt x="1821" y="1261"/>
                    <a:pt x="1579" y="2428"/>
                    <a:pt x="1343" y="2441"/>
                  </a:cubicBezTo>
                  <a:lnTo>
                    <a:pt x="1326" y="2441"/>
                  </a:lnTo>
                  <a:cubicBezTo>
                    <a:pt x="1006" y="2441"/>
                    <a:pt x="412" y="2007"/>
                    <a:pt x="234" y="1701"/>
                  </a:cubicBezTo>
                  <a:cubicBezTo>
                    <a:pt x="186" y="1620"/>
                    <a:pt x="181" y="1570"/>
                    <a:pt x="192" y="1550"/>
                  </a:cubicBezTo>
                  <a:cubicBezTo>
                    <a:pt x="324" y="1317"/>
                    <a:pt x="1604" y="262"/>
                    <a:pt x="1914" y="174"/>
                  </a:cubicBezTo>
                  <a:close/>
                  <a:moveTo>
                    <a:pt x="1949" y="0"/>
                  </a:moveTo>
                  <a:cubicBezTo>
                    <a:pt x="1612" y="0"/>
                    <a:pt x="180" y="1233"/>
                    <a:pt x="46" y="1469"/>
                  </a:cubicBezTo>
                  <a:cubicBezTo>
                    <a:pt x="0" y="1551"/>
                    <a:pt x="15" y="1657"/>
                    <a:pt x="89" y="1786"/>
                  </a:cubicBezTo>
                  <a:cubicBezTo>
                    <a:pt x="300" y="2145"/>
                    <a:pt x="937" y="2607"/>
                    <a:pt x="1326" y="2607"/>
                  </a:cubicBezTo>
                  <a:lnTo>
                    <a:pt x="1351" y="2607"/>
                  </a:lnTo>
                  <a:cubicBezTo>
                    <a:pt x="1844" y="2580"/>
                    <a:pt x="2036" y="719"/>
                    <a:pt x="2084" y="149"/>
                  </a:cubicBezTo>
                  <a:cubicBezTo>
                    <a:pt x="2088" y="94"/>
                    <a:pt x="2068" y="60"/>
                    <a:pt x="2050" y="40"/>
                  </a:cubicBezTo>
                  <a:cubicBezTo>
                    <a:pt x="2033" y="22"/>
                    <a:pt x="2002" y="0"/>
                    <a:pt x="1949" y="0"/>
                  </a:cubicBezTo>
                  <a:close/>
                </a:path>
              </a:pathLst>
            </a:custGeom>
            <a:solidFill>
              <a:schemeClr val="dk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584" name="Google Shape;584;p30"/>
            <p:cNvSpPr/>
            <p:nvPr/>
          </p:nvSpPr>
          <p:spPr>
            <a:xfrm>
              <a:off x="6214725" y="2808100"/>
              <a:ext cx="266425" cy="73075"/>
            </a:xfrm>
            <a:custGeom>
              <a:avLst/>
              <a:gdLst/>
              <a:ahLst/>
              <a:cxnLst/>
              <a:rect l="l" t="t" r="r" b="b"/>
              <a:pathLst>
                <a:path w="10657" h="2923" extrusionOk="0">
                  <a:moveTo>
                    <a:pt x="10656" y="1"/>
                  </a:moveTo>
                  <a:lnTo>
                    <a:pt x="1" y="281"/>
                  </a:lnTo>
                  <a:lnTo>
                    <a:pt x="199" y="1694"/>
                  </a:lnTo>
                  <a:cubicBezTo>
                    <a:pt x="199" y="1694"/>
                    <a:pt x="527" y="1640"/>
                    <a:pt x="944" y="1640"/>
                  </a:cubicBezTo>
                  <a:cubicBezTo>
                    <a:pt x="1433" y="1640"/>
                    <a:pt x="2042" y="1714"/>
                    <a:pt x="2389" y="2035"/>
                  </a:cubicBezTo>
                  <a:cubicBezTo>
                    <a:pt x="2706" y="2328"/>
                    <a:pt x="3836" y="2922"/>
                    <a:pt x="5331" y="2922"/>
                  </a:cubicBezTo>
                  <a:cubicBezTo>
                    <a:pt x="6882" y="2922"/>
                    <a:pt x="8825" y="2282"/>
                    <a:pt x="10656" y="1"/>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585" name="Google Shape;585;p30"/>
            <p:cNvSpPr/>
            <p:nvPr/>
          </p:nvSpPr>
          <p:spPr>
            <a:xfrm>
              <a:off x="6212575" y="2806000"/>
              <a:ext cx="270775" cy="77250"/>
            </a:xfrm>
            <a:custGeom>
              <a:avLst/>
              <a:gdLst/>
              <a:ahLst/>
              <a:cxnLst/>
              <a:rect l="l" t="t" r="r" b="b"/>
              <a:pathLst>
                <a:path w="10831" h="3090" extrusionOk="0">
                  <a:moveTo>
                    <a:pt x="10562" y="173"/>
                  </a:moveTo>
                  <a:lnTo>
                    <a:pt x="10562" y="173"/>
                  </a:lnTo>
                  <a:cubicBezTo>
                    <a:pt x="8679" y="2440"/>
                    <a:pt x="6731" y="2922"/>
                    <a:pt x="5416" y="2922"/>
                  </a:cubicBezTo>
                  <a:cubicBezTo>
                    <a:pt x="3943" y="2922"/>
                    <a:pt x="2837" y="2340"/>
                    <a:pt x="2533" y="2058"/>
                  </a:cubicBezTo>
                  <a:cubicBezTo>
                    <a:pt x="2160" y="1713"/>
                    <a:pt x="1510" y="1639"/>
                    <a:pt x="1031" y="1639"/>
                  </a:cubicBezTo>
                  <a:cubicBezTo>
                    <a:pt x="733" y="1639"/>
                    <a:pt x="481" y="1666"/>
                    <a:pt x="356" y="1683"/>
                  </a:cubicBezTo>
                  <a:lnTo>
                    <a:pt x="182" y="446"/>
                  </a:lnTo>
                  <a:lnTo>
                    <a:pt x="10562" y="173"/>
                  </a:lnTo>
                  <a:close/>
                  <a:moveTo>
                    <a:pt x="10740" y="1"/>
                  </a:moveTo>
                  <a:lnTo>
                    <a:pt x="85" y="281"/>
                  </a:lnTo>
                  <a:cubicBezTo>
                    <a:pt x="60" y="282"/>
                    <a:pt x="38" y="292"/>
                    <a:pt x="22" y="310"/>
                  </a:cubicBezTo>
                  <a:cubicBezTo>
                    <a:pt x="7" y="328"/>
                    <a:pt x="0" y="353"/>
                    <a:pt x="4" y="376"/>
                  </a:cubicBezTo>
                  <a:lnTo>
                    <a:pt x="202" y="1789"/>
                  </a:lnTo>
                  <a:cubicBezTo>
                    <a:pt x="206" y="1811"/>
                    <a:pt x="218" y="1831"/>
                    <a:pt x="235" y="1845"/>
                  </a:cubicBezTo>
                  <a:cubicBezTo>
                    <a:pt x="250" y="1855"/>
                    <a:pt x="268" y="1861"/>
                    <a:pt x="286" y="1861"/>
                  </a:cubicBezTo>
                  <a:cubicBezTo>
                    <a:pt x="290" y="1861"/>
                    <a:pt x="294" y="1860"/>
                    <a:pt x="299" y="1859"/>
                  </a:cubicBezTo>
                  <a:cubicBezTo>
                    <a:pt x="302" y="1859"/>
                    <a:pt x="626" y="1807"/>
                    <a:pt x="1030" y="1807"/>
                  </a:cubicBezTo>
                  <a:cubicBezTo>
                    <a:pt x="1480" y="1807"/>
                    <a:pt x="2085" y="1872"/>
                    <a:pt x="2419" y="2180"/>
                  </a:cubicBezTo>
                  <a:cubicBezTo>
                    <a:pt x="2739" y="2477"/>
                    <a:pt x="3893" y="3090"/>
                    <a:pt x="5416" y="3090"/>
                  </a:cubicBezTo>
                  <a:lnTo>
                    <a:pt x="5416" y="3088"/>
                  </a:lnTo>
                  <a:cubicBezTo>
                    <a:pt x="6795" y="3088"/>
                    <a:pt x="8848" y="2576"/>
                    <a:pt x="10807" y="136"/>
                  </a:cubicBezTo>
                  <a:cubicBezTo>
                    <a:pt x="10827" y="111"/>
                    <a:pt x="10830" y="76"/>
                    <a:pt x="10816" y="47"/>
                  </a:cubicBezTo>
                  <a:cubicBezTo>
                    <a:pt x="10802" y="18"/>
                    <a:pt x="10773" y="2"/>
                    <a:pt x="10740" y="1"/>
                  </a:cubicBezTo>
                  <a:close/>
                </a:path>
              </a:pathLst>
            </a:custGeom>
            <a:solidFill>
              <a:schemeClr val="dk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586" name="Google Shape;586;p30"/>
            <p:cNvSpPr/>
            <p:nvPr/>
          </p:nvSpPr>
          <p:spPr>
            <a:xfrm>
              <a:off x="6048575" y="2781625"/>
              <a:ext cx="182875" cy="109800"/>
            </a:xfrm>
            <a:custGeom>
              <a:avLst/>
              <a:gdLst/>
              <a:ahLst/>
              <a:cxnLst/>
              <a:rect l="l" t="t" r="r" b="b"/>
              <a:pathLst>
                <a:path w="7315" h="4392" extrusionOk="0">
                  <a:moveTo>
                    <a:pt x="1578" y="1"/>
                  </a:moveTo>
                  <a:cubicBezTo>
                    <a:pt x="1270" y="1"/>
                    <a:pt x="951" y="44"/>
                    <a:pt x="623" y="148"/>
                  </a:cubicBezTo>
                  <a:cubicBezTo>
                    <a:pt x="0" y="345"/>
                    <a:pt x="652" y="4270"/>
                    <a:pt x="1370" y="4385"/>
                  </a:cubicBezTo>
                  <a:cubicBezTo>
                    <a:pt x="1397" y="4389"/>
                    <a:pt x="1430" y="4392"/>
                    <a:pt x="1468" y="4392"/>
                  </a:cubicBezTo>
                  <a:cubicBezTo>
                    <a:pt x="2439" y="4392"/>
                    <a:pt x="6825" y="3053"/>
                    <a:pt x="7065" y="2880"/>
                  </a:cubicBezTo>
                  <a:cubicBezTo>
                    <a:pt x="7315" y="2699"/>
                    <a:pt x="6878" y="1048"/>
                    <a:pt x="6878" y="1048"/>
                  </a:cubicBezTo>
                  <a:cubicBezTo>
                    <a:pt x="6878" y="1048"/>
                    <a:pt x="5935" y="1202"/>
                    <a:pt x="5387" y="1202"/>
                  </a:cubicBezTo>
                  <a:cubicBezTo>
                    <a:pt x="5337" y="1202"/>
                    <a:pt x="5291" y="1201"/>
                    <a:pt x="5249" y="1198"/>
                  </a:cubicBezTo>
                  <a:cubicBezTo>
                    <a:pt x="4452" y="1147"/>
                    <a:pt x="3159" y="1"/>
                    <a:pt x="1578" y="1"/>
                  </a:cubicBezTo>
                  <a:close/>
                </a:path>
              </a:pathLst>
            </a:custGeom>
            <a:solidFill>
              <a:schemeClr val="accent4"/>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587" name="Google Shape;587;p30"/>
            <p:cNvSpPr/>
            <p:nvPr/>
          </p:nvSpPr>
          <p:spPr>
            <a:xfrm>
              <a:off x="6091425" y="2824350"/>
              <a:ext cx="74900" cy="41375"/>
            </a:xfrm>
            <a:custGeom>
              <a:avLst/>
              <a:gdLst/>
              <a:ahLst/>
              <a:cxnLst/>
              <a:rect l="l" t="t" r="r" b="b"/>
              <a:pathLst>
                <a:path w="2996" h="1655" extrusionOk="0">
                  <a:moveTo>
                    <a:pt x="555" y="1"/>
                  </a:moveTo>
                  <a:cubicBezTo>
                    <a:pt x="380" y="1"/>
                    <a:pt x="253" y="34"/>
                    <a:pt x="210" y="117"/>
                  </a:cubicBezTo>
                  <a:cubicBezTo>
                    <a:pt x="1" y="519"/>
                    <a:pt x="321" y="1654"/>
                    <a:pt x="617" y="1654"/>
                  </a:cubicBezTo>
                  <a:cubicBezTo>
                    <a:pt x="621" y="1654"/>
                    <a:pt x="624" y="1654"/>
                    <a:pt x="627" y="1654"/>
                  </a:cubicBezTo>
                  <a:cubicBezTo>
                    <a:pt x="925" y="1628"/>
                    <a:pt x="2996" y="634"/>
                    <a:pt x="2649" y="505"/>
                  </a:cubicBezTo>
                  <a:cubicBezTo>
                    <a:pt x="2649" y="505"/>
                    <a:pt x="1237" y="1"/>
                    <a:pt x="555" y="1"/>
                  </a:cubicBezTo>
                  <a:close/>
                </a:path>
              </a:pathLst>
            </a:custGeom>
            <a:solidFill>
              <a:schemeClr val="lt1"/>
            </a:solidFill>
            <a:ln w="1525" cap="flat" cmpd="sng">
              <a:solidFill>
                <a:schemeClr val="dk1"/>
              </a:solidFill>
              <a:prstDash val="solid"/>
              <a:miter lim="1222"/>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588" name="Google Shape;588;p30"/>
            <p:cNvSpPr/>
            <p:nvPr/>
          </p:nvSpPr>
          <p:spPr>
            <a:xfrm>
              <a:off x="6090275" y="2822275"/>
              <a:ext cx="70575" cy="45550"/>
            </a:xfrm>
            <a:custGeom>
              <a:avLst/>
              <a:gdLst/>
              <a:ahLst/>
              <a:cxnLst/>
              <a:rect l="l" t="t" r="r" b="b"/>
              <a:pathLst>
                <a:path w="2823" h="1822" extrusionOk="0">
                  <a:moveTo>
                    <a:pt x="601" y="167"/>
                  </a:moveTo>
                  <a:cubicBezTo>
                    <a:pt x="1203" y="167"/>
                    <a:pt x="2411" y="577"/>
                    <a:pt x="2633" y="654"/>
                  </a:cubicBezTo>
                  <a:cubicBezTo>
                    <a:pt x="2437" y="892"/>
                    <a:pt x="936" y="1630"/>
                    <a:pt x="667" y="1654"/>
                  </a:cubicBezTo>
                  <a:lnTo>
                    <a:pt x="663" y="1737"/>
                  </a:lnTo>
                  <a:lnTo>
                    <a:pt x="663" y="1654"/>
                  </a:lnTo>
                  <a:cubicBezTo>
                    <a:pt x="636" y="1654"/>
                    <a:pt x="581" y="1616"/>
                    <a:pt x="517" y="1511"/>
                  </a:cubicBezTo>
                  <a:cubicBezTo>
                    <a:pt x="317" y="1182"/>
                    <a:pt x="191" y="505"/>
                    <a:pt x="331" y="239"/>
                  </a:cubicBezTo>
                  <a:cubicBezTo>
                    <a:pt x="339" y="222"/>
                    <a:pt x="384" y="167"/>
                    <a:pt x="601" y="167"/>
                  </a:cubicBezTo>
                  <a:close/>
                  <a:moveTo>
                    <a:pt x="601" y="0"/>
                  </a:moveTo>
                  <a:cubicBezTo>
                    <a:pt x="376" y="0"/>
                    <a:pt x="239" y="53"/>
                    <a:pt x="183" y="162"/>
                  </a:cubicBezTo>
                  <a:cubicBezTo>
                    <a:pt x="0" y="511"/>
                    <a:pt x="170" y="1261"/>
                    <a:pt x="375" y="1597"/>
                  </a:cubicBezTo>
                  <a:cubicBezTo>
                    <a:pt x="464" y="1745"/>
                    <a:pt x="562" y="1821"/>
                    <a:pt x="663" y="1821"/>
                  </a:cubicBezTo>
                  <a:cubicBezTo>
                    <a:pt x="666" y="1821"/>
                    <a:pt x="678" y="1820"/>
                    <a:pt x="680" y="1820"/>
                  </a:cubicBezTo>
                  <a:cubicBezTo>
                    <a:pt x="934" y="1798"/>
                    <a:pt x="2773" y="970"/>
                    <a:pt x="2816" y="650"/>
                  </a:cubicBezTo>
                  <a:cubicBezTo>
                    <a:pt x="2823" y="601"/>
                    <a:pt x="2802" y="538"/>
                    <a:pt x="2723" y="509"/>
                  </a:cubicBezTo>
                  <a:cubicBezTo>
                    <a:pt x="2665" y="488"/>
                    <a:pt x="1291" y="0"/>
                    <a:pt x="601" y="0"/>
                  </a:cubicBezTo>
                  <a:close/>
                </a:path>
              </a:pathLst>
            </a:custGeom>
            <a:solidFill>
              <a:schemeClr val="dk1"/>
            </a:solidFill>
            <a:ln>
              <a:noFill/>
            </a:ln>
          </p:spPr>
          <p:txBody>
            <a:bodyPr spcFirstLastPara="1" wrap="square" lIns="121900" tIns="121900" rIns="121900" bIns="121900" anchor="ctr" anchorCtr="0">
              <a:noAutofit/>
            </a:bodyPr>
            <a:lstStyle/>
            <a:p>
              <a:pPr defTabSz="1219140">
                <a:defRPr/>
              </a:pPr>
              <a:endParaRPr sz="1867">
                <a:ea typeface="+mn-ea"/>
              </a:endParaRPr>
            </a:p>
          </p:txBody>
        </p:sp>
        <p:sp>
          <p:nvSpPr>
            <p:cNvPr id="589" name="Google Shape;589;p30"/>
            <p:cNvSpPr/>
            <p:nvPr/>
          </p:nvSpPr>
          <p:spPr>
            <a:xfrm>
              <a:off x="6251725" y="2819600"/>
              <a:ext cx="23350" cy="23350"/>
            </a:xfrm>
            <a:custGeom>
              <a:avLst/>
              <a:gdLst/>
              <a:ahLst/>
              <a:cxnLst/>
              <a:rect l="l" t="t" r="r" b="b"/>
              <a:pathLst>
                <a:path w="934" h="934" extrusionOk="0">
                  <a:moveTo>
                    <a:pt x="467" y="1"/>
                  </a:moveTo>
                  <a:cubicBezTo>
                    <a:pt x="210" y="1"/>
                    <a:pt x="1" y="209"/>
                    <a:pt x="1" y="467"/>
                  </a:cubicBezTo>
                  <a:cubicBezTo>
                    <a:pt x="1" y="725"/>
                    <a:pt x="210" y="934"/>
                    <a:pt x="467" y="934"/>
                  </a:cubicBezTo>
                  <a:cubicBezTo>
                    <a:pt x="725" y="934"/>
                    <a:pt x="934" y="725"/>
                    <a:pt x="934" y="467"/>
                  </a:cubicBezTo>
                  <a:cubicBezTo>
                    <a:pt x="934" y="209"/>
                    <a:pt x="725" y="1"/>
                    <a:pt x="467" y="1"/>
                  </a:cubicBezTo>
                  <a:close/>
                </a:path>
              </a:pathLst>
            </a:custGeom>
            <a:solidFill>
              <a:schemeClr val="lt1"/>
            </a:solidFill>
            <a:ln w="1525" cap="flat" cmpd="sng">
              <a:solidFill>
                <a:schemeClr val="lt1"/>
              </a:solidFill>
              <a:prstDash val="solid"/>
              <a:miter lim="1222"/>
              <a:headEnd type="none" w="sm" len="sm"/>
              <a:tailEnd type="none" w="sm" len="sm"/>
            </a:ln>
          </p:spPr>
          <p:txBody>
            <a:bodyPr spcFirstLastPara="1" wrap="square" lIns="121900" tIns="121900" rIns="121900" bIns="121900" anchor="ctr" anchorCtr="0">
              <a:noAutofit/>
            </a:bodyPr>
            <a:lstStyle/>
            <a:p>
              <a:pPr defTabSz="1219140">
                <a:defRPr/>
              </a:pPr>
              <a:endParaRPr sz="1867">
                <a:ea typeface="+mn-ea"/>
              </a:endParaRPr>
            </a:p>
          </p:txBody>
        </p:sp>
        <p:sp>
          <p:nvSpPr>
            <p:cNvPr id="590" name="Google Shape;590;p30"/>
            <p:cNvSpPr/>
            <p:nvPr/>
          </p:nvSpPr>
          <p:spPr>
            <a:xfrm>
              <a:off x="6248050" y="2817650"/>
              <a:ext cx="29300" cy="27400"/>
            </a:xfrm>
            <a:custGeom>
              <a:avLst/>
              <a:gdLst/>
              <a:ahLst/>
              <a:cxnLst/>
              <a:rect l="l" t="t" r="r" b="b"/>
              <a:pathLst>
                <a:path w="1172" h="1096" extrusionOk="0">
                  <a:moveTo>
                    <a:pt x="614" y="162"/>
                  </a:moveTo>
                  <a:cubicBezTo>
                    <a:pt x="708" y="162"/>
                    <a:pt x="798" y="196"/>
                    <a:pt x="869" y="259"/>
                  </a:cubicBezTo>
                  <a:cubicBezTo>
                    <a:pt x="945" y="327"/>
                    <a:pt x="990" y="420"/>
                    <a:pt x="996" y="523"/>
                  </a:cubicBezTo>
                  <a:cubicBezTo>
                    <a:pt x="1003" y="624"/>
                    <a:pt x="968" y="723"/>
                    <a:pt x="900" y="800"/>
                  </a:cubicBezTo>
                  <a:cubicBezTo>
                    <a:pt x="827" y="882"/>
                    <a:pt x="720" y="924"/>
                    <a:pt x="612" y="924"/>
                  </a:cubicBezTo>
                  <a:cubicBezTo>
                    <a:pt x="521" y="924"/>
                    <a:pt x="429" y="893"/>
                    <a:pt x="359" y="831"/>
                  </a:cubicBezTo>
                  <a:cubicBezTo>
                    <a:pt x="201" y="691"/>
                    <a:pt x="187" y="448"/>
                    <a:pt x="327" y="290"/>
                  </a:cubicBezTo>
                  <a:cubicBezTo>
                    <a:pt x="401" y="208"/>
                    <a:pt x="505" y="162"/>
                    <a:pt x="614" y="162"/>
                  </a:cubicBezTo>
                  <a:close/>
                  <a:moveTo>
                    <a:pt x="617" y="1"/>
                  </a:moveTo>
                  <a:cubicBezTo>
                    <a:pt x="463" y="1"/>
                    <a:pt x="308" y="61"/>
                    <a:pt x="203" y="179"/>
                  </a:cubicBezTo>
                  <a:cubicBezTo>
                    <a:pt x="1" y="407"/>
                    <a:pt x="22" y="755"/>
                    <a:pt x="248" y="956"/>
                  </a:cubicBezTo>
                  <a:cubicBezTo>
                    <a:pt x="349" y="1046"/>
                    <a:pt x="479" y="1095"/>
                    <a:pt x="614" y="1095"/>
                  </a:cubicBezTo>
                  <a:cubicBezTo>
                    <a:pt x="771" y="1095"/>
                    <a:pt x="921" y="1028"/>
                    <a:pt x="1025" y="910"/>
                  </a:cubicBezTo>
                  <a:cubicBezTo>
                    <a:pt x="1122" y="802"/>
                    <a:pt x="1171" y="660"/>
                    <a:pt x="1163" y="513"/>
                  </a:cubicBezTo>
                  <a:cubicBezTo>
                    <a:pt x="1154" y="366"/>
                    <a:pt x="1089" y="232"/>
                    <a:pt x="979" y="134"/>
                  </a:cubicBezTo>
                  <a:cubicBezTo>
                    <a:pt x="879" y="45"/>
                    <a:pt x="748" y="1"/>
                    <a:pt x="617" y="1"/>
                  </a:cubicBezTo>
                  <a:close/>
                </a:path>
              </a:pathLst>
            </a:custGeom>
            <a:solidFill>
              <a:schemeClr val="dk1"/>
            </a:solidFill>
            <a:ln>
              <a:noFill/>
            </a:ln>
          </p:spPr>
          <p:txBody>
            <a:bodyPr spcFirstLastPara="1" wrap="square" lIns="121900" tIns="121900" rIns="121900" bIns="121900" anchor="ctr" anchorCtr="0">
              <a:noAutofit/>
            </a:bodyPr>
            <a:lstStyle/>
            <a:p>
              <a:pPr defTabSz="1219140">
                <a:defRPr/>
              </a:pPr>
              <a:endParaRPr sz="1867">
                <a:ea typeface="+mn-ea"/>
              </a:endParaRPr>
            </a:p>
          </p:txBody>
        </p:sp>
      </p:grpSp>
      <p:sp>
        <p:nvSpPr>
          <p:cNvPr id="22" name="Google Shape;574;p30"/>
          <p:cNvSpPr txBox="1">
            <a:spLocks/>
          </p:cNvSpPr>
          <p:nvPr/>
        </p:nvSpPr>
        <p:spPr>
          <a:xfrm>
            <a:off x="2191396" y="4331393"/>
            <a:ext cx="1700400" cy="820633"/>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defTabSz="1219140">
              <a:buClr>
                <a:srgbClr val="373334"/>
              </a:buClr>
              <a:defRPr/>
            </a:pPr>
            <a:r>
              <a:rPr lang="es" sz="3733" dirty="0">
                <a:solidFill>
                  <a:srgbClr val="1A0E4B"/>
                </a:solidFill>
              </a:rPr>
              <a:t>04</a:t>
            </a:r>
          </a:p>
        </p:txBody>
      </p:sp>
      <p:sp>
        <p:nvSpPr>
          <p:cNvPr id="24" name="Google Shape;577;p30"/>
          <p:cNvSpPr txBox="1">
            <a:spLocks/>
          </p:cNvSpPr>
          <p:nvPr/>
        </p:nvSpPr>
        <p:spPr>
          <a:xfrm>
            <a:off x="3891796" y="4405147"/>
            <a:ext cx="7640400" cy="69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Montserrat"/>
              <a:buNone/>
              <a:defRPr sz="22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9pPr>
          </a:lstStyle>
          <a:p>
            <a:pPr marL="0" indent="0" defTabSz="1219140">
              <a:buClr>
                <a:srgbClr val="373334"/>
              </a:buClr>
              <a:defRPr/>
            </a:pPr>
            <a:r>
              <a:rPr lang="en-US" sz="2933" dirty="0">
                <a:solidFill>
                  <a:srgbClr val="1A0E4B"/>
                </a:solidFill>
              </a:rPr>
              <a:t>Post-writing</a:t>
            </a:r>
          </a:p>
        </p:txBody>
      </p:sp>
      <p:sp>
        <p:nvSpPr>
          <p:cNvPr id="27" name="Google Shape;573;p30"/>
          <p:cNvSpPr txBox="1">
            <a:spLocks noGrp="1"/>
          </p:cNvSpPr>
          <p:nvPr>
            <p:ph type="title" idx="4294967295"/>
          </p:nvPr>
        </p:nvSpPr>
        <p:spPr>
          <a:xfrm>
            <a:off x="2680313" y="1912613"/>
            <a:ext cx="1699684" cy="821267"/>
          </a:xfrm>
          <a:prstGeom prst="rect">
            <a:avLst/>
          </a:prstGeom>
        </p:spPr>
        <p:txBody>
          <a:bodyPr spcFirstLastPara="1" wrap="square" lIns="121900" tIns="121900" rIns="121900" bIns="121900" anchor="ctr" anchorCtr="0">
            <a:noAutofit/>
          </a:bodyPr>
          <a:lstStyle/>
          <a:p>
            <a:r>
              <a:rPr lang="es" sz="3733" b="1" dirty="0">
                <a:latin typeface="Montserrat"/>
              </a:rPr>
              <a:t>01</a:t>
            </a:r>
            <a:endParaRPr sz="3733" b="1" dirty="0">
              <a:latin typeface="Montserrat"/>
            </a:endParaRPr>
          </a:p>
        </p:txBody>
      </p:sp>
      <p:sp>
        <p:nvSpPr>
          <p:cNvPr id="25" name="Google Shape;577;p30"/>
          <p:cNvSpPr txBox="1">
            <a:spLocks/>
          </p:cNvSpPr>
          <p:nvPr/>
        </p:nvSpPr>
        <p:spPr>
          <a:xfrm>
            <a:off x="3891796" y="5113500"/>
            <a:ext cx="7640400" cy="69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Montserrat"/>
              <a:buNone/>
              <a:defRPr sz="22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1"/>
              </a:buClr>
              <a:buSzPts val="2400"/>
              <a:buFont typeface="Montserrat"/>
              <a:buNone/>
              <a:defRPr sz="2400" b="0" i="0" u="none" strike="noStrike" cap="none">
                <a:solidFill>
                  <a:schemeClr val="dk1"/>
                </a:solidFill>
                <a:latin typeface="Montserrat"/>
                <a:ea typeface="Montserrat"/>
                <a:cs typeface="Montserrat"/>
                <a:sym typeface="Montserrat"/>
              </a:defRPr>
            </a:lvl9pPr>
          </a:lstStyle>
          <a:p>
            <a:pPr marL="0" indent="0" defTabSz="1219140">
              <a:buClr>
                <a:srgbClr val="373334"/>
              </a:buClr>
              <a:defRPr/>
            </a:pPr>
            <a:r>
              <a:rPr lang="en-US" sz="2933" dirty="0">
                <a:solidFill>
                  <a:srgbClr val="1A0E4B"/>
                </a:solidFill>
              </a:rPr>
              <a:t>Consolidation</a:t>
            </a:r>
          </a:p>
        </p:txBody>
      </p:sp>
      <p:sp>
        <p:nvSpPr>
          <p:cNvPr id="26" name="Google Shape;574;p30"/>
          <p:cNvSpPr txBox="1">
            <a:spLocks/>
          </p:cNvSpPr>
          <p:nvPr/>
        </p:nvSpPr>
        <p:spPr>
          <a:xfrm>
            <a:off x="2191396" y="5014394"/>
            <a:ext cx="1700400" cy="820633"/>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defTabSz="1219140">
              <a:buClr>
                <a:srgbClr val="373334"/>
              </a:buClr>
              <a:defRPr/>
            </a:pPr>
            <a:r>
              <a:rPr lang="es" sz="3733" dirty="0">
                <a:solidFill>
                  <a:srgbClr val="1A0E4B"/>
                </a:solidFill>
              </a:rPr>
              <a:t>05</a:t>
            </a:r>
          </a:p>
        </p:txBody>
      </p:sp>
    </p:spTree>
    <p:extLst>
      <p:ext uri="{BB962C8B-B14F-4D97-AF65-F5344CB8AC3E}">
        <p14:creationId xmlns:p14="http://schemas.microsoft.com/office/powerpoint/2010/main" val="257146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960000" y="1083135"/>
            <a:ext cx="5747200" cy="2316400"/>
          </a:xfrm>
          <a:prstGeom prst="rect">
            <a:avLst/>
          </a:prstGeom>
        </p:spPr>
        <p:txBody>
          <a:bodyPr spcFirstLastPara="1" wrap="square" lIns="121900" tIns="121900" rIns="121900" bIns="121900" anchor="b" anchorCtr="0">
            <a:noAutofit/>
          </a:bodyPr>
          <a:lstStyle/>
          <a:p>
            <a:pPr lvl="0"/>
            <a:r>
              <a:rPr lang="en-US" dirty="0"/>
              <a:t>Warm-up</a:t>
            </a:r>
          </a:p>
        </p:txBody>
      </p:sp>
      <p:sp>
        <p:nvSpPr>
          <p:cNvPr id="176" name="Google Shape;176;p23"/>
          <p:cNvSpPr txBox="1">
            <a:spLocks noGrp="1"/>
          </p:cNvSpPr>
          <p:nvPr>
            <p:ph type="title" idx="2"/>
          </p:nvPr>
        </p:nvSpPr>
        <p:spPr>
          <a:xfrm>
            <a:off x="960000" y="1083135"/>
            <a:ext cx="2311600" cy="1204800"/>
          </a:xfrm>
          <a:prstGeom prst="rect">
            <a:avLst/>
          </a:prstGeom>
        </p:spPr>
        <p:txBody>
          <a:bodyPr spcFirstLastPara="1" wrap="square" lIns="121900" tIns="121900" rIns="121900" bIns="121900" anchor="b" anchorCtr="0">
            <a:noAutofit/>
          </a:bodyPr>
          <a:lstStyle/>
          <a:p>
            <a:r>
              <a:rPr lang="en"/>
              <a:t>01</a:t>
            </a:r>
            <a:endParaRPr/>
          </a:p>
        </p:txBody>
      </p:sp>
      <p:sp>
        <p:nvSpPr>
          <p:cNvPr id="177" name="Google Shape;177;p23"/>
          <p:cNvSpPr txBox="1">
            <a:spLocks noGrp="1"/>
          </p:cNvSpPr>
          <p:nvPr>
            <p:ph type="subTitle" idx="1"/>
          </p:nvPr>
        </p:nvSpPr>
        <p:spPr>
          <a:xfrm>
            <a:off x="1138121" y="3280135"/>
            <a:ext cx="5747200" cy="675200"/>
          </a:xfrm>
          <a:prstGeom prst="rect">
            <a:avLst/>
          </a:prstGeom>
        </p:spPr>
        <p:txBody>
          <a:bodyPr spcFirstLastPara="1" wrap="square" lIns="121900" tIns="121900" rIns="121900" bIns="121900" anchor="t" anchorCtr="0">
            <a:noAutofit/>
          </a:bodyPr>
          <a:lstStyle/>
          <a:p>
            <a:pPr marL="0" indent="0"/>
            <a:r>
              <a:rPr lang="en-US" dirty="0"/>
              <a:t>Game: Hot seat</a:t>
            </a:r>
          </a:p>
        </p:txBody>
      </p:sp>
      <p:pic>
        <p:nvPicPr>
          <p:cNvPr id="178" name="Google Shape;178;p23"/>
          <p:cNvPicPr preferRelativeResize="0"/>
          <p:nvPr/>
        </p:nvPicPr>
        <p:blipFill rotWithShape="1">
          <a:blip r:embed="rId3">
            <a:alphaModFix/>
          </a:blip>
          <a:srcRect l="14215" t="13864" r="14207" b="21440"/>
          <a:stretch/>
        </p:blipFill>
        <p:spPr>
          <a:xfrm>
            <a:off x="9506769" y="3904011"/>
            <a:ext cx="4998000" cy="4998800"/>
          </a:xfrm>
          <a:prstGeom prst="ellipse">
            <a:avLst/>
          </a:prstGeom>
          <a:noFill/>
          <a:ln>
            <a:noFill/>
          </a:ln>
        </p:spPr>
      </p:pic>
      <p:pic>
        <p:nvPicPr>
          <p:cNvPr id="179" name="Google Shape;179;p23"/>
          <p:cNvPicPr preferRelativeResize="0"/>
          <p:nvPr/>
        </p:nvPicPr>
        <p:blipFill rotWithShape="1">
          <a:blip r:embed="rId4">
            <a:alphaModFix/>
          </a:blip>
          <a:srcRect l="29572" t="16925" r="33690" b="46216"/>
          <a:stretch/>
        </p:blipFill>
        <p:spPr>
          <a:xfrm>
            <a:off x="8236767" y="3859317"/>
            <a:ext cx="2311600" cy="2316400"/>
          </a:xfrm>
          <a:prstGeom prst="ellipse">
            <a:avLst/>
          </a:prstGeom>
          <a:noFill/>
          <a:ln>
            <a:noFill/>
          </a:ln>
        </p:spPr>
      </p:pic>
      <p:sp>
        <p:nvSpPr>
          <p:cNvPr id="180" name="Google Shape;180;p23"/>
          <p:cNvSpPr/>
          <p:nvPr/>
        </p:nvSpPr>
        <p:spPr>
          <a:xfrm rot="5400000">
            <a:off x="3576400" y="-3014000"/>
            <a:ext cx="4269600" cy="4269600"/>
          </a:xfrm>
          <a:prstGeom prst="ellipse">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181" name="Google Shape;181;p23"/>
          <p:cNvSpPr/>
          <p:nvPr/>
        </p:nvSpPr>
        <p:spPr>
          <a:xfrm>
            <a:off x="6847867" y="645287"/>
            <a:ext cx="347200" cy="346800"/>
          </a:xfrm>
          <a:prstGeom prst="ellipse">
            <a:avLst/>
          </a:prstGeom>
          <a:solidFill>
            <a:schemeClr val="dk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Tree>
    <p:extLst>
      <p:ext uri="{BB962C8B-B14F-4D97-AF65-F5344CB8AC3E}">
        <p14:creationId xmlns:p14="http://schemas.microsoft.com/office/powerpoint/2010/main" val="280505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3" name="Google Shape;163;p6"/>
          <p:cNvSpPr/>
          <p:nvPr/>
        </p:nvSpPr>
        <p:spPr>
          <a:xfrm>
            <a:off x="801036" y="1950045"/>
            <a:ext cx="5937852" cy="3231654"/>
          </a:xfrm>
          <a:prstGeom prst="rect">
            <a:avLst/>
          </a:prstGeom>
          <a:noFill/>
          <a:ln>
            <a:noFill/>
          </a:ln>
        </p:spPr>
        <p:txBody>
          <a:bodyPr spcFirstLastPara="1" wrap="square" lIns="91425" tIns="45700" rIns="91425" bIns="45700" anchor="t" anchorCtr="0">
            <a:spAutoFit/>
          </a:bodyPr>
          <a:lstStyle/>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Work in groups.</a:t>
            </a:r>
            <a:endParaRPr sz="2400" b="1">
              <a:solidFill>
                <a:schemeClr val="dk1"/>
              </a:solidFill>
              <a:latin typeface="Calibri"/>
              <a:ea typeface="Calibri"/>
              <a:cs typeface="Calibri"/>
              <a:sym typeface="Calibri"/>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representative of each group sits on a chair, facing the class.</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Others from each group look at the picture shown on the slide and give hints about it.</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The representative of each group says out loud the word.</a:t>
            </a:r>
            <a:endParaRPr/>
          </a:p>
          <a:p>
            <a:pPr marL="0" marR="0" lvl="0" indent="0" algn="just" rtl="0">
              <a:lnSpc>
                <a:spcPct val="150000"/>
              </a:lnSpc>
              <a:spcBef>
                <a:spcPts val="0"/>
              </a:spcBef>
              <a:spcAft>
                <a:spcPts val="0"/>
              </a:spcAft>
              <a:buNone/>
            </a:pPr>
            <a:endParaRPr sz="2400" b="0" i="0" u="none" strike="noStrike">
              <a:solidFill>
                <a:schemeClr val="dk1"/>
              </a:solidFill>
              <a:latin typeface="Calibri"/>
              <a:ea typeface="Calibri"/>
              <a:cs typeface="Calibri"/>
              <a:sym typeface="Calibri"/>
            </a:endParaRPr>
          </a:p>
        </p:txBody>
      </p:sp>
      <p:pic>
        <p:nvPicPr>
          <p:cNvPr id="164" name="Google Shape;164;p6" descr="Diagram&#10;&#10;Description automatically generated"/>
          <p:cNvPicPr preferRelativeResize="0"/>
          <p:nvPr/>
        </p:nvPicPr>
        <p:blipFill rotWithShape="1">
          <a:blip r:embed="rId3">
            <a:alphaModFix/>
          </a:blip>
          <a:srcRect/>
          <a:stretch/>
        </p:blipFill>
        <p:spPr>
          <a:xfrm>
            <a:off x="6849078" y="1939412"/>
            <a:ext cx="4951037" cy="2710041"/>
          </a:xfrm>
          <a:prstGeom prst="rect">
            <a:avLst/>
          </a:prstGeom>
          <a:noFill/>
          <a:ln>
            <a:noFill/>
          </a:ln>
        </p:spPr>
      </p:pic>
      <p:sp>
        <p:nvSpPr>
          <p:cNvPr id="165" name="Google Shape;165;p6"/>
          <p:cNvSpPr txBox="1"/>
          <p:nvPr/>
        </p:nvSpPr>
        <p:spPr>
          <a:xfrm>
            <a:off x="3437721" y="433325"/>
            <a:ext cx="6372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tx1"/>
                </a:solidFill>
                <a:latin typeface="Arial"/>
                <a:ea typeface="Arial"/>
                <a:cs typeface="Arial"/>
                <a:sym typeface="Arial"/>
              </a:rPr>
              <a:t>GAME: HOT SEAT</a:t>
            </a:r>
            <a:endParaRPr sz="4400" b="1">
              <a:solidFill>
                <a:schemeClr val="tx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idx="4294967295"/>
          </p:nvPr>
        </p:nvSpPr>
        <p:spPr>
          <a:xfrm>
            <a:off x="2814638" y="347663"/>
            <a:ext cx="9377362"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Electric light</a:t>
            </a:r>
            <a:endParaRPr/>
          </a:p>
        </p:txBody>
      </p:sp>
      <p:pic>
        <p:nvPicPr>
          <p:cNvPr id="171" name="Google Shape;171;p7" descr="A picture containing light&#10;&#10;Description automatically generated"/>
          <p:cNvPicPr preferRelativeResize="0">
            <a:picLocks noGrp="1"/>
          </p:cNvPicPr>
          <p:nvPr>
            <p:ph type="body" idx="4294967295"/>
          </p:nvPr>
        </p:nvPicPr>
        <p:blipFill rotWithShape="1">
          <a:blip r:embed="rId3">
            <a:alphaModFix/>
          </a:blip>
          <a:srcRect/>
          <a:stretch/>
        </p:blipFill>
        <p:spPr>
          <a:xfrm>
            <a:off x="0" y="1460500"/>
            <a:ext cx="7831138" cy="52244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idx="4294967295"/>
          </p:nvPr>
        </p:nvSpPr>
        <p:spPr>
          <a:xfrm>
            <a:off x="2819400" y="393700"/>
            <a:ext cx="9372600" cy="7270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Airplane</a:t>
            </a:r>
            <a:endParaRPr/>
          </a:p>
        </p:txBody>
      </p:sp>
      <p:pic>
        <p:nvPicPr>
          <p:cNvPr id="177" name="Google Shape;177;p8" descr="A plane flying in the sky&#10;&#10;Description automatically generated with medium confidence"/>
          <p:cNvPicPr preferRelativeResize="0">
            <a:picLocks noGrp="1"/>
          </p:cNvPicPr>
          <p:nvPr>
            <p:ph type="body" idx="4294967295"/>
          </p:nvPr>
        </p:nvPicPr>
        <p:blipFill rotWithShape="1">
          <a:blip r:embed="rId3">
            <a:alphaModFix/>
          </a:blip>
          <a:srcRect/>
          <a:stretch/>
        </p:blipFill>
        <p:spPr>
          <a:xfrm>
            <a:off x="3798888" y="1335088"/>
            <a:ext cx="8393112" cy="51292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idx="4294967295"/>
          </p:nvPr>
        </p:nvSpPr>
        <p:spPr>
          <a:xfrm>
            <a:off x="3028950" y="0"/>
            <a:ext cx="916305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Automobile</a:t>
            </a:r>
            <a:endParaRPr/>
          </a:p>
        </p:txBody>
      </p:sp>
      <p:pic>
        <p:nvPicPr>
          <p:cNvPr id="183" name="Google Shape;183;p9" descr="A black sports car&#10;&#10;Description automatically generated with low confidence"/>
          <p:cNvPicPr preferRelativeResize="0">
            <a:picLocks noGrp="1"/>
          </p:cNvPicPr>
          <p:nvPr>
            <p:ph type="body" idx="4294967295"/>
          </p:nvPr>
        </p:nvPicPr>
        <p:blipFill rotWithShape="1">
          <a:blip r:embed="rId3">
            <a:alphaModFix/>
          </a:blip>
          <a:srcRect/>
          <a:stretch/>
        </p:blipFill>
        <p:spPr>
          <a:xfrm>
            <a:off x="4021138" y="1143000"/>
            <a:ext cx="8170862" cy="51165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960000" y="1083135"/>
            <a:ext cx="5747200" cy="2316400"/>
          </a:xfrm>
          <a:prstGeom prst="rect">
            <a:avLst/>
          </a:prstGeom>
        </p:spPr>
        <p:txBody>
          <a:bodyPr spcFirstLastPara="1" wrap="square" lIns="121900" tIns="121900" rIns="121900" bIns="121900" anchor="b" anchorCtr="0">
            <a:noAutofit/>
          </a:bodyPr>
          <a:lstStyle/>
          <a:p>
            <a:pPr lvl="0"/>
            <a:r>
              <a:rPr lang="en-US" dirty="0"/>
              <a:t>Pre-writing</a:t>
            </a:r>
          </a:p>
        </p:txBody>
      </p:sp>
      <p:sp>
        <p:nvSpPr>
          <p:cNvPr id="176" name="Google Shape;176;p23"/>
          <p:cNvSpPr txBox="1">
            <a:spLocks noGrp="1"/>
          </p:cNvSpPr>
          <p:nvPr>
            <p:ph type="title" idx="2"/>
          </p:nvPr>
        </p:nvSpPr>
        <p:spPr>
          <a:xfrm>
            <a:off x="960000" y="1083135"/>
            <a:ext cx="2311600" cy="1204800"/>
          </a:xfrm>
          <a:prstGeom prst="rect">
            <a:avLst/>
          </a:prstGeom>
        </p:spPr>
        <p:txBody>
          <a:bodyPr spcFirstLastPara="1" wrap="square" lIns="121900" tIns="121900" rIns="121900" bIns="121900" anchor="b" anchorCtr="0">
            <a:noAutofit/>
          </a:bodyPr>
          <a:lstStyle/>
          <a:p>
            <a:r>
              <a:rPr lang="en" dirty="0"/>
              <a:t>02</a:t>
            </a:r>
            <a:endParaRPr dirty="0"/>
          </a:p>
        </p:txBody>
      </p:sp>
      <p:pic>
        <p:nvPicPr>
          <p:cNvPr id="178" name="Google Shape;178;p23"/>
          <p:cNvPicPr preferRelativeResize="0"/>
          <p:nvPr/>
        </p:nvPicPr>
        <p:blipFill rotWithShape="1">
          <a:blip r:embed="rId3">
            <a:alphaModFix/>
          </a:blip>
          <a:srcRect l="14215" t="13864" r="14207" b="21440"/>
          <a:stretch/>
        </p:blipFill>
        <p:spPr>
          <a:xfrm>
            <a:off x="9506769" y="3904011"/>
            <a:ext cx="4998000" cy="4998800"/>
          </a:xfrm>
          <a:prstGeom prst="ellipse">
            <a:avLst/>
          </a:prstGeom>
          <a:noFill/>
          <a:ln>
            <a:noFill/>
          </a:ln>
        </p:spPr>
      </p:pic>
      <p:pic>
        <p:nvPicPr>
          <p:cNvPr id="179" name="Google Shape;179;p23"/>
          <p:cNvPicPr preferRelativeResize="0"/>
          <p:nvPr/>
        </p:nvPicPr>
        <p:blipFill rotWithShape="1">
          <a:blip r:embed="rId4">
            <a:alphaModFix/>
          </a:blip>
          <a:srcRect l="29572" t="16925" r="33690" b="46216"/>
          <a:stretch/>
        </p:blipFill>
        <p:spPr>
          <a:xfrm>
            <a:off x="8236767" y="3859317"/>
            <a:ext cx="2311600" cy="2316400"/>
          </a:xfrm>
          <a:prstGeom prst="ellipse">
            <a:avLst/>
          </a:prstGeom>
          <a:noFill/>
          <a:ln>
            <a:noFill/>
          </a:ln>
        </p:spPr>
      </p:pic>
      <p:sp>
        <p:nvSpPr>
          <p:cNvPr id="180" name="Google Shape;180;p23"/>
          <p:cNvSpPr/>
          <p:nvPr/>
        </p:nvSpPr>
        <p:spPr>
          <a:xfrm rot="5400000">
            <a:off x="3576400" y="-3014000"/>
            <a:ext cx="4269600" cy="4269600"/>
          </a:xfrm>
          <a:prstGeom prst="ellipse">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
        <p:nvSpPr>
          <p:cNvPr id="181" name="Google Shape;181;p23"/>
          <p:cNvSpPr/>
          <p:nvPr/>
        </p:nvSpPr>
        <p:spPr>
          <a:xfrm>
            <a:off x="6847867" y="645287"/>
            <a:ext cx="347200" cy="346800"/>
          </a:xfrm>
          <a:prstGeom prst="ellipse">
            <a:avLst/>
          </a:prstGeom>
          <a:solidFill>
            <a:schemeClr val="dk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endParaRPr sz="1867"/>
          </a:p>
        </p:txBody>
      </p:sp>
    </p:spTree>
    <p:extLst>
      <p:ext uri="{BB962C8B-B14F-4D97-AF65-F5344CB8AC3E}">
        <p14:creationId xmlns:p14="http://schemas.microsoft.com/office/powerpoint/2010/main" val="66365997"/>
      </p:ext>
    </p:extLst>
  </p:cSld>
  <p:clrMapOvr>
    <a:masterClrMapping/>
  </p:clrMapOvr>
</p:sld>
</file>

<file path=ppt/theme/theme1.xml><?xml version="1.0" encoding="utf-8"?>
<a:theme xmlns:a="http://schemas.openxmlformats.org/drawingml/2006/main" name="Parts of a Circle by Slidesgo">
  <a:themeElements>
    <a:clrScheme name="Simple Light">
      <a:dk1>
        <a:srgbClr val="1A0E4B"/>
      </a:dk1>
      <a:lt1>
        <a:srgbClr val="FFFFFF"/>
      </a:lt1>
      <a:dk2>
        <a:srgbClr val="FF83AE"/>
      </a:dk2>
      <a:lt2>
        <a:srgbClr val="F1F093"/>
      </a:lt2>
      <a:accent1>
        <a:srgbClr val="C8EEDD"/>
      </a:accent1>
      <a:accent2>
        <a:srgbClr val="FFFFFF"/>
      </a:accent2>
      <a:accent3>
        <a:srgbClr val="FFFFFF"/>
      </a:accent3>
      <a:accent4>
        <a:srgbClr val="FFFFFF"/>
      </a:accent4>
      <a:accent5>
        <a:srgbClr val="FFFFFF"/>
      </a:accent5>
      <a:accent6>
        <a:srgbClr val="FFFFFF"/>
      </a:accent6>
      <a:hlink>
        <a:srgbClr val="1A0E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533</Words>
  <Application>Microsoft Office PowerPoint</Application>
  <PresentationFormat>Widescreen</PresentationFormat>
  <Paragraphs>91</Paragraphs>
  <Slides>25</Slides>
  <Notes>20</Notes>
  <HiddenSlides>0</HiddenSlides>
  <MMClips>4</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42" baseType="lpstr">
      <vt:lpstr>Montserrat</vt:lpstr>
      <vt:lpstr>Comic Sans MS</vt:lpstr>
      <vt:lpstr>Arial</vt:lpstr>
      <vt:lpstr>Calibri</vt:lpstr>
      <vt:lpstr>Nunito Light</vt:lpstr>
      <vt:lpstr>Public Sans</vt:lpstr>
      <vt:lpstr>Questrial</vt:lpstr>
      <vt:lpstr>Open Sans</vt:lpstr>
      <vt:lpstr>Patrick Hand</vt:lpstr>
      <vt:lpstr>Roboto Condensed Light</vt:lpstr>
      <vt:lpstr>Wingdings</vt:lpstr>
      <vt:lpstr>Lato</vt:lpstr>
      <vt:lpstr>Public Sans Black</vt:lpstr>
      <vt:lpstr>Parts of a Circle by Slidesgo</vt:lpstr>
      <vt:lpstr>1_Tema de Office</vt:lpstr>
      <vt:lpstr>End of Course Jeopardy by Slidesgo</vt:lpstr>
      <vt:lpstr>Bitmap Image</vt:lpstr>
      <vt:lpstr>Unit 5: INVENTIONS Lesson 6: Writing  </vt:lpstr>
      <vt:lpstr>PowerPoint Presentation</vt:lpstr>
      <vt:lpstr>02</vt:lpstr>
      <vt:lpstr>Warm-up</vt:lpstr>
      <vt:lpstr>PowerPoint Presentation</vt:lpstr>
      <vt:lpstr>Electric light</vt:lpstr>
      <vt:lpstr>Airplane</vt:lpstr>
      <vt:lpstr>Automobile</vt:lpstr>
      <vt:lpstr>Pre-writing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While-writing </vt:lpstr>
      <vt:lpstr>PowerPoint Presentation</vt:lpstr>
      <vt:lpstr>PowerPoint Presentation</vt:lpstr>
      <vt:lpstr>Post-writing</vt:lpstr>
      <vt:lpstr>PowerPoint Presentation</vt:lpstr>
      <vt:lpstr>Consolidation</vt:lpstr>
      <vt:lpstr>PowerPoint Presentation</vt:lpstr>
      <vt:lpstr>PowerPoint Presentation</vt:lpstr>
      <vt:lpstr>SEE YOU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12</cp:revision>
  <dcterms:created xsi:type="dcterms:W3CDTF">2020-12-09T02:04:09Z</dcterms:created>
  <dcterms:modified xsi:type="dcterms:W3CDTF">2024-01-17T08:53:26Z</dcterms:modified>
</cp:coreProperties>
</file>