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9" autoAdjust="0"/>
    <p:restoredTop sz="94660"/>
  </p:normalViewPr>
  <p:slideViewPr>
    <p:cSldViewPr>
      <p:cViewPr varScale="1">
        <p:scale>
          <a:sx n="108" d="100"/>
          <a:sy n="108" d="100"/>
        </p:scale>
        <p:origin x="17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slide" Target="slide3.xml"/><Relationship Id="rId17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slide" Target="slide8.xml"/><Relationship Id="rId9" Type="http://schemas.openxmlformats.org/officeDocument/2006/relationships/slide" Target="slide5.xm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5aef37f21f408bbf0d6f54883e309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914400"/>
            <a:ext cx="6248400" cy="6248400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447800" y="2286000"/>
            <a:ext cx="5638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PLAY</a:t>
            </a:r>
            <a:endParaRPr lang="en-US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k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381000"/>
            <a:ext cx="9372600" cy="2828771"/>
          </a:xfrm>
          <a:prstGeom prst="rect">
            <a:avLst/>
          </a:prstGeom>
        </p:spPr>
      </p:pic>
      <p:pic>
        <p:nvPicPr>
          <p:cNvPr id="15" name="Picture 14" descr="h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86200"/>
            <a:ext cx="9296400" cy="3248338"/>
          </a:xfrm>
          <a:prstGeom prst="rect">
            <a:avLst/>
          </a:prstGeom>
        </p:spPr>
      </p:pic>
      <p:pic>
        <p:nvPicPr>
          <p:cNvPr id="21" name="Picture 20" descr="ductri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4876800"/>
            <a:ext cx="1678144" cy="1772878"/>
          </a:xfrm>
          <a:prstGeom prst="rect">
            <a:avLst/>
          </a:prstGeom>
        </p:spPr>
      </p:pic>
      <p:pic>
        <p:nvPicPr>
          <p:cNvPr id="22" name="Picture 21" descr="ductri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91000" y="4811046"/>
            <a:ext cx="1752600" cy="1851537"/>
          </a:xfrm>
          <a:prstGeom prst="rect">
            <a:avLst/>
          </a:prstGeom>
        </p:spPr>
      </p:pic>
      <p:pic>
        <p:nvPicPr>
          <p:cNvPr id="23" name="Picture 22" descr="ductri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47800" y="4811046"/>
            <a:ext cx="1752600" cy="1851537"/>
          </a:xfrm>
          <a:prstGeom prst="rect">
            <a:avLst/>
          </a:prstGeom>
        </p:spPr>
      </p:pic>
      <p:pic>
        <p:nvPicPr>
          <p:cNvPr id="24" name="Picture 23" descr="ductri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64256" y="1143000"/>
            <a:ext cx="1608344" cy="1699137"/>
          </a:xfrm>
          <a:prstGeom prst="rect">
            <a:avLst/>
          </a:prstGeom>
        </p:spPr>
      </p:pic>
      <p:pic>
        <p:nvPicPr>
          <p:cNvPr id="25" name="Picture 24" descr="ductri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20328" y="1143000"/>
            <a:ext cx="1608344" cy="1699137"/>
          </a:xfrm>
          <a:prstGeom prst="rect">
            <a:avLst/>
          </a:prstGeom>
        </p:spPr>
      </p:pic>
      <p:pic>
        <p:nvPicPr>
          <p:cNvPr id="26" name="Picture 25" descr="ductri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52600" y="1143000"/>
            <a:ext cx="1608344" cy="1699137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1981200" y="0"/>
            <a:ext cx="1295400" cy="8382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c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33600" y="0"/>
            <a:ext cx="990600" cy="922283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4876800" y="0"/>
            <a:ext cx="1295400" cy="7620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uh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5181600" y="0"/>
            <a:ext cx="816862" cy="74981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7924800" y="0"/>
            <a:ext cx="1219200" cy="762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ca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7924800" y="0"/>
            <a:ext cx="990600" cy="849353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828800" y="2667000"/>
            <a:ext cx="12954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572000" y="2667000"/>
            <a:ext cx="12954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848600" y="2667000"/>
            <a:ext cx="12954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uh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057400" y="2590800"/>
            <a:ext cx="914400" cy="996461"/>
          </a:xfrm>
          <a:prstGeom prst="rect">
            <a:avLst/>
          </a:prstGeom>
        </p:spPr>
      </p:pic>
      <p:pic>
        <p:nvPicPr>
          <p:cNvPr id="29" name="Picture 28" descr="uh3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724400" y="2743200"/>
            <a:ext cx="998331" cy="688850"/>
          </a:xfrm>
          <a:prstGeom prst="rect">
            <a:avLst/>
          </a:prstGeom>
        </p:spPr>
      </p:pic>
      <p:pic>
        <p:nvPicPr>
          <p:cNvPr id="31" name="Picture 30" descr="chuyen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flipH="1">
            <a:off x="7924800" y="2667000"/>
            <a:ext cx="1066800" cy="970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00417 0.24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0295 0.256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2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125 0.24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12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01667 0.3939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9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00451 0.383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9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3849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4370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ĐÚNG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3" name="Picture 22" descr="sao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90685" y="5620509"/>
            <a:ext cx="1353315" cy="1237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sao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90685" y="5620509"/>
            <a:ext cx="1353315" cy="1237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sao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90685" y="5620509"/>
            <a:ext cx="1353315" cy="1237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105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5181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sao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90685" y="5620509"/>
            <a:ext cx="1353315" cy="1237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pic>
        <p:nvPicPr>
          <p:cNvPr id="22" name="Picture 24" descr="CHAY XE DA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6862" y="5455216"/>
            <a:ext cx="525371" cy="458774"/>
          </a:xfrm>
          <a:prstGeom prst="rect">
            <a:avLst/>
          </a:prstGeom>
          <a:noFill/>
        </p:spPr>
      </p:pic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sao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90685" y="5620509"/>
            <a:ext cx="1353315" cy="1237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sao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90685" y="5620509"/>
            <a:ext cx="1353315" cy="1237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151</Words>
  <PresentationFormat>On-screen Show (4:3)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2021-01-29T09:47:06Z</dcterms:modified>
</cp:coreProperties>
</file>