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23" r:id="rId3"/>
    <p:sldId id="437" r:id="rId4"/>
    <p:sldId id="436" r:id="rId5"/>
    <p:sldId id="438" r:id="rId6"/>
    <p:sldId id="439" r:id="rId7"/>
    <p:sldId id="441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2" d="100"/>
          <a:sy n="42" d="100"/>
        </p:scale>
        <p:origin x="52" y="21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927832"/>
            <a:ext cx="1661573" cy="215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 - VIẾT: BẬN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413919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37424" y="6166038"/>
            <a:ext cx="1112368" cy="80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18" y="5943600"/>
            <a:ext cx="3168859" cy="226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75523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406914" y="1953419"/>
            <a:ext cx="9398405" cy="1200329"/>
            <a:chOff x="1508918" y="1888664"/>
            <a:chExt cx="6172201" cy="2011395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2011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Nhớ-viết: Bận (</a:t>
              </a:r>
              <a:r>
                <a:rPr lang="en-US" sz="36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 dòng thơ đầu)</a:t>
              </a:r>
              <a:endPara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432476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- viết: Bận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655B323-C23C-4F2D-8DDC-C11E449FD7C4}"/>
              </a:ext>
            </a:extLst>
          </p:cNvPr>
          <p:cNvSpPr/>
          <p:nvPr/>
        </p:nvSpPr>
        <p:spPr>
          <a:xfrm>
            <a:off x="2076682" y="2984077"/>
            <a:ext cx="5652782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Bận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TrƟ thu bận xanh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Sông Hồng bận chảy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Cái xe bận chạy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Lịch bận tính ngày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Con chim bận bay</a:t>
            </a:r>
          </a:p>
          <a:p>
            <a:pPr algn="just"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Cái hoa bận đỏ.</a:t>
            </a:r>
          </a:p>
          <a:p>
            <a:pPr algn="just">
              <a:lnSpc>
                <a:spcPct val="110000"/>
              </a:lnSpc>
            </a:pPr>
            <a:endParaRPr lang="en-US" sz="4400" b="1">
              <a:solidFill>
                <a:srgbClr val="0000CC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9B3E89-0E5D-4470-B887-687A0F32B338}"/>
              </a:ext>
            </a:extLst>
          </p:cNvPr>
          <p:cNvSpPr/>
          <p:nvPr/>
        </p:nvSpPr>
        <p:spPr>
          <a:xfrm>
            <a:off x="8738638" y="2984076"/>
            <a:ext cx="5652782" cy="605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Cờ bận vẫy gió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Chữ bận thành thơ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Hạt bận vào mùa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Than bận làm lửa.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Cô bận cấy lúa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Chú bận đánh thù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Mẹ bận hát ru</a:t>
            </a:r>
          </a:p>
          <a:p>
            <a:pPr>
              <a:lnSpc>
                <a:spcPct val="110000"/>
              </a:lnSpc>
            </a:pPr>
            <a:r>
              <a:rPr lang="en-US" sz="4400" b="1">
                <a:solidFill>
                  <a:srgbClr val="0000CC"/>
                </a:solidFill>
                <a:latin typeface="HP001 4 hang 1 ô ly" panose="020B0603050302020204" pitchFamily="34" charset="0"/>
                <a:cs typeface="Times New Roman" pitchFamily="18" charset="0"/>
              </a:rPr>
              <a:t>Bà bận thĔ nấu.</a:t>
            </a:r>
          </a:p>
        </p:txBody>
      </p:sp>
    </p:spTree>
    <p:extLst>
      <p:ext uri="{BB962C8B-B14F-4D97-AF65-F5344CB8AC3E}">
        <p14:creationId xmlns:p14="http://schemas.microsoft.com/office/powerpoint/2010/main" val="176594185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160710" y="149573"/>
            <a:ext cx="5492209" cy="994235"/>
            <a:chOff x="5073631" y="210532"/>
            <a:chExt cx="5399539" cy="994235"/>
          </a:xfrm>
        </p:grpSpPr>
        <p:grpSp>
          <p:nvGrpSpPr>
            <p:cNvPr id="15" name="Group 14"/>
            <p:cNvGrpSpPr/>
            <p:nvPr/>
          </p:nvGrpSpPr>
          <p:grpSpPr>
            <a:xfrm>
              <a:off x="5073631" y="210532"/>
              <a:ext cx="5399539" cy="994235"/>
              <a:chOff x="5073631" y="210532"/>
              <a:chExt cx="5399539" cy="9942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5073631" y="2105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19679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0748" y="1151823"/>
              <a:ext cx="165973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23119" y="2819400"/>
            <a:ext cx="6781801" cy="646331"/>
            <a:chOff x="1508918" y="1888664"/>
            <a:chExt cx="6172201" cy="1083059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Chọn vần phù hợp với ô trống</a:t>
              </a:r>
            </a:p>
          </p:txBody>
        </p:sp>
        <p:cxnSp>
          <p:nvCxnSpPr>
            <p:cNvPr id="4" name="Straight Connector 3"/>
            <p:cNvCxnSpPr>
              <a:cxnSpLocks/>
            </p:cNvCxnSpPr>
            <p:nvPr/>
          </p:nvCxnSpPr>
          <p:spPr>
            <a:xfrm>
              <a:off x="1646078" y="2896526"/>
              <a:ext cx="5778479" cy="751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A2BAAC71-4F1A-478E-B21C-902FC8E57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919" y="1090864"/>
            <a:ext cx="5626505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Nhớ - viết: Bận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A3F97-4F23-4374-8E7D-30828B880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0" t="69767" r="80596" b="15785"/>
          <a:stretch/>
        </p:blipFill>
        <p:spPr>
          <a:xfrm>
            <a:off x="695770" y="4938158"/>
            <a:ext cx="2000146" cy="6463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1D03F5-948B-4FA2-8E46-0629D67C5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879" t="10599" r="3902" b="34563"/>
          <a:stretch/>
        </p:blipFill>
        <p:spPr>
          <a:xfrm>
            <a:off x="10615933" y="2209775"/>
            <a:ext cx="3048000" cy="22098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D81AA70-DAE9-46A8-B028-393C43805824}"/>
              </a:ext>
            </a:extLst>
          </p:cNvPr>
          <p:cNvSpPr/>
          <p:nvPr/>
        </p:nvSpPr>
        <p:spPr>
          <a:xfrm>
            <a:off x="823119" y="3773245"/>
            <a:ext cx="5740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Vần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uênh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ênh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C83909-F95D-4662-92B5-6C77B1536D4E}"/>
              </a:ext>
            </a:extLst>
          </p:cNvPr>
          <p:cNvSpPr txBox="1"/>
          <p:nvPr/>
        </p:nvSpPr>
        <p:spPr>
          <a:xfrm>
            <a:off x="609763" y="495339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bËp b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ªnh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8FBC721-6B43-4D0D-9AE8-FB3997E5DC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6" t="68572" r="63711" b="15588"/>
          <a:stretch/>
        </p:blipFill>
        <p:spPr>
          <a:xfrm>
            <a:off x="3217131" y="4875856"/>
            <a:ext cx="2000146" cy="7086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8FDFA1F-6583-4FCC-9BEB-0761A09CB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343" t="68572" r="42638" b="15588"/>
          <a:stretch/>
        </p:blipFill>
        <p:spPr>
          <a:xfrm>
            <a:off x="5962565" y="4875856"/>
            <a:ext cx="2135050" cy="7086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A6D4240-6869-462F-80C1-F6DA6F6EEA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96" t="68572" r="18709" b="15828"/>
          <a:stretch/>
        </p:blipFill>
        <p:spPr>
          <a:xfrm>
            <a:off x="9207555" y="4922023"/>
            <a:ext cx="2725213" cy="697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61CC93-79BC-4178-A519-D43B530F7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440" t="68572" r="541" b="15588"/>
          <a:stretch/>
        </p:blipFill>
        <p:spPr>
          <a:xfrm>
            <a:off x="12881389" y="4922023"/>
            <a:ext cx="2135050" cy="7086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64C0DC9-A771-4A48-8E55-B977213FF9D3}"/>
              </a:ext>
            </a:extLst>
          </p:cNvPr>
          <p:cNvSpPr txBox="1"/>
          <p:nvPr/>
        </p:nvSpPr>
        <p:spPr>
          <a:xfrm>
            <a:off x="6008504" y="4968638"/>
            <a:ext cx="30670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t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uÒnh</a:t>
            </a:r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 toµng</a:t>
            </a:r>
            <a:endParaRPr lang="en-US" sz="3500">
              <a:solidFill>
                <a:srgbClr val="FF0000"/>
              </a:solidFill>
              <a:latin typeface=".VnAvant" panose="020B7200000000000000" pitchFamily="34" charset="0"/>
              <a:cs typeface="Aharoni" panose="020B0604020202020204" pitchFamily="2" charset="-79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F40A52-BE22-4F9B-ADF3-B86196D63D32}"/>
              </a:ext>
            </a:extLst>
          </p:cNvPr>
          <p:cNvSpPr txBox="1"/>
          <p:nvPr/>
        </p:nvSpPr>
        <p:spPr>
          <a:xfrm>
            <a:off x="3247611" y="495339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cång k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Ònh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2BCFDE-017F-4A03-8428-9255FEAE18ED}"/>
              </a:ext>
            </a:extLst>
          </p:cNvPr>
          <p:cNvSpPr txBox="1"/>
          <p:nvPr/>
        </p:nvSpPr>
        <p:spPr>
          <a:xfrm>
            <a:off x="9063341" y="4999714"/>
            <a:ext cx="36923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ch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uÖnh</a:t>
            </a:r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 cho¹ng</a:t>
            </a:r>
            <a:endParaRPr lang="en-US" sz="3500">
              <a:solidFill>
                <a:srgbClr val="FF0000"/>
              </a:solidFill>
              <a:latin typeface=".VnAvant" panose="020B7200000000000000" pitchFamily="34" charset="0"/>
              <a:cs typeface="Aharoni" panose="020B0604020202020204" pitchFamily="2" charset="-79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BF923C-81E7-4D05-B24B-23B5FFDF9203}"/>
              </a:ext>
            </a:extLst>
          </p:cNvPr>
          <p:cNvSpPr txBox="1"/>
          <p:nvPr/>
        </p:nvSpPr>
        <p:spPr>
          <a:xfrm>
            <a:off x="12844027" y="5003048"/>
            <a:ext cx="30670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x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uÒnh</a:t>
            </a:r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 xoµng</a:t>
            </a:r>
            <a:endParaRPr lang="en-US" sz="3500">
              <a:solidFill>
                <a:srgbClr val="FF0000"/>
              </a:solidFill>
              <a:latin typeface=".VnAvant" panose="020B7200000000000000" pitchFamily="34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215944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1" grpId="0"/>
      <p:bldP spid="29" grpId="0"/>
      <p:bldP spid="24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- viết: Bận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C51AE37-6133-406C-9EFB-B5167C237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81" r="84500" b="67421"/>
          <a:stretch/>
        </p:blipFill>
        <p:spPr>
          <a:xfrm>
            <a:off x="428919" y="3922807"/>
            <a:ext cx="2319337" cy="73922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A04BC-5014-405E-A4B4-A1082596CAC3}"/>
              </a:ext>
            </a:extLst>
          </p:cNvPr>
          <p:cNvGrpSpPr/>
          <p:nvPr/>
        </p:nvGrpSpPr>
        <p:grpSpPr>
          <a:xfrm>
            <a:off x="899319" y="2137119"/>
            <a:ext cx="6781801" cy="646331"/>
            <a:chOff x="1508918" y="1888664"/>
            <a:chExt cx="6172201" cy="10830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396B2C-5B0A-4500-82DC-07A9666E91ED}"/>
                </a:ext>
              </a:extLst>
            </p:cNvPr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Chọn vần phù hợp với ô trống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D59680-8062-4994-8657-A7F63ABD880D}"/>
                </a:ext>
              </a:extLst>
            </p:cNvPr>
            <p:cNvCxnSpPr>
              <a:cxnSpLocks/>
            </p:cNvCxnSpPr>
            <p:nvPr/>
          </p:nvCxnSpPr>
          <p:spPr>
            <a:xfrm>
              <a:off x="1646078" y="2896526"/>
              <a:ext cx="5778479" cy="751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6C5AC90-1770-4513-BF87-109465AFE7DD}"/>
              </a:ext>
            </a:extLst>
          </p:cNvPr>
          <p:cNvSpPr/>
          <p:nvPr/>
        </p:nvSpPr>
        <p:spPr>
          <a:xfrm>
            <a:off x="899319" y="3090964"/>
            <a:ext cx="5740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Vần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uêch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êch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90DDFE6-545B-4C77-8A03-06F5C53BE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65" t="37495" r="67106"/>
          <a:stretch/>
        </p:blipFill>
        <p:spPr>
          <a:xfrm>
            <a:off x="1143319" y="5562600"/>
            <a:ext cx="3429000" cy="228651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90F31AD-B20B-413C-8E2D-9F9AD14C88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5" t="14581" r="68713" b="67421"/>
          <a:stretch/>
        </p:blipFill>
        <p:spPr>
          <a:xfrm>
            <a:off x="3718719" y="3922807"/>
            <a:ext cx="1828800" cy="7392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52B0C67-419C-4D6B-9A90-5DFD7D741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89" t="14581" r="45797" b="64803"/>
          <a:stretch/>
        </p:blipFill>
        <p:spPr>
          <a:xfrm>
            <a:off x="6385719" y="3922807"/>
            <a:ext cx="2590800" cy="846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9983A46-6866-4620-B519-243B0AD17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95" t="14581" r="28483" b="67421"/>
          <a:stretch/>
        </p:blipFill>
        <p:spPr>
          <a:xfrm>
            <a:off x="9738519" y="3922807"/>
            <a:ext cx="1828800" cy="7392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CDC4CE8-E577-4C31-AC24-9D6CF0F88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28" t="14581" b="67421"/>
          <a:stretch/>
        </p:blipFill>
        <p:spPr>
          <a:xfrm>
            <a:off x="12481719" y="3922807"/>
            <a:ext cx="3347606" cy="73922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FA39C7E-33EC-4F00-94D9-D56F066A9D9F}"/>
              </a:ext>
            </a:extLst>
          </p:cNvPr>
          <p:cNvSpPr txBox="1"/>
          <p:nvPr/>
        </p:nvSpPr>
        <p:spPr>
          <a:xfrm>
            <a:off x="330584" y="4017657"/>
            <a:ext cx="31089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trèng h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uÕch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B99469-B9C4-4F2E-9D6E-5E4C259A8FF3}"/>
              </a:ext>
            </a:extLst>
          </p:cNvPr>
          <p:cNvSpPr txBox="1"/>
          <p:nvPr/>
        </p:nvSpPr>
        <p:spPr>
          <a:xfrm>
            <a:off x="5919930" y="4053941"/>
            <a:ext cx="369237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ng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uÖch</a:t>
            </a:r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 ngo¹c</a:t>
            </a:r>
            <a:endParaRPr lang="en-US" sz="3500">
              <a:solidFill>
                <a:srgbClr val="FF0000"/>
              </a:solidFill>
              <a:latin typeface=".VnAvant" panose="020B7200000000000000" pitchFamily="34" charset="0"/>
              <a:cs typeface="Aharoni" panose="020B0604020202020204" pitchFamily="2" charset="-79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6D22B45-4205-47D9-9DC9-7778B6F2B016}"/>
              </a:ext>
            </a:extLst>
          </p:cNvPr>
          <p:cNvSpPr txBox="1"/>
          <p:nvPr/>
        </p:nvSpPr>
        <p:spPr>
          <a:xfrm>
            <a:off x="3436719" y="403855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mòi h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Õch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9735A7-D6CA-4B46-BF1E-7635F3AC79AC}"/>
              </a:ext>
            </a:extLst>
          </p:cNvPr>
          <p:cNvSpPr txBox="1"/>
          <p:nvPr/>
        </p:nvSpPr>
        <p:spPr>
          <a:xfrm>
            <a:off x="9465703" y="4053941"/>
            <a:ext cx="296117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rçng t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uÕch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19D0B5-57D7-4D27-A537-B67370FB54F2}"/>
              </a:ext>
            </a:extLst>
          </p:cNvPr>
          <p:cNvSpPr txBox="1"/>
          <p:nvPr/>
        </p:nvSpPr>
        <p:spPr>
          <a:xfrm>
            <a:off x="12088524" y="4038552"/>
            <a:ext cx="4038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ngh­</a:t>
            </a:r>
            <a:r>
              <a:rPr lang="en-US" sz="3500">
                <a:solidFill>
                  <a:srgbClr val="FF0000"/>
                </a:solidFill>
                <a:latin typeface=".VnAvant" panose="020B7200000000000000" pitchFamily="34" charset="0"/>
                <a:cs typeface="Aharoni" panose="020B0604020202020204" pitchFamily="2" charset="-79"/>
              </a:rPr>
              <a:t>Õch</a:t>
            </a:r>
            <a:r>
              <a:rPr lang="en-US" sz="3500">
                <a:latin typeface=".VnAvant" panose="020B7200000000000000" pitchFamily="34" charset="0"/>
                <a:cs typeface="Aharoni" panose="020B0604020202020204" pitchFamily="2" charset="-79"/>
              </a:rPr>
              <a:t> m¾t nhin</a:t>
            </a:r>
            <a:endParaRPr lang="en-US" sz="3500">
              <a:solidFill>
                <a:srgbClr val="FF0000"/>
              </a:solidFill>
              <a:latin typeface=".VnAvant" panose="020B7200000000000000" pitchFamily="34" charset="0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902667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- viết: Bận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A04BC-5014-405E-A4B4-A1082596CAC3}"/>
              </a:ext>
            </a:extLst>
          </p:cNvPr>
          <p:cNvGrpSpPr/>
          <p:nvPr/>
        </p:nvGrpSpPr>
        <p:grpSpPr>
          <a:xfrm>
            <a:off x="899319" y="2137119"/>
            <a:ext cx="11506200" cy="646331"/>
            <a:chOff x="1508918" y="1888664"/>
            <a:chExt cx="6172201" cy="10830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396B2C-5B0A-4500-82DC-07A9666E91ED}"/>
                </a:ext>
              </a:extLst>
            </p:cNvPr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Chọn chữ hoặc vần phù hơp với ô trống rồi giải câu đố: 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D59680-8062-4994-8657-A7F63ABD880D}"/>
                </a:ext>
              </a:extLst>
            </p:cNvPr>
            <p:cNvCxnSpPr>
              <a:cxnSpLocks/>
            </p:cNvCxnSpPr>
            <p:nvPr/>
          </p:nvCxnSpPr>
          <p:spPr>
            <a:xfrm>
              <a:off x="1646078" y="2896526"/>
              <a:ext cx="5953290" cy="751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6C5AC90-1770-4513-BF87-109465AFE7DD}"/>
              </a:ext>
            </a:extLst>
          </p:cNvPr>
          <p:cNvSpPr/>
          <p:nvPr/>
        </p:nvSpPr>
        <p:spPr>
          <a:xfrm>
            <a:off x="1280319" y="3873772"/>
            <a:ext cx="104394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Chữ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10000"/>
              </a:lnSpc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không đến, bến không vào</a:t>
            </a:r>
          </a:p>
          <a:p>
            <a:pPr algn="ctr">
              <a:lnSpc>
                <a:spcPct val="110000"/>
              </a:lnSpc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Lơ …ửng giữa trời mà sao có …ước</a:t>
            </a:r>
          </a:p>
          <a:p>
            <a:pPr algn="ctr">
              <a:lnSpc>
                <a:spcPct val="11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(Là quả gì?)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BE5C2-4F46-4C9A-9035-1F633DF9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77" t="19882" r="6" b="27678"/>
          <a:stretch/>
        </p:blipFill>
        <p:spPr>
          <a:xfrm>
            <a:off x="11948319" y="3481740"/>
            <a:ext cx="2671992" cy="2260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4777E-D8C4-460C-B92F-78376C26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19" y="6318178"/>
            <a:ext cx="2900592" cy="20934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2D6FC128-B216-4409-8BB7-ED5767A71DE5}"/>
              </a:ext>
            </a:extLst>
          </p:cNvPr>
          <p:cNvSpPr txBox="1"/>
          <p:nvPr/>
        </p:nvSpPr>
        <p:spPr>
          <a:xfrm>
            <a:off x="3718719" y="5264869"/>
            <a:ext cx="60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FEF0A8A-C97B-420F-8D19-D4F236959FFB}"/>
              </a:ext>
            </a:extLst>
          </p:cNvPr>
          <p:cNvSpPr txBox="1"/>
          <p:nvPr/>
        </p:nvSpPr>
        <p:spPr>
          <a:xfrm>
            <a:off x="9067959" y="5280109"/>
            <a:ext cx="60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1A191E3-972D-403A-9A1A-37738E2668EF}"/>
              </a:ext>
            </a:extLst>
          </p:cNvPr>
          <p:cNvSpPr txBox="1"/>
          <p:nvPr/>
        </p:nvSpPr>
        <p:spPr>
          <a:xfrm>
            <a:off x="6906844" y="6872236"/>
            <a:ext cx="3720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vant" panose="020B7200000000000000" pitchFamily="34" charset="0"/>
              </a:rPr>
              <a:t>Lµ qu¶ dõa</a:t>
            </a:r>
          </a:p>
        </p:txBody>
      </p:sp>
    </p:spTree>
    <p:extLst>
      <p:ext uri="{BB962C8B-B14F-4D97-AF65-F5344CB8AC3E}">
        <p14:creationId xmlns:p14="http://schemas.microsoft.com/office/powerpoint/2010/main" val="34376387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937919" y="149573"/>
            <a:ext cx="5715000" cy="1578825"/>
            <a:chOff x="4937919" y="149573"/>
            <a:chExt cx="5715000" cy="1578825"/>
          </a:xfrm>
        </p:grpSpPr>
        <p:grpSp>
          <p:nvGrpSpPr>
            <p:cNvPr id="21" name="Group 20"/>
            <p:cNvGrpSpPr/>
            <p:nvPr/>
          </p:nvGrpSpPr>
          <p:grpSpPr>
            <a:xfrm>
              <a:off x="5160710" y="149573"/>
              <a:ext cx="5492209" cy="994235"/>
              <a:chOff x="5073631" y="210532"/>
              <a:chExt cx="5399539" cy="99423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073631" y="210532"/>
                <a:ext cx="5399539" cy="994235"/>
                <a:chOff x="5073631" y="210532"/>
                <a:chExt cx="5399539" cy="994235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5073631" y="210532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25" name="Straight Connector 24"/>
              <p:cNvCxnSpPr/>
              <p:nvPr/>
            </p:nvCxnSpPr>
            <p:spPr>
              <a:xfrm>
                <a:off x="6790748" y="1151823"/>
                <a:ext cx="1659737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937919" y="1090864"/>
              <a:ext cx="5626505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Nhớ - viết: Bận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AA04BC-5014-405E-A4B4-A1082596CAC3}"/>
              </a:ext>
            </a:extLst>
          </p:cNvPr>
          <p:cNvGrpSpPr/>
          <p:nvPr/>
        </p:nvGrpSpPr>
        <p:grpSpPr>
          <a:xfrm>
            <a:off x="899319" y="2137119"/>
            <a:ext cx="11506200" cy="646331"/>
            <a:chOff x="1508918" y="1888664"/>
            <a:chExt cx="6172201" cy="10830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396B2C-5B0A-4500-82DC-07A9666E91ED}"/>
                </a:ext>
              </a:extLst>
            </p:cNvPr>
            <p:cNvSpPr/>
            <p:nvPr/>
          </p:nvSpPr>
          <p:spPr>
            <a:xfrm>
              <a:off x="1508918" y="1888664"/>
              <a:ext cx="6172201" cy="10830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Chọn chữ hoặc vần phù hơp với ô trống rồi giải câu đố: 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5D59680-8062-4994-8657-A7F63ABD880D}"/>
                </a:ext>
              </a:extLst>
            </p:cNvPr>
            <p:cNvCxnSpPr>
              <a:cxnSpLocks/>
            </p:cNvCxnSpPr>
            <p:nvPr/>
          </p:nvCxnSpPr>
          <p:spPr>
            <a:xfrm>
              <a:off x="1646078" y="2896526"/>
              <a:ext cx="5953290" cy="7519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6C5AC90-1770-4513-BF87-109465AFE7DD}"/>
              </a:ext>
            </a:extLst>
          </p:cNvPr>
          <p:cNvSpPr/>
          <p:nvPr/>
        </p:nvSpPr>
        <p:spPr>
          <a:xfrm>
            <a:off x="1155012" y="3863423"/>
            <a:ext cx="10439400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Vần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110000"/>
              </a:lnSpc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 gì tên gọi kh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thường</a:t>
            </a:r>
          </a:p>
          <a:p>
            <a:pPr algn="ctr">
              <a:lnSpc>
                <a:spcPct val="110000"/>
              </a:lnSpc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Nén “buồn riêng” để ng</a:t>
            </a: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hương cho đời?</a:t>
            </a:r>
          </a:p>
          <a:p>
            <a:pPr algn="ctr">
              <a:lnSpc>
                <a:spcPct val="110000"/>
              </a:lnSpc>
            </a:pP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4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 quả sầu riêng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BE5C2-4F46-4C9A-9035-1F633DF9A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77" t="19882" r="6" b="27678"/>
          <a:stretch/>
        </p:blipFill>
        <p:spPr>
          <a:xfrm>
            <a:off x="11948319" y="3481740"/>
            <a:ext cx="2671992" cy="2260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C4777E-D8C4-460C-B92F-78376C26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9719" y="6318178"/>
            <a:ext cx="2900592" cy="2093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005D37-8D1A-4FAB-805C-BBA53DC0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19" y="3608837"/>
            <a:ext cx="10316185" cy="27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25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4099719" y="4038600"/>
            <a:ext cx="8686800" cy="104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9445</TotalTime>
  <Words>351</Words>
  <Application>Microsoft Office PowerPoint</Application>
  <PresentationFormat>Custom</PresentationFormat>
  <Paragraphs>68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HP001 4 hang 1 ô ly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Xiem Do</cp:lastModifiedBy>
  <cp:revision>999</cp:revision>
  <dcterms:created xsi:type="dcterms:W3CDTF">2008-09-09T22:52:10Z</dcterms:created>
  <dcterms:modified xsi:type="dcterms:W3CDTF">2022-08-20T04:32:52Z</dcterms:modified>
</cp:coreProperties>
</file>