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319" r:id="rId3"/>
    <p:sldId id="278" r:id="rId4"/>
    <p:sldId id="320" r:id="rId5"/>
    <p:sldId id="329" r:id="rId6"/>
    <p:sldId id="274" r:id="rId7"/>
    <p:sldId id="330" r:id="rId8"/>
    <p:sldId id="331" r:id="rId9"/>
    <p:sldId id="285" r:id="rId10"/>
    <p:sldId id="332" r:id="rId11"/>
    <p:sldId id="280" r:id="rId12"/>
    <p:sldId id="333" r:id="rId13"/>
    <p:sldId id="323" r:id="rId14"/>
    <p:sldId id="327" r:id="rId15"/>
    <p:sldId id="334" r:id="rId16"/>
    <p:sldId id="292" r:id="rId17"/>
    <p:sldId id="29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05A0B8"/>
    <a:srgbClr val="F26532"/>
    <a:srgbClr val="A3DBE1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8" autoAdjust="0"/>
    <p:restoredTop sz="94118" autoAdjust="0"/>
  </p:normalViewPr>
  <p:slideViewPr>
    <p:cSldViewPr snapToGrid="0" showGuides="1">
      <p:cViewPr varScale="1">
        <p:scale>
          <a:sx n="67" d="100"/>
          <a:sy n="67" d="100"/>
        </p:scale>
        <p:origin x="69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03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9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6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2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5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8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5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6680" y="200851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538" y="329912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each verb on the left with a phrase on the right. use the pictures to help you. (p. 114)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131770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Work in pairs. discuss which of the things in Task 1 we should or should not do to become ecotourists. Use the expressions below to help you. (p. 115)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6" y="3204334"/>
            <a:ext cx="5749789" cy="131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Work in groups. Talk about what tourists should or should not do if they are on an ecotour to a tourist attraction in your local area. use the discussion questions below to help you. (p. 115)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705466" y="139050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796918" y="230881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99382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79907" y="112147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99" y="101883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88219" y="903449"/>
            <a:ext cx="104215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Work in groups. Talk about what tourists should or should not do if they are on an ecotour to a tourist attraction in your local area. use the discussion questions below to help you. </a:t>
            </a:r>
            <a:endParaRPr lang="en-US" sz="36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3E440-346B-6E6A-189B-CFD2CD0A8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002" y="1726724"/>
            <a:ext cx="5413868" cy="5131276"/>
          </a:xfrm>
          <a:prstGeom prst="rect">
            <a:avLst/>
          </a:prstGeom>
        </p:spPr>
      </p:pic>
      <p:pic>
        <p:nvPicPr>
          <p:cNvPr id="1026" name="Picture 2" descr="Các phương pháp đánh giá làm việc nhóm | Trung tâm Hỗ trợ Giảng dạy -  Center for Teaching Excellence">
            <a:extLst>
              <a:ext uri="{FF2B5EF4-FFF2-40B4-BE49-F238E27FC236}">
                <a16:creationId xmlns:a16="http://schemas.microsoft.com/office/drawing/2014/main" id="{30D4F325-69E3-D254-D0D6-4EEF9586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92" y="2629379"/>
            <a:ext cx="4157055" cy="309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6680" y="200851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538" y="329912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each verb on the left with a phrase on the right. use the pictures to help you. (p. 114)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131770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Work in pairs. discuss which of the things in Task 1 we should or should not do to become ecotourists. Use the expressions below to help you. (p. 115)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6" y="3204334"/>
            <a:ext cx="5749789" cy="131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Work in groups. Talk about what tourists should or should not do if they are on an ecotour to a tourist attraction in your local area. use the discussion questions below to help you. (p. 115)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705466" y="139050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796918" y="230881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713271" y="3685917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00546" y="48224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715417" y="4742116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Share your ideas with the whole class. Vote for the best ideas. (p. 115)</a:t>
            </a:r>
            <a:endParaRPr lang="en-VN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5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6680" y="200851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538" y="329912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Jumbled words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6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1: </a:t>
            </a:r>
            <a:r>
              <a:rPr lang="en-GB" dirty="0">
                <a:solidFill>
                  <a:srgbClr val="006673"/>
                </a:solidFill>
              </a:rPr>
              <a:t>Choose the THREE most important benefits of volunteering activities.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7" y="3122927"/>
            <a:ext cx="5749789" cy="131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2: </a:t>
            </a:r>
            <a:r>
              <a:rPr lang="en-GB" dirty="0">
                <a:solidFill>
                  <a:srgbClr val="006673"/>
                </a:solidFill>
              </a:rPr>
              <a:t>Complete the diagram with examples and details that explain the benefits of volunteering activities.</a:t>
            </a:r>
            <a:endParaRPr lang="en-VN" dirty="0">
              <a:solidFill>
                <a:srgbClr val="006673"/>
              </a:solidFill>
            </a:endParaRPr>
          </a:p>
          <a:p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705466" y="139050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796918" y="230881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713271" y="3685917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00546" y="48224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715417" y="4742116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3: </a:t>
            </a:r>
            <a:r>
              <a:rPr lang="en-GB" dirty="0">
                <a:solidFill>
                  <a:srgbClr val="006673"/>
                </a:solidFill>
              </a:rPr>
              <a:t>Give a presentation about the benefits of volunteering activities</a:t>
            </a:r>
            <a:endParaRPr lang="en-VN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0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1042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Share your ideas with the whole class. Vote for the best ideas. </a:t>
            </a:r>
            <a:endParaRPr lang="en-VN" sz="2800" dirty="0">
              <a:solidFill>
                <a:srgbClr val="F2653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POST-SPEAKING</a:t>
            </a:r>
          </a:p>
        </p:txBody>
      </p:sp>
      <p:pic>
        <p:nvPicPr>
          <p:cNvPr id="8" name="Picture 2" descr="What is a Wireless Presentation Display? - ViewSonic Library">
            <a:extLst>
              <a:ext uri="{FF2B5EF4-FFF2-40B4-BE49-F238E27FC236}">
                <a16:creationId xmlns:a16="http://schemas.microsoft.com/office/drawing/2014/main" id="{09EC5566-A69D-B98D-F9E5-6C77024F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31" y="1999359"/>
            <a:ext cx="7061315" cy="39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08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6680" y="200851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538" y="329912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each verb on the left with a phrase on the right. use the pictures to help you. (p. 114)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131770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Work in pairs. discuss which of the things in Task 1 we should or should not do to become ecotourists. Use the expressions below to help you. (p. 115)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6" y="3204334"/>
            <a:ext cx="5749789" cy="131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Work in groups. Talk about what tourists should or should not do if they are on an ecotour to a tourist attraction in your local area. use the discussion questions below to help you. (p. 115)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705466" y="139050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796918" y="230881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713271" y="3685917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00546" y="48224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5417" y="5774450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717836" y="61169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776CBCD-5166-BE40-9B1D-2FA55B23F426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1752216" y="5155503"/>
            <a:ext cx="548330" cy="9614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715417" y="4742116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Share your ideas with the whole class. Vote for the best ideas. (p. 115)</a:t>
            </a:r>
            <a:endParaRPr lang="en-VN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5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E254-416F-C143-AE50-07714EC06116}"/>
              </a:ext>
            </a:extLst>
          </p:cNvPr>
          <p:cNvSpPr txBox="1"/>
          <p:nvPr/>
        </p:nvSpPr>
        <p:spPr>
          <a:xfrm>
            <a:off x="1119197" y="2524837"/>
            <a:ext cx="940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Talk about how to become an ecotourist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93661"/>
            <a:ext cx="8584082" cy="192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sz="3200" dirty="0"/>
              <a:t>Prepare for the next lesson: Unit 10: Listening</a:t>
            </a:r>
            <a:r>
              <a:rPr lang="en-VN" sz="32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737297" y="3775338"/>
            <a:ext cx="756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5A0B8"/>
                </a:solidFill>
              </a:rPr>
              <a:t>How to become an ecotourist</a:t>
            </a:r>
            <a:endParaRPr lang="en-VN" sz="3600" dirty="0">
              <a:solidFill>
                <a:srgbClr val="05A0B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ECOTOURISM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519377" y="2826680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45048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19197" y="2524837"/>
            <a:ext cx="940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Talk about how to become an ecotourist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6680" y="200851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538" y="329912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each verb on the left with a phrase on the right. use the pictures to help you. (p. 114)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131770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Work in pairs. discuss which of the things in Task 1 we should or should not do to become ecotourists. Use the expressions below to help you. (p. 115)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6" y="3204334"/>
            <a:ext cx="5749789" cy="131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Work in groups. Talk about what tourists should or should not do if they are on an ecotour to a tourist attraction in your local area. use the discussion questions below to help you. (p. 115)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705466" y="139050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796918" y="230881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713271" y="3685917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00546" y="48224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5417" y="5774450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717836" y="61169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776CBCD-5166-BE40-9B1D-2FA55B23F426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1752216" y="5155503"/>
            <a:ext cx="548330" cy="9614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715417" y="4742116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Share your ideas with the whole class. Vote for the best ideas. (p. 115)</a:t>
            </a:r>
            <a:endParaRPr lang="en-VN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1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849799" y="15460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66934" y="1508261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each verb on the left with a phrase on the right. use the pictures to help you. (p. 114)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62295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930BA-CCD1-0B40-9AA9-638C53479272}"/>
              </a:ext>
            </a:extLst>
          </p:cNvPr>
          <p:cNvSpPr txBox="1"/>
          <p:nvPr/>
        </p:nvSpPr>
        <p:spPr>
          <a:xfrm>
            <a:off x="1546606" y="3306611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DB67F-9749-5D4E-8C6D-02A3C77CC7FB}"/>
              </a:ext>
            </a:extLst>
          </p:cNvPr>
          <p:cNvSpPr txBox="1"/>
          <p:nvPr/>
        </p:nvSpPr>
        <p:spPr>
          <a:xfrm>
            <a:off x="494060" y="3634935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8C2BB-77AB-6440-95B1-3A13A586C621}"/>
              </a:ext>
            </a:extLst>
          </p:cNvPr>
          <p:cNvSpPr txBox="1"/>
          <p:nvPr/>
        </p:nvSpPr>
        <p:spPr>
          <a:xfrm>
            <a:off x="4299626" y="5116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AEAE6F5-0D0E-F3FA-06C5-6F95741E61BD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AC5B10-E6DE-E51D-0CA7-9E9BFD7F1BB1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701400-B081-68D3-675D-F940B06B226D}"/>
              </a:ext>
            </a:extLst>
          </p:cNvPr>
          <p:cNvSpPr txBox="1"/>
          <p:nvPr/>
        </p:nvSpPr>
        <p:spPr>
          <a:xfrm>
            <a:off x="1466118" y="962381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Match each verb on the left with a phrase on the right. Use the pictures to help you. </a:t>
            </a:r>
            <a:endParaRPr lang="en-US" sz="4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5F0F85-89F0-51AA-3F84-B270F092F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20" y="2815035"/>
            <a:ext cx="3145124" cy="209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FB9786-C588-F5AC-91BE-940DF8E3D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815" y="2794613"/>
            <a:ext cx="3145124" cy="211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1BE2755-F33D-C3AF-F133-91D88AFE4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5046" y="2815967"/>
            <a:ext cx="3146502" cy="209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45A6EC2-EE12-4921-63CC-D725F903A0BA}"/>
              </a:ext>
            </a:extLst>
          </p:cNvPr>
          <p:cNvSpPr txBox="1"/>
          <p:nvPr/>
        </p:nvSpPr>
        <p:spPr>
          <a:xfrm>
            <a:off x="1546606" y="2146454"/>
            <a:ext cx="1810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litter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F717E9-C59E-0B4B-9C8C-623A3C908B4A}"/>
              </a:ext>
            </a:extLst>
          </p:cNvPr>
          <p:cNvSpPr txBox="1"/>
          <p:nvPr/>
        </p:nvSpPr>
        <p:spPr>
          <a:xfrm>
            <a:off x="4771780" y="2111021"/>
            <a:ext cx="2648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avoid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6E904F-1065-2A6E-3D51-BEBE4B410CF5}"/>
              </a:ext>
            </a:extLst>
          </p:cNvPr>
          <p:cNvSpPr txBox="1"/>
          <p:nvPr/>
        </p:nvSpPr>
        <p:spPr>
          <a:xfrm>
            <a:off x="9305182" y="2146454"/>
            <a:ext cx="1906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follow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A795A1-EC5B-C246-85E8-7C24B9817F18}"/>
              </a:ext>
            </a:extLst>
          </p:cNvPr>
          <p:cNvSpPr txBox="1"/>
          <p:nvPr/>
        </p:nvSpPr>
        <p:spPr>
          <a:xfrm>
            <a:off x="963512" y="5514169"/>
            <a:ext cx="3118732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on the beach or the street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5DA4CF-CC1C-7622-9F01-F041EFEFF434}"/>
              </a:ext>
            </a:extLst>
          </p:cNvPr>
          <p:cNvSpPr txBox="1"/>
          <p:nvPr/>
        </p:nvSpPr>
        <p:spPr>
          <a:xfrm>
            <a:off x="4536633" y="5519749"/>
            <a:ext cx="3194306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crowded places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219775-0D17-9119-AA27-DC9285D676A9}"/>
              </a:ext>
            </a:extLst>
          </p:cNvPr>
          <p:cNvSpPr txBox="1"/>
          <p:nvPr/>
        </p:nvSpPr>
        <p:spPr>
          <a:xfrm>
            <a:off x="8428704" y="5514169"/>
            <a:ext cx="3242844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4145" indent="-144145"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a. walking paths and trails</a:t>
            </a:r>
            <a:endParaRPr lang="en-US" sz="2400" b="1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930BA-CCD1-0B40-9AA9-638C53479272}"/>
              </a:ext>
            </a:extLst>
          </p:cNvPr>
          <p:cNvSpPr txBox="1"/>
          <p:nvPr/>
        </p:nvSpPr>
        <p:spPr>
          <a:xfrm>
            <a:off x="1546606" y="3306611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DB67F-9749-5D4E-8C6D-02A3C77CC7FB}"/>
              </a:ext>
            </a:extLst>
          </p:cNvPr>
          <p:cNvSpPr txBox="1"/>
          <p:nvPr/>
        </p:nvSpPr>
        <p:spPr>
          <a:xfrm>
            <a:off x="494060" y="3634935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8C2BB-77AB-6440-95B1-3A13A586C621}"/>
              </a:ext>
            </a:extLst>
          </p:cNvPr>
          <p:cNvSpPr txBox="1"/>
          <p:nvPr/>
        </p:nvSpPr>
        <p:spPr>
          <a:xfrm>
            <a:off x="4299626" y="5116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AEAE6F5-0D0E-F3FA-06C5-6F95741E61BD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AC5B10-E6DE-E51D-0CA7-9E9BFD7F1BB1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701400-B081-68D3-675D-F940B06B226D}"/>
              </a:ext>
            </a:extLst>
          </p:cNvPr>
          <p:cNvSpPr txBox="1"/>
          <p:nvPr/>
        </p:nvSpPr>
        <p:spPr>
          <a:xfrm>
            <a:off x="1466118" y="962381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Match each verb on the left with a phrase on the right. Use the pictures to help you. </a:t>
            </a:r>
            <a:endParaRPr lang="en-US" sz="4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5A6EC2-EE12-4921-63CC-D725F903A0BA}"/>
              </a:ext>
            </a:extLst>
          </p:cNvPr>
          <p:cNvSpPr txBox="1"/>
          <p:nvPr/>
        </p:nvSpPr>
        <p:spPr>
          <a:xfrm>
            <a:off x="1546606" y="2146454"/>
            <a:ext cx="1810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hunt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F717E9-C59E-0B4B-9C8C-623A3C908B4A}"/>
              </a:ext>
            </a:extLst>
          </p:cNvPr>
          <p:cNvSpPr txBox="1"/>
          <p:nvPr/>
        </p:nvSpPr>
        <p:spPr>
          <a:xfrm>
            <a:off x="4771780" y="2111021"/>
            <a:ext cx="2648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waste 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6E904F-1065-2A6E-3D51-BEBE4B410CF5}"/>
              </a:ext>
            </a:extLst>
          </p:cNvPr>
          <p:cNvSpPr txBox="1"/>
          <p:nvPr/>
        </p:nvSpPr>
        <p:spPr>
          <a:xfrm>
            <a:off x="9305182" y="2146454"/>
            <a:ext cx="1906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buy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A795A1-EC5B-C246-85E8-7C24B9817F18}"/>
              </a:ext>
            </a:extLst>
          </p:cNvPr>
          <p:cNvSpPr txBox="1"/>
          <p:nvPr/>
        </p:nvSpPr>
        <p:spPr>
          <a:xfrm>
            <a:off x="963512" y="5514169"/>
            <a:ext cx="3118732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wild animals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5DA4CF-CC1C-7622-9F01-F041EFEFF434}"/>
              </a:ext>
            </a:extLst>
          </p:cNvPr>
          <p:cNvSpPr txBox="1"/>
          <p:nvPr/>
        </p:nvSpPr>
        <p:spPr>
          <a:xfrm>
            <a:off x="4536633" y="5519749"/>
            <a:ext cx="3194306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water and electricity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219775-0D17-9119-AA27-DC9285D676A9}"/>
              </a:ext>
            </a:extLst>
          </p:cNvPr>
          <p:cNvSpPr txBox="1"/>
          <p:nvPr/>
        </p:nvSpPr>
        <p:spPr>
          <a:xfrm>
            <a:off x="8428704" y="5514169"/>
            <a:ext cx="3242844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4145" indent="-144145"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e. locally made souvenirs</a:t>
            </a:r>
            <a:endParaRPr lang="en-US" sz="2400" b="1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B863FF-A9D4-F2EA-F90F-F2092B91C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92" y="2834013"/>
            <a:ext cx="3338947" cy="210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5D84E2-FBEF-7075-F775-CA0579C93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312" y="2828774"/>
            <a:ext cx="3338948" cy="210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690179-10FE-0D7F-3F52-7E46496C7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892" y="2828774"/>
            <a:ext cx="3328656" cy="219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3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6680" y="200851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each verb on the left with a phrase on the right. use the pictures to help you. (p. 114)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131770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Work in pairs. discuss which of the things in Task 1 we should or should not do to become ecotourists. Use the expressions below to help you. (p. 115)</a:t>
            </a:r>
            <a:endParaRPr lang="en-VN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705466" y="139050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590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586759" y="12079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613151" y="110526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173956" y="982149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Work in pairs. discuss which of the things in Task 1 we should or should not do to become ecotourists. use the expressions below to help you. </a:t>
            </a:r>
            <a:endParaRPr lang="en-US" sz="4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E0E32-87C0-D28E-A0A9-6D91D63D3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49" y="1813146"/>
            <a:ext cx="3899415" cy="4992349"/>
          </a:xfrm>
          <a:prstGeom prst="rect">
            <a:avLst/>
          </a:prstGeom>
        </p:spPr>
      </p:pic>
      <p:pic>
        <p:nvPicPr>
          <p:cNvPr id="10" name="Picture 8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17BDE6AD-2ABE-E60E-B493-079625AE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24" y="2309923"/>
            <a:ext cx="4467171" cy="39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2180</TotalTime>
  <Words>992</Words>
  <PresentationFormat>Widescreen</PresentationFormat>
  <Paragraphs>156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Courier New</vt:lpstr>
      <vt:lpstr>Myriad Pro</vt:lpstr>
      <vt:lpstr>Times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2022-05-08T01:42:08Z</dcterms:modified>
</cp:coreProperties>
</file>