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4" r:id="rId3"/>
    <p:sldId id="270" r:id="rId4"/>
    <p:sldId id="271" r:id="rId5"/>
    <p:sldId id="275" r:id="rId6"/>
    <p:sldId id="276" r:id="rId7"/>
    <p:sldId id="259" r:id="rId8"/>
    <p:sldId id="273" r:id="rId9"/>
    <p:sldId id="277" r:id="rId10"/>
    <p:sldId id="278" r:id="rId11"/>
    <p:sldId id="279" r:id="rId12"/>
    <p:sldId id="280" r:id="rId13"/>
    <p:sldId id="281" r:id="rId14"/>
    <p:sldId id="261" r:id="rId15"/>
    <p:sldId id="262" r:id="rId16"/>
    <p:sldId id="264" r:id="rId17"/>
    <p:sldId id="265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4" d="100"/>
          <a:sy n="84" d="100"/>
        </p:scale>
        <p:origin x="-1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5659A3-D613-4A07-AD11-EA1872510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27986E-793F-4E64-A249-FF20A30F9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81550B-62BC-466E-B78D-0312F2FA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1F8880-91F3-4104-906D-BC02EAD3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1D4AE0-C58D-40CB-8D5A-5E9EAE364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99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D695B-AF9B-404B-970A-50B9F945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576FAF3-27B3-4971-9AD0-777BE3EB0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2F5429-B7EA-45F6-BDF1-E46918EC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43C81F-403A-42E3-9E47-7DCA0FDA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895CD8-219C-41E3-9163-2EDAA8EA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7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009E756-F9A9-4118-A6C7-23AB2CD30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01E785-121C-4564-9D80-C7070A88B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A63A3E-7668-41F9-9BAA-DC5F93305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B580E0-BBEE-46FC-8F24-1730AD87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3DBD9D-C0D4-4C36-8909-F0A72388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119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B4EA97-EE53-4801-A74B-14AC43C0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10F2A48-542A-4A2A-8735-27E6CDC94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E0E0D1-A2AB-4233-8037-C1CCA351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C31A08-C64B-46DC-A0ED-BFFDC421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5D9798-2AFE-4AEB-A9C9-B1DB087D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812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87134-0C27-4988-8B22-71E29814A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E59517-6AA4-46AC-992A-64359845D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40A266-14D1-4D69-A375-8DA1FA84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D78F81-4BBD-4F97-A179-70ABC436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11F8C5-369B-4A97-B131-67093CB5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529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6498B5-8F65-4F31-952E-E3FDE411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75C699-61F8-4A41-9E95-C76E65D68F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B8993A-2170-4DE9-BB43-275E07804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59CD08-24F9-4E65-BDE8-099E172C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F0C0A2-7AA6-4A4C-ABF6-1DDFC724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D9C1AB-30DC-4BCA-840B-A50BC947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67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DA060-0AF4-4818-A470-5C167B99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26BFC1-7B2F-49EA-B99B-B1A0F7EBF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B25D0DD-771A-4F0D-AB45-6B6E59356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2041F1E-41B8-42C5-8571-6954367C1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F178D4D-7778-4CDF-9C9A-342FF013F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8AA08E1-8267-45E1-9534-CB7E1607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B6195CB-3A60-4926-87BF-509DC749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A8D03DE-4AE7-4BCA-8FC5-102B41F42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760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DC3CD6-1A8D-4FC4-98A8-58262BEE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6D14058-3310-4344-8554-8FDE2E37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27802E2-5CC3-4B3C-8B56-90FD46AE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4CA6867-17F7-4487-97A7-B5259B0F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573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03FB9E1-7606-486F-8E5A-50E2B3ABE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A63BB6F-3617-43E5-B843-024B1951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838837-1495-4F9E-9F96-B6249CC8B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745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EA11B3-2DF6-4F83-A3D3-2A96E15A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A51575-B604-4D32-8BAA-F541B6A93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5124C8-7C0D-411B-8CB3-DFD26510E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E381416-4525-47A7-BD47-97FD32BC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35520E-AA30-4D0D-99E7-2E41E56F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F1D14E-A243-401B-80A9-55E09EE6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21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4B09D2-8F4A-48BC-9978-D9A08195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EEA9746-6338-4F14-BB18-2301C3DAE1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9E854FA-235E-494B-B050-87FB40316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AC9EC3-7614-4571-A772-8B75A9A4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D72F75-816B-49CC-B4DB-9EA178102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8F0668-06B8-4C44-A93D-BEB7335F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7794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5A7A3CE-FE1F-4EC6-9F0C-44489E69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6B33ED-B963-4F26-8FC0-A81CFC74E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9BA9E1-22AC-4159-AEC9-BCAE41F04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738E0-AB93-4715-AA71-A5357396EF71}" type="datetimeFigureOut">
              <a:rPr lang="vi-VN" smtClean="0"/>
              <a:t>17/09/2020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7C8339-09F9-4E6F-AD3E-5541C85D98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2044F0-DE76-42C2-8913-B7F4666F8E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8361D-2DA1-469D-9CE6-7BF6488A1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06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4E84B452-3A7D-490E-A438-FB8586581C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604" y="598311"/>
            <a:ext cx="10214152" cy="57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1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B824131-0EA2-4BCA-8ABD-8EB342228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261" y="468312"/>
            <a:ext cx="10190761" cy="103311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EC0CABB-BF8C-4FC2-AD80-8305C5E3F8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4261" y="1783644"/>
            <a:ext cx="4642801" cy="415431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AA7086A2-0345-4AFB-B66C-6D58A145EC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73422" y="1896283"/>
            <a:ext cx="5181600" cy="414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1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40CCDD-739F-4E38-A822-7B0075E77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579" y="824089"/>
            <a:ext cx="9956800" cy="379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1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2BB960-B11B-463D-90DE-F5014AE74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64" y="371928"/>
            <a:ext cx="5419725" cy="1228725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167F77B9-ADD4-4E86-91CA-540D2F6193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19289" y="1862667"/>
            <a:ext cx="4876800" cy="344902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20416D12-A00D-4ECB-AAC0-6CEE9F63EB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87488" y="1975557"/>
            <a:ext cx="4730467" cy="344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3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3CD81E6-18DF-4BF3-AF2D-B005102843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4589" y="465227"/>
            <a:ext cx="5098522" cy="237957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66D73D66-4D71-4639-AB7D-F612C6C4F4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18577" y="457112"/>
            <a:ext cx="4628445" cy="2505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83C1AAE-0218-4BE5-A7FC-AE284D22F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673" y="3526328"/>
            <a:ext cx="4781505" cy="24288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98171C1-D249-47F7-AF30-30910A843A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2756" y="3526328"/>
            <a:ext cx="4651022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4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2F300C9-35D5-4469-9116-7508FC193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74" y="1757011"/>
            <a:ext cx="10089203" cy="140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4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56C6004-42F4-42BC-832E-962A1CA1B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26" y="285543"/>
            <a:ext cx="9942452" cy="1171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911124-B676-4A43-8122-78455188E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440" y="1577215"/>
            <a:ext cx="2447925" cy="25770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436AC44-0179-42EF-961D-612361A60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243" y="1577215"/>
            <a:ext cx="2619375" cy="23851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8F02B7-51BC-45C7-BDCF-91C796ECA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749" y="1464880"/>
            <a:ext cx="2505075" cy="2497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5A5E399-6827-4DB3-A1BF-E0B1D11E12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3182" y="4779037"/>
            <a:ext cx="2676525" cy="1571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3B032C4-96D9-4EF9-8F8A-8AF75D8BFC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9352" y="4727289"/>
            <a:ext cx="2976356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2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536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46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EBCCF8-BC09-4E1F-8CA2-776A137C8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89" y="620889"/>
            <a:ext cx="10351911" cy="2424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67B3CB-E4DC-40C7-9BE8-23C9DBD5E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050" y="3194757"/>
            <a:ext cx="10123350" cy="334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28DEF64-A64D-44F6-9DC0-D446838E49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8389" y="575734"/>
            <a:ext cx="5219878" cy="300284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8AF8D332-F40A-45FE-ADFC-7545594141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53515" y="586230"/>
            <a:ext cx="5193418" cy="29810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30CD2EE-9977-473D-AB67-D0712F131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504" y="3680178"/>
            <a:ext cx="5221763" cy="2980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678424B-825F-4FD3-8A4C-C80EC7448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9511" y="3693061"/>
            <a:ext cx="5142740" cy="296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223ECE7-6631-4894-9CF6-70A51F6574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0533" y="1557868"/>
            <a:ext cx="4617156" cy="4267464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1422F45-3CA3-44E3-9A42-C317836024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87520" y="1557867"/>
            <a:ext cx="5076825" cy="447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6633230-1D47-4E38-AC45-55E302F00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861" y="403665"/>
            <a:ext cx="10159961" cy="113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5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D64D9A4-23B4-4372-813B-0C699AB2E0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57262" y="869244"/>
            <a:ext cx="10060694" cy="403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2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A9F612-634B-4098-9C9D-2032C2A5F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79" y="372533"/>
            <a:ext cx="10049221" cy="18062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155A56-8E46-4D18-BAA5-8180FE2C0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179" y="2359379"/>
            <a:ext cx="9958910" cy="309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5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CDF11BB-689A-453D-9661-0333255D5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8" y="542841"/>
            <a:ext cx="10476466" cy="1114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C5635D1-FAFB-4AA1-8321-B1DFAF4BF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04" y="1936917"/>
            <a:ext cx="4718458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139F294-FF5D-441B-86E5-B62D3D957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031" y="1984541"/>
            <a:ext cx="4817691" cy="2047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AB0A13-F709-4418-9B49-176020B1B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4" y="4344021"/>
            <a:ext cx="4718458" cy="2105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B8AB5CE-1BFE-4A1C-8C63-39F9361E3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3220" y="4324970"/>
            <a:ext cx="4608502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1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C5566C-43C6-4835-9C0E-F6A609651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90" y="372533"/>
            <a:ext cx="10456832" cy="125306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65C5E02-D8C4-4E28-9C9E-33706C1B4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9790" y="2020711"/>
            <a:ext cx="10310077" cy="32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7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C5566C-43C6-4835-9C0E-F6A609651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35" y="395112"/>
            <a:ext cx="10513276" cy="117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3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Windows User</cp:lastModifiedBy>
  <cp:revision>19</cp:revision>
  <dcterms:created xsi:type="dcterms:W3CDTF">2020-09-13T11:39:07Z</dcterms:created>
  <dcterms:modified xsi:type="dcterms:W3CDTF">2020-09-17T16:31:23Z</dcterms:modified>
</cp:coreProperties>
</file>