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0E17"/>
    <a:srgbClr val="37287B"/>
    <a:srgbClr val="5146AF"/>
    <a:srgbClr val="DA5431"/>
    <a:srgbClr val="1A1A1A"/>
    <a:srgbClr val="FFD41D"/>
    <a:srgbClr val="FFE471"/>
    <a:srgbClr val="FDBC00"/>
    <a:srgbClr val="FFDF85"/>
    <a:srgbClr val="FEBA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6" d="100"/>
          <a:sy n="146" d="100"/>
        </p:scale>
        <p:origin x="132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96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35525" y="1715182"/>
            <a:ext cx="3651243" cy="1527050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5525" y="3487980"/>
            <a:ext cx="3664920" cy="1033535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</a:t>
            </a:r>
          </a:p>
          <a:p>
            <a:r>
              <a:rPr lang="en-US" dirty="0"/>
              <a:t>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0"/>
            <a:ext cx="8246070" cy="1042857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730" y="1350109"/>
            <a:ext cx="8246070" cy="3417154"/>
          </a:xfrm>
        </p:spPr>
        <p:txBody>
          <a:bodyPr/>
          <a:lstStyle>
            <a:lvl1pPr algn="l"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 algn="l"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 algn="l"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 algn="l"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 algn="l"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8720" y="475638"/>
            <a:ext cx="625267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8720" y="1323749"/>
            <a:ext cx="6236936" cy="3344113"/>
          </a:xfrm>
        </p:spPr>
        <p:txBody>
          <a:bodyPr/>
          <a:lstStyle>
            <a:lvl1pPr>
              <a:defRPr sz="28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20000"/>
                    <a:lumOff val="8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20000"/>
                    <a:lumOff val="8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20000"/>
                    <a:lumOff val="8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20000"/>
                    <a:lumOff val="8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375" y="-35042"/>
            <a:ext cx="8076896" cy="106893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41238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113635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algn="ctr">
              <a:defRPr sz="2000">
                <a:solidFill>
                  <a:schemeClr val="accent1">
                    <a:lumMod val="75000"/>
                  </a:schemeClr>
                </a:solidFill>
              </a:defRPr>
            </a:lvl2pPr>
            <a:lvl3pPr algn="ctr">
              <a:defRPr sz="1800">
                <a:solidFill>
                  <a:schemeClr val="accent1">
                    <a:lumMod val="75000"/>
                  </a:schemeClr>
                </a:solidFill>
              </a:defRPr>
            </a:lvl3pPr>
            <a:lvl4pPr algn="ctr">
              <a:defRPr sz="1600">
                <a:solidFill>
                  <a:schemeClr val="accent1">
                    <a:lumMod val="75000"/>
                  </a:schemeClr>
                </a:solidFill>
              </a:defRPr>
            </a:lvl4pPr>
            <a:lvl5pPr algn="ctr">
              <a:defRPr sz="16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41238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13635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algn="ctr">
              <a:defRPr sz="2000">
                <a:solidFill>
                  <a:schemeClr val="accent1">
                    <a:lumMod val="75000"/>
                  </a:schemeClr>
                </a:solidFill>
              </a:defRPr>
            </a:lvl2pPr>
            <a:lvl3pPr algn="ctr">
              <a:defRPr sz="1800">
                <a:solidFill>
                  <a:schemeClr val="accent1">
                    <a:lumMod val="75000"/>
                  </a:schemeClr>
                </a:solidFill>
              </a:defRPr>
            </a:lvl3pPr>
            <a:lvl4pPr algn="ctr">
              <a:defRPr sz="1600">
                <a:solidFill>
                  <a:schemeClr val="accent1">
                    <a:lumMod val="75000"/>
                  </a:schemeClr>
                </a:solidFill>
              </a:defRPr>
            </a:lvl4pPr>
            <a:lvl5pPr algn="ctr">
              <a:defRPr sz="16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FPPT.com</a:t>
            </a: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</a:p>
          <a:p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Product B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websites\free-power-point-templates\2012\logo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Application>Microsoft Office PowerPoint</Application>
  <PresentationFormat>On-screen Show (16:9)</PresentationFormat>
  <Paragraphs>22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2017-08-01T15:40:51Z</dcterms:created>
  <dcterms:modified xsi:type="dcterms:W3CDTF">2020-08-06T11:23:27Z</dcterms:modified>
</cp:coreProperties>
</file>