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0E17"/>
    <a:srgbClr val="37287B"/>
    <a:srgbClr val="5146AF"/>
    <a:srgbClr val="DA5431"/>
    <a:srgbClr val="1A1A1A"/>
    <a:srgbClr val="FFD41D"/>
    <a:srgbClr val="FFE471"/>
    <a:srgbClr val="FDBC00"/>
    <a:srgbClr val="FFDF85"/>
    <a:srgbClr val="FEB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6" d="100"/>
          <a:sy n="146" d="100"/>
        </p:scale>
        <p:origin x="132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35525" y="1715182"/>
            <a:ext cx="3651243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5525" y="3487980"/>
            <a:ext cx="3664920" cy="1033535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</a:p>
          <a:p>
            <a:r>
              <a:rPr lang="en-US" dirty="0"/>
              <a:t>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0"/>
            <a:ext cx="8246070" cy="1042857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350109"/>
            <a:ext cx="8246070" cy="3417154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algn="l"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 algn="l"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 algn="l"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 algn="l"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475638"/>
            <a:ext cx="625267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323749"/>
            <a:ext cx="6236936" cy="3344113"/>
          </a:xfrm>
        </p:spPr>
        <p:txBody>
          <a:bodyPr/>
          <a:lstStyle>
            <a:lvl1pPr>
              <a:defRPr sz="28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-35042"/>
            <a:ext cx="8076896" cy="106893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4123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13635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ctr"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 algn="ctr"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 algn="ctr"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 algn="ctr"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4123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13635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ctr"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 algn="ctr"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 algn="ctr"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 algn="ctr"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2017-08-01T15:40:51Z</dcterms:created>
  <dcterms:modified xsi:type="dcterms:W3CDTF">2020-08-06T11:23:27Z</dcterms:modified>
</cp:coreProperties>
</file>