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27" r:id="rId2"/>
    <p:sldId id="430" r:id="rId3"/>
    <p:sldId id="432" r:id="rId4"/>
    <p:sldId id="448" r:id="rId5"/>
    <p:sldId id="452" r:id="rId6"/>
    <p:sldId id="453" r:id="rId7"/>
    <p:sldId id="454" r:id="rId8"/>
    <p:sldId id="456" r:id="rId9"/>
    <p:sldId id="438" r:id="rId10"/>
    <p:sldId id="431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D5D24E-AE58-4B60-B934-2FA253F0038F}" v="7" dt="2022-08-27T10:56:45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6" d="100"/>
          <a:sy n="56" d="100"/>
        </p:scale>
        <p:origin x="213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6D5D24E-AE58-4B60-B934-2FA253F0038F}"/>
    <pc:docChg chg="delSld modSld">
      <pc:chgData name="T H" userId="270efafb50020bd6" providerId="LiveId" clId="{B6D5D24E-AE58-4B60-B934-2FA253F0038F}" dt="2022-08-27T10:59:29.788" v="35" actId="2696"/>
      <pc:docMkLst>
        <pc:docMk/>
      </pc:docMkLst>
      <pc:sldChg chg="modSp mod">
        <pc:chgData name="T H" userId="270efafb50020bd6" providerId="LiveId" clId="{B6D5D24E-AE58-4B60-B934-2FA253F0038F}" dt="2022-08-27T10:53:53.646" v="5" actId="20577"/>
        <pc:sldMkLst>
          <pc:docMk/>
          <pc:sldMk cId="4184934910" sldId="427"/>
        </pc:sldMkLst>
        <pc:spChg chg="mod">
          <ac:chgData name="T H" userId="270efafb50020bd6" providerId="LiveId" clId="{B6D5D24E-AE58-4B60-B934-2FA253F0038F}" dt="2022-08-27T10:53:53.646" v="5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B6D5D24E-AE58-4B60-B934-2FA253F0038F}" dt="2022-08-27T10:53:29.728" v="4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4:10.417" v="8" actId="1076"/>
        <pc:sldMkLst>
          <pc:docMk/>
          <pc:sldMk cId="2432748071" sldId="432"/>
        </pc:sldMkLst>
        <pc:picChg chg="mod">
          <ac:chgData name="T H" userId="270efafb50020bd6" providerId="LiveId" clId="{B6D5D24E-AE58-4B60-B934-2FA253F0038F}" dt="2022-08-27T10:54:10.417" v="8" actId="1076"/>
          <ac:picMkLst>
            <pc:docMk/>
            <pc:sldMk cId="2432748071" sldId="432"/>
            <ac:picMk id="3" creationId="{00000000-0000-0000-0000-000000000000}"/>
          </ac:picMkLst>
        </pc:picChg>
      </pc:sldChg>
      <pc:sldChg chg="modSp del mod">
        <pc:chgData name="T H" userId="270efafb50020bd6" providerId="LiveId" clId="{B6D5D24E-AE58-4B60-B934-2FA253F0038F}" dt="2022-08-27T10:59:29.788" v="35" actId="2696"/>
        <pc:sldMkLst>
          <pc:docMk/>
          <pc:sldMk cId="3850757379" sldId="446"/>
        </pc:sldMkLst>
        <pc:spChg chg="mod">
          <ac:chgData name="T H" userId="270efafb50020bd6" providerId="LiveId" clId="{B6D5D24E-AE58-4B60-B934-2FA253F0038F}" dt="2022-08-27T10:59:10.459" v="34" actId="1076"/>
          <ac:spMkLst>
            <pc:docMk/>
            <pc:sldMk cId="3850757379" sldId="446"/>
            <ac:spMk id="3" creationId="{00000000-0000-0000-0000-000000000000}"/>
          </ac:spMkLst>
        </pc:spChg>
        <pc:picChg chg="mod">
          <ac:chgData name="T H" userId="270efafb50020bd6" providerId="LiveId" clId="{B6D5D24E-AE58-4B60-B934-2FA253F0038F}" dt="2022-08-27T10:58:43.011" v="33" actId="14100"/>
          <ac:picMkLst>
            <pc:docMk/>
            <pc:sldMk cId="3850757379" sldId="446"/>
            <ac:picMk id="2" creationId="{00000000-0000-0000-0000-000000000000}"/>
          </ac:picMkLst>
        </pc:picChg>
        <pc:picChg chg="mod">
          <ac:chgData name="T H" userId="270efafb50020bd6" providerId="LiveId" clId="{B6D5D24E-AE58-4B60-B934-2FA253F0038F}" dt="2022-08-27T10:58:40.207" v="32" actId="14100"/>
          <ac:picMkLst>
            <pc:docMk/>
            <pc:sldMk cId="3850757379" sldId="446"/>
            <ac:picMk id="14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7:01.785" v="24" actId="14100"/>
        <pc:sldMkLst>
          <pc:docMk/>
          <pc:sldMk cId="3732348101" sldId="448"/>
        </pc:sldMkLst>
        <pc:spChg chg="mod">
          <ac:chgData name="T H" userId="270efafb50020bd6" providerId="LiveId" clId="{B6D5D24E-AE58-4B60-B934-2FA253F0038F}" dt="2022-08-27T10:56:14.595" v="18" actId="207"/>
          <ac:spMkLst>
            <pc:docMk/>
            <pc:sldMk cId="3732348101" sldId="448"/>
            <ac:spMk id="14" creationId="{00000000-0000-0000-0000-000000000000}"/>
          </ac:spMkLst>
        </pc:spChg>
        <pc:spChg chg="mod">
          <ac:chgData name="T H" userId="270efafb50020bd6" providerId="LiveId" clId="{B6D5D24E-AE58-4B60-B934-2FA253F0038F}" dt="2022-08-27T10:56:06.607" v="16" actId="1076"/>
          <ac:spMkLst>
            <pc:docMk/>
            <pc:sldMk cId="3732348101" sldId="448"/>
            <ac:spMk id="18" creationId="{00000000-0000-0000-0000-000000000000}"/>
          </ac:spMkLst>
        </pc:spChg>
        <pc:picChg chg="mod">
          <ac:chgData name="T H" userId="270efafb50020bd6" providerId="LiveId" clId="{B6D5D24E-AE58-4B60-B934-2FA253F0038F}" dt="2022-08-27T10:57:01.785" v="24" actId="14100"/>
          <ac:picMkLst>
            <pc:docMk/>
            <pc:sldMk cId="3732348101" sldId="448"/>
            <ac:picMk id="3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6:58.453" v="23" actId="14100"/>
        <pc:sldMkLst>
          <pc:docMk/>
          <pc:sldMk cId="1446864214" sldId="452"/>
        </pc:sldMkLst>
        <pc:spChg chg="mod">
          <ac:chgData name="T H" userId="270efafb50020bd6" providerId="LiveId" clId="{B6D5D24E-AE58-4B60-B934-2FA253F0038F}" dt="2022-08-27T10:55:53.908" v="14" actId="207"/>
          <ac:spMkLst>
            <pc:docMk/>
            <pc:sldMk cId="1446864214" sldId="452"/>
            <ac:spMk id="14" creationId="{00000000-0000-0000-0000-000000000000}"/>
          </ac:spMkLst>
        </pc:spChg>
        <pc:spChg chg="mod">
          <ac:chgData name="T H" userId="270efafb50020bd6" providerId="LiveId" clId="{B6D5D24E-AE58-4B60-B934-2FA253F0038F}" dt="2022-08-27T10:55:58.273" v="15" actId="1076"/>
          <ac:spMkLst>
            <pc:docMk/>
            <pc:sldMk cId="1446864214" sldId="452"/>
            <ac:spMk id="18" creationId="{00000000-0000-0000-0000-000000000000}"/>
          </ac:spMkLst>
        </pc:spChg>
        <pc:picChg chg="mod">
          <ac:chgData name="T H" userId="270efafb50020bd6" providerId="LiveId" clId="{B6D5D24E-AE58-4B60-B934-2FA253F0038F}" dt="2022-08-27T10:56:58.453" v="23" actId="14100"/>
          <ac:picMkLst>
            <pc:docMk/>
            <pc:sldMk cId="1446864214" sldId="452"/>
            <ac:picMk id="3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6:55.197" v="22" actId="14100"/>
        <pc:sldMkLst>
          <pc:docMk/>
          <pc:sldMk cId="4261407968" sldId="453"/>
        </pc:sldMkLst>
        <pc:spChg chg="mod">
          <ac:chgData name="T H" userId="270efafb50020bd6" providerId="LiveId" clId="{B6D5D24E-AE58-4B60-B934-2FA253F0038F}" dt="2022-08-27T10:55:45.552" v="13" actId="207"/>
          <ac:spMkLst>
            <pc:docMk/>
            <pc:sldMk cId="4261407968" sldId="453"/>
            <ac:spMk id="14" creationId="{00000000-0000-0000-0000-000000000000}"/>
          </ac:spMkLst>
        </pc:spChg>
        <pc:spChg chg="mod">
          <ac:chgData name="T H" userId="270efafb50020bd6" providerId="LiveId" clId="{B6D5D24E-AE58-4B60-B934-2FA253F0038F}" dt="2022-08-27T10:55:35.659" v="10" actId="1076"/>
          <ac:spMkLst>
            <pc:docMk/>
            <pc:sldMk cId="4261407968" sldId="453"/>
            <ac:spMk id="18" creationId="{00000000-0000-0000-0000-000000000000}"/>
          </ac:spMkLst>
        </pc:spChg>
        <pc:picChg chg="mod">
          <ac:chgData name="T H" userId="270efafb50020bd6" providerId="LiveId" clId="{B6D5D24E-AE58-4B60-B934-2FA253F0038F}" dt="2022-08-27T10:56:55.197" v="22" actId="14100"/>
          <ac:picMkLst>
            <pc:docMk/>
            <pc:sldMk cId="4261407968" sldId="453"/>
            <ac:picMk id="3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6:51.099" v="20" actId="14100"/>
        <pc:sldMkLst>
          <pc:docMk/>
          <pc:sldMk cId="3671444145" sldId="454"/>
        </pc:sldMkLst>
        <pc:spChg chg="mod">
          <ac:chgData name="T H" userId="270efafb50020bd6" providerId="LiveId" clId="{B6D5D24E-AE58-4B60-B934-2FA253F0038F}" dt="2022-08-27T10:56:45.839" v="19" actId="207"/>
          <ac:spMkLst>
            <pc:docMk/>
            <pc:sldMk cId="3671444145" sldId="454"/>
            <ac:spMk id="13" creationId="{00000000-0000-0000-0000-000000000000}"/>
          </ac:spMkLst>
        </pc:spChg>
        <pc:picChg chg="mod">
          <ac:chgData name="T H" userId="270efafb50020bd6" providerId="LiveId" clId="{B6D5D24E-AE58-4B60-B934-2FA253F0038F}" dt="2022-08-27T10:56:51.099" v="20" actId="14100"/>
          <ac:picMkLst>
            <pc:docMk/>
            <pc:sldMk cId="3671444145" sldId="454"/>
            <ac:picMk id="3" creationId="{00000000-0000-0000-0000-000000000000}"/>
          </ac:picMkLst>
        </pc:picChg>
      </pc:sldChg>
      <pc:sldChg chg="modSp mod">
        <pc:chgData name="T H" userId="270efafb50020bd6" providerId="LiveId" clId="{B6D5D24E-AE58-4B60-B934-2FA253F0038F}" dt="2022-08-27T10:58:22.900" v="31" actId="1076"/>
        <pc:sldMkLst>
          <pc:docMk/>
          <pc:sldMk cId="3791580177" sldId="456"/>
        </pc:sldMkLst>
        <pc:spChg chg="mod">
          <ac:chgData name="T H" userId="270efafb50020bd6" providerId="LiveId" clId="{B6D5D24E-AE58-4B60-B934-2FA253F0038F}" dt="2022-08-27T10:57:54.863" v="25" actId="1076"/>
          <ac:spMkLst>
            <pc:docMk/>
            <pc:sldMk cId="3791580177" sldId="456"/>
            <ac:spMk id="18" creationId="{00000000-0000-0000-0000-000000000000}"/>
          </ac:spMkLst>
        </pc:spChg>
        <pc:picChg chg="mod">
          <ac:chgData name="T H" userId="270efafb50020bd6" providerId="LiveId" clId="{B6D5D24E-AE58-4B60-B934-2FA253F0038F}" dt="2022-08-27T10:58:22.900" v="31" actId="1076"/>
          <ac:picMkLst>
            <pc:docMk/>
            <pc:sldMk cId="3791580177" sldId="456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1.jpe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6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BỘ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 CỦA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VẬT VÀ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 NĂNG CỦA CHÚNG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55523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Mèo Con, Kìa Chú Là Chú Ếch Con - Bài Hát Thiếu Nhi Về Con Vật Bé Nào Cũng Thích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519" y="990599"/>
            <a:ext cx="13563600" cy="7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960" t="48958" r="16618" b="9375"/>
          <a:stretch/>
        </p:blipFill>
        <p:spPr>
          <a:xfrm>
            <a:off x="1966119" y="3965138"/>
            <a:ext cx="11658600" cy="41882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73149" y="1782783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99319" y="2708103"/>
            <a:ext cx="14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60" t="48958" r="16618" b="9375"/>
          <a:stretch/>
        </p:blipFill>
        <p:spPr>
          <a:xfrm>
            <a:off x="8976519" y="3581400"/>
            <a:ext cx="6705600" cy="4876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6992" y="1810362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319" y="3973084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9319" y="6855765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6992" y="5460757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</p:spTree>
    <p:extLst>
      <p:ext uri="{BB962C8B-B14F-4D97-AF65-F5344CB8AC3E}">
        <p14:creationId xmlns:p14="http://schemas.microsoft.com/office/powerpoint/2010/main" val="37323481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931434" y="2516777"/>
            <a:ext cx="14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60" t="48958" r="16618" b="9375"/>
          <a:stretch/>
        </p:blipFill>
        <p:spPr>
          <a:xfrm>
            <a:off x="10271920" y="3348571"/>
            <a:ext cx="5410199" cy="53543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1952" y="1870446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319" y="3208943"/>
            <a:ext cx="924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9319" y="5632518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9319" y="4432189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319" y="684457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1434" y="8056622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68642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7" grpId="0"/>
      <p:bldP spid="19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127919" y="2523853"/>
            <a:ext cx="14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60" t="48958" r="16618" b="9375"/>
          <a:stretch/>
        </p:blipFill>
        <p:spPr>
          <a:xfrm>
            <a:off x="10271919" y="3390899"/>
            <a:ext cx="5410199" cy="53120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51719" y="1775390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319" y="3208943"/>
            <a:ext cx="924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9319" y="5632518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9319" y="4432189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319" y="684457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1434" y="8056622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407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7" grpId="0"/>
      <p:bldP spid="19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60" t="48958" r="16618" b="9375"/>
          <a:stretch/>
        </p:blipFill>
        <p:spPr>
          <a:xfrm>
            <a:off x="10271920" y="3348572"/>
            <a:ext cx="5410199" cy="480482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73149" y="1782783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319" y="3208943"/>
            <a:ext cx="92469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béc-giê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 Con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</p:spTree>
    <p:extLst>
      <p:ext uri="{BB962C8B-B14F-4D97-AF65-F5344CB8AC3E}">
        <p14:creationId xmlns:p14="http://schemas.microsoft.com/office/powerpoint/2010/main" val="36714441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931434" y="2516777"/>
            <a:ext cx="147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60" t="48958" r="16618" b="9375"/>
          <a:stretch/>
        </p:blipFill>
        <p:spPr>
          <a:xfrm>
            <a:off x="9814719" y="2765239"/>
            <a:ext cx="5975715" cy="609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1434" y="1896083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99319" y="3208943"/>
            <a:ext cx="924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9319" y="5632518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9319" y="4432189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lẩn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73149" y="1097280"/>
            <a:ext cx="1349937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13: CÁC BỘ PHẬN CỦA ĐỘNG VẬT VÀ CHỨC NĂNG CỦA CHÚNG (T1)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319" y="684457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1434" y="8056622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15801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7" grpId="0"/>
      <p:bldP spid="1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9828</TotalTime>
  <Words>794</Words>
  <Application>Microsoft Office PowerPoint</Application>
  <PresentationFormat>Custom</PresentationFormat>
  <Paragraphs>77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1142</cp:revision>
  <dcterms:created xsi:type="dcterms:W3CDTF">2008-09-09T22:52:10Z</dcterms:created>
  <dcterms:modified xsi:type="dcterms:W3CDTF">2022-08-27T10:59:30Z</dcterms:modified>
</cp:coreProperties>
</file>