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</p:sldMasterIdLst>
  <p:notesMasterIdLst>
    <p:notesMasterId r:id="rId33"/>
  </p:notesMasterIdLst>
  <p:sldIdLst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46" r:id="rId13"/>
    <p:sldId id="284" r:id="rId14"/>
    <p:sldId id="256" r:id="rId15"/>
    <p:sldId id="316" r:id="rId16"/>
    <p:sldId id="337" r:id="rId17"/>
    <p:sldId id="338" r:id="rId18"/>
    <p:sldId id="304" r:id="rId19"/>
    <p:sldId id="339" r:id="rId20"/>
    <p:sldId id="340" r:id="rId21"/>
    <p:sldId id="341" r:id="rId22"/>
    <p:sldId id="342" r:id="rId23"/>
    <p:sldId id="305" r:id="rId24"/>
    <p:sldId id="300" r:id="rId25"/>
    <p:sldId id="258" r:id="rId26"/>
    <p:sldId id="260" r:id="rId27"/>
    <p:sldId id="343" r:id="rId28"/>
    <p:sldId id="344" r:id="rId29"/>
    <p:sldId id="306" r:id="rId30"/>
    <p:sldId id="345" r:id="rId31"/>
    <p:sldId id="299" r:id="rId32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24" y="-96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11/11/2020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508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11/11/2020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11/11/2020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11/11/2020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11/11/2020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11/11/2020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11/11/2020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11/11/2020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11/11/2020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11/11/2020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11/11/2020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8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3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5"/>
            <a:ext cx="985837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1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1" y="2505075"/>
            <a:ext cx="483542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11/11/2020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11/11/2020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5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0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103.png"/><Relationship Id="rId5" Type="http://schemas.microsoft.com/office/2007/relationships/media" Target="../media/media4.wmv"/><Relationship Id="rId10" Type="http://schemas.openxmlformats.org/officeDocument/2006/relationships/image" Target="../media/image102.png"/><Relationship Id="rId4" Type="http://schemas.openxmlformats.org/officeDocument/2006/relationships/video" Target="../media/media3.wmv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3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7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slide" Target="slide3.xml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9" Type="http://schemas.openxmlformats.org/officeDocument/2006/relationships/image" Target="../media/image46.png"/><Relationship Id="rId3" Type="http://schemas.openxmlformats.org/officeDocument/2006/relationships/image" Target="../media/image30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32.png"/><Relationship Id="rId12" Type="http://schemas.microsoft.com/office/2007/relationships/hdphoto" Target="../media/hdphoto19.wdp"/><Relationship Id="rId17" Type="http://schemas.openxmlformats.org/officeDocument/2006/relationships/image" Target="../media/image37.png"/><Relationship Id="rId25" Type="http://schemas.microsoft.com/office/2007/relationships/hdphoto" Target="../media/hdphoto21.wdp"/><Relationship Id="rId33" Type="http://schemas.openxmlformats.org/officeDocument/2006/relationships/image" Target="../media/image43.png"/><Relationship Id="rId38" Type="http://schemas.microsoft.com/office/2007/relationships/hdphoto" Target="../media/hdphoto26.wdp"/><Relationship Id="rId46" Type="http://schemas.openxmlformats.org/officeDocument/2006/relationships/slide" Target="slide5.xml"/><Relationship Id="rId2" Type="http://schemas.openxmlformats.org/officeDocument/2006/relationships/image" Target="../media/image27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microsoft.com/office/2007/relationships/hdphoto" Target="../media/hdphoto12.wdp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32" Type="http://schemas.microsoft.com/office/2007/relationships/hdphoto" Target="../media/hdphoto23.wdp"/><Relationship Id="rId37" Type="http://schemas.openxmlformats.org/officeDocument/2006/relationships/image" Target="../media/image45.png"/><Relationship Id="rId40" Type="http://schemas.microsoft.com/office/2007/relationships/hdphoto" Target="../media/hdphoto27.wdp"/><Relationship Id="rId45" Type="http://schemas.openxmlformats.org/officeDocument/2006/relationships/slide" Target="slide4.xml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24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42.png"/><Relationship Id="rId44" Type="http://schemas.openxmlformats.org/officeDocument/2006/relationships/slide" Target="slide3.xml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23.png"/><Relationship Id="rId27" Type="http://schemas.microsoft.com/office/2007/relationships/hdphoto" Target="../media/hdphoto22.wdp"/><Relationship Id="rId30" Type="http://schemas.openxmlformats.org/officeDocument/2006/relationships/image" Target="../media/image41.png"/><Relationship Id="rId35" Type="http://schemas.openxmlformats.org/officeDocument/2006/relationships/image" Target="../media/image44.png"/><Relationship Id="rId43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4.wdp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50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slide" Target="slide3.xml"/><Relationship Id="rId10" Type="http://schemas.openxmlformats.org/officeDocument/2006/relationships/image" Target="../media/image49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29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0777" y="0"/>
            <a:ext cx="1149077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1300371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2655837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981710" y="2453005"/>
            <a:ext cx="971931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6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66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49:</a:t>
            </a:r>
            <a:r>
              <a:rPr lang="en-US" sz="66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ơt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3234"/>
          <a:stretch/>
        </p:blipFill>
        <p:spPr>
          <a:xfrm>
            <a:off x="40865" y="0"/>
            <a:ext cx="11312935" cy="4191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364" y="4343400"/>
            <a:ext cx="982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rau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ngót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6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417" y="4359623"/>
            <a:ext cx="9861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255" y="5301043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8778" y="526672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7" name="Vườn nhà bà có ớt, rau ngót và cà rố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672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80822" y="15239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" name="Rectangles 2"/>
          <p:cNvSpPr/>
          <p:nvPr/>
        </p:nvSpPr>
        <p:spPr>
          <a:xfrm>
            <a:off x="3200400" y="2254884"/>
            <a:ext cx="2303525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endParaRPr lang="en-US" sz="8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517780" y="2254884"/>
            <a:ext cx="2483220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200400" y="3886200"/>
            <a:ext cx="4800600" cy="1981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</a:t>
            </a:r>
            <a:r>
              <a:rPr lang="en-US" sz="8800" b="1" dirty="0" err="1" smtClean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88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715" y="73681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1800" y="76238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7515" y="736815"/>
            <a:ext cx="1253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1" animBg="1"/>
      <p:bldP spid="5" grpId="2" animBg="1"/>
      <p:bldP spid="6" grpId="1" animBg="1"/>
      <p:bldP spid="6" grpId="2" animBg="1"/>
      <p:bldP spid="2" grpId="0"/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114027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542309"/>
            <a:ext cx="8839200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928" y="2734269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Cùng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thi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endParaRPr lang="en-US" sz="3600" b="1" dirty="0" smtClean="0">
              <a:latin typeface="Arial Rounded MT Bold" pitchFamily="34" charset="0"/>
            </a:endParaRP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Mới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các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sau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4231229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ơt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7296" y="-152400"/>
            <a:ext cx="6778807" cy="660211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Ai </a:t>
            </a:r>
            <a:r>
              <a:rPr lang="vi-VN" sz="4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7" y="8682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36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44" y="4836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5" y="-2905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82" y="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09" y="226251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77" y="189687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46" y="3879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53" y="134969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98" y="88655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8991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72" y="8991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0" y="852516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20" y="899098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31" y="918375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94748" y="990600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Mẫu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68032" y="85251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VNI-Avo"/>
              </a:rPr>
              <a:t>c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11693" y="781086"/>
            <a:ext cx="716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ôt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06" y="1153976"/>
            <a:ext cx="403023" cy="23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534480" y="898265"/>
            <a:ext cx="1031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VNI-Avo"/>
              </a:rPr>
              <a:t>c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ột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19050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83" y="1937212"/>
            <a:ext cx="1095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94" y="1931584"/>
            <a:ext cx="1171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67" y="1931765"/>
            <a:ext cx="137871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76" y="114566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63" y="109991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51" y="109991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39" y="11645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797" y="218720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56" y="215560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34" y="215560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224424" y="1802483"/>
            <a:ext cx="8739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VNI-Avo"/>
              </a:rPr>
              <a:t>ng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9027" y="1844046"/>
            <a:ext cx="716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ot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28326" y="1838953"/>
            <a:ext cx="14061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VNI-Avo"/>
              </a:rPr>
              <a:t>ng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ọt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55" y="2895600"/>
            <a:ext cx="102158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74" y="2986334"/>
            <a:ext cx="11699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04" y="2970407"/>
            <a:ext cx="1170533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55" y="3009202"/>
            <a:ext cx="122222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05" y="31871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32026" y="2877681"/>
            <a:ext cx="716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VNI-Avo"/>
              </a:rPr>
              <a:t>ot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62" y="2041121"/>
            <a:ext cx="184345" cy="3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422135" y="280243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VNI-Avo"/>
              </a:rPr>
              <a:t>v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2" y="3210022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4" y="31871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40" y="321002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217009" y="2962619"/>
            <a:ext cx="1031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VNI-Avo"/>
              </a:rPr>
              <a:t>v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ót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3886200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03" y="4023517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23" y="4023517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21" y="4065080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40" y="408384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40" y="42060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77" y="422361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Rectangle 2047"/>
          <p:cNvSpPr/>
          <p:nvPr/>
        </p:nvSpPr>
        <p:spPr>
          <a:xfrm>
            <a:off x="1443451" y="3836441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VNI-Avo"/>
              </a:rPr>
              <a:t>t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2049" name="Rectangle 2048"/>
          <p:cNvSpPr/>
          <p:nvPr/>
        </p:nvSpPr>
        <p:spPr>
          <a:xfrm>
            <a:off x="2959027" y="3886200"/>
            <a:ext cx="716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ôt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82" y="4239489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4" name="Rectangle 2073"/>
          <p:cNvSpPr/>
          <p:nvPr/>
        </p:nvSpPr>
        <p:spPr>
          <a:xfrm>
            <a:off x="6001326" y="3958677"/>
            <a:ext cx="9044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VNI-Avo"/>
              </a:rPr>
              <a:t>t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ốt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pic>
        <p:nvPicPr>
          <p:cNvPr id="2075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4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0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89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3" y="5029200"/>
            <a:ext cx="139400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3" y="60198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57" y="6019799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93" y="6019798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42" y="6019797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86" y="5276055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51" y="6129334"/>
            <a:ext cx="196123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510539" y="4982616"/>
            <a:ext cx="716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VNI-Avo"/>
              </a:rPr>
              <a:t>th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99796" y="4936034"/>
            <a:ext cx="772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VNI-Avo"/>
              </a:rPr>
              <a:t>ơ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58861" y="4982616"/>
            <a:ext cx="1305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VNI-Avo"/>
              </a:rPr>
              <a:t>th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ớt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11974" y="5936769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VNI-Avo"/>
              </a:rPr>
              <a:t>v</a:t>
            </a:r>
            <a:endParaRPr lang="en-US" sz="44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03972" y="5936769"/>
            <a:ext cx="772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VNI-Avo"/>
              </a:rPr>
              <a:t>ơt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46049" y="5909056"/>
            <a:ext cx="10871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VNI-Avo"/>
              </a:rPr>
              <a:t>v</a:t>
            </a:r>
            <a:r>
              <a:rPr lang="en-US" sz="4400" b="1" dirty="0" err="1" smtClean="0">
                <a:solidFill>
                  <a:srgbClr val="FF0066"/>
                </a:solidFill>
                <a:latin typeface="VNI-Avo"/>
              </a:rPr>
              <a:t>ợt</a:t>
            </a:r>
            <a:endParaRPr lang="en-US" sz="4400" b="1" dirty="0">
              <a:solidFill>
                <a:srgbClr val="FF0066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val="29273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048" grpId="0"/>
      <p:bldP spid="2049" grpId="0"/>
      <p:bldP spid="207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83283" b="89201"/>
          <a:stretch/>
        </p:blipFill>
        <p:spPr bwMode="auto">
          <a:xfrm>
            <a:off x="304800" y="73284"/>
            <a:ext cx="1690255" cy="6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70428" y="1454943"/>
            <a:ext cx="1969338" cy="11389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87810" y="1454943"/>
            <a:ext cx="2060790" cy="1118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70428" y="2593903"/>
            <a:ext cx="4114800" cy="1234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28" y="400212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7864" y="383206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399" y="411323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3813"/>
            <a:ext cx="112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ngät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vãt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cét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tèt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thít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vît</a:t>
            </a:r>
            <a:endParaRPr lang="en-US" sz="66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43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5219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9000" y="3993813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91255" y="3986886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25493" y="5009475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26484" y="5009475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124200" cy="193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08932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99060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2292" y="3383975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0724" y="24384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3719" y="57150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8" y="4069578"/>
            <a:ext cx="1648652" cy="23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8" y="3148470"/>
            <a:ext cx="986681" cy="14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53" y="6400800"/>
            <a:ext cx="98107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2860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22933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229330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2004" y="1066800"/>
            <a:ext cx="1371600" cy="8389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8904" y="1066800"/>
            <a:ext cx="1447800" cy="8374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5804" y="1919585"/>
            <a:ext cx="29309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124199"/>
            <a:ext cx="1089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44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45238"/>
            <a:ext cx="1789112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9" y="404495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91126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7459" y="5715000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7486" y="55626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9575" y="55626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lá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84" y="6366867"/>
            <a:ext cx="16525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73" y="6241599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89" y="6293842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353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4424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2800" y="21205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5623"/>
            <a:ext cx="73644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5456" y="4807797"/>
            <a:ext cx="5545108" cy="104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cờ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Nam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5" name="oo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6" name="ow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387"/>
            <a:ext cx="21701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-635"/>
            <a:ext cx="91567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001" y="482859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1770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534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24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777967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5078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24000" y="228600"/>
            <a:ext cx="2057400" cy="5334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3455" y="1522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972095"/>
            <a:ext cx="80889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SG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290457" y="1040919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9523" y="1447800"/>
            <a:ext cx="8996543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nh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ót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447800"/>
            <a:ext cx="1367682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2690" y="1461654"/>
            <a:ext cx="909223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54727" y="228600"/>
            <a:ext cx="1905000" cy="5082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803564" y="2286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30363"/>
            <a:ext cx="91630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2436" y="1371600"/>
            <a:ext cx="106346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ot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ô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ơ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  <a:endParaRPr lang="en-SG" sz="8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475" y="2895600"/>
            <a:ext cx="106680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Lá</a:t>
            </a:r>
            <a:r>
              <a:rPr lang="en-SG" sz="88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7475" y="2895600"/>
            <a:ext cx="2999539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quả</a:t>
            </a:r>
            <a:r>
              <a:rPr lang="en-SG" sz="8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653"/>
          <a:stretch/>
        </p:blipFill>
        <p:spPr>
          <a:xfrm>
            <a:off x="-635" y="1"/>
            <a:ext cx="11430635" cy="3809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628609"/>
            <a:ext cx="1143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Sớm nay thức dậy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1" y="152400"/>
            <a:ext cx="1082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1013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vần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18" y="20574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81" y="20574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182" y="3809999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chia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27" y="4961690"/>
            <a:ext cx="10536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dựa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64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3506" y="193450"/>
            <a:ext cx="5715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8267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762000" y="3276600"/>
            <a:ext cx="8659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762000" y="4343400"/>
            <a:ext cx="990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3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54" t="16012" r="52124"/>
          <a:stretch/>
        </p:blipFill>
        <p:spPr>
          <a:xfrm>
            <a:off x="1627894" y="1648691"/>
            <a:ext cx="3941633" cy="4475018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797363" y="82058"/>
            <a:ext cx="1427967" cy="45720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613" y="82058"/>
            <a:ext cx="627346" cy="584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2764" r="7883"/>
          <a:stretch/>
        </p:blipFill>
        <p:spPr bwMode="auto">
          <a:xfrm>
            <a:off x="6393872" y="1648691"/>
            <a:ext cx="3823855" cy="44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0974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Thế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giới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của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em</a:t>
            </a:r>
            <a:endParaRPr lang="en-US" sz="48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5338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Hộp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quà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bí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mật</a:t>
            </a:r>
            <a:endParaRPr lang="en-US" sz="4800" b="1" cap="all" dirty="0">
              <a:ln w="9000" cmpd="sng">
                <a:solidFill>
                  <a:srgbClr val="989AAC">
                    <a:shade val="50000"/>
                    <a:satMod val="120000"/>
                  </a:srgbClr>
                </a:solidFill>
                <a:prstDash val="solid"/>
              </a:ln>
              <a:solidFill>
                <a:srgbClr val="D1282E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600"/>
            <a:ext cx="2441576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39700"/>
            <a:ext cx="9207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4642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78" y="3940125"/>
            <a:ext cx="2339487" cy="26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95579"/>
            <a:ext cx="2496186" cy="29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449" y="2427888"/>
            <a:ext cx="3286127" cy="12297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đua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28886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5776" y="5094287"/>
            <a:ext cx="3657600" cy="11088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80416" y="4709566"/>
            <a:ext cx="4049584" cy="1051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endParaRPr lang="en-US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08104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Tẩy</a:t>
            </a:r>
            <a:endParaRPr lang="en-US" sz="6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049" r="2942" b="9994"/>
          <a:stretch/>
        </p:blipFill>
        <p:spPr bwMode="auto">
          <a:xfrm>
            <a:off x="2007321" y="5094287"/>
            <a:ext cx="3028471" cy="110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37041"/>
            <a:ext cx="3581400" cy="10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6261" y="2441742"/>
            <a:ext cx="3270584" cy="12297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5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chì</a:t>
            </a:r>
            <a:endParaRPr lang="en-US" sz="5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9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107442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Tiết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đây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thúc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xin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kính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chào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tạm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biệt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sinh</a:t>
            </a: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  <p:bldP spid="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89535"/>
            <a:ext cx="11430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624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3658" y="457329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442087" y="411101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427" y="477880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220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6835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5739709" y="121629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485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749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048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542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430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394333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2057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675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014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7315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35"/>
            <a:ext cx="11430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36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at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87" y="106680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2" y="220619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62532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98" y="5603596"/>
            <a:ext cx="12684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6" y="5732220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3 0.605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99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ăt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54" y="4052995"/>
            <a:ext cx="914400" cy="1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5603596"/>
            <a:ext cx="1954213" cy="13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75" y="1444626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7" y="2035176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96" y="4058759"/>
            <a:ext cx="1167607" cy="5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06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14306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07"/>
            <a:ext cx="990600" cy="18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2" y="2667000"/>
            <a:ext cx="20423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913781"/>
            <a:ext cx="1866900" cy="10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13" y="166018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27" y="91247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7" y="9144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5" y="4816475"/>
            <a:ext cx="116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1444 0.6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hát</a:t>
            </a:r>
          </a:p>
        </p:txBody>
      </p:sp>
      <p:pic>
        <p:nvPicPr>
          <p:cNvPr id="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6858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35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18" y="5663637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7" y="4202906"/>
            <a:ext cx="1560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805511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6083 0.5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1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96235" y="2705725"/>
            <a:ext cx="36375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Bãi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cát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4223" y="2705725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88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Bật</a:t>
            </a:r>
            <a:r>
              <a:rPr lang="en-US" sz="88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lửa</a:t>
            </a:r>
            <a:endParaRPr lang="en-US" sz="88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4223" y="2705725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8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Mặt</a:t>
            </a:r>
            <a:r>
              <a:rPr lang="en-US" sz="80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trời</a:t>
            </a:r>
            <a:endParaRPr lang="en-US" sz="80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971800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368</Words>
  <PresentationFormat>Custom</PresentationFormat>
  <Paragraphs>113</Paragraphs>
  <Slides>28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Bạn nhỏ 16x9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Tiết học đến đây kết thúc xin kính chào tạm biệt các thầy cô và các em học sinh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2020-07-22T10:07:00Z</dcterms:created>
  <dcterms:modified xsi:type="dcterms:W3CDTF">2020-11-11T14:50:54Z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