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openxmlformats-officedocument.oleObject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pptx" ContentType="application/vnd.openxmlformats-officedocument.presentationml.presentation"/>
  <Default Extension="vml" ContentType="application/vnd.openxmlformats-officedocument.vmlDrawing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8"/>
  </p:notesMasterIdLst>
  <p:sldIdLst>
    <p:sldId id="269" r:id="rId2"/>
    <p:sldId id="257" r:id="rId3"/>
    <p:sldId id="259" r:id="rId4"/>
    <p:sldId id="281" r:id="rId5"/>
    <p:sldId id="283" r:id="rId6"/>
    <p:sldId id="280" r:id="rId7"/>
    <p:sldId id="261" r:id="rId8"/>
    <p:sldId id="273" r:id="rId9"/>
    <p:sldId id="284" r:id="rId10"/>
    <p:sldId id="285" r:id="rId11"/>
    <p:sldId id="272" r:id="rId12"/>
    <p:sldId id="264" r:id="rId13"/>
    <p:sldId id="276" r:id="rId14"/>
    <p:sldId id="278" r:id="rId15"/>
    <p:sldId id="282" r:id="rId16"/>
    <p:sldId id="279" r:id="rId17"/>
  </p:sldIdLst>
  <p:sldSz cx="9144000" cy="5143500" type="screen16x9"/>
  <p:notesSz cx="9144000" cy="6858000"/>
  <p:defaultTextStyle>
    <a:defPPr>
      <a:defRPr lang="en-US"/>
    </a:defPPr>
    <a:lvl1pPr marL="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31BE"/>
    <a:srgbClr val="ECB2CB"/>
    <a:srgbClr val="E9A5C2"/>
    <a:srgbClr val="008A3E"/>
    <a:srgbClr val="E183AB"/>
    <a:srgbClr val="FFFF66"/>
    <a:srgbClr val="FFCD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FC6C34-7E37-7D5A-EC67-860F6B55BC5F}" v="2" dt="2020-08-10T15:13:42.094"/>
    <p1510:client id="{A77E535D-64B8-4849-8373-C9856491E641}" v="4" dt="2020-08-10T22:19:04.1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5" autoAdjust="0"/>
    <p:restoredTop sz="94676" autoAdjust="0"/>
  </p:normalViewPr>
  <p:slideViewPr>
    <p:cSldViewPr>
      <p:cViewPr>
        <p:scale>
          <a:sx n="75" d="100"/>
          <a:sy n="75" d="100"/>
        </p:scale>
        <p:origin x="-1812" y="-76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userId="S::urn:spo:anon#a3d25e8665d24784db8b40b5b60cda1a191872e911952b607f7675fb564fa7e5::" providerId="AD" clId="Web-{A77E535D-64B8-4849-8373-C9856491E641}"/>
    <pc:docChg chg="modSld">
      <pc:chgData name="Người dùng Khách" userId="S::urn:spo:anon#a3d25e8665d24784db8b40b5b60cda1a191872e911952b607f7675fb564fa7e5::" providerId="AD" clId="Web-{A77E535D-64B8-4849-8373-C9856491E641}" dt="2020-08-10T22:19:04.132" v="3" actId="1076"/>
      <pc:docMkLst>
        <pc:docMk/>
      </pc:docMkLst>
      <pc:sldChg chg="modSp">
        <pc:chgData name="Người dùng Khách" userId="S::urn:spo:anon#a3d25e8665d24784db8b40b5b60cda1a191872e911952b607f7675fb564fa7e5::" providerId="AD" clId="Web-{A77E535D-64B8-4849-8373-C9856491E641}" dt="2020-08-10T22:18:19.069" v="2" actId="1076"/>
        <pc:sldMkLst>
          <pc:docMk/>
          <pc:sldMk cId="2927387076" sldId="276"/>
        </pc:sldMkLst>
        <pc:picChg chg="mod">
          <ac:chgData name="Người dùng Khách" userId="S::urn:spo:anon#a3d25e8665d24784db8b40b5b60cda1a191872e911952b607f7675fb564fa7e5::" providerId="AD" clId="Web-{A77E535D-64B8-4849-8373-C9856491E641}" dt="2020-08-10T22:18:19.069" v="2" actId="1076"/>
          <ac:picMkLst>
            <pc:docMk/>
            <pc:sldMk cId="2927387076" sldId="276"/>
            <ac:picMk id="2" creationId="{00000000-0000-0000-0000-000000000000}"/>
          </ac:picMkLst>
        </pc:picChg>
      </pc:sldChg>
      <pc:sldChg chg="modSp">
        <pc:chgData name="Người dùng Khách" userId="S::urn:spo:anon#a3d25e8665d24784db8b40b5b60cda1a191872e911952b607f7675fb564fa7e5::" providerId="AD" clId="Web-{A77E535D-64B8-4849-8373-C9856491E641}" dt="2020-08-10T22:19:04.132" v="3" actId="1076"/>
        <pc:sldMkLst>
          <pc:docMk/>
          <pc:sldMk cId="860162532" sldId="282"/>
        </pc:sldMkLst>
        <pc:picChg chg="mod">
          <ac:chgData name="Người dùng Khách" userId="S::urn:spo:anon#a3d25e8665d24784db8b40b5b60cda1a191872e911952b607f7675fb564fa7e5::" providerId="AD" clId="Web-{A77E535D-64B8-4849-8373-C9856491E641}" dt="2020-08-10T22:19:04.132" v="3" actId="1076"/>
          <ac:picMkLst>
            <pc:docMk/>
            <pc:sldMk cId="860162532" sldId="282"/>
            <ac:picMk id="4" creationId="{00000000-0000-0000-0000-000000000000}"/>
          </ac:picMkLst>
        </pc:picChg>
      </pc:sldChg>
    </pc:docChg>
  </pc:docChgLst>
  <pc:docChgLst>
    <pc:chgData name="Hoang Thi Nhung" userId="S::nhunght.nov.19@msedu.edu.vn::2c659f5f-1458-4364-b2b3-21e33bb1b9bf" providerId="AD" clId="Web-{41FC6C34-7E37-7D5A-EC67-860F6B55BC5F}"/>
    <pc:docChg chg="modSld">
      <pc:chgData name="Hoang Thi Nhung" userId="S::nhunght.nov.19@msedu.edu.vn::2c659f5f-1458-4364-b2b3-21e33bb1b9bf" providerId="AD" clId="Web-{41FC6C34-7E37-7D5A-EC67-860F6B55BC5F}" dt="2020-08-10T15:13:42.094" v="1" actId="14100"/>
      <pc:docMkLst>
        <pc:docMk/>
      </pc:docMkLst>
      <pc:sldChg chg="modSp">
        <pc:chgData name="Hoang Thi Nhung" userId="S::nhunght.nov.19@msedu.edu.vn::2c659f5f-1458-4364-b2b3-21e33bb1b9bf" providerId="AD" clId="Web-{41FC6C34-7E37-7D5A-EC67-860F6B55BC5F}" dt="2020-08-10T15:13:42.094" v="1" actId="14100"/>
        <pc:sldMkLst>
          <pc:docMk/>
          <pc:sldMk cId="4038747461" sldId="269"/>
        </pc:sldMkLst>
        <pc:picChg chg="mod">
          <ac:chgData name="Hoang Thi Nhung" userId="S::nhunght.nov.19@msedu.edu.vn::2c659f5f-1458-4364-b2b3-21e33bb1b9bf" providerId="AD" clId="Web-{41FC6C34-7E37-7D5A-EC67-860F6B55BC5F}" dt="2020-08-10T15:13:42.094" v="1" actId="14100"/>
          <ac:picMkLst>
            <pc:docMk/>
            <pc:sldMk cId="4038747461" sldId="269"/>
            <ac:picMk id="8" creationId="{00000000-0000-0000-0000-000000000000}"/>
          </ac:picMkLst>
        </pc:pic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BDE7E-B355-40A4-9B7E-E581E1043B22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6A8AD-F3E6-47DE-B783-16C0EDA73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80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CD967-5C2A-4176-9658-5E92363C71A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6461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27CE-9C48-42EC-A174-D90BEA2C188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973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3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754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8262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006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57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32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830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50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73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885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85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3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95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jpg"/><Relationship Id="rId5" Type="http://schemas.openxmlformats.org/officeDocument/2006/relationships/audio" Target="../media/audio1.wav"/><Relationship Id="rId10" Type="http://schemas.openxmlformats.org/officeDocument/2006/relationships/audio" Target="../media/audio1.wav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audio" Target="../media/media1.mp3"/><Relationship Id="rId7" Type="http://schemas.openxmlformats.org/officeDocument/2006/relationships/package" Target="../embeddings/Microsoft_PowerPoint_Presentation1.pptx"/><Relationship Id="rId2" Type="http://schemas.microsoft.com/office/2007/relationships/media" Target="../media/media1.mp3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bb63f59c772f80c241f5a32592359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908" y="0"/>
            <a:ext cx="10260330" cy="51177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312004"/>
            <a:ext cx="7162800" cy="110798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HP001 4 hàng" pitchFamily="34" charset="0"/>
              </a:rPr>
              <a:t>Xin chào các em!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72" y="1419342"/>
            <a:ext cx="2285282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4746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09800" y="292384"/>
            <a:ext cx="3810000" cy="707878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DF31BE"/>
                </a:solidFill>
                <a:latin typeface=".VnAvant" pitchFamily="34" charset="0"/>
              </a:rPr>
              <a:t>Nhµ d×</a:t>
            </a:r>
            <a:endParaRPr lang="en-US" sz="4000" b="1">
              <a:solidFill>
                <a:srgbClr val="DF31BE"/>
              </a:solidFill>
              <a:latin typeface=".VnAvant" pitchFamily="34" charset="0"/>
            </a:endParaRPr>
          </a:p>
        </p:txBody>
      </p:sp>
      <p:sp>
        <p:nvSpPr>
          <p:cNvPr id="2" name="Hình chữ nhật 1"/>
          <p:cNvSpPr/>
          <p:nvPr/>
        </p:nvSpPr>
        <p:spPr>
          <a:xfrm>
            <a:off x="-38100" y="-87103"/>
            <a:ext cx="2146300" cy="104719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latin typeface=".VnAvant" pitchFamily="34" charset="0"/>
              </a:rPr>
              <a:t>LuyÖn ®äc c©u</a:t>
            </a:r>
            <a:endParaRPr lang="vi-VN" sz="3200"/>
          </a:p>
        </p:txBody>
      </p:sp>
      <p:sp>
        <p:nvSpPr>
          <p:cNvPr id="4" name="Chỗ dành sẵn cho Nội dung 3"/>
          <p:cNvSpPr>
            <a:spLocks noGrp="1"/>
          </p:cNvSpPr>
          <p:nvPr>
            <p:ph idx="1"/>
          </p:nvPr>
        </p:nvSpPr>
        <p:spPr>
          <a:xfrm>
            <a:off x="609600" y="874050"/>
            <a:ext cx="8229600" cy="3394472"/>
          </a:xfrm>
        </p:spPr>
        <p:txBody>
          <a:bodyPr>
            <a:normAutofit/>
          </a:bodyPr>
          <a:lstStyle/>
          <a:p>
            <a:r>
              <a:rPr lang="en-US" smtClean="0">
                <a:latin typeface=".VnAvant" pitchFamily="34" charset="0"/>
              </a:rPr>
              <a:t>                 Nhµ d× Nga cã pi a n«</a:t>
            </a:r>
            <a:endParaRPr lang="vi-VN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mtClean="0">
                <a:latin typeface=".VnAvant" pitchFamily="34" charset="0"/>
              </a:rPr>
              <a:t>C¶ nhµ Bi ®i phè ,ghÐ nhµ d×, nghe pi a n«.  D× Nga pha cµ phª.   Bè mÑ cã cµ phª, Bi cã phë.   BÐ Li cã na.   </a:t>
            </a:r>
            <a:endParaRPr lang="vi-VN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925832"/>
            <a:ext cx="3503613" cy="2217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Hình Bầu dục 6"/>
          <p:cNvSpPr/>
          <p:nvPr/>
        </p:nvSpPr>
        <p:spPr>
          <a:xfrm>
            <a:off x="2590800" y="1000262"/>
            <a:ext cx="304800" cy="4284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0000"/>
                </a:solidFill>
              </a:rPr>
              <a:t>1</a:t>
            </a:r>
            <a:endParaRPr lang="vi-VN" sz="3200" b="1">
              <a:solidFill>
                <a:srgbClr val="FF0000"/>
              </a:solidFill>
            </a:endParaRPr>
          </a:p>
        </p:txBody>
      </p:sp>
      <p:sp>
        <p:nvSpPr>
          <p:cNvPr id="16" name="Hình Bầu dục 15"/>
          <p:cNvSpPr/>
          <p:nvPr/>
        </p:nvSpPr>
        <p:spPr>
          <a:xfrm>
            <a:off x="381000" y="1581150"/>
            <a:ext cx="304800" cy="4284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2</a:t>
            </a:r>
            <a:endParaRPr lang="vi-VN" sz="3200" b="1">
              <a:solidFill>
                <a:srgbClr val="FF0000"/>
              </a:solidFill>
            </a:endParaRPr>
          </a:p>
        </p:txBody>
      </p:sp>
      <p:sp>
        <p:nvSpPr>
          <p:cNvPr id="17" name="Hình Bầu dục 16"/>
          <p:cNvSpPr/>
          <p:nvPr/>
        </p:nvSpPr>
        <p:spPr>
          <a:xfrm>
            <a:off x="1295400" y="1875318"/>
            <a:ext cx="304800" cy="4284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3</a:t>
            </a:r>
            <a:endParaRPr lang="vi-VN" sz="3200" b="1">
              <a:solidFill>
                <a:srgbClr val="FF0000"/>
              </a:solidFill>
            </a:endParaRPr>
          </a:p>
        </p:txBody>
      </p:sp>
      <p:sp>
        <p:nvSpPr>
          <p:cNvPr id="18" name="Hình Bầu dục 17"/>
          <p:cNvSpPr/>
          <p:nvPr/>
        </p:nvSpPr>
        <p:spPr>
          <a:xfrm>
            <a:off x="5486400" y="2068856"/>
            <a:ext cx="304800" cy="4284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4</a:t>
            </a:r>
            <a:endParaRPr lang="vi-VN" sz="3200" b="1">
              <a:solidFill>
                <a:srgbClr val="FF0000"/>
              </a:solidFill>
            </a:endParaRPr>
          </a:p>
        </p:txBody>
      </p:sp>
      <p:sp>
        <p:nvSpPr>
          <p:cNvPr id="19" name="Hình Bầu dục 18"/>
          <p:cNvSpPr/>
          <p:nvPr/>
        </p:nvSpPr>
        <p:spPr>
          <a:xfrm>
            <a:off x="3733800" y="2497344"/>
            <a:ext cx="304800" cy="4284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0000"/>
                </a:solidFill>
              </a:rPr>
              <a:t>5</a:t>
            </a:r>
            <a:endParaRPr lang="vi-VN" sz="3200" b="1">
              <a:solidFill>
                <a:srgbClr val="FF0000"/>
              </a:solidFill>
            </a:endParaRPr>
          </a:p>
        </p:txBody>
      </p:sp>
      <p:sp>
        <p:nvSpPr>
          <p:cNvPr id="20" name="Hình chữ nhật 19"/>
          <p:cNvSpPr/>
          <p:nvPr/>
        </p:nvSpPr>
        <p:spPr>
          <a:xfrm>
            <a:off x="-76200" y="-87103"/>
            <a:ext cx="2286000" cy="111041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latin typeface=".VnAvant" pitchFamily="34" charset="0"/>
              </a:rPr>
              <a:t>LuyÖn ®äc c¶ bµi</a:t>
            </a:r>
            <a:endParaRPr lang="vi-VN" sz="3200"/>
          </a:p>
        </p:txBody>
      </p:sp>
    </p:spTree>
    <p:extLst>
      <p:ext uri="{BB962C8B-B14F-4D97-AF65-F5344CB8AC3E}">
        <p14:creationId xmlns:p14="http://schemas.microsoft.com/office/powerpoint/2010/main" val="34445562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4" grpId="0" build="p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669" y="3558146"/>
            <a:ext cx="5538060" cy="9713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369" y="261442"/>
            <a:ext cx="5570409" cy="4620616"/>
          </a:xfrm>
          <a:prstGeom prst="rect">
            <a:avLst/>
          </a:prstGeom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3921066" y="2121921"/>
            <a:ext cx="1327751" cy="1357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 defTabSz="685800">
              <a:lnSpc>
                <a:spcPct val="110000"/>
              </a:lnSpc>
              <a:spcBef>
                <a:spcPct val="0"/>
              </a:spcBef>
            </a:pPr>
            <a:r>
              <a:rPr lang="zh-CN" altLang="en-US" sz="4400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校园</a:t>
            </a:r>
            <a:endParaRPr lang="en-US" altLang="zh-CN" sz="4400" dirty="0">
              <a:solidFill>
                <a:schemeClr val="bg1"/>
              </a:solidFill>
              <a:latin typeface="方正粗圆简体" panose="02010601030101010101" pitchFamily="2" charset="-122"/>
              <a:ea typeface="方正粗圆简体" panose="02010601030101010101" pitchFamily="2" charset="-122"/>
              <a:cs typeface="+mj-cs"/>
            </a:endParaRPr>
          </a:p>
          <a:p>
            <a:pPr algn="ctr" defTabSz="685800">
              <a:lnSpc>
                <a:spcPct val="110000"/>
              </a:lnSpc>
              <a:spcBef>
                <a:spcPct val="0"/>
              </a:spcBef>
            </a:pPr>
            <a:r>
              <a:rPr lang="zh-CN" altLang="en-US" sz="4400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安全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43200" y="2400300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HP001 4 hàng" pitchFamily="34" charset="0"/>
              </a:rPr>
              <a:t>Thư giãn</a:t>
            </a:r>
          </a:p>
        </p:txBody>
      </p:sp>
      <p:pic>
        <p:nvPicPr>
          <p:cNvPr id="3" name="ChiecBungDoi-ThanhNganTheVoiceKids-5237837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183063" y="3237319"/>
            <a:ext cx="777875" cy="58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30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5" name="applause.wav"/>
          </p:stSnd>
        </p:sndAc>
      </p:transition>
    </mc:Choice>
    <mc:Fallback xmlns="">
      <p:transition spd="slow">
        <p:fade/>
        <p:sndAc>
          <p:stSnd>
            <p:snd r:embed="rId10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52600" y="205979"/>
            <a:ext cx="5410200" cy="857250"/>
          </a:xfr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>
                <a:latin typeface=".VnAvant" pitchFamily="34" charset="0"/>
              </a:rPr>
              <a:t>G</a:t>
            </a:r>
            <a:r>
              <a:rPr lang="en-US" smtClean="0">
                <a:latin typeface=".VnAvant" pitchFamily="34" charset="0"/>
              </a:rPr>
              <a:t>hÐp ®óng</a:t>
            </a:r>
            <a:endParaRPr lang="vi-VN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213" y="1736725"/>
            <a:ext cx="6505575" cy="166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914400" y="1200150"/>
            <a:ext cx="7620000" cy="2971799"/>
          </a:xfrm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1559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3" y="507206"/>
            <a:ext cx="9144000" cy="31335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0" y="2914650"/>
            <a:ext cx="5562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292738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9200" y="1371600"/>
            <a:ext cx="67818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5. TËp viÕt (b¶ng con)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571750"/>
            <a:ext cx="7292975" cy="1062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52e7dca9-ec8e-43ef-9bfa-1105a87f1aa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95800" y="2528888"/>
            <a:ext cx="152400" cy="8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772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71439" y="57150"/>
            <a:ext cx="9143999" cy="4800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0" y="1944037"/>
            <a:ext cx="5562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86016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1007" y="2608898"/>
            <a:ext cx="783431" cy="47625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06" y="207170"/>
            <a:ext cx="2552700" cy="1178719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86" y="1993583"/>
            <a:ext cx="1985963" cy="1450181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0886" y="427198"/>
            <a:ext cx="1559719" cy="1402556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9675" y="2955132"/>
            <a:ext cx="7025640" cy="2013109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9526" y="4656297"/>
            <a:ext cx="9182576" cy="53292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581212" y="1288956"/>
            <a:ext cx="47339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b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Tạm biệt và </a:t>
            </a:r>
          </a:p>
          <a:p>
            <a:pPr algn="ctr"/>
            <a:r>
              <a:rPr lang="en-US" altLang="zh-CN" sz="6000" b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hẹn gặp lại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!</a:t>
            </a:r>
            <a:endParaRPr lang="en-US" altLang="zh-CN" sz="6000" b="1">
              <a:solidFill>
                <a:srgbClr val="92A028"/>
              </a:solidFill>
              <a:latin typeface="HP001 4 hàng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6313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1676400" y="114300"/>
            <a:ext cx="5562600" cy="707878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00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KiÓm tra bµi cò</a:t>
            </a:r>
          </a:p>
        </p:txBody>
      </p:sp>
      <p:pic>
        <p:nvPicPr>
          <p:cNvPr id="2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52563" y="373872"/>
            <a:ext cx="487363" cy="365522"/>
          </a:xfrm>
          <a:prstGeom prst="rect">
            <a:avLst/>
          </a:prstGeom>
        </p:spPr>
      </p:pic>
      <p:pic>
        <p:nvPicPr>
          <p:cNvPr id="33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52564" y="894719"/>
            <a:ext cx="487363" cy="365522"/>
          </a:xfrm>
          <a:prstGeom prst="rect">
            <a:avLst/>
          </a:prstGeom>
        </p:spPr>
      </p:pic>
      <p:pic>
        <p:nvPicPr>
          <p:cNvPr id="34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52565" y="1287882"/>
            <a:ext cx="487363" cy="365522"/>
          </a:xfrm>
          <a:prstGeom prst="rect">
            <a:avLst/>
          </a:prstGeom>
        </p:spPr>
      </p:pic>
      <p:pic>
        <p:nvPicPr>
          <p:cNvPr id="35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43691" y="1640577"/>
            <a:ext cx="487363" cy="365522"/>
          </a:xfrm>
          <a:prstGeom prst="rect">
            <a:avLst/>
          </a:prstGeom>
        </p:spPr>
      </p:pic>
      <p:pic>
        <p:nvPicPr>
          <p:cNvPr id="36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74013" y="2006099"/>
            <a:ext cx="487363" cy="365522"/>
          </a:xfrm>
          <a:prstGeom prst="rect">
            <a:avLst/>
          </a:prstGeom>
        </p:spPr>
      </p:pic>
      <p:pic>
        <p:nvPicPr>
          <p:cNvPr id="37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74013" y="2375292"/>
            <a:ext cx="487363" cy="365522"/>
          </a:xfrm>
          <a:prstGeom prst="rect">
            <a:avLst/>
          </a:prstGeom>
        </p:spPr>
      </p:pic>
      <p:graphicFrame>
        <p:nvGraphicFramePr>
          <p:cNvPr id="3" name="Đối tượng 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6114191"/>
              </p:ext>
            </p:extLst>
          </p:nvPr>
        </p:nvGraphicFramePr>
        <p:xfrm>
          <a:off x="1676400" y="1027107"/>
          <a:ext cx="6094413" cy="3427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Presentation" r:id="rId7" imgW="6094497" imgH="3427427" progId="PowerPoint.Show.12">
                  <p:embed/>
                </p:oleObj>
              </mc:Choice>
              <mc:Fallback>
                <p:oleObj name="Presentation" r:id="rId7" imgW="6094497" imgH="3427427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676400" y="1027107"/>
                        <a:ext cx="6094413" cy="3427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665392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2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22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2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422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4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04800" y="1981279"/>
            <a:ext cx="4038600" cy="2762172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409700" y="2546352"/>
            <a:ext cx="1905000" cy="156965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9600">
                <a:solidFill>
                  <a:srgbClr val="008000"/>
                </a:solidFill>
                <a:latin typeface=".VnAvant" pitchFamily="34" charset="0"/>
              </a:rPr>
              <a:t>p</a:t>
            </a:r>
          </a:p>
        </p:txBody>
      </p:sp>
      <p:sp>
        <p:nvSpPr>
          <p:cNvPr id="11" name="Oval 10"/>
          <p:cNvSpPr/>
          <p:nvPr/>
        </p:nvSpPr>
        <p:spPr>
          <a:xfrm>
            <a:off x="4419600" y="2057400"/>
            <a:ext cx="4495800" cy="2762172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436606" y="2686052"/>
            <a:ext cx="2945394" cy="156965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9600">
                <a:solidFill>
                  <a:srgbClr val="008000"/>
                </a:solidFill>
                <a:latin typeface=".VnAvant" pitchFamily="34" charset="0"/>
              </a:rPr>
              <a:t>p</a:t>
            </a:r>
            <a:r>
              <a:rPr lang="en-US" sz="9600" smtClean="0">
                <a:solidFill>
                  <a:srgbClr val="008000"/>
                </a:solidFill>
                <a:latin typeface=".VnAvant" pitchFamily="34" charset="0"/>
              </a:rPr>
              <a:t>h</a:t>
            </a:r>
            <a:endParaRPr lang="en-US" sz="9600">
              <a:solidFill>
                <a:srgbClr val="008000"/>
              </a:solidFill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80055"/>
            <a:ext cx="7696200" cy="156965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latin typeface="HP001 4 hàng" pitchFamily="34" charset="0"/>
                <a:cs typeface="Times New Roman" pitchFamily="18" charset="0"/>
              </a:rPr>
              <a:t>Thứ  </a:t>
            </a:r>
            <a:r>
              <a:rPr lang="en-US" sz="3200" b="1" smtClean="0">
                <a:latin typeface="HP001 4 hàng" pitchFamily="34" charset="0"/>
                <a:cs typeface="Times New Roman" pitchFamily="18" charset="0"/>
              </a:rPr>
              <a:t>   </a:t>
            </a:r>
            <a:r>
              <a:rPr lang="en-US" sz="3200" b="1">
                <a:latin typeface="HP001 4 hàng" pitchFamily="34" charset="0"/>
                <a:cs typeface="Times New Roman" pitchFamily="18" charset="0"/>
              </a:rPr>
              <a:t>ngày  </a:t>
            </a:r>
            <a:r>
              <a:rPr lang="en-US" sz="3200" b="1" smtClean="0">
                <a:latin typeface="HP001 4 hàng" pitchFamily="34" charset="0"/>
                <a:cs typeface="Times New Roman" pitchFamily="18" charset="0"/>
              </a:rPr>
              <a:t>  </a:t>
            </a:r>
            <a:r>
              <a:rPr lang="en-US" sz="3200" b="1">
                <a:latin typeface="HP001 4 hàng" pitchFamily="34" charset="0"/>
                <a:cs typeface="Times New Roman" pitchFamily="18" charset="0"/>
              </a:rPr>
              <a:t>tháng </a:t>
            </a:r>
            <a:r>
              <a:rPr lang="en-US" sz="3200" b="1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>
                <a:latin typeface="HP001 4 hàng" pitchFamily="34" charset="0"/>
                <a:cs typeface="Times New Roman" pitchFamily="18" charset="0"/>
              </a:rPr>
              <a:t>năm 2020</a:t>
            </a:r>
          </a:p>
          <a:p>
            <a:pPr algn="ctr">
              <a:lnSpc>
                <a:spcPct val="150000"/>
              </a:lnSpc>
            </a:pPr>
            <a:r>
              <a:rPr lang="en-US" sz="3200" b="1">
                <a:latin typeface="HP001 4 hàng" pitchFamily="34" charset="0"/>
                <a:cs typeface="Times New Roman" pitchFamily="18" charset="0"/>
              </a:rPr>
              <a:t>Tiếng Việt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-533400" y="1118704"/>
            <a:ext cx="7696200" cy="90158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Bài </a:t>
            </a:r>
            <a:r>
              <a:rPr lang="en-US" sz="4000" b="1" smtClean="0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23: </a:t>
            </a:r>
            <a:endParaRPr lang="en-US" sz="4000" b="1">
              <a:solidFill>
                <a:srgbClr val="7030A0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09800" y="872725"/>
            <a:ext cx="7696200" cy="118467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p</a:t>
            </a:r>
            <a:r>
              <a:rPr lang="en-US" sz="5400" b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5400" b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– p</a:t>
            </a:r>
            <a:r>
              <a:rPr lang="en-US" sz="5400" b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h</a:t>
            </a:r>
            <a:endParaRPr lang="en-US" sz="5400" b="1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01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4" grpId="0"/>
      <p:bldP spid="4" grpId="1"/>
      <p:bldP spid="11" grpId="0" animBg="1"/>
      <p:bldP spid="11" grpId="1" animBg="1"/>
      <p:bldP spid="12" grpId="0"/>
      <p:bldP spid="12" grpId="1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43000" y="3628979"/>
            <a:ext cx="1905000" cy="1477319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9000" smtClean="0">
                <a:solidFill>
                  <a:srgbClr val="008000"/>
                </a:solidFill>
                <a:latin typeface=".VnAvant" pitchFamily="34" charset="0"/>
              </a:rPr>
              <a:t>p</a:t>
            </a:r>
            <a:r>
              <a:rPr lang="en-US" sz="9000" smtClean="0">
                <a:latin typeface=".VnAvant" pitchFamily="34" charset="0"/>
              </a:rPr>
              <a:t>i</a:t>
            </a:r>
            <a:endParaRPr lang="en-US" sz="9000"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81700" y="3880780"/>
            <a:ext cx="1905000" cy="110798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6600" smtClean="0">
                <a:latin typeface=".VnAvant" pitchFamily="34" charset="0"/>
              </a:rPr>
              <a:t>phè</a:t>
            </a:r>
            <a:endParaRPr lang="en-US" sz="6600">
              <a:latin typeface=".VnAvant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04770" y="3746508"/>
            <a:ext cx="2514600" cy="1242260"/>
            <a:chOff x="3810000" y="1447800"/>
            <a:chExt cx="2209800" cy="1524000"/>
          </a:xfrm>
        </p:grpSpPr>
        <p:sp>
          <p:nvSpPr>
            <p:cNvPr id="17" name="Rectangle 16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.VnAvant" pitchFamily="34" charset="0"/>
                </a:rPr>
                <a:t>pi</a:t>
              </a:r>
              <a:endParaRPr lang="en-US" sz="4800">
                <a:solidFill>
                  <a:schemeClr val="tx1"/>
                </a:solidFill>
                <a:latin typeface=".VnAvant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smtClean="0">
                  <a:solidFill>
                    <a:srgbClr val="008000"/>
                  </a:solidFill>
                  <a:latin typeface=".VnAvant" pitchFamily="34" charset="0"/>
                </a:rPr>
                <a:t>p</a:t>
              </a:r>
              <a:endParaRPr lang="en-US" sz="3600" b="1">
                <a:solidFill>
                  <a:srgbClr val="008000"/>
                </a:solidFill>
                <a:latin typeface=".VnAvant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tx1"/>
                  </a:solidFill>
                  <a:latin typeface=".VnAvant" pitchFamily="34" charset="0"/>
                </a:rPr>
                <a:t>i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867400" y="3805998"/>
            <a:ext cx="2514600" cy="1242260"/>
            <a:chOff x="3810000" y="1447800"/>
            <a:chExt cx="2209800" cy="1524000"/>
          </a:xfrm>
        </p:grpSpPr>
        <p:sp>
          <p:nvSpPr>
            <p:cNvPr id="22" name="Rectangle 21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8000"/>
                  </a:solidFill>
                  <a:latin typeface=".VnAvant" pitchFamily="34" charset="0"/>
                </a:rPr>
                <a:t>p</a:t>
              </a:r>
              <a:r>
                <a:rPr lang="en-US" sz="3600" b="1" smtClean="0">
                  <a:solidFill>
                    <a:srgbClr val="008000"/>
                  </a:solidFill>
                  <a:latin typeface=".VnAvant" pitchFamily="34" charset="0"/>
                </a:rPr>
                <a:t>h«</a:t>
              </a:r>
              <a:endParaRPr lang="en-US" sz="3600" b="1">
                <a:solidFill>
                  <a:srgbClr val="008000"/>
                </a:solidFill>
                <a:latin typeface=".VnAvant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.VnAvant" pitchFamily="34" charset="0"/>
                </a:rPr>
                <a:t>phè</a:t>
              </a:r>
              <a:endParaRPr lang="en-US" sz="4800">
                <a:solidFill>
                  <a:schemeClr val="tx1"/>
                </a:solidFill>
                <a:latin typeface=".VnAvant" pitchFamily="34" charset="0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855570" y="3746508"/>
            <a:ext cx="7851867" cy="14690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6600" smtClean="0">
                <a:solidFill>
                  <a:schemeClr val="tx1"/>
                </a:solidFill>
                <a:latin typeface=".VnAvant" pitchFamily="34" charset="0"/>
              </a:rPr>
              <a:t>Pi a n«</a:t>
            </a:r>
            <a:r>
              <a:rPr lang="en-US" sz="9600" smtClean="0">
                <a:solidFill>
                  <a:schemeClr val="tx1"/>
                </a:solidFill>
                <a:latin typeface=".VnAvant" pitchFamily="34" charset="0"/>
              </a:rPr>
              <a:t>     </a:t>
            </a:r>
            <a:r>
              <a:rPr lang="en-US" sz="6600" smtClean="0">
                <a:solidFill>
                  <a:schemeClr val="tx1"/>
                </a:solidFill>
                <a:latin typeface=".VnAvant" pitchFamily="34" charset="0"/>
              </a:rPr>
              <a:t>phè cæ</a:t>
            </a:r>
            <a:r>
              <a:rPr lang="en-US" sz="6600">
                <a:solidFill>
                  <a:schemeClr val="tx1"/>
                </a:solidFill>
                <a:latin typeface=".VnAvant" pitchFamily="34" charset="0"/>
              </a:rPr>
              <a:t>	</a:t>
            </a:r>
            <a:r>
              <a:rPr lang="en-US" sz="9600">
                <a:solidFill>
                  <a:schemeClr val="tx1"/>
                </a:solidFill>
                <a:latin typeface=".VnAvant" pitchFamily="34" charset="0"/>
              </a:rPr>
              <a:t>	</a:t>
            </a:r>
            <a:endParaRPr lang="en-US" sz="9600" smtClean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743200" y="171450"/>
            <a:ext cx="40386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1. Lµm quen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570" y="940883"/>
            <a:ext cx="2810060" cy="2505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881" y="1138165"/>
            <a:ext cx="2687637" cy="211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Đường kết nối Thẳng 5"/>
          <p:cNvCxnSpPr/>
          <p:nvPr/>
        </p:nvCxnSpPr>
        <p:spPr>
          <a:xfrm flipH="1">
            <a:off x="7661275" y="4679514"/>
            <a:ext cx="133350" cy="5949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270811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4" grpId="0" animBg="1"/>
      <p:bldP spid="2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2743200" y="171450"/>
            <a:ext cx="40386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>
                <a:solidFill>
                  <a:srgbClr val="FF0000"/>
                </a:solidFill>
                <a:latin typeface=".VnAvant" pitchFamily="34" charset="0"/>
              </a:rPr>
              <a:t>1. Lµm quen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76204" y="3821950"/>
            <a:ext cx="8839200" cy="1035800"/>
          </a:xfrm>
          <a:prstGeom prst="roundRect">
            <a:avLst/>
          </a:prstGeom>
          <a:solidFill>
            <a:schemeClr val="bg1"/>
          </a:solidFill>
          <a:ln>
            <a:solidFill>
              <a:srgbClr val="DF31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chemeClr val="tx1"/>
                </a:solidFill>
                <a:latin typeface=".VnAvant" pitchFamily="34" charset="0"/>
              </a:rPr>
              <a:t>p</a:t>
            </a:r>
            <a:r>
              <a:rPr lang="en-US" sz="6600" smtClean="0">
                <a:solidFill>
                  <a:schemeClr val="tx1"/>
                </a:solidFill>
                <a:latin typeface=".VnAvant" pitchFamily="34" charset="0"/>
              </a:rPr>
              <a:t>ê </a:t>
            </a:r>
            <a:r>
              <a:rPr lang="en-US" sz="6600">
                <a:solidFill>
                  <a:schemeClr val="tx1"/>
                </a:solidFill>
                <a:latin typeface=".VnAvant" pitchFamily="34" charset="0"/>
              </a:rPr>
              <a:t>- i</a:t>
            </a:r>
            <a:r>
              <a:rPr lang="en-US" sz="660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6600">
                <a:solidFill>
                  <a:schemeClr val="tx1"/>
                </a:solidFill>
                <a:latin typeface=".VnAvant" pitchFamily="34" charset="0"/>
              </a:rPr>
              <a:t>- </a:t>
            </a:r>
            <a:r>
              <a:rPr lang="en-US" sz="6600" smtClean="0">
                <a:solidFill>
                  <a:schemeClr val="tx1"/>
                </a:solidFill>
                <a:latin typeface=".VnAvant" pitchFamily="34" charset="0"/>
              </a:rPr>
              <a:t>pi</a:t>
            </a:r>
            <a:endParaRPr lang="en-US" sz="6600">
              <a:solidFill>
                <a:schemeClr val="tx1"/>
              </a:solidFill>
              <a:latin typeface=".VnAvant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463" y="1010733"/>
            <a:ext cx="2809875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861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43000" y="3628979"/>
            <a:ext cx="1905000" cy="1477319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9000">
                <a:solidFill>
                  <a:srgbClr val="008000"/>
                </a:solidFill>
                <a:latin typeface=".VnAvant" pitchFamily="34" charset="0"/>
              </a:rPr>
              <a:t>b</a:t>
            </a:r>
            <a:r>
              <a:rPr lang="en-US" sz="9000">
                <a:latin typeface=".VnAvant" pitchFamily="34" charset="0"/>
              </a:rPr>
              <a:t>ª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62600" y="3600451"/>
            <a:ext cx="1905000" cy="1477319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9000">
                <a:solidFill>
                  <a:srgbClr val="008000"/>
                </a:solidFill>
                <a:latin typeface=".VnAvant" pitchFamily="34" charset="0"/>
              </a:rPr>
              <a:t>b</a:t>
            </a:r>
            <a:r>
              <a:rPr lang="en-US" sz="9000">
                <a:latin typeface=".VnAvant" pitchFamily="34" charset="0"/>
              </a:rPr>
              <a:t>Ô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990600" y="3714752"/>
            <a:ext cx="2514600" cy="1242260"/>
            <a:chOff x="3810000" y="1447800"/>
            <a:chExt cx="2209800" cy="1524000"/>
          </a:xfrm>
        </p:grpSpPr>
        <p:sp>
          <p:nvSpPr>
            <p:cNvPr id="17" name="Rectangle 16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.VnAvant" pitchFamily="34" charset="0"/>
                </a:rPr>
                <a:t>bª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8000"/>
                  </a:solidFill>
                  <a:latin typeface=".VnAvant" pitchFamily="34" charset="0"/>
                </a:rPr>
                <a:t>b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tx1"/>
                  </a:solidFill>
                  <a:latin typeface=".VnAvant" pitchFamily="34" charset="0"/>
                </a:rPr>
                <a:t>ª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6035" r="20172" b="73785"/>
          <a:stretch/>
        </p:blipFill>
        <p:spPr>
          <a:xfrm>
            <a:off x="6524135" y="3657602"/>
            <a:ext cx="867266" cy="183823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5334000" y="3672640"/>
            <a:ext cx="2514600" cy="1242260"/>
            <a:chOff x="3810000" y="1447800"/>
            <a:chExt cx="2209800" cy="1524000"/>
          </a:xfrm>
        </p:grpSpPr>
        <p:sp>
          <p:nvSpPr>
            <p:cNvPr id="22" name="Rectangle 21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8000"/>
                  </a:solidFill>
                  <a:latin typeface=".VnAvant" pitchFamily="34" charset="0"/>
                </a:rPr>
                <a:t>b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tx1"/>
                  </a:solidFill>
                  <a:latin typeface=".VnAvant" pitchFamily="34" charset="0"/>
                </a:rPr>
                <a:t>Ô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.VnAvant" pitchFamily="34" charset="0"/>
                </a:rPr>
                <a:t>bÔ</a:t>
              </a:r>
            </a:p>
          </p:txBody>
        </p:sp>
      </p:grpSp>
      <p:sp>
        <p:nvSpPr>
          <p:cNvPr id="24" name="Rectangle 23"/>
          <p:cNvSpPr/>
          <p:nvPr/>
        </p:nvSpPr>
        <p:spPr>
          <a:xfrm>
            <a:off x="990600" y="3617311"/>
            <a:ext cx="6928184" cy="14690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9600" smtClean="0">
                <a:solidFill>
                  <a:schemeClr val="tx1"/>
                </a:solidFill>
                <a:latin typeface=".VnAvant" pitchFamily="34" charset="0"/>
              </a:rPr>
              <a:t>     </a:t>
            </a:r>
            <a:r>
              <a:rPr lang="en-US" sz="9600">
                <a:solidFill>
                  <a:schemeClr val="tx1"/>
                </a:solidFill>
                <a:latin typeface=".VnAvant" pitchFamily="34" charset="0"/>
              </a:rPr>
              <a:t>			</a:t>
            </a:r>
          </a:p>
        </p:txBody>
      </p:sp>
      <p:sp>
        <p:nvSpPr>
          <p:cNvPr id="28" name="Rectangle 27"/>
          <p:cNvSpPr/>
          <p:nvPr/>
        </p:nvSpPr>
        <p:spPr>
          <a:xfrm>
            <a:off x="-76200" y="3106905"/>
            <a:ext cx="9372600" cy="14690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sz="6600">
              <a:solidFill>
                <a:schemeClr val="tx1"/>
              </a:solidFill>
              <a:latin typeface=".VnAvant" pitchFamily="34" charset="0"/>
            </a:endParaRPr>
          </a:p>
          <a:p>
            <a:r>
              <a:rPr lang="en-US" sz="6600" smtClean="0">
                <a:solidFill>
                  <a:schemeClr val="tx1"/>
                </a:solidFill>
                <a:latin typeface=".VnAvant" pitchFamily="34" charset="0"/>
              </a:rPr>
              <a:t>phê- «- ph«-s¾c- phè</a:t>
            </a:r>
            <a:r>
              <a:rPr lang="en-US" sz="6600">
                <a:solidFill>
                  <a:schemeClr val="tx1"/>
                </a:solidFill>
                <a:latin typeface=".VnAvant" pitchFamily="34" charset="0"/>
              </a:rPr>
              <a:t>				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743200" y="171450"/>
            <a:ext cx="40386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1. Lµm quen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25" y="997118"/>
            <a:ext cx="2689225" cy="210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8813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114300"/>
            <a:ext cx="9144000" cy="1200321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2. TiÕng nµo cã </a:t>
            </a:r>
            <a:r>
              <a:rPr lang="en-US" sz="360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©m </a:t>
            </a:r>
            <a:r>
              <a:rPr lang="en-US" sz="3600">
                <a:solidFill>
                  <a:srgbClr val="FF0000"/>
                </a:solidFill>
                <a:latin typeface=".VnAvant" pitchFamily="34" charset="0"/>
              </a:rPr>
              <a:t>p</a:t>
            </a:r>
            <a:r>
              <a:rPr lang="en-US" sz="3600" smtClean="0">
                <a:solidFill>
                  <a:srgbClr val="FF0000"/>
                </a:solidFill>
                <a:latin typeface=".VnAvant" pitchFamily="34" charset="0"/>
              </a:rPr>
              <a:t>, tiÕng nµo cã</a:t>
            </a:r>
          </a:p>
          <a:p>
            <a:pPr algn="ctr"/>
            <a:r>
              <a:rPr lang="en-US" sz="3600" smtClean="0">
                <a:solidFill>
                  <a:srgbClr val="FF0000"/>
                </a:solidFill>
                <a:latin typeface=".VnAvant" pitchFamily="34" charset="0"/>
              </a:rPr>
              <a:t> ©m ph</a:t>
            </a:r>
            <a:r>
              <a:rPr lang="en-US" sz="360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?</a:t>
            </a:r>
            <a:endParaRPr lang="en-US" sz="360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4098" name="Picture 2" descr="C:\Users\ADMINI~1\AppData\Local\Temp\Rar$DIa0.355\e73868c8-2b75-47e2-81e6-5e0eb75d3b2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355896"/>
            <a:ext cx="2413523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I~1\AppData\Local\Temp\Rar$DIa0.307\f23c0d41-99dd-4d07-bbc1-43ac9a09015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121248"/>
            <a:ext cx="1676400" cy="188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DMINI~1\AppData\Local\Temp\Rar$DIa0.518\dc3055fc-63a3-4341-9738-04aaf7a7e07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39438"/>
            <a:ext cx="2514600" cy="205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ADMINI~1\AppData\Local\Temp\Rar$DIa0.499\9dc41e15-38cb-4523-bbc9-3070e32c661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051346"/>
            <a:ext cx="1905000" cy="195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Cách giúp bạn có được một ly cafe hòa tan ngon nhấ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161" y="3220395"/>
            <a:ext cx="1866639" cy="1309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24"/>
          <p:cNvSpPr txBox="1"/>
          <p:nvPr/>
        </p:nvSpPr>
        <p:spPr>
          <a:xfrm>
            <a:off x="6312161" y="4681843"/>
            <a:ext cx="1688839" cy="4616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240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200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cµ phª</a:t>
            </a:r>
            <a:endParaRPr lang="en-US" sz="200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47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09800" y="292384"/>
            <a:ext cx="3810000" cy="707878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DF31BE"/>
                </a:solidFill>
                <a:latin typeface=".VnAvant" pitchFamily="34" charset="0"/>
              </a:rPr>
              <a:t>Nhµ d×</a:t>
            </a:r>
            <a:endParaRPr lang="en-US" sz="4000" b="1">
              <a:solidFill>
                <a:srgbClr val="DF31BE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400" y="1"/>
            <a:ext cx="2413000" cy="584767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320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4. TËp ®äc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571286"/>
            <a:ext cx="4038600" cy="2553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Hình chữ nhật 1"/>
          <p:cNvSpPr/>
          <p:nvPr/>
        </p:nvSpPr>
        <p:spPr>
          <a:xfrm>
            <a:off x="76200" y="685248"/>
            <a:ext cx="2133600" cy="6300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latin typeface=".VnAvant" pitchFamily="34" charset="0"/>
              </a:rPr>
              <a:t>TiÕt 2</a:t>
            </a:r>
            <a:endParaRPr lang="vi-VN" sz="3200"/>
          </a:p>
        </p:txBody>
      </p:sp>
      <p:sp>
        <p:nvSpPr>
          <p:cNvPr id="4" name="Chỗ dành sẵn cho Nội dung 3"/>
          <p:cNvSpPr>
            <a:spLocks noGrp="1"/>
          </p:cNvSpPr>
          <p:nvPr>
            <p:ph idx="1"/>
          </p:nvPr>
        </p:nvSpPr>
        <p:spPr>
          <a:xfrm>
            <a:off x="609600" y="874050"/>
            <a:ext cx="8229600" cy="3394472"/>
          </a:xfrm>
        </p:spPr>
        <p:txBody>
          <a:bodyPr>
            <a:normAutofit/>
          </a:bodyPr>
          <a:lstStyle/>
          <a:p>
            <a:r>
              <a:rPr lang="en-US" smtClean="0">
                <a:latin typeface=".VnAvant" pitchFamily="34" charset="0"/>
              </a:rPr>
              <a:t>           </a:t>
            </a:r>
            <a:r>
              <a:rPr lang="en-US" sz="2800" smtClean="0">
                <a:latin typeface=".VnAvant" pitchFamily="34" charset="0"/>
              </a:rPr>
              <a:t>Nhµ d× Nga cã pi a n«. C¶ nhµ Bi ®i phè, ghÐ nhµ d×, nghe pi a n«.</a:t>
            </a:r>
          </a:p>
          <a:p>
            <a:pPr marL="0" indent="0">
              <a:buNone/>
            </a:pPr>
            <a:r>
              <a:rPr lang="en-US" sz="2800" smtClean="0">
                <a:latin typeface=".VnAvant" pitchFamily="34" charset="0"/>
              </a:rPr>
              <a:t>   D× Nga pha cµ phª. Bè mÑ cã cµ phª, Bi cã phë. BÐ Li cã na</a:t>
            </a:r>
            <a:r>
              <a:rPr lang="en-US" smtClean="0">
                <a:latin typeface=".VnAvant" pitchFamily="34" charset="0"/>
              </a:rPr>
              <a:t>.</a:t>
            </a:r>
            <a:endParaRPr lang="vi-VN"/>
          </a:p>
        </p:txBody>
      </p:sp>
      <p:sp>
        <p:nvSpPr>
          <p:cNvPr id="6" name="Hình chữ nhật 5"/>
          <p:cNvSpPr/>
          <p:nvPr/>
        </p:nvSpPr>
        <p:spPr>
          <a:xfrm>
            <a:off x="76200" y="685247"/>
            <a:ext cx="2133600" cy="6300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latin typeface=".VnAvant" pitchFamily="34" charset="0"/>
              </a:rPr>
              <a:t>®äc mÉu</a:t>
            </a:r>
            <a:endParaRPr lang="vi-VN" sz="3200"/>
          </a:p>
        </p:txBody>
      </p:sp>
    </p:spTree>
    <p:extLst>
      <p:ext uri="{BB962C8B-B14F-4D97-AF65-F5344CB8AC3E}">
        <p14:creationId xmlns:p14="http://schemas.microsoft.com/office/powerpoint/2010/main" val="3095810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4" grpId="0" build="p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09800" y="292384"/>
            <a:ext cx="3810000" cy="707878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DF31BE"/>
                </a:solidFill>
                <a:latin typeface=".VnAvant" pitchFamily="34" charset="0"/>
              </a:rPr>
              <a:t>Nhµ d×</a:t>
            </a:r>
            <a:endParaRPr lang="en-US" sz="4000" b="1">
              <a:solidFill>
                <a:srgbClr val="DF31BE"/>
              </a:solidFill>
              <a:latin typeface=".VnAvant" pitchFamily="34" charset="0"/>
            </a:endParaRPr>
          </a:p>
        </p:txBody>
      </p:sp>
      <p:sp>
        <p:nvSpPr>
          <p:cNvPr id="2" name="Hình chữ nhật 1"/>
          <p:cNvSpPr/>
          <p:nvPr/>
        </p:nvSpPr>
        <p:spPr>
          <a:xfrm>
            <a:off x="63500" y="229158"/>
            <a:ext cx="2146300" cy="1047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latin typeface=".VnAvant" pitchFamily="34" charset="0"/>
              </a:rPr>
              <a:t>LuyÖn ®äc tõ</a:t>
            </a:r>
            <a:endParaRPr lang="vi-VN" sz="3200"/>
          </a:p>
        </p:txBody>
      </p:sp>
      <p:sp>
        <p:nvSpPr>
          <p:cNvPr id="4" name="Chỗ dành sẵn cho Nội dung 3"/>
          <p:cNvSpPr>
            <a:spLocks noGrp="1"/>
          </p:cNvSpPr>
          <p:nvPr>
            <p:ph idx="1"/>
          </p:nvPr>
        </p:nvSpPr>
        <p:spPr>
          <a:xfrm>
            <a:off x="609600" y="874050"/>
            <a:ext cx="8229600" cy="3394472"/>
          </a:xfrm>
        </p:spPr>
        <p:txBody>
          <a:bodyPr>
            <a:normAutofit/>
          </a:bodyPr>
          <a:lstStyle/>
          <a:p>
            <a:r>
              <a:rPr lang="en-US" smtClean="0">
                <a:latin typeface=".VnAvant" pitchFamily="34" charset="0"/>
              </a:rPr>
              <a:t>           </a:t>
            </a:r>
            <a:r>
              <a:rPr lang="en-US" sz="4000" smtClean="0">
                <a:latin typeface=".VnAvant" pitchFamily="34" charset="0"/>
              </a:rPr>
              <a:t>Nhµ d× Nga cã </a:t>
            </a:r>
          </a:p>
          <a:p>
            <a:pPr marL="0" indent="0">
              <a:buNone/>
            </a:pPr>
            <a:r>
              <a:rPr lang="en-US" sz="4000" smtClean="0">
                <a:latin typeface=".VnAvant" pitchFamily="34" charset="0"/>
              </a:rPr>
              <a:t>   C¶ nhµ Bi ®i         ,  ,ghÐ nhµ d×, nghe pi a n«.</a:t>
            </a:r>
          </a:p>
          <a:p>
            <a:pPr marL="0" indent="0">
              <a:buNone/>
            </a:pPr>
            <a:r>
              <a:rPr lang="en-US" sz="4000" smtClean="0">
                <a:latin typeface=".VnAvant" pitchFamily="34" charset="0"/>
              </a:rPr>
              <a:t>   D× Nga pha          .    Bè mÑ cã cµ phª, Bi cã phë. BÐ Li cã na</a:t>
            </a:r>
            <a:r>
              <a:rPr lang="en-US" smtClean="0">
                <a:latin typeface=".VnAvant" pitchFamily="34" charset="0"/>
              </a:rPr>
              <a:t>. </a:t>
            </a:r>
            <a:endParaRPr lang="vi-VN"/>
          </a:p>
        </p:txBody>
      </p:sp>
      <p:sp>
        <p:nvSpPr>
          <p:cNvPr id="3" name="Hình chữ nhật 2"/>
          <p:cNvSpPr/>
          <p:nvPr/>
        </p:nvSpPr>
        <p:spPr>
          <a:xfrm>
            <a:off x="4127500" y="1639868"/>
            <a:ext cx="1524000" cy="70328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latin typeface=".VnAvant" pitchFamily="34" charset="0"/>
              </a:rPr>
              <a:t>phè</a:t>
            </a:r>
            <a:endParaRPr lang="vi-VN" sz="3600"/>
          </a:p>
        </p:txBody>
      </p:sp>
      <p:sp>
        <p:nvSpPr>
          <p:cNvPr id="9" name="Hình chữ nhật 8"/>
          <p:cNvSpPr/>
          <p:nvPr/>
        </p:nvSpPr>
        <p:spPr>
          <a:xfrm>
            <a:off x="6172200" y="838200"/>
            <a:ext cx="2590800" cy="82071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prstClr val="black"/>
                </a:solidFill>
                <a:latin typeface=".VnAvant" pitchFamily="34" charset="0"/>
              </a:rPr>
              <a:t>pi a n«.</a:t>
            </a:r>
            <a:endParaRPr lang="vi-VN" sz="3600"/>
          </a:p>
        </p:txBody>
      </p:sp>
      <p:sp>
        <p:nvSpPr>
          <p:cNvPr id="10" name="Hình chữ nhật 9"/>
          <p:cNvSpPr/>
          <p:nvPr/>
        </p:nvSpPr>
        <p:spPr>
          <a:xfrm>
            <a:off x="3962400" y="2876550"/>
            <a:ext cx="1981200" cy="762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.VnAvant" pitchFamily="34" charset="0"/>
              </a:rPr>
              <a:t>c</a:t>
            </a:r>
            <a:r>
              <a:rPr lang="en-US" sz="3600" smtClean="0">
                <a:latin typeface=".VnAvant" pitchFamily="34" charset="0"/>
              </a:rPr>
              <a:t>µ phª</a:t>
            </a:r>
            <a:endParaRPr lang="vi-VN" sz="3600"/>
          </a:p>
        </p:txBody>
      </p:sp>
    </p:spTree>
    <p:extLst>
      <p:ext uri="{BB962C8B-B14F-4D97-AF65-F5344CB8AC3E}">
        <p14:creationId xmlns:p14="http://schemas.microsoft.com/office/powerpoint/2010/main" val="15853755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4" grpId="0" build="p"/>
      <p:bldP spid="3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872</TotalTime>
  <Words>310</Words>
  <Application>Microsoft Office PowerPoint</Application>
  <PresentationFormat>Trình chiếu Trên-màn-hình (16:9)</PresentationFormat>
  <Paragraphs>70</Paragraphs>
  <Slides>16</Slides>
  <Notes>3</Notes>
  <HiddenSlides>0</HiddenSlides>
  <MMClips>8</MMClips>
  <ScaleCrop>false</ScaleCrop>
  <HeadingPairs>
    <vt:vector size="6" baseType="variant">
      <vt:variant>
        <vt:lpstr>Chủ đề</vt:lpstr>
      </vt:variant>
      <vt:variant>
        <vt:i4>1</vt:i4>
      </vt:variant>
      <vt:variant>
        <vt:lpstr>Hệ phục vụ nhúng OLE</vt:lpstr>
      </vt:variant>
      <vt:variant>
        <vt:i4>1</vt:i4>
      </vt:variant>
      <vt:variant>
        <vt:lpstr>Tiêu đề Bản chiếu</vt:lpstr>
      </vt:variant>
      <vt:variant>
        <vt:i4>16</vt:i4>
      </vt:variant>
    </vt:vector>
  </HeadingPairs>
  <TitlesOfParts>
    <vt:vector size="18" baseType="lpstr">
      <vt:lpstr>Office Theme</vt:lpstr>
      <vt:lpstr>Presentation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GhÐp ®óng</vt:lpstr>
      <vt:lpstr>Bản trình bày của PowerPoint</vt:lpstr>
      <vt:lpstr>Bản trình bày của PowerPoint</vt:lpstr>
      <vt:lpstr>Bản trình bày của PowerPoint</vt:lpstr>
      <vt:lpstr>Bản trình bày của PowerPoint</vt:lpstr>
    </vt:vector>
  </TitlesOfParts>
  <Company>CtrlSoft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</cp:lastModifiedBy>
  <cp:revision>82</cp:revision>
  <dcterms:created xsi:type="dcterms:W3CDTF">2020-05-18T12:48:51Z</dcterms:created>
  <dcterms:modified xsi:type="dcterms:W3CDTF">2020-08-21T15:01:52Z</dcterms:modified>
</cp:coreProperties>
</file>