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p:scale>
          <a:sx n="100" d="100"/>
          <a:sy n="100" d="100"/>
        </p:scale>
        <p:origin x="276" y="336"/>
      </p:cViewPr>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C47A346-7C6E-4F04-9ACF-9523FD18983E}"/>
              </a:ext>
            </a:extLst>
          </p:cNvPr>
          <p:cNvSpPr>
            <a:spLocks noGrp="1"/>
          </p:cNvSpPr>
          <p:nvPr>
            <p:ph type="pic" sz="quarter" idx="10"/>
          </p:nvPr>
        </p:nvSpPr>
        <p:spPr>
          <a:xfrm>
            <a:off x="6800850" y="1400175"/>
            <a:ext cx="4267200" cy="5457825"/>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76391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1" name="Picture Placeholder 2">
            <a:extLst>
              <a:ext uri="{FF2B5EF4-FFF2-40B4-BE49-F238E27FC236}">
                <a16:creationId xmlns:a16="http://schemas.microsoft.com/office/drawing/2014/main" id="{26181257-E175-4009-B087-2095672D8A26}"/>
              </a:ext>
            </a:extLst>
          </p:cNvPr>
          <p:cNvSpPr>
            <a:spLocks noGrp="1"/>
          </p:cNvSpPr>
          <p:nvPr>
            <p:ph type="pic" sz="quarter" idx="10"/>
          </p:nvPr>
        </p:nvSpPr>
        <p:spPr>
          <a:xfrm>
            <a:off x="4000676" y="1118533"/>
            <a:ext cx="6533973" cy="2310467"/>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2606554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9" name="Picture Placeholder 2">
            <a:extLst>
              <a:ext uri="{FF2B5EF4-FFF2-40B4-BE49-F238E27FC236}">
                <a16:creationId xmlns:a16="http://schemas.microsoft.com/office/drawing/2014/main" id="{F24DFEDC-DB1B-4379-8B95-3AFF0B6908B0}"/>
              </a:ext>
            </a:extLst>
          </p:cNvPr>
          <p:cNvSpPr>
            <a:spLocks noGrp="1"/>
          </p:cNvSpPr>
          <p:nvPr>
            <p:ph type="pic" sz="quarter" idx="10"/>
          </p:nvPr>
        </p:nvSpPr>
        <p:spPr>
          <a:xfrm>
            <a:off x="1200150" y="1485901"/>
            <a:ext cx="4895850" cy="5372100"/>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3406904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2" name="Picture Placeholder 2">
            <a:extLst>
              <a:ext uri="{FF2B5EF4-FFF2-40B4-BE49-F238E27FC236}">
                <a16:creationId xmlns:a16="http://schemas.microsoft.com/office/drawing/2014/main" id="{9AD0A33A-47E8-47EA-AC40-FE484948997A}"/>
              </a:ext>
            </a:extLst>
          </p:cNvPr>
          <p:cNvSpPr>
            <a:spLocks noGrp="1"/>
          </p:cNvSpPr>
          <p:nvPr>
            <p:ph type="pic" sz="quarter" idx="10"/>
          </p:nvPr>
        </p:nvSpPr>
        <p:spPr>
          <a:xfrm>
            <a:off x="7296150" y="2105560"/>
            <a:ext cx="4895850" cy="4114265"/>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40816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37" name="Picture Placeholder 2">
            <a:extLst>
              <a:ext uri="{FF2B5EF4-FFF2-40B4-BE49-F238E27FC236}">
                <a16:creationId xmlns:a16="http://schemas.microsoft.com/office/drawing/2014/main" id="{DBC03E69-EDA1-4BF2-8EB9-23511E203A1A}"/>
              </a:ext>
            </a:extLst>
          </p:cNvPr>
          <p:cNvSpPr>
            <a:spLocks noGrp="1"/>
          </p:cNvSpPr>
          <p:nvPr>
            <p:ph type="pic" sz="quarter" idx="10"/>
          </p:nvPr>
        </p:nvSpPr>
        <p:spPr>
          <a:xfrm>
            <a:off x="0" y="2943225"/>
            <a:ext cx="7058025" cy="3067050"/>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753017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8" name="Picture Placeholder 2">
            <a:extLst>
              <a:ext uri="{FF2B5EF4-FFF2-40B4-BE49-F238E27FC236}">
                <a16:creationId xmlns:a16="http://schemas.microsoft.com/office/drawing/2014/main" id="{4A8BF213-B2AA-4320-985E-9A9B029422EE}"/>
              </a:ext>
            </a:extLst>
          </p:cNvPr>
          <p:cNvSpPr>
            <a:spLocks noGrp="1"/>
          </p:cNvSpPr>
          <p:nvPr>
            <p:ph type="pic" sz="quarter" idx="10"/>
          </p:nvPr>
        </p:nvSpPr>
        <p:spPr>
          <a:xfrm>
            <a:off x="1104900" y="812397"/>
            <a:ext cx="4076699" cy="5233206"/>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2828565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19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8" name="Picture Placeholder 2">
            <a:extLst>
              <a:ext uri="{FF2B5EF4-FFF2-40B4-BE49-F238E27FC236}">
                <a16:creationId xmlns:a16="http://schemas.microsoft.com/office/drawing/2014/main" id="{B8365E47-33DD-4274-8441-5228D0E85240}"/>
              </a:ext>
            </a:extLst>
          </p:cNvPr>
          <p:cNvSpPr>
            <a:spLocks noGrp="1"/>
          </p:cNvSpPr>
          <p:nvPr>
            <p:ph type="pic" sz="quarter" idx="10"/>
          </p:nvPr>
        </p:nvSpPr>
        <p:spPr>
          <a:xfrm>
            <a:off x="0" y="1"/>
            <a:ext cx="8401050" cy="3429000"/>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15754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6" name="Picture Placeholder 2">
            <a:extLst>
              <a:ext uri="{FF2B5EF4-FFF2-40B4-BE49-F238E27FC236}">
                <a16:creationId xmlns:a16="http://schemas.microsoft.com/office/drawing/2014/main" id="{7C2BC9E8-3E36-47BF-83B9-DD36360C27F8}"/>
              </a:ext>
            </a:extLst>
          </p:cNvPr>
          <p:cNvSpPr>
            <a:spLocks noGrp="1"/>
          </p:cNvSpPr>
          <p:nvPr>
            <p:ph type="pic" sz="quarter" idx="10"/>
          </p:nvPr>
        </p:nvSpPr>
        <p:spPr>
          <a:xfrm>
            <a:off x="5572124" y="1533525"/>
            <a:ext cx="6619875" cy="3228975"/>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1843068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5" name="Picture Placeholder 2">
            <a:extLst>
              <a:ext uri="{FF2B5EF4-FFF2-40B4-BE49-F238E27FC236}">
                <a16:creationId xmlns:a16="http://schemas.microsoft.com/office/drawing/2014/main" id="{D194F9A5-5A63-47FB-B3AE-A99FC413A15F}"/>
              </a:ext>
            </a:extLst>
          </p:cNvPr>
          <p:cNvSpPr>
            <a:spLocks noGrp="1"/>
          </p:cNvSpPr>
          <p:nvPr>
            <p:ph type="pic" sz="quarter" idx="10"/>
          </p:nvPr>
        </p:nvSpPr>
        <p:spPr>
          <a:xfrm>
            <a:off x="1043005" y="0"/>
            <a:ext cx="4267200" cy="6858000"/>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491969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0" name="Picture Placeholder 2">
            <a:extLst>
              <a:ext uri="{FF2B5EF4-FFF2-40B4-BE49-F238E27FC236}">
                <a16:creationId xmlns:a16="http://schemas.microsoft.com/office/drawing/2014/main" id="{358A8436-24DF-408A-8FBF-C4C15BF7C1FF}"/>
              </a:ext>
            </a:extLst>
          </p:cNvPr>
          <p:cNvSpPr>
            <a:spLocks noGrp="1"/>
          </p:cNvSpPr>
          <p:nvPr>
            <p:ph type="pic" sz="quarter" idx="10"/>
          </p:nvPr>
        </p:nvSpPr>
        <p:spPr>
          <a:xfrm>
            <a:off x="6096000" y="916104"/>
            <a:ext cx="6096000" cy="5025792"/>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392370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9" name="Picture Placeholder 2">
            <a:extLst>
              <a:ext uri="{FF2B5EF4-FFF2-40B4-BE49-F238E27FC236}">
                <a16:creationId xmlns:a16="http://schemas.microsoft.com/office/drawing/2014/main" id="{1A457C38-475D-4B70-8046-854164AF029F}"/>
              </a:ext>
            </a:extLst>
          </p:cNvPr>
          <p:cNvSpPr>
            <a:spLocks noGrp="1"/>
          </p:cNvSpPr>
          <p:nvPr>
            <p:ph type="pic" sz="quarter" idx="10"/>
          </p:nvPr>
        </p:nvSpPr>
        <p:spPr>
          <a:xfrm>
            <a:off x="0" y="916104"/>
            <a:ext cx="6096000" cy="5025792"/>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193220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7" name="Picture Placeholder 2">
            <a:extLst>
              <a:ext uri="{FF2B5EF4-FFF2-40B4-BE49-F238E27FC236}">
                <a16:creationId xmlns:a16="http://schemas.microsoft.com/office/drawing/2014/main" id="{B082C58C-7270-4912-9F3B-420549B8922F}"/>
              </a:ext>
            </a:extLst>
          </p:cNvPr>
          <p:cNvSpPr>
            <a:spLocks noGrp="1"/>
          </p:cNvSpPr>
          <p:nvPr>
            <p:ph type="pic" sz="quarter" idx="10"/>
          </p:nvPr>
        </p:nvSpPr>
        <p:spPr>
          <a:xfrm>
            <a:off x="6096000" y="3429000"/>
            <a:ext cx="6096000" cy="2512896"/>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2385033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3" name="Picture Placeholder 2">
            <a:extLst>
              <a:ext uri="{FF2B5EF4-FFF2-40B4-BE49-F238E27FC236}">
                <a16:creationId xmlns:a16="http://schemas.microsoft.com/office/drawing/2014/main" id="{09F42971-7D57-42A3-BD84-977BC630FFCF}"/>
              </a:ext>
            </a:extLst>
          </p:cNvPr>
          <p:cNvSpPr>
            <a:spLocks noGrp="1"/>
          </p:cNvSpPr>
          <p:nvPr>
            <p:ph type="pic" sz="quarter" idx="10"/>
          </p:nvPr>
        </p:nvSpPr>
        <p:spPr>
          <a:xfrm>
            <a:off x="0" y="3429000"/>
            <a:ext cx="6096000" cy="2512896"/>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1346077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9" name="Picture Placeholder 2">
            <a:extLst>
              <a:ext uri="{FF2B5EF4-FFF2-40B4-BE49-F238E27FC236}">
                <a16:creationId xmlns:a16="http://schemas.microsoft.com/office/drawing/2014/main" id="{E8C60C5E-0E1C-4196-A6CA-0C365C66EA81}"/>
              </a:ext>
            </a:extLst>
          </p:cNvPr>
          <p:cNvSpPr>
            <a:spLocks noGrp="1"/>
          </p:cNvSpPr>
          <p:nvPr>
            <p:ph type="pic" sz="quarter" idx="10"/>
          </p:nvPr>
        </p:nvSpPr>
        <p:spPr>
          <a:xfrm>
            <a:off x="2747158" y="3429000"/>
            <a:ext cx="4619448" cy="2512896"/>
          </a:xfrm>
          <a:prstGeom prst="rect">
            <a:avLst/>
          </a:prstGeom>
        </p:spPr>
        <p:txBody>
          <a:bodyPr/>
          <a:lstStyle>
            <a:lvl1pPr>
              <a:defRPr sz="1200"/>
            </a:lvl1pPr>
          </a:lstStyle>
          <a:p>
            <a:endParaRPr lang="en-ID"/>
          </a:p>
        </p:txBody>
      </p:sp>
    </p:spTree>
    <p:extLst>
      <p:ext uri="{BB962C8B-B14F-4D97-AF65-F5344CB8AC3E}">
        <p14:creationId xmlns:p14="http://schemas.microsoft.com/office/powerpoint/2010/main" val="225357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0165376-C4EA-4B8A-B86C-5E06E6145EA7}"/>
              </a:ext>
            </a:extLst>
          </p:cNvPr>
          <p:cNvSpPr/>
          <p:nvPr userDrawn="1"/>
        </p:nvSpPr>
        <p:spPr>
          <a:xfrm>
            <a:off x="-1" y="0"/>
            <a:ext cx="12191999"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Graphic 4">
            <a:extLst>
              <a:ext uri="{FF2B5EF4-FFF2-40B4-BE49-F238E27FC236}">
                <a16:creationId xmlns:a16="http://schemas.microsoft.com/office/drawing/2014/main" id="{93F5DB41-9AFC-4141-A3AB-ABDCCF73394C}"/>
              </a:ext>
            </a:extLst>
          </p:cNvPr>
          <p:cNvSpPr/>
          <p:nvPr/>
        </p:nvSpPr>
        <p:spPr>
          <a:xfrm>
            <a:off x="0" y="0"/>
            <a:ext cx="12192000" cy="6858000"/>
          </a:xfrm>
          <a:custGeom>
            <a:avLst/>
            <a:gdLst>
              <a:gd name="connsiteX0" fmla="*/ 12192000 w 12192000"/>
              <a:gd name="connsiteY0" fmla="*/ 355791 h 6858000"/>
              <a:gd name="connsiteX1" fmla="*/ 12192000 w 12192000"/>
              <a:gd name="connsiteY1" fmla="*/ 324041 h 6858000"/>
              <a:gd name="connsiteX2" fmla="*/ 11138471 w 12192000"/>
              <a:gd name="connsiteY2" fmla="*/ 324041 h 6858000"/>
              <a:gd name="connsiteX3" fmla="*/ 11138471 w 12192000"/>
              <a:gd name="connsiteY3" fmla="*/ 0 h 6858000"/>
              <a:gd name="connsiteX4" fmla="*/ 11106721 w 12192000"/>
              <a:gd name="connsiteY4" fmla="*/ 0 h 6858000"/>
              <a:gd name="connsiteX5" fmla="*/ 11106721 w 12192000"/>
              <a:gd name="connsiteY5" fmla="*/ 324041 h 6858000"/>
              <a:gd name="connsiteX6" fmla="*/ 1085279 w 12192000"/>
              <a:gd name="connsiteY6" fmla="*/ 324041 h 6858000"/>
              <a:gd name="connsiteX7" fmla="*/ 1085279 w 12192000"/>
              <a:gd name="connsiteY7" fmla="*/ 0 h 6858000"/>
              <a:gd name="connsiteX8" fmla="*/ 1053529 w 12192000"/>
              <a:gd name="connsiteY8" fmla="*/ 0 h 6858000"/>
              <a:gd name="connsiteX9" fmla="*/ 1053529 w 12192000"/>
              <a:gd name="connsiteY9" fmla="*/ 324041 h 6858000"/>
              <a:gd name="connsiteX10" fmla="*/ 0 w 12192000"/>
              <a:gd name="connsiteY10" fmla="*/ 324041 h 6858000"/>
              <a:gd name="connsiteX11" fmla="*/ 0 w 12192000"/>
              <a:gd name="connsiteY11" fmla="*/ 355791 h 6858000"/>
              <a:gd name="connsiteX12" fmla="*/ 1053529 w 12192000"/>
              <a:gd name="connsiteY12" fmla="*/ 355791 h 6858000"/>
              <a:gd name="connsiteX13" fmla="*/ 1053529 w 12192000"/>
              <a:gd name="connsiteY13" fmla="*/ 1337691 h 6858000"/>
              <a:gd name="connsiteX14" fmla="*/ 0 w 12192000"/>
              <a:gd name="connsiteY14" fmla="*/ 1337691 h 6858000"/>
              <a:gd name="connsiteX15" fmla="*/ 0 w 12192000"/>
              <a:gd name="connsiteY15" fmla="*/ 1369441 h 6858000"/>
              <a:gd name="connsiteX16" fmla="*/ 1053529 w 12192000"/>
              <a:gd name="connsiteY16" fmla="*/ 1369441 h 6858000"/>
              <a:gd name="connsiteX17" fmla="*/ 1053529 w 12192000"/>
              <a:gd name="connsiteY17" fmla="*/ 6502210 h 6858000"/>
              <a:gd name="connsiteX18" fmla="*/ 0 w 12192000"/>
              <a:gd name="connsiteY18" fmla="*/ 6502210 h 6858000"/>
              <a:gd name="connsiteX19" fmla="*/ 0 w 12192000"/>
              <a:gd name="connsiteY19" fmla="*/ 6533960 h 6858000"/>
              <a:gd name="connsiteX20" fmla="*/ 1053529 w 12192000"/>
              <a:gd name="connsiteY20" fmla="*/ 6533960 h 6858000"/>
              <a:gd name="connsiteX21" fmla="*/ 1053529 w 12192000"/>
              <a:gd name="connsiteY21" fmla="*/ 6858000 h 6858000"/>
              <a:gd name="connsiteX22" fmla="*/ 1085279 w 12192000"/>
              <a:gd name="connsiteY22" fmla="*/ 6858000 h 6858000"/>
              <a:gd name="connsiteX23" fmla="*/ 1085279 w 12192000"/>
              <a:gd name="connsiteY23" fmla="*/ 6533960 h 6858000"/>
              <a:gd name="connsiteX24" fmla="*/ 11106721 w 12192000"/>
              <a:gd name="connsiteY24" fmla="*/ 6533960 h 6858000"/>
              <a:gd name="connsiteX25" fmla="*/ 11106721 w 12192000"/>
              <a:gd name="connsiteY25" fmla="*/ 6858000 h 6858000"/>
              <a:gd name="connsiteX26" fmla="*/ 11138471 w 12192000"/>
              <a:gd name="connsiteY26" fmla="*/ 6858000 h 6858000"/>
              <a:gd name="connsiteX27" fmla="*/ 11138471 w 12192000"/>
              <a:gd name="connsiteY27" fmla="*/ 6533960 h 6858000"/>
              <a:gd name="connsiteX28" fmla="*/ 12192000 w 12192000"/>
              <a:gd name="connsiteY28" fmla="*/ 6533960 h 6858000"/>
              <a:gd name="connsiteX29" fmla="*/ 12192000 w 12192000"/>
              <a:gd name="connsiteY29" fmla="*/ 6502210 h 6858000"/>
              <a:gd name="connsiteX30" fmla="*/ 11138471 w 12192000"/>
              <a:gd name="connsiteY30" fmla="*/ 6502210 h 6858000"/>
              <a:gd name="connsiteX31" fmla="*/ 11138471 w 12192000"/>
              <a:gd name="connsiteY31" fmla="*/ 1369441 h 6858000"/>
              <a:gd name="connsiteX32" fmla="*/ 12192000 w 12192000"/>
              <a:gd name="connsiteY32" fmla="*/ 1369441 h 6858000"/>
              <a:gd name="connsiteX33" fmla="*/ 12192000 w 12192000"/>
              <a:gd name="connsiteY33" fmla="*/ 1337691 h 6858000"/>
              <a:gd name="connsiteX34" fmla="*/ 11138471 w 12192000"/>
              <a:gd name="connsiteY34" fmla="*/ 1337691 h 6858000"/>
              <a:gd name="connsiteX35" fmla="*/ 11138471 w 12192000"/>
              <a:gd name="connsiteY35" fmla="*/ 355791 h 6858000"/>
              <a:gd name="connsiteX36" fmla="*/ 12192000 w 12192000"/>
              <a:gd name="connsiteY36" fmla="*/ 355791 h 6858000"/>
              <a:gd name="connsiteX37" fmla="*/ 11106721 w 12192000"/>
              <a:gd name="connsiteY37" fmla="*/ 6502210 h 6858000"/>
              <a:gd name="connsiteX38" fmla="*/ 1085279 w 12192000"/>
              <a:gd name="connsiteY38" fmla="*/ 6502210 h 6858000"/>
              <a:gd name="connsiteX39" fmla="*/ 1085279 w 12192000"/>
              <a:gd name="connsiteY39" fmla="*/ 1369441 h 6858000"/>
              <a:gd name="connsiteX40" fmla="*/ 11106721 w 12192000"/>
              <a:gd name="connsiteY40" fmla="*/ 1369441 h 6858000"/>
              <a:gd name="connsiteX41" fmla="*/ 11106721 w 12192000"/>
              <a:gd name="connsiteY41" fmla="*/ 6502210 h 6858000"/>
              <a:gd name="connsiteX42" fmla="*/ 11106721 w 12192000"/>
              <a:gd name="connsiteY42" fmla="*/ 1337691 h 6858000"/>
              <a:gd name="connsiteX43" fmla="*/ 1085279 w 12192000"/>
              <a:gd name="connsiteY43" fmla="*/ 1337691 h 6858000"/>
              <a:gd name="connsiteX44" fmla="*/ 1085279 w 12192000"/>
              <a:gd name="connsiteY44" fmla="*/ 355791 h 6858000"/>
              <a:gd name="connsiteX45" fmla="*/ 11106721 w 12192000"/>
              <a:gd name="connsiteY45" fmla="*/ 355791 h 6858000"/>
              <a:gd name="connsiteX46" fmla="*/ 11106721 w 12192000"/>
              <a:gd name="connsiteY46" fmla="*/ 13376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2192000" h="6858000">
                <a:moveTo>
                  <a:pt x="12192000" y="355791"/>
                </a:moveTo>
                <a:lnTo>
                  <a:pt x="12192000" y="324041"/>
                </a:lnTo>
                <a:lnTo>
                  <a:pt x="11138471" y="324041"/>
                </a:lnTo>
                <a:lnTo>
                  <a:pt x="11138471" y="0"/>
                </a:lnTo>
                <a:lnTo>
                  <a:pt x="11106721" y="0"/>
                </a:lnTo>
                <a:lnTo>
                  <a:pt x="11106721" y="324041"/>
                </a:lnTo>
                <a:lnTo>
                  <a:pt x="1085279" y="324041"/>
                </a:lnTo>
                <a:lnTo>
                  <a:pt x="1085279" y="0"/>
                </a:lnTo>
                <a:lnTo>
                  <a:pt x="1053529" y="0"/>
                </a:lnTo>
                <a:lnTo>
                  <a:pt x="1053529" y="324041"/>
                </a:lnTo>
                <a:lnTo>
                  <a:pt x="0" y="324041"/>
                </a:lnTo>
                <a:lnTo>
                  <a:pt x="0" y="355791"/>
                </a:lnTo>
                <a:lnTo>
                  <a:pt x="1053529" y="355791"/>
                </a:lnTo>
                <a:lnTo>
                  <a:pt x="1053529" y="1337691"/>
                </a:lnTo>
                <a:lnTo>
                  <a:pt x="0" y="1337691"/>
                </a:lnTo>
                <a:lnTo>
                  <a:pt x="0" y="1369441"/>
                </a:lnTo>
                <a:lnTo>
                  <a:pt x="1053529" y="1369441"/>
                </a:lnTo>
                <a:lnTo>
                  <a:pt x="1053529" y="6502210"/>
                </a:lnTo>
                <a:lnTo>
                  <a:pt x="0" y="6502210"/>
                </a:lnTo>
                <a:lnTo>
                  <a:pt x="0" y="6533960"/>
                </a:lnTo>
                <a:lnTo>
                  <a:pt x="1053529" y="6533960"/>
                </a:lnTo>
                <a:lnTo>
                  <a:pt x="1053529" y="6858000"/>
                </a:lnTo>
                <a:lnTo>
                  <a:pt x="1085279" y="6858000"/>
                </a:lnTo>
                <a:lnTo>
                  <a:pt x="1085279" y="6533960"/>
                </a:lnTo>
                <a:lnTo>
                  <a:pt x="11106721" y="6533960"/>
                </a:lnTo>
                <a:lnTo>
                  <a:pt x="11106721" y="6858000"/>
                </a:lnTo>
                <a:lnTo>
                  <a:pt x="11138471" y="6858000"/>
                </a:lnTo>
                <a:lnTo>
                  <a:pt x="11138471" y="6533960"/>
                </a:lnTo>
                <a:lnTo>
                  <a:pt x="12192000" y="6533960"/>
                </a:lnTo>
                <a:lnTo>
                  <a:pt x="12192000" y="6502210"/>
                </a:lnTo>
                <a:lnTo>
                  <a:pt x="11138471" y="6502210"/>
                </a:lnTo>
                <a:lnTo>
                  <a:pt x="11138471" y="1369441"/>
                </a:lnTo>
                <a:lnTo>
                  <a:pt x="12192000" y="1369441"/>
                </a:lnTo>
                <a:lnTo>
                  <a:pt x="12192000" y="1337691"/>
                </a:lnTo>
                <a:lnTo>
                  <a:pt x="11138471" y="1337691"/>
                </a:lnTo>
                <a:lnTo>
                  <a:pt x="11138471" y="355791"/>
                </a:lnTo>
                <a:lnTo>
                  <a:pt x="12192000" y="355791"/>
                </a:lnTo>
                <a:close/>
                <a:moveTo>
                  <a:pt x="11106721" y="6502210"/>
                </a:moveTo>
                <a:lnTo>
                  <a:pt x="1085279" y="6502210"/>
                </a:lnTo>
                <a:lnTo>
                  <a:pt x="1085279" y="1369441"/>
                </a:lnTo>
                <a:lnTo>
                  <a:pt x="11106721" y="1369441"/>
                </a:lnTo>
                <a:lnTo>
                  <a:pt x="11106721" y="6502210"/>
                </a:lnTo>
                <a:close/>
                <a:moveTo>
                  <a:pt x="11106721" y="1337691"/>
                </a:moveTo>
                <a:lnTo>
                  <a:pt x="1085279" y="1337691"/>
                </a:lnTo>
                <a:lnTo>
                  <a:pt x="1085279" y="355791"/>
                </a:lnTo>
                <a:lnTo>
                  <a:pt x="11106721" y="355791"/>
                </a:lnTo>
                <a:lnTo>
                  <a:pt x="11106721" y="1337691"/>
                </a:lnTo>
                <a:close/>
              </a:path>
            </a:pathLst>
          </a:custGeom>
          <a:solidFill>
            <a:schemeClr val="bg1"/>
          </a:solidFill>
          <a:ln w="6350" cap="flat">
            <a:noFill/>
            <a:prstDash val="solid"/>
            <a:miter/>
          </a:ln>
        </p:spPr>
        <p:txBody>
          <a:bodyPr rtlCol="0" anchor="ctr"/>
          <a:lstStyle/>
          <a:p>
            <a:endParaRPr lang="en-ID"/>
          </a:p>
        </p:txBody>
      </p:sp>
    </p:spTree>
    <p:extLst>
      <p:ext uri="{BB962C8B-B14F-4D97-AF65-F5344CB8AC3E}">
        <p14:creationId xmlns:p14="http://schemas.microsoft.com/office/powerpoint/2010/main" val="1070823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67A9FA7-F2D7-447D-BBBB-E96A67069C5A}"/>
              </a:ext>
            </a:extLst>
          </p:cNvPr>
          <p:cNvSpPr/>
          <p:nvPr/>
        </p:nvSpPr>
        <p:spPr>
          <a:xfrm>
            <a:off x="7924798" y="6045603"/>
            <a:ext cx="4267201" cy="8123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Rectangle 3">
            <a:extLst>
              <a:ext uri="{FF2B5EF4-FFF2-40B4-BE49-F238E27FC236}">
                <a16:creationId xmlns:a16="http://schemas.microsoft.com/office/drawing/2014/main" id="{1F0121DF-8496-4A07-88FC-ED4A343701BB}"/>
              </a:ext>
            </a:extLst>
          </p:cNvPr>
          <p:cNvSpPr/>
          <p:nvPr/>
        </p:nvSpPr>
        <p:spPr>
          <a:xfrm>
            <a:off x="7924798" y="0"/>
            <a:ext cx="4267201" cy="6045603"/>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048508AE-2659-4E28-BC6F-51BCD1D7B7D3}"/>
              </a:ext>
            </a:extLst>
          </p:cNvPr>
          <p:cNvSpPr txBox="1"/>
          <p:nvPr/>
        </p:nvSpPr>
        <p:spPr>
          <a:xfrm>
            <a:off x="1463783" y="2413336"/>
            <a:ext cx="2465740" cy="1015663"/>
          </a:xfrm>
          <a:prstGeom prst="rect">
            <a:avLst/>
          </a:prstGeom>
          <a:noFill/>
        </p:spPr>
        <p:txBody>
          <a:bodyPr wrap="none" rtlCol="0">
            <a:spAutoFit/>
          </a:bodyPr>
          <a:lstStyle/>
          <a:p>
            <a:r>
              <a:rPr lang="en-US" sz="6000">
                <a:latin typeface="Rubik SemiBold" pitchFamily="2" charset="-79"/>
                <a:cs typeface="Rubik SemiBold" pitchFamily="2" charset="-79"/>
              </a:rPr>
              <a:t>IENFO</a:t>
            </a:r>
            <a:endParaRPr lang="en-ID" sz="60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82FB342F-6EF8-45E3-BCFA-15A1DB62ACAB}"/>
              </a:ext>
            </a:extLst>
          </p:cNvPr>
          <p:cNvSpPr txBox="1"/>
          <p:nvPr/>
        </p:nvSpPr>
        <p:spPr>
          <a:xfrm>
            <a:off x="1467550" y="3428999"/>
            <a:ext cx="4705391" cy="1332929"/>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 Nullam in ex vestibulum, sollicitudin eros ac, sodales purus. Sed imperdiet tortor eros, sed pretium quam finibus in. Donec laoreet purus id odio.</a:t>
            </a:r>
            <a:endParaRPr lang="en-ID" sz="1100">
              <a:latin typeface="Questrial" pitchFamily="2" charset="0"/>
            </a:endParaRPr>
          </a:p>
        </p:txBody>
      </p:sp>
      <p:sp>
        <p:nvSpPr>
          <p:cNvPr id="8" name="TextBox 7">
            <a:extLst>
              <a:ext uri="{FF2B5EF4-FFF2-40B4-BE49-F238E27FC236}">
                <a16:creationId xmlns:a16="http://schemas.microsoft.com/office/drawing/2014/main" id="{96334B08-964C-4D09-A39C-259E73E78402}"/>
              </a:ext>
            </a:extLst>
          </p:cNvPr>
          <p:cNvSpPr txBox="1"/>
          <p:nvPr/>
        </p:nvSpPr>
        <p:spPr>
          <a:xfrm>
            <a:off x="1463783" y="692553"/>
            <a:ext cx="1406154"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GENERAL BUSINESS</a:t>
            </a:r>
            <a:endParaRPr lang="en-ID" sz="1000">
              <a:solidFill>
                <a:schemeClr val="accent1"/>
              </a:solidFill>
              <a:latin typeface="Rubik" pitchFamily="2" charset="-79"/>
              <a:cs typeface="Rubik" pitchFamily="2" charset="-79"/>
            </a:endParaRPr>
          </a:p>
        </p:txBody>
      </p:sp>
      <p:sp>
        <p:nvSpPr>
          <p:cNvPr id="9" name="TextBox 8">
            <a:extLst>
              <a:ext uri="{FF2B5EF4-FFF2-40B4-BE49-F238E27FC236}">
                <a16:creationId xmlns:a16="http://schemas.microsoft.com/office/drawing/2014/main" id="{33CFE33F-AEC8-4D73-A336-72B0A8DC8705}"/>
              </a:ext>
            </a:extLst>
          </p:cNvPr>
          <p:cNvSpPr txBox="1"/>
          <p:nvPr/>
        </p:nvSpPr>
        <p:spPr>
          <a:xfrm>
            <a:off x="6096000" y="692553"/>
            <a:ext cx="548548"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IENFO</a:t>
            </a:r>
            <a:endParaRPr lang="en-ID" sz="1000">
              <a:solidFill>
                <a:schemeClr val="accent1"/>
              </a:solidFill>
              <a:latin typeface="Rubik" pitchFamily="2" charset="-79"/>
              <a:cs typeface="Rubik" pitchFamily="2" charset="-79"/>
            </a:endParaRPr>
          </a:p>
        </p:txBody>
      </p:sp>
      <p:sp>
        <p:nvSpPr>
          <p:cNvPr id="10" name="TextBox 9">
            <a:extLst>
              <a:ext uri="{FF2B5EF4-FFF2-40B4-BE49-F238E27FC236}">
                <a16:creationId xmlns:a16="http://schemas.microsoft.com/office/drawing/2014/main" id="{29708A02-7023-45B0-BC35-C4E5F2924BCD}"/>
              </a:ext>
            </a:extLst>
          </p:cNvPr>
          <p:cNvSpPr txBox="1"/>
          <p:nvPr/>
        </p:nvSpPr>
        <p:spPr>
          <a:xfrm rot="16200000">
            <a:off x="6573185" y="2270461"/>
            <a:ext cx="1579278" cy="461665"/>
          </a:xfrm>
          <a:prstGeom prst="rect">
            <a:avLst/>
          </a:prstGeom>
          <a:noFill/>
        </p:spPr>
        <p:txBody>
          <a:bodyPr wrap="none" rtlCol="0">
            <a:spAutoFit/>
          </a:bodyPr>
          <a:lstStyle/>
          <a:p>
            <a:r>
              <a:rPr lang="en-US" sz="1200">
                <a:solidFill>
                  <a:schemeClr val="accent1"/>
                </a:solidFill>
                <a:latin typeface="Rubik SemiBold" pitchFamily="2" charset="-79"/>
                <a:cs typeface="Rubik SemiBold" pitchFamily="2" charset="-79"/>
              </a:rPr>
              <a:t>3D INFOGRAPHICS</a:t>
            </a:r>
          </a:p>
          <a:p>
            <a:r>
              <a:rPr lang="en-US" sz="1200">
                <a:solidFill>
                  <a:schemeClr val="accent1"/>
                </a:solidFill>
                <a:latin typeface="Rubik SemiBold" pitchFamily="2" charset="-79"/>
                <a:cs typeface="Rubik SemiBold" pitchFamily="2" charset="-79"/>
              </a:rPr>
              <a:t>PRESENTATION</a:t>
            </a:r>
            <a:endParaRPr lang="en-ID" sz="1200">
              <a:solidFill>
                <a:schemeClr val="accent1"/>
              </a:solidFill>
              <a:latin typeface="Rubik SemiBold" pitchFamily="2" charset="-79"/>
              <a:cs typeface="Rubik SemiBold" pitchFamily="2" charset="-79"/>
            </a:endParaRPr>
          </a:p>
        </p:txBody>
      </p:sp>
      <p:sp>
        <p:nvSpPr>
          <p:cNvPr id="11" name="TextBox 10">
            <a:extLst>
              <a:ext uri="{FF2B5EF4-FFF2-40B4-BE49-F238E27FC236}">
                <a16:creationId xmlns:a16="http://schemas.microsoft.com/office/drawing/2014/main" id="{795652AB-4CC3-4EE1-9560-E4EBF31E65AD}"/>
              </a:ext>
            </a:extLst>
          </p:cNvPr>
          <p:cNvSpPr txBox="1"/>
          <p:nvPr/>
        </p:nvSpPr>
        <p:spPr>
          <a:xfrm>
            <a:off x="3286125" y="5474421"/>
            <a:ext cx="2886816" cy="571182"/>
          </a:xfrm>
          <a:prstGeom prst="rect">
            <a:avLst/>
          </a:prstGeom>
          <a:noFill/>
        </p:spPr>
        <p:txBody>
          <a:bodyPr wrap="square" rtlCol="0">
            <a:spAutoFit/>
          </a:bodyPr>
          <a:lstStyle/>
          <a:p>
            <a:pPr algn="l">
              <a:lnSpc>
                <a:spcPct val="150000"/>
              </a:lnSpc>
            </a:pPr>
            <a:r>
              <a:rPr lang="en-ID" sz="1100" b="0" i="0">
                <a:solidFill>
                  <a:schemeClr val="accent1"/>
                </a:solidFill>
                <a:effectLst/>
                <a:latin typeface="Questrial" pitchFamily="2" charset="0"/>
              </a:rPr>
              <a:t>Lorem ipsum dolor sit amet, consectetur adipiscing elit. Morbi sit amet ultrices tellus.</a:t>
            </a:r>
            <a:endParaRPr lang="en-ID" sz="1100">
              <a:solidFill>
                <a:schemeClr val="accent1"/>
              </a:solidFill>
              <a:latin typeface="Questrial" pitchFamily="2" charset="0"/>
            </a:endParaRPr>
          </a:p>
        </p:txBody>
      </p:sp>
      <p:sp>
        <p:nvSpPr>
          <p:cNvPr id="12" name="TextBox 11">
            <a:extLst>
              <a:ext uri="{FF2B5EF4-FFF2-40B4-BE49-F238E27FC236}">
                <a16:creationId xmlns:a16="http://schemas.microsoft.com/office/drawing/2014/main" id="{B72DA6F3-5AB9-4183-89F3-CFA3139A41BA}"/>
              </a:ext>
            </a:extLst>
          </p:cNvPr>
          <p:cNvSpPr txBox="1"/>
          <p:nvPr/>
        </p:nvSpPr>
        <p:spPr>
          <a:xfrm>
            <a:off x="1463783" y="5529179"/>
            <a:ext cx="1241045" cy="461665"/>
          </a:xfrm>
          <a:prstGeom prst="rect">
            <a:avLst/>
          </a:prstGeom>
          <a:noFill/>
        </p:spPr>
        <p:txBody>
          <a:bodyPr wrap="none" rtlCol="0">
            <a:spAutoFit/>
          </a:bodyPr>
          <a:lstStyle/>
          <a:p>
            <a:r>
              <a:rPr lang="en-US" sz="1200">
                <a:solidFill>
                  <a:schemeClr val="accent1"/>
                </a:solidFill>
                <a:latin typeface="Rubik SemiBold" pitchFamily="2" charset="-79"/>
                <a:cs typeface="Rubik SemiBold" pitchFamily="2" charset="-79"/>
              </a:rPr>
              <a:t>BUSINESS</a:t>
            </a:r>
          </a:p>
          <a:p>
            <a:r>
              <a:rPr lang="en-US" sz="1200">
                <a:solidFill>
                  <a:schemeClr val="accent1"/>
                </a:solidFill>
                <a:latin typeface="Rubik SemiBold" pitchFamily="2" charset="-79"/>
                <a:cs typeface="Rubik SemiBold" pitchFamily="2" charset="-79"/>
              </a:rPr>
              <a:t>INFORMATION</a:t>
            </a:r>
            <a:endParaRPr lang="en-ID" sz="1200">
              <a:solidFill>
                <a:schemeClr val="accent1"/>
              </a:solidFill>
              <a:latin typeface="Rubik SemiBold" pitchFamily="2" charset="-79"/>
              <a:cs typeface="Rubik SemiBold" pitchFamily="2" charset="-79"/>
            </a:endParaRPr>
          </a:p>
        </p:txBody>
      </p:sp>
      <p:sp>
        <p:nvSpPr>
          <p:cNvPr id="13" name="Picture Placeholder 12">
            <a:extLst>
              <a:ext uri="{FF2B5EF4-FFF2-40B4-BE49-F238E27FC236}">
                <a16:creationId xmlns:a16="http://schemas.microsoft.com/office/drawing/2014/main" id="{DAC15F95-50DA-449B-AE50-C0E841CDD7A2}"/>
              </a:ext>
            </a:extLst>
          </p:cNvPr>
          <p:cNvSpPr>
            <a:spLocks noGrp="1"/>
          </p:cNvSpPr>
          <p:nvPr>
            <p:ph type="pic" sz="quarter" idx="10"/>
          </p:nvPr>
        </p:nvSpPr>
        <p:spPr/>
      </p:sp>
    </p:spTree>
    <p:extLst>
      <p:ext uri="{BB962C8B-B14F-4D97-AF65-F5344CB8AC3E}">
        <p14:creationId xmlns:p14="http://schemas.microsoft.com/office/powerpoint/2010/main" val="2321567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84A0CB-9E2C-4DAA-9033-2867F614F3B1}"/>
              </a:ext>
            </a:extLst>
          </p:cNvPr>
          <p:cNvGrpSpPr/>
          <p:nvPr/>
        </p:nvGrpSpPr>
        <p:grpSpPr>
          <a:xfrm>
            <a:off x="1618011" y="896366"/>
            <a:ext cx="8955979" cy="5065267"/>
            <a:chOff x="1618011" y="896366"/>
            <a:chExt cx="8955979" cy="5065267"/>
          </a:xfrm>
        </p:grpSpPr>
        <p:sp>
          <p:nvSpPr>
            <p:cNvPr id="3" name="Freeform: Shape 2">
              <a:extLst>
                <a:ext uri="{FF2B5EF4-FFF2-40B4-BE49-F238E27FC236}">
                  <a16:creationId xmlns:a16="http://schemas.microsoft.com/office/drawing/2014/main" id="{8FCC8676-2D06-4795-9C26-307A82ED7238}"/>
                </a:ext>
              </a:extLst>
            </p:cNvPr>
            <p:cNvSpPr/>
            <p:nvPr/>
          </p:nvSpPr>
          <p:spPr>
            <a:xfrm>
              <a:off x="3985951" y="4788915"/>
              <a:ext cx="1858772" cy="1172718"/>
            </a:xfrm>
            <a:custGeom>
              <a:avLst/>
              <a:gdLst>
                <a:gd name="connsiteX0" fmla="*/ 0 w 1858772"/>
                <a:gd name="connsiteY0" fmla="*/ 0 h 1172718"/>
                <a:gd name="connsiteX1" fmla="*/ 0 w 1858772"/>
                <a:gd name="connsiteY1" fmla="*/ 913638 h 1172718"/>
                <a:gd name="connsiteX2" fmla="*/ 929386 w 1858772"/>
                <a:gd name="connsiteY2" fmla="*/ 1172718 h 1172718"/>
                <a:gd name="connsiteX3" fmla="*/ 1858772 w 1858772"/>
                <a:gd name="connsiteY3" fmla="*/ 913638 h 1172718"/>
                <a:gd name="connsiteX4" fmla="*/ 1858772 w 1858772"/>
                <a:gd name="connsiteY4" fmla="*/ 0 h 1172718"/>
                <a:gd name="connsiteX5" fmla="*/ 0 w 1858772"/>
                <a:gd name="connsiteY5" fmla="*/ 0 h 1172718"/>
                <a:gd name="connsiteX6" fmla="*/ 0 w 1858772"/>
                <a:gd name="connsiteY6" fmla="*/ 0 h 1172718"/>
                <a:gd name="connsiteX7" fmla="*/ 0 w 1858772"/>
                <a:gd name="connsiteY7" fmla="*/ 0 h 11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58772" h="1172718">
                  <a:moveTo>
                    <a:pt x="0" y="0"/>
                  </a:moveTo>
                  <a:lnTo>
                    <a:pt x="0" y="913638"/>
                  </a:lnTo>
                  <a:cubicBezTo>
                    <a:pt x="0" y="1056704"/>
                    <a:pt x="416116" y="1172718"/>
                    <a:pt x="929386" y="1172718"/>
                  </a:cubicBezTo>
                  <a:cubicBezTo>
                    <a:pt x="1442656" y="1172718"/>
                    <a:pt x="1858772" y="1056704"/>
                    <a:pt x="1858772" y="913638"/>
                  </a:cubicBezTo>
                  <a:lnTo>
                    <a:pt x="1858772" y="0"/>
                  </a:lnTo>
                  <a:lnTo>
                    <a:pt x="0" y="0"/>
                  </a:lnTo>
                  <a:lnTo>
                    <a:pt x="0" y="0"/>
                  </a:lnTo>
                  <a:lnTo>
                    <a:pt x="0" y="0"/>
                  </a:lnTo>
                  <a:close/>
                </a:path>
              </a:pathLst>
            </a:custGeom>
            <a:gradFill>
              <a:gsLst>
                <a:gs pos="74300">
                  <a:schemeClr val="accent4">
                    <a:lumMod val="50000"/>
                  </a:schemeClr>
                </a:gs>
                <a:gs pos="0">
                  <a:schemeClr val="accent4"/>
                </a:gs>
                <a:gs pos="100000">
                  <a:schemeClr val="accent4"/>
                </a:gs>
              </a:gsLst>
              <a:lin ang="0" scaled="0"/>
            </a:gradFill>
            <a:ln w="6350" cap="flat">
              <a:noFill/>
              <a:prstDash val="solid"/>
              <a:miter/>
            </a:ln>
          </p:spPr>
          <p:txBody>
            <a:bodyPr rtlCol="0" anchor="ctr"/>
            <a:lstStyle/>
            <a:p>
              <a:endParaRPr lang="en-ID"/>
            </a:p>
          </p:txBody>
        </p:sp>
        <p:sp>
          <p:nvSpPr>
            <p:cNvPr id="4" name="Freeform: Shape 3">
              <a:extLst>
                <a:ext uri="{FF2B5EF4-FFF2-40B4-BE49-F238E27FC236}">
                  <a16:creationId xmlns:a16="http://schemas.microsoft.com/office/drawing/2014/main" id="{83894081-D28B-4620-BADA-D6C397DF812A}"/>
                </a:ext>
              </a:extLst>
            </p:cNvPr>
            <p:cNvSpPr/>
            <p:nvPr/>
          </p:nvSpPr>
          <p:spPr>
            <a:xfrm>
              <a:off x="3985951" y="4551934"/>
              <a:ext cx="1858772" cy="517778"/>
            </a:xfrm>
            <a:custGeom>
              <a:avLst/>
              <a:gdLst>
                <a:gd name="connsiteX0" fmla="*/ 1858772 w 1858772"/>
                <a:gd name="connsiteY0" fmla="*/ 258889 h 517778"/>
                <a:gd name="connsiteX1" fmla="*/ 929386 w 1858772"/>
                <a:gd name="connsiteY1" fmla="*/ 517779 h 517778"/>
                <a:gd name="connsiteX2" fmla="*/ 0 w 1858772"/>
                <a:gd name="connsiteY2" fmla="*/ 258889 h 517778"/>
                <a:gd name="connsiteX3" fmla="*/ 929386 w 1858772"/>
                <a:gd name="connsiteY3" fmla="*/ 0 h 517778"/>
                <a:gd name="connsiteX4" fmla="*/ 1858772 w 1858772"/>
                <a:gd name="connsiteY4" fmla="*/ 258889 h 517778"/>
                <a:gd name="connsiteX5" fmla="*/ 1858772 w 1858772"/>
                <a:gd name="connsiteY5" fmla="*/ 258889 h 517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8772" h="517778">
                  <a:moveTo>
                    <a:pt x="1858772" y="258889"/>
                  </a:moveTo>
                  <a:cubicBezTo>
                    <a:pt x="1858772" y="401891"/>
                    <a:pt x="1442656" y="517779"/>
                    <a:pt x="929386" y="517779"/>
                  </a:cubicBezTo>
                  <a:cubicBezTo>
                    <a:pt x="416116" y="517779"/>
                    <a:pt x="0" y="401891"/>
                    <a:pt x="0" y="258889"/>
                  </a:cubicBezTo>
                  <a:cubicBezTo>
                    <a:pt x="0" y="115888"/>
                    <a:pt x="416116" y="0"/>
                    <a:pt x="929386" y="0"/>
                  </a:cubicBezTo>
                  <a:cubicBezTo>
                    <a:pt x="1442656" y="0"/>
                    <a:pt x="1858772" y="115888"/>
                    <a:pt x="1858772" y="258889"/>
                  </a:cubicBezTo>
                  <a:lnTo>
                    <a:pt x="1858772" y="258889"/>
                  </a:lnTo>
                  <a:close/>
                </a:path>
              </a:pathLst>
            </a:custGeom>
            <a:solidFill>
              <a:schemeClr val="accent4">
                <a:lumMod val="60000"/>
                <a:lumOff val="40000"/>
              </a:schemeClr>
            </a:solidFill>
            <a:ln w="6350" cap="flat">
              <a:noFill/>
              <a:prstDash val="solid"/>
              <a:miter/>
            </a:ln>
          </p:spPr>
          <p:txBody>
            <a:bodyPr rtlCol="0" anchor="ctr"/>
            <a:lstStyle/>
            <a:p>
              <a:endParaRPr lang="en-ID"/>
            </a:p>
          </p:txBody>
        </p:sp>
        <p:sp>
          <p:nvSpPr>
            <p:cNvPr id="5" name="Freeform: Shape 4">
              <a:extLst>
                <a:ext uri="{FF2B5EF4-FFF2-40B4-BE49-F238E27FC236}">
                  <a16:creationId xmlns:a16="http://schemas.microsoft.com/office/drawing/2014/main" id="{C833D3A3-D67F-49E5-855A-8D23D91704B0}"/>
                </a:ext>
              </a:extLst>
            </p:cNvPr>
            <p:cNvSpPr/>
            <p:nvPr/>
          </p:nvSpPr>
          <p:spPr>
            <a:xfrm>
              <a:off x="3985950" y="4529455"/>
              <a:ext cx="1858772" cy="517778"/>
            </a:xfrm>
            <a:custGeom>
              <a:avLst/>
              <a:gdLst>
                <a:gd name="connsiteX0" fmla="*/ 1858772 w 1858772"/>
                <a:gd name="connsiteY0" fmla="*/ 258890 h 517778"/>
                <a:gd name="connsiteX1" fmla="*/ 929386 w 1858772"/>
                <a:gd name="connsiteY1" fmla="*/ 517779 h 517778"/>
                <a:gd name="connsiteX2" fmla="*/ 0 w 1858772"/>
                <a:gd name="connsiteY2" fmla="*/ 258890 h 517778"/>
                <a:gd name="connsiteX3" fmla="*/ 929386 w 1858772"/>
                <a:gd name="connsiteY3" fmla="*/ 0 h 517778"/>
                <a:gd name="connsiteX4" fmla="*/ 1858772 w 1858772"/>
                <a:gd name="connsiteY4" fmla="*/ 258890 h 51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8772" h="517778">
                  <a:moveTo>
                    <a:pt x="1858772" y="258890"/>
                  </a:moveTo>
                  <a:cubicBezTo>
                    <a:pt x="1858772" y="401870"/>
                    <a:pt x="1442672" y="517779"/>
                    <a:pt x="929386" y="517779"/>
                  </a:cubicBezTo>
                  <a:cubicBezTo>
                    <a:pt x="416100" y="517779"/>
                    <a:pt x="0" y="401870"/>
                    <a:pt x="0" y="258890"/>
                  </a:cubicBezTo>
                  <a:cubicBezTo>
                    <a:pt x="0" y="115909"/>
                    <a:pt x="416101" y="0"/>
                    <a:pt x="929386" y="0"/>
                  </a:cubicBezTo>
                  <a:cubicBezTo>
                    <a:pt x="1442672" y="0"/>
                    <a:pt x="1858772" y="115909"/>
                    <a:pt x="1858772" y="258890"/>
                  </a:cubicBezTo>
                  <a:close/>
                </a:path>
              </a:pathLst>
            </a:custGeom>
            <a:solidFill>
              <a:schemeClr val="accent4"/>
            </a:solidFill>
            <a:ln w="6350" cap="flat">
              <a:noFill/>
              <a:prstDash val="solid"/>
              <a:miter/>
            </a:ln>
          </p:spPr>
          <p:txBody>
            <a:bodyPr rtlCol="0" anchor="ctr"/>
            <a:lstStyle/>
            <a:p>
              <a:endParaRPr lang="en-ID"/>
            </a:p>
          </p:txBody>
        </p:sp>
        <p:sp>
          <p:nvSpPr>
            <p:cNvPr id="6" name="Freeform: Shape 5">
              <a:extLst>
                <a:ext uri="{FF2B5EF4-FFF2-40B4-BE49-F238E27FC236}">
                  <a16:creationId xmlns:a16="http://schemas.microsoft.com/office/drawing/2014/main" id="{A3E2DF19-ED6B-4ED9-A7B7-04AEC1B990B7}"/>
                </a:ext>
              </a:extLst>
            </p:cNvPr>
            <p:cNvSpPr/>
            <p:nvPr/>
          </p:nvSpPr>
          <p:spPr>
            <a:xfrm>
              <a:off x="3985951" y="3577844"/>
              <a:ext cx="1858772" cy="1172717"/>
            </a:xfrm>
            <a:custGeom>
              <a:avLst/>
              <a:gdLst>
                <a:gd name="connsiteX0" fmla="*/ 0 w 1858772"/>
                <a:gd name="connsiteY0" fmla="*/ 0 h 1172717"/>
                <a:gd name="connsiteX1" fmla="*/ 0 w 1858772"/>
                <a:gd name="connsiteY1" fmla="*/ 913638 h 1172717"/>
                <a:gd name="connsiteX2" fmla="*/ 929386 w 1858772"/>
                <a:gd name="connsiteY2" fmla="*/ 1172718 h 1172717"/>
                <a:gd name="connsiteX3" fmla="*/ 1858772 w 1858772"/>
                <a:gd name="connsiteY3" fmla="*/ 913638 h 1172717"/>
                <a:gd name="connsiteX4" fmla="*/ 1858772 w 1858772"/>
                <a:gd name="connsiteY4" fmla="*/ 0 h 1172717"/>
                <a:gd name="connsiteX5" fmla="*/ 0 w 1858772"/>
                <a:gd name="connsiteY5" fmla="*/ 0 h 1172717"/>
                <a:gd name="connsiteX6" fmla="*/ 0 w 1858772"/>
                <a:gd name="connsiteY6" fmla="*/ 0 h 1172717"/>
                <a:gd name="connsiteX7" fmla="*/ 0 w 1858772"/>
                <a:gd name="connsiteY7" fmla="*/ 0 h 1172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58772" h="1172717">
                  <a:moveTo>
                    <a:pt x="0" y="0"/>
                  </a:moveTo>
                  <a:lnTo>
                    <a:pt x="0" y="913638"/>
                  </a:lnTo>
                  <a:cubicBezTo>
                    <a:pt x="0" y="1056703"/>
                    <a:pt x="416116" y="1172718"/>
                    <a:pt x="929386" y="1172718"/>
                  </a:cubicBezTo>
                  <a:cubicBezTo>
                    <a:pt x="1442656" y="1172718"/>
                    <a:pt x="1858772" y="1056703"/>
                    <a:pt x="1858772" y="913638"/>
                  </a:cubicBezTo>
                  <a:lnTo>
                    <a:pt x="1858772" y="0"/>
                  </a:lnTo>
                  <a:lnTo>
                    <a:pt x="0" y="0"/>
                  </a:lnTo>
                  <a:lnTo>
                    <a:pt x="0" y="0"/>
                  </a:lnTo>
                  <a:lnTo>
                    <a:pt x="0" y="0"/>
                  </a:lnTo>
                  <a:close/>
                </a:path>
              </a:pathLst>
            </a:custGeom>
            <a:gradFill>
              <a:gsLst>
                <a:gs pos="74300">
                  <a:schemeClr val="accent3">
                    <a:lumMod val="50000"/>
                  </a:schemeClr>
                </a:gs>
                <a:gs pos="0">
                  <a:schemeClr val="accent3"/>
                </a:gs>
                <a:gs pos="100000">
                  <a:schemeClr val="accent3"/>
                </a:gs>
              </a:gsLst>
              <a:lin ang="0" scaled="0"/>
            </a:gradFill>
            <a:ln w="6350" cap="flat">
              <a:noFill/>
              <a:prstDash val="solid"/>
              <a:miter/>
            </a:ln>
          </p:spPr>
          <p:txBody>
            <a:bodyPr rtlCol="0" anchor="ctr"/>
            <a:lstStyle/>
            <a:p>
              <a:endParaRPr lang="en-ID"/>
            </a:p>
          </p:txBody>
        </p:sp>
        <p:sp>
          <p:nvSpPr>
            <p:cNvPr id="7" name="Freeform: Shape 6">
              <a:extLst>
                <a:ext uri="{FF2B5EF4-FFF2-40B4-BE49-F238E27FC236}">
                  <a16:creationId xmlns:a16="http://schemas.microsoft.com/office/drawing/2014/main" id="{379DF482-4F27-4E25-913E-A1D39C24BF86}"/>
                </a:ext>
              </a:extLst>
            </p:cNvPr>
            <p:cNvSpPr/>
            <p:nvPr/>
          </p:nvSpPr>
          <p:spPr>
            <a:xfrm>
              <a:off x="3985951" y="3340861"/>
              <a:ext cx="1858772" cy="517778"/>
            </a:xfrm>
            <a:custGeom>
              <a:avLst/>
              <a:gdLst>
                <a:gd name="connsiteX0" fmla="*/ 1858772 w 1858772"/>
                <a:gd name="connsiteY0" fmla="*/ 258890 h 517778"/>
                <a:gd name="connsiteX1" fmla="*/ 929386 w 1858772"/>
                <a:gd name="connsiteY1" fmla="*/ 517779 h 517778"/>
                <a:gd name="connsiteX2" fmla="*/ 0 w 1858772"/>
                <a:gd name="connsiteY2" fmla="*/ 258890 h 517778"/>
                <a:gd name="connsiteX3" fmla="*/ 929386 w 1858772"/>
                <a:gd name="connsiteY3" fmla="*/ 0 h 517778"/>
                <a:gd name="connsiteX4" fmla="*/ 1858772 w 1858772"/>
                <a:gd name="connsiteY4" fmla="*/ 258890 h 517778"/>
                <a:gd name="connsiteX5" fmla="*/ 1858772 w 1858772"/>
                <a:gd name="connsiteY5" fmla="*/ 258890 h 517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8772" h="517778">
                  <a:moveTo>
                    <a:pt x="1858772" y="258890"/>
                  </a:moveTo>
                  <a:cubicBezTo>
                    <a:pt x="1858772" y="401891"/>
                    <a:pt x="1442656" y="517779"/>
                    <a:pt x="929386" y="517779"/>
                  </a:cubicBezTo>
                  <a:cubicBezTo>
                    <a:pt x="416116" y="517779"/>
                    <a:pt x="0" y="401891"/>
                    <a:pt x="0" y="258890"/>
                  </a:cubicBezTo>
                  <a:cubicBezTo>
                    <a:pt x="0" y="115888"/>
                    <a:pt x="416116" y="0"/>
                    <a:pt x="929386" y="0"/>
                  </a:cubicBezTo>
                  <a:cubicBezTo>
                    <a:pt x="1442656" y="64"/>
                    <a:pt x="1858772" y="115951"/>
                    <a:pt x="1858772" y="258890"/>
                  </a:cubicBezTo>
                  <a:lnTo>
                    <a:pt x="1858772" y="258890"/>
                  </a:lnTo>
                  <a:close/>
                </a:path>
              </a:pathLst>
            </a:custGeom>
            <a:solidFill>
              <a:schemeClr val="accent3">
                <a:lumMod val="60000"/>
                <a:lumOff val="40000"/>
              </a:schemeClr>
            </a:solidFill>
            <a:ln w="6350" cap="flat">
              <a:noFill/>
              <a:prstDash val="solid"/>
              <a:miter/>
            </a:ln>
          </p:spPr>
          <p:txBody>
            <a:bodyPr rtlCol="0" anchor="ctr"/>
            <a:lstStyle/>
            <a:p>
              <a:endParaRPr lang="en-ID"/>
            </a:p>
          </p:txBody>
        </p:sp>
        <p:sp>
          <p:nvSpPr>
            <p:cNvPr id="8" name="Freeform: Shape 7">
              <a:extLst>
                <a:ext uri="{FF2B5EF4-FFF2-40B4-BE49-F238E27FC236}">
                  <a16:creationId xmlns:a16="http://schemas.microsoft.com/office/drawing/2014/main" id="{29ABB3D8-1BA0-42FF-B44B-A772AA6F8BCF}"/>
                </a:ext>
              </a:extLst>
            </p:cNvPr>
            <p:cNvSpPr/>
            <p:nvPr/>
          </p:nvSpPr>
          <p:spPr>
            <a:xfrm>
              <a:off x="3985950" y="3318446"/>
              <a:ext cx="1858772" cy="517778"/>
            </a:xfrm>
            <a:custGeom>
              <a:avLst/>
              <a:gdLst>
                <a:gd name="connsiteX0" fmla="*/ 1858772 w 1858772"/>
                <a:gd name="connsiteY0" fmla="*/ 258889 h 517778"/>
                <a:gd name="connsiteX1" fmla="*/ 929386 w 1858772"/>
                <a:gd name="connsiteY1" fmla="*/ 517779 h 517778"/>
                <a:gd name="connsiteX2" fmla="*/ 0 w 1858772"/>
                <a:gd name="connsiteY2" fmla="*/ 258889 h 517778"/>
                <a:gd name="connsiteX3" fmla="*/ 929386 w 1858772"/>
                <a:gd name="connsiteY3" fmla="*/ 0 h 517778"/>
                <a:gd name="connsiteX4" fmla="*/ 1858772 w 1858772"/>
                <a:gd name="connsiteY4" fmla="*/ 258889 h 51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8772" h="517778">
                  <a:moveTo>
                    <a:pt x="1858772" y="258889"/>
                  </a:moveTo>
                  <a:cubicBezTo>
                    <a:pt x="1858772" y="401870"/>
                    <a:pt x="1442672" y="517779"/>
                    <a:pt x="929386" y="517779"/>
                  </a:cubicBezTo>
                  <a:cubicBezTo>
                    <a:pt x="416100" y="517779"/>
                    <a:pt x="0" y="401870"/>
                    <a:pt x="0" y="258889"/>
                  </a:cubicBezTo>
                  <a:cubicBezTo>
                    <a:pt x="0" y="115909"/>
                    <a:pt x="416101" y="0"/>
                    <a:pt x="929386" y="0"/>
                  </a:cubicBezTo>
                  <a:cubicBezTo>
                    <a:pt x="1442672" y="0"/>
                    <a:pt x="1858772" y="115909"/>
                    <a:pt x="1858772" y="258889"/>
                  </a:cubicBezTo>
                  <a:close/>
                </a:path>
              </a:pathLst>
            </a:custGeom>
            <a:solidFill>
              <a:schemeClr val="accent3"/>
            </a:solidFill>
            <a:ln w="6350" cap="flat">
              <a:noFill/>
              <a:prstDash val="solid"/>
              <a:miter/>
            </a:ln>
          </p:spPr>
          <p:txBody>
            <a:bodyPr rtlCol="0" anchor="ctr"/>
            <a:lstStyle/>
            <a:p>
              <a:endParaRPr lang="en-ID"/>
            </a:p>
          </p:txBody>
        </p:sp>
        <p:sp>
          <p:nvSpPr>
            <p:cNvPr id="9" name="Freeform: Shape 8">
              <a:extLst>
                <a:ext uri="{FF2B5EF4-FFF2-40B4-BE49-F238E27FC236}">
                  <a16:creationId xmlns:a16="http://schemas.microsoft.com/office/drawing/2014/main" id="{39D48854-C858-4F1F-A8BB-4E9972EB3B05}"/>
                </a:ext>
              </a:extLst>
            </p:cNvPr>
            <p:cNvSpPr/>
            <p:nvPr/>
          </p:nvSpPr>
          <p:spPr>
            <a:xfrm>
              <a:off x="3985951" y="2366835"/>
              <a:ext cx="1858772" cy="1172717"/>
            </a:xfrm>
            <a:custGeom>
              <a:avLst/>
              <a:gdLst>
                <a:gd name="connsiteX0" fmla="*/ 0 w 1858772"/>
                <a:gd name="connsiteY0" fmla="*/ 0 h 1172717"/>
                <a:gd name="connsiteX1" fmla="*/ 0 w 1858772"/>
                <a:gd name="connsiteY1" fmla="*/ 913638 h 1172717"/>
                <a:gd name="connsiteX2" fmla="*/ 929386 w 1858772"/>
                <a:gd name="connsiteY2" fmla="*/ 1172718 h 1172717"/>
                <a:gd name="connsiteX3" fmla="*/ 1858772 w 1858772"/>
                <a:gd name="connsiteY3" fmla="*/ 913638 h 1172717"/>
                <a:gd name="connsiteX4" fmla="*/ 1858772 w 1858772"/>
                <a:gd name="connsiteY4" fmla="*/ 0 h 1172717"/>
                <a:gd name="connsiteX5" fmla="*/ 0 w 1858772"/>
                <a:gd name="connsiteY5" fmla="*/ 0 h 1172717"/>
                <a:gd name="connsiteX6" fmla="*/ 0 w 1858772"/>
                <a:gd name="connsiteY6" fmla="*/ 0 h 1172717"/>
                <a:gd name="connsiteX7" fmla="*/ 0 w 1858772"/>
                <a:gd name="connsiteY7" fmla="*/ 0 h 1172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58772" h="1172717">
                  <a:moveTo>
                    <a:pt x="0" y="0"/>
                  </a:moveTo>
                  <a:lnTo>
                    <a:pt x="0" y="913638"/>
                  </a:lnTo>
                  <a:cubicBezTo>
                    <a:pt x="0" y="1056704"/>
                    <a:pt x="416116" y="1172718"/>
                    <a:pt x="929386" y="1172718"/>
                  </a:cubicBezTo>
                  <a:cubicBezTo>
                    <a:pt x="1442656" y="1172718"/>
                    <a:pt x="1858772" y="1056704"/>
                    <a:pt x="1858772" y="913638"/>
                  </a:cubicBezTo>
                  <a:lnTo>
                    <a:pt x="1858772" y="0"/>
                  </a:lnTo>
                  <a:lnTo>
                    <a:pt x="0" y="0"/>
                  </a:lnTo>
                  <a:lnTo>
                    <a:pt x="0" y="0"/>
                  </a:lnTo>
                  <a:lnTo>
                    <a:pt x="0" y="0"/>
                  </a:lnTo>
                  <a:close/>
                </a:path>
              </a:pathLst>
            </a:custGeom>
            <a:gradFill>
              <a:gsLst>
                <a:gs pos="74300">
                  <a:schemeClr val="accent2">
                    <a:lumMod val="50000"/>
                  </a:schemeClr>
                </a:gs>
                <a:gs pos="0">
                  <a:schemeClr val="accent2"/>
                </a:gs>
                <a:gs pos="100000">
                  <a:schemeClr val="accent2"/>
                </a:gs>
              </a:gsLst>
              <a:lin ang="0" scaled="0"/>
            </a:gradFill>
            <a:ln w="6350" cap="flat">
              <a:noFill/>
              <a:prstDash val="solid"/>
              <a:miter/>
            </a:ln>
          </p:spPr>
          <p:txBody>
            <a:bodyPr rtlCol="0" anchor="ctr"/>
            <a:lstStyle/>
            <a:p>
              <a:endParaRPr lang="en-ID"/>
            </a:p>
          </p:txBody>
        </p:sp>
        <p:sp>
          <p:nvSpPr>
            <p:cNvPr id="10" name="Freeform: Shape 9">
              <a:extLst>
                <a:ext uri="{FF2B5EF4-FFF2-40B4-BE49-F238E27FC236}">
                  <a16:creationId xmlns:a16="http://schemas.microsoft.com/office/drawing/2014/main" id="{42F6257C-2536-49CD-B5E6-1F4EAA8B2D3B}"/>
                </a:ext>
              </a:extLst>
            </p:cNvPr>
            <p:cNvSpPr/>
            <p:nvPr/>
          </p:nvSpPr>
          <p:spPr>
            <a:xfrm>
              <a:off x="3985951" y="2129853"/>
              <a:ext cx="1858772" cy="517779"/>
            </a:xfrm>
            <a:custGeom>
              <a:avLst/>
              <a:gdLst>
                <a:gd name="connsiteX0" fmla="*/ 1858772 w 1858772"/>
                <a:gd name="connsiteY0" fmla="*/ 258889 h 517779"/>
                <a:gd name="connsiteX1" fmla="*/ 929386 w 1858772"/>
                <a:gd name="connsiteY1" fmla="*/ 517779 h 517779"/>
                <a:gd name="connsiteX2" fmla="*/ 0 w 1858772"/>
                <a:gd name="connsiteY2" fmla="*/ 258889 h 517779"/>
                <a:gd name="connsiteX3" fmla="*/ 929386 w 1858772"/>
                <a:gd name="connsiteY3" fmla="*/ 0 h 517779"/>
                <a:gd name="connsiteX4" fmla="*/ 1858772 w 1858772"/>
                <a:gd name="connsiteY4" fmla="*/ 258889 h 517779"/>
                <a:gd name="connsiteX5" fmla="*/ 1858772 w 1858772"/>
                <a:gd name="connsiteY5" fmla="*/ 258889 h 51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8772" h="517779">
                  <a:moveTo>
                    <a:pt x="1858772" y="258889"/>
                  </a:moveTo>
                  <a:cubicBezTo>
                    <a:pt x="1858772" y="401892"/>
                    <a:pt x="1442656" y="517779"/>
                    <a:pt x="929386" y="517779"/>
                  </a:cubicBezTo>
                  <a:cubicBezTo>
                    <a:pt x="416116" y="517779"/>
                    <a:pt x="0" y="401892"/>
                    <a:pt x="0" y="258889"/>
                  </a:cubicBezTo>
                  <a:cubicBezTo>
                    <a:pt x="0" y="115888"/>
                    <a:pt x="416116" y="0"/>
                    <a:pt x="929386" y="0"/>
                  </a:cubicBezTo>
                  <a:cubicBezTo>
                    <a:pt x="1442656" y="0"/>
                    <a:pt x="1858772" y="115951"/>
                    <a:pt x="1858772" y="258889"/>
                  </a:cubicBezTo>
                  <a:lnTo>
                    <a:pt x="1858772" y="258889"/>
                  </a:lnTo>
                  <a:close/>
                </a:path>
              </a:pathLst>
            </a:custGeom>
            <a:solidFill>
              <a:schemeClr val="accent2">
                <a:lumMod val="60000"/>
                <a:lumOff val="40000"/>
              </a:schemeClr>
            </a:solidFill>
            <a:ln w="6350" cap="flat">
              <a:noFill/>
              <a:prstDash val="solid"/>
              <a:miter/>
            </a:ln>
          </p:spPr>
          <p:txBody>
            <a:bodyPr rtlCol="0" anchor="ctr"/>
            <a:lstStyle/>
            <a:p>
              <a:endParaRPr lang="en-ID"/>
            </a:p>
          </p:txBody>
        </p:sp>
        <p:sp>
          <p:nvSpPr>
            <p:cNvPr id="11" name="Freeform: Shape 10">
              <a:extLst>
                <a:ext uri="{FF2B5EF4-FFF2-40B4-BE49-F238E27FC236}">
                  <a16:creationId xmlns:a16="http://schemas.microsoft.com/office/drawing/2014/main" id="{6DE46463-790B-42CC-BC0F-F0201C44688A}"/>
                </a:ext>
              </a:extLst>
            </p:cNvPr>
            <p:cNvSpPr/>
            <p:nvPr/>
          </p:nvSpPr>
          <p:spPr>
            <a:xfrm>
              <a:off x="3985950" y="2107374"/>
              <a:ext cx="1858772" cy="517778"/>
            </a:xfrm>
            <a:custGeom>
              <a:avLst/>
              <a:gdLst>
                <a:gd name="connsiteX0" fmla="*/ 1858772 w 1858772"/>
                <a:gd name="connsiteY0" fmla="*/ 258890 h 517778"/>
                <a:gd name="connsiteX1" fmla="*/ 929386 w 1858772"/>
                <a:gd name="connsiteY1" fmla="*/ 517779 h 517778"/>
                <a:gd name="connsiteX2" fmla="*/ 0 w 1858772"/>
                <a:gd name="connsiteY2" fmla="*/ 258890 h 517778"/>
                <a:gd name="connsiteX3" fmla="*/ 929386 w 1858772"/>
                <a:gd name="connsiteY3" fmla="*/ 0 h 517778"/>
                <a:gd name="connsiteX4" fmla="*/ 1858772 w 1858772"/>
                <a:gd name="connsiteY4" fmla="*/ 258890 h 51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8772" h="517778">
                  <a:moveTo>
                    <a:pt x="1858772" y="258890"/>
                  </a:moveTo>
                  <a:cubicBezTo>
                    <a:pt x="1858772" y="401870"/>
                    <a:pt x="1442672" y="517779"/>
                    <a:pt x="929386" y="517779"/>
                  </a:cubicBezTo>
                  <a:cubicBezTo>
                    <a:pt x="416100" y="517779"/>
                    <a:pt x="0" y="401870"/>
                    <a:pt x="0" y="258890"/>
                  </a:cubicBezTo>
                  <a:cubicBezTo>
                    <a:pt x="0" y="115909"/>
                    <a:pt x="416101" y="0"/>
                    <a:pt x="929386" y="0"/>
                  </a:cubicBezTo>
                  <a:cubicBezTo>
                    <a:pt x="1442672" y="0"/>
                    <a:pt x="1858772" y="115909"/>
                    <a:pt x="1858772" y="258890"/>
                  </a:cubicBezTo>
                  <a:close/>
                </a:path>
              </a:pathLst>
            </a:custGeom>
            <a:solidFill>
              <a:schemeClr val="accent2"/>
            </a:solidFill>
            <a:ln w="6350" cap="flat">
              <a:noFill/>
              <a:prstDash val="solid"/>
              <a:miter/>
            </a:ln>
          </p:spPr>
          <p:txBody>
            <a:bodyPr rtlCol="0" anchor="ctr"/>
            <a:lstStyle/>
            <a:p>
              <a:endParaRPr lang="en-ID"/>
            </a:p>
          </p:txBody>
        </p:sp>
        <p:sp>
          <p:nvSpPr>
            <p:cNvPr id="12" name="Freeform: Shape 11">
              <a:extLst>
                <a:ext uri="{FF2B5EF4-FFF2-40B4-BE49-F238E27FC236}">
                  <a16:creationId xmlns:a16="http://schemas.microsoft.com/office/drawing/2014/main" id="{D571D4A6-CFA0-4DE8-9E5C-FA415386C3F5}"/>
                </a:ext>
              </a:extLst>
            </p:cNvPr>
            <p:cNvSpPr/>
            <p:nvPr/>
          </p:nvSpPr>
          <p:spPr>
            <a:xfrm>
              <a:off x="3985951" y="1155827"/>
              <a:ext cx="1858772" cy="1172718"/>
            </a:xfrm>
            <a:custGeom>
              <a:avLst/>
              <a:gdLst>
                <a:gd name="connsiteX0" fmla="*/ 0 w 1858772"/>
                <a:gd name="connsiteY0" fmla="*/ 0 h 1172718"/>
                <a:gd name="connsiteX1" fmla="*/ 0 w 1858772"/>
                <a:gd name="connsiteY1" fmla="*/ 913638 h 1172718"/>
                <a:gd name="connsiteX2" fmla="*/ 929386 w 1858772"/>
                <a:gd name="connsiteY2" fmla="*/ 1172718 h 1172718"/>
                <a:gd name="connsiteX3" fmla="*/ 1858772 w 1858772"/>
                <a:gd name="connsiteY3" fmla="*/ 913638 h 1172718"/>
                <a:gd name="connsiteX4" fmla="*/ 1858772 w 1858772"/>
                <a:gd name="connsiteY4" fmla="*/ 0 h 1172718"/>
                <a:gd name="connsiteX5" fmla="*/ 0 w 1858772"/>
                <a:gd name="connsiteY5" fmla="*/ 0 h 1172718"/>
                <a:gd name="connsiteX6" fmla="*/ 0 w 1858772"/>
                <a:gd name="connsiteY6" fmla="*/ 0 h 1172718"/>
                <a:gd name="connsiteX7" fmla="*/ 0 w 1858772"/>
                <a:gd name="connsiteY7" fmla="*/ 0 h 11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58772" h="1172718">
                  <a:moveTo>
                    <a:pt x="0" y="0"/>
                  </a:moveTo>
                  <a:lnTo>
                    <a:pt x="0" y="913638"/>
                  </a:lnTo>
                  <a:cubicBezTo>
                    <a:pt x="0" y="1056703"/>
                    <a:pt x="416116" y="1172718"/>
                    <a:pt x="929386" y="1172718"/>
                  </a:cubicBezTo>
                  <a:cubicBezTo>
                    <a:pt x="1442656" y="1172718"/>
                    <a:pt x="1858772" y="1056703"/>
                    <a:pt x="1858772" y="913638"/>
                  </a:cubicBezTo>
                  <a:lnTo>
                    <a:pt x="1858772" y="0"/>
                  </a:lnTo>
                  <a:lnTo>
                    <a:pt x="0" y="0"/>
                  </a:lnTo>
                  <a:lnTo>
                    <a:pt x="0" y="0"/>
                  </a:lnTo>
                  <a:lnTo>
                    <a:pt x="0" y="0"/>
                  </a:lnTo>
                  <a:close/>
                </a:path>
              </a:pathLst>
            </a:custGeom>
            <a:gradFill>
              <a:gsLst>
                <a:gs pos="74300">
                  <a:schemeClr val="accent1">
                    <a:lumMod val="50000"/>
                  </a:schemeClr>
                </a:gs>
                <a:gs pos="0">
                  <a:schemeClr val="accent1"/>
                </a:gs>
                <a:gs pos="100000">
                  <a:schemeClr val="accent1"/>
                </a:gs>
              </a:gsLst>
              <a:lin ang="0" scaled="0"/>
            </a:gradFill>
            <a:ln w="6350" cap="flat">
              <a:noFill/>
              <a:prstDash val="solid"/>
              <a:miter/>
            </a:ln>
          </p:spPr>
          <p:txBody>
            <a:bodyPr rtlCol="0" anchor="ctr"/>
            <a:lstStyle/>
            <a:p>
              <a:endParaRPr lang="en-ID"/>
            </a:p>
          </p:txBody>
        </p:sp>
        <p:sp>
          <p:nvSpPr>
            <p:cNvPr id="13" name="Freeform: Shape 12">
              <a:extLst>
                <a:ext uri="{FF2B5EF4-FFF2-40B4-BE49-F238E27FC236}">
                  <a16:creationId xmlns:a16="http://schemas.microsoft.com/office/drawing/2014/main" id="{D677760B-A92F-4613-8C19-764AC6ED1AE9}"/>
                </a:ext>
              </a:extLst>
            </p:cNvPr>
            <p:cNvSpPr/>
            <p:nvPr/>
          </p:nvSpPr>
          <p:spPr>
            <a:xfrm>
              <a:off x="3985951" y="918844"/>
              <a:ext cx="1858772" cy="517779"/>
            </a:xfrm>
            <a:custGeom>
              <a:avLst/>
              <a:gdLst>
                <a:gd name="connsiteX0" fmla="*/ 1858772 w 1858772"/>
                <a:gd name="connsiteY0" fmla="*/ 258890 h 517779"/>
                <a:gd name="connsiteX1" fmla="*/ 929386 w 1858772"/>
                <a:gd name="connsiteY1" fmla="*/ 517779 h 517779"/>
                <a:gd name="connsiteX2" fmla="*/ 0 w 1858772"/>
                <a:gd name="connsiteY2" fmla="*/ 258890 h 517779"/>
                <a:gd name="connsiteX3" fmla="*/ 929386 w 1858772"/>
                <a:gd name="connsiteY3" fmla="*/ 0 h 517779"/>
                <a:gd name="connsiteX4" fmla="*/ 1858772 w 1858772"/>
                <a:gd name="connsiteY4" fmla="*/ 258890 h 517779"/>
                <a:gd name="connsiteX5" fmla="*/ 1858772 w 1858772"/>
                <a:gd name="connsiteY5" fmla="*/ 258890 h 51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8772" h="517779">
                  <a:moveTo>
                    <a:pt x="1858772" y="258890"/>
                  </a:moveTo>
                  <a:cubicBezTo>
                    <a:pt x="1858772" y="401892"/>
                    <a:pt x="1442656" y="517779"/>
                    <a:pt x="929386" y="517779"/>
                  </a:cubicBezTo>
                  <a:cubicBezTo>
                    <a:pt x="416116" y="517779"/>
                    <a:pt x="0" y="401892"/>
                    <a:pt x="0" y="258890"/>
                  </a:cubicBezTo>
                  <a:cubicBezTo>
                    <a:pt x="0" y="115888"/>
                    <a:pt x="416116" y="0"/>
                    <a:pt x="929386" y="0"/>
                  </a:cubicBezTo>
                  <a:cubicBezTo>
                    <a:pt x="1442656" y="0"/>
                    <a:pt x="1858772" y="115888"/>
                    <a:pt x="1858772" y="258890"/>
                  </a:cubicBezTo>
                  <a:lnTo>
                    <a:pt x="1858772" y="258890"/>
                  </a:lnTo>
                  <a:close/>
                </a:path>
              </a:pathLst>
            </a:custGeom>
            <a:solidFill>
              <a:schemeClr val="accent1">
                <a:lumMod val="60000"/>
                <a:lumOff val="40000"/>
              </a:schemeClr>
            </a:solidFill>
            <a:ln w="6350" cap="flat">
              <a:noFill/>
              <a:prstDash val="solid"/>
              <a:miter/>
            </a:ln>
          </p:spPr>
          <p:txBody>
            <a:bodyPr rtlCol="0" anchor="ctr"/>
            <a:lstStyle/>
            <a:p>
              <a:endParaRPr lang="en-ID"/>
            </a:p>
          </p:txBody>
        </p:sp>
        <p:sp>
          <p:nvSpPr>
            <p:cNvPr id="14" name="Freeform: Shape 13">
              <a:extLst>
                <a:ext uri="{FF2B5EF4-FFF2-40B4-BE49-F238E27FC236}">
                  <a16:creationId xmlns:a16="http://schemas.microsoft.com/office/drawing/2014/main" id="{0943EAA9-3E1D-450C-BCAC-3D22C7EAE85C}"/>
                </a:ext>
              </a:extLst>
            </p:cNvPr>
            <p:cNvSpPr/>
            <p:nvPr/>
          </p:nvSpPr>
          <p:spPr>
            <a:xfrm>
              <a:off x="3985950" y="896366"/>
              <a:ext cx="1858772" cy="517779"/>
            </a:xfrm>
            <a:custGeom>
              <a:avLst/>
              <a:gdLst>
                <a:gd name="connsiteX0" fmla="*/ 1858772 w 1858772"/>
                <a:gd name="connsiteY0" fmla="*/ 258889 h 517779"/>
                <a:gd name="connsiteX1" fmla="*/ 929386 w 1858772"/>
                <a:gd name="connsiteY1" fmla="*/ 517779 h 517779"/>
                <a:gd name="connsiteX2" fmla="*/ 0 w 1858772"/>
                <a:gd name="connsiteY2" fmla="*/ 258889 h 517779"/>
                <a:gd name="connsiteX3" fmla="*/ 929386 w 1858772"/>
                <a:gd name="connsiteY3" fmla="*/ 0 h 517779"/>
                <a:gd name="connsiteX4" fmla="*/ 1858772 w 1858772"/>
                <a:gd name="connsiteY4" fmla="*/ 258889 h 517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8772" h="517779">
                  <a:moveTo>
                    <a:pt x="1858772" y="258889"/>
                  </a:moveTo>
                  <a:cubicBezTo>
                    <a:pt x="1858772" y="401870"/>
                    <a:pt x="1442672" y="517779"/>
                    <a:pt x="929386" y="517779"/>
                  </a:cubicBezTo>
                  <a:cubicBezTo>
                    <a:pt x="416100" y="517779"/>
                    <a:pt x="0" y="401870"/>
                    <a:pt x="0" y="258889"/>
                  </a:cubicBezTo>
                  <a:cubicBezTo>
                    <a:pt x="0" y="115909"/>
                    <a:pt x="416101" y="0"/>
                    <a:pt x="929386" y="0"/>
                  </a:cubicBezTo>
                  <a:cubicBezTo>
                    <a:pt x="1442672" y="0"/>
                    <a:pt x="1858772" y="115909"/>
                    <a:pt x="1858772" y="258889"/>
                  </a:cubicBezTo>
                  <a:close/>
                </a:path>
              </a:pathLst>
            </a:custGeom>
            <a:solidFill>
              <a:schemeClr val="accent1"/>
            </a:solidFill>
            <a:ln w="6350" cap="flat">
              <a:noFill/>
              <a:prstDash val="solid"/>
              <a:miter/>
            </a:ln>
          </p:spPr>
          <p:txBody>
            <a:bodyPr rtlCol="0" anchor="ctr"/>
            <a:lstStyle/>
            <a:p>
              <a:endParaRPr lang="en-ID"/>
            </a:p>
          </p:txBody>
        </p:sp>
        <p:sp>
          <p:nvSpPr>
            <p:cNvPr id="15" name="Freeform: Shape 14">
              <a:extLst>
                <a:ext uri="{FF2B5EF4-FFF2-40B4-BE49-F238E27FC236}">
                  <a16:creationId xmlns:a16="http://schemas.microsoft.com/office/drawing/2014/main" id="{10BC03B8-51F1-4272-90F1-11C5EE7BED00}"/>
                </a:ext>
              </a:extLst>
            </p:cNvPr>
            <p:cNvSpPr/>
            <p:nvPr/>
          </p:nvSpPr>
          <p:spPr>
            <a:xfrm>
              <a:off x="4722360" y="5375256"/>
              <a:ext cx="386079" cy="257492"/>
            </a:xfrm>
            <a:custGeom>
              <a:avLst/>
              <a:gdLst>
                <a:gd name="connsiteX0" fmla="*/ 378968 w 386079"/>
                <a:gd name="connsiteY0" fmla="*/ 1352 h 257492"/>
                <a:gd name="connsiteX1" fmla="*/ 365506 w 386079"/>
                <a:gd name="connsiteY1" fmla="*/ 2559 h 257492"/>
                <a:gd name="connsiteX2" fmla="*/ 283146 w 386079"/>
                <a:gd name="connsiteY2" fmla="*/ 64344 h 257492"/>
                <a:gd name="connsiteX3" fmla="*/ 283146 w 386079"/>
                <a:gd name="connsiteY3" fmla="*/ 38627 h 257492"/>
                <a:gd name="connsiteX4" fmla="*/ 244538 w 386079"/>
                <a:gd name="connsiteY4" fmla="*/ 18 h 257492"/>
                <a:gd name="connsiteX5" fmla="*/ 38608 w 386079"/>
                <a:gd name="connsiteY5" fmla="*/ 18 h 257492"/>
                <a:gd name="connsiteX6" fmla="*/ 0 w 386079"/>
                <a:gd name="connsiteY6" fmla="*/ 38627 h 257492"/>
                <a:gd name="connsiteX7" fmla="*/ 0 w 386079"/>
                <a:gd name="connsiteY7" fmla="*/ 218840 h 257492"/>
                <a:gd name="connsiteX8" fmla="*/ 38608 w 386079"/>
                <a:gd name="connsiteY8" fmla="*/ 257447 h 257492"/>
                <a:gd name="connsiteX9" fmla="*/ 244538 w 386079"/>
                <a:gd name="connsiteY9" fmla="*/ 257447 h 257492"/>
                <a:gd name="connsiteX10" fmla="*/ 283146 w 386079"/>
                <a:gd name="connsiteY10" fmla="*/ 218840 h 257492"/>
                <a:gd name="connsiteX11" fmla="*/ 283146 w 386079"/>
                <a:gd name="connsiteY11" fmla="*/ 193122 h 257492"/>
                <a:gd name="connsiteX12" fmla="*/ 365506 w 386079"/>
                <a:gd name="connsiteY12" fmla="*/ 254908 h 257492"/>
                <a:gd name="connsiteX13" fmla="*/ 378968 w 386079"/>
                <a:gd name="connsiteY13" fmla="*/ 256114 h 257492"/>
                <a:gd name="connsiteX14" fmla="*/ 386080 w 386079"/>
                <a:gd name="connsiteY14" fmla="*/ 244621 h 257492"/>
                <a:gd name="connsiteX15" fmla="*/ 386080 w 386079"/>
                <a:gd name="connsiteY15" fmla="*/ 12909 h 257492"/>
                <a:gd name="connsiteX16" fmla="*/ 378968 w 386079"/>
                <a:gd name="connsiteY16" fmla="*/ 1352 h 257492"/>
                <a:gd name="connsiteX17" fmla="*/ 220281 w 386079"/>
                <a:gd name="connsiteY17" fmla="*/ 207536 h 257492"/>
                <a:gd name="connsiteX18" fmla="*/ 165671 w 386079"/>
                <a:gd name="connsiteY18" fmla="*/ 207536 h 257492"/>
                <a:gd name="connsiteX19" fmla="*/ 62738 w 386079"/>
                <a:gd name="connsiteY19" fmla="*/ 104603 h 257492"/>
                <a:gd name="connsiteX20" fmla="*/ 62674 w 386079"/>
                <a:gd name="connsiteY20" fmla="*/ 104603 h 257492"/>
                <a:gd name="connsiteX21" fmla="*/ 62674 w 386079"/>
                <a:gd name="connsiteY21" fmla="*/ 49993 h 257492"/>
                <a:gd name="connsiteX22" fmla="*/ 62674 w 386079"/>
                <a:gd name="connsiteY22" fmla="*/ 49993 h 257492"/>
                <a:gd name="connsiteX23" fmla="*/ 117284 w 386079"/>
                <a:gd name="connsiteY23" fmla="*/ 49993 h 257492"/>
                <a:gd name="connsiteX24" fmla="*/ 117284 w 386079"/>
                <a:gd name="connsiteY24" fmla="*/ 104603 h 257492"/>
                <a:gd name="connsiteX25" fmla="*/ 106553 w 386079"/>
                <a:gd name="connsiteY25" fmla="*/ 112033 h 257492"/>
                <a:gd name="connsiteX26" fmla="*/ 158242 w 386079"/>
                <a:gd name="connsiteY26" fmla="*/ 163722 h 257492"/>
                <a:gd name="connsiteX27" fmla="*/ 165671 w 386079"/>
                <a:gd name="connsiteY27" fmla="*/ 152927 h 257492"/>
                <a:gd name="connsiteX28" fmla="*/ 165671 w 386079"/>
                <a:gd name="connsiteY28" fmla="*/ 152927 h 257492"/>
                <a:gd name="connsiteX29" fmla="*/ 220281 w 386079"/>
                <a:gd name="connsiteY29" fmla="*/ 152927 h 257492"/>
                <a:gd name="connsiteX30" fmla="*/ 220281 w 386079"/>
                <a:gd name="connsiteY30" fmla="*/ 207536 h 25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6079" h="257492">
                  <a:moveTo>
                    <a:pt x="378968" y="1352"/>
                  </a:moveTo>
                  <a:cubicBezTo>
                    <a:pt x="374586" y="-807"/>
                    <a:pt x="369379" y="-363"/>
                    <a:pt x="365506" y="2559"/>
                  </a:cubicBezTo>
                  <a:lnTo>
                    <a:pt x="283146" y="64344"/>
                  </a:lnTo>
                  <a:lnTo>
                    <a:pt x="283146" y="38627"/>
                  </a:lnTo>
                  <a:cubicBezTo>
                    <a:pt x="283146" y="17354"/>
                    <a:pt x="265811" y="18"/>
                    <a:pt x="244538" y="18"/>
                  </a:cubicBezTo>
                  <a:lnTo>
                    <a:pt x="38608" y="18"/>
                  </a:lnTo>
                  <a:cubicBezTo>
                    <a:pt x="17335" y="18"/>
                    <a:pt x="0" y="17354"/>
                    <a:pt x="0" y="38627"/>
                  </a:cubicBezTo>
                  <a:lnTo>
                    <a:pt x="0" y="218840"/>
                  </a:lnTo>
                  <a:cubicBezTo>
                    <a:pt x="0" y="240112"/>
                    <a:pt x="17335" y="257447"/>
                    <a:pt x="38608" y="257447"/>
                  </a:cubicBezTo>
                  <a:lnTo>
                    <a:pt x="244538" y="257447"/>
                  </a:lnTo>
                  <a:cubicBezTo>
                    <a:pt x="265811" y="257447"/>
                    <a:pt x="283146" y="240112"/>
                    <a:pt x="283146" y="218840"/>
                  </a:cubicBezTo>
                  <a:lnTo>
                    <a:pt x="283146" y="193122"/>
                  </a:lnTo>
                  <a:lnTo>
                    <a:pt x="365506" y="254908"/>
                  </a:lnTo>
                  <a:cubicBezTo>
                    <a:pt x="369379" y="257828"/>
                    <a:pt x="374586" y="258336"/>
                    <a:pt x="378968" y="256114"/>
                  </a:cubicBezTo>
                  <a:cubicBezTo>
                    <a:pt x="383349" y="253955"/>
                    <a:pt x="386080" y="249447"/>
                    <a:pt x="386080" y="244621"/>
                  </a:cubicBezTo>
                  <a:lnTo>
                    <a:pt x="386080" y="12909"/>
                  </a:lnTo>
                  <a:cubicBezTo>
                    <a:pt x="386080" y="8020"/>
                    <a:pt x="383286" y="3574"/>
                    <a:pt x="378968" y="1352"/>
                  </a:cubicBezTo>
                  <a:close/>
                  <a:moveTo>
                    <a:pt x="220281" y="207536"/>
                  </a:moveTo>
                  <a:cubicBezTo>
                    <a:pt x="205168" y="222649"/>
                    <a:pt x="180784" y="222649"/>
                    <a:pt x="165671" y="207536"/>
                  </a:cubicBezTo>
                  <a:lnTo>
                    <a:pt x="62738" y="104603"/>
                  </a:lnTo>
                  <a:cubicBezTo>
                    <a:pt x="62738" y="104603"/>
                    <a:pt x="62738" y="104603"/>
                    <a:pt x="62674" y="104603"/>
                  </a:cubicBezTo>
                  <a:cubicBezTo>
                    <a:pt x="47625" y="89553"/>
                    <a:pt x="47625" y="65042"/>
                    <a:pt x="62674" y="49993"/>
                  </a:cubicBezTo>
                  <a:lnTo>
                    <a:pt x="62674" y="49993"/>
                  </a:lnTo>
                  <a:cubicBezTo>
                    <a:pt x="77279" y="35388"/>
                    <a:pt x="102679" y="35388"/>
                    <a:pt x="117284" y="49993"/>
                  </a:cubicBezTo>
                  <a:cubicBezTo>
                    <a:pt x="132334" y="65042"/>
                    <a:pt x="132334" y="89553"/>
                    <a:pt x="117284" y="104603"/>
                  </a:cubicBezTo>
                  <a:cubicBezTo>
                    <a:pt x="114109" y="107778"/>
                    <a:pt x="110426" y="110191"/>
                    <a:pt x="106553" y="112033"/>
                  </a:cubicBezTo>
                  <a:lnTo>
                    <a:pt x="158242" y="163722"/>
                  </a:lnTo>
                  <a:cubicBezTo>
                    <a:pt x="160083" y="159848"/>
                    <a:pt x="162433" y="156165"/>
                    <a:pt x="165671" y="152927"/>
                  </a:cubicBezTo>
                  <a:lnTo>
                    <a:pt x="165671" y="152927"/>
                  </a:lnTo>
                  <a:cubicBezTo>
                    <a:pt x="180276" y="138322"/>
                    <a:pt x="205676" y="138322"/>
                    <a:pt x="220281" y="152927"/>
                  </a:cubicBezTo>
                  <a:cubicBezTo>
                    <a:pt x="235331" y="167976"/>
                    <a:pt x="235331" y="192423"/>
                    <a:pt x="220281" y="207536"/>
                  </a:cubicBezTo>
                  <a:close/>
                </a:path>
              </a:pathLst>
            </a:custGeom>
            <a:solidFill>
              <a:schemeClr val="bg1"/>
            </a:solidFill>
            <a:ln w="6350" cap="flat">
              <a:noFill/>
              <a:prstDash val="solid"/>
              <a:miter/>
            </a:ln>
          </p:spPr>
          <p:txBody>
            <a:bodyPr rtlCol="0" anchor="ctr"/>
            <a:lstStyle/>
            <a:p>
              <a:endParaRPr lang="en-ID"/>
            </a:p>
          </p:txBody>
        </p:sp>
        <p:sp>
          <p:nvSpPr>
            <p:cNvPr id="16" name="Freeform: Shape 15">
              <a:extLst>
                <a:ext uri="{FF2B5EF4-FFF2-40B4-BE49-F238E27FC236}">
                  <a16:creationId xmlns:a16="http://schemas.microsoft.com/office/drawing/2014/main" id="{08A1D031-7C0A-4B08-917D-65F872DBF4EA}"/>
                </a:ext>
              </a:extLst>
            </p:cNvPr>
            <p:cNvSpPr/>
            <p:nvPr/>
          </p:nvSpPr>
          <p:spPr>
            <a:xfrm>
              <a:off x="4722297" y="2980880"/>
              <a:ext cx="386143" cy="257429"/>
            </a:xfrm>
            <a:custGeom>
              <a:avLst/>
              <a:gdLst>
                <a:gd name="connsiteX0" fmla="*/ 193040 w 386143"/>
                <a:gd name="connsiteY0" fmla="*/ 150368 h 257429"/>
                <a:gd name="connsiteX1" fmla="*/ 17589 w 386143"/>
                <a:gd name="connsiteY1" fmla="*/ 0 h 257429"/>
                <a:gd name="connsiteX2" fmla="*/ 368491 w 386143"/>
                <a:gd name="connsiteY2" fmla="*/ 0 h 257429"/>
                <a:gd name="connsiteX3" fmla="*/ 193040 w 386143"/>
                <a:gd name="connsiteY3" fmla="*/ 150368 h 257429"/>
                <a:gd name="connsiteX4" fmla="*/ 0 w 386143"/>
                <a:gd name="connsiteY4" fmla="*/ 18796 h 257429"/>
                <a:gd name="connsiteX5" fmla="*/ 0 w 386143"/>
                <a:gd name="connsiteY5" fmla="*/ 238316 h 257429"/>
                <a:gd name="connsiteX6" fmla="*/ 133604 w 386143"/>
                <a:gd name="connsiteY6" fmla="*/ 133350 h 257429"/>
                <a:gd name="connsiteX7" fmla="*/ 0 w 386143"/>
                <a:gd name="connsiteY7" fmla="*/ 18796 h 257429"/>
                <a:gd name="connsiteX8" fmla="*/ 201422 w 386143"/>
                <a:gd name="connsiteY8" fmla="*/ 177102 h 257429"/>
                <a:gd name="connsiteX9" fmla="*/ 193040 w 386143"/>
                <a:gd name="connsiteY9" fmla="*/ 180213 h 257429"/>
                <a:gd name="connsiteX10" fmla="*/ 184658 w 386143"/>
                <a:gd name="connsiteY10" fmla="*/ 177102 h 257429"/>
                <a:gd name="connsiteX11" fmla="*/ 153479 w 386143"/>
                <a:gd name="connsiteY11" fmla="*/ 150368 h 257429"/>
                <a:gd name="connsiteX12" fmla="*/ 17272 w 386143"/>
                <a:gd name="connsiteY12" fmla="*/ 257429 h 257429"/>
                <a:gd name="connsiteX13" fmla="*/ 368808 w 386143"/>
                <a:gd name="connsiteY13" fmla="*/ 257429 h 257429"/>
                <a:gd name="connsiteX14" fmla="*/ 232601 w 386143"/>
                <a:gd name="connsiteY14" fmla="*/ 150368 h 257429"/>
                <a:gd name="connsiteX15" fmla="*/ 201422 w 386143"/>
                <a:gd name="connsiteY15" fmla="*/ 177102 h 257429"/>
                <a:gd name="connsiteX16" fmla="*/ 386144 w 386143"/>
                <a:gd name="connsiteY16" fmla="*/ 238316 h 257429"/>
                <a:gd name="connsiteX17" fmla="*/ 386144 w 386143"/>
                <a:gd name="connsiteY17" fmla="*/ 18796 h 257429"/>
                <a:gd name="connsiteX18" fmla="*/ 252539 w 386143"/>
                <a:gd name="connsiteY18" fmla="*/ 133350 h 257429"/>
                <a:gd name="connsiteX19" fmla="*/ 386144 w 386143"/>
                <a:gd name="connsiteY19" fmla="*/ 238316 h 257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86143" h="257429">
                  <a:moveTo>
                    <a:pt x="193040" y="150368"/>
                  </a:moveTo>
                  <a:lnTo>
                    <a:pt x="17589" y="0"/>
                  </a:lnTo>
                  <a:lnTo>
                    <a:pt x="368491" y="0"/>
                  </a:lnTo>
                  <a:lnTo>
                    <a:pt x="193040" y="150368"/>
                  </a:lnTo>
                  <a:close/>
                  <a:moveTo>
                    <a:pt x="0" y="18796"/>
                  </a:moveTo>
                  <a:lnTo>
                    <a:pt x="0" y="238316"/>
                  </a:lnTo>
                  <a:lnTo>
                    <a:pt x="133604" y="133350"/>
                  </a:lnTo>
                  <a:lnTo>
                    <a:pt x="0" y="18796"/>
                  </a:lnTo>
                  <a:close/>
                  <a:moveTo>
                    <a:pt x="201422" y="177102"/>
                  </a:moveTo>
                  <a:cubicBezTo>
                    <a:pt x="199009" y="179197"/>
                    <a:pt x="196024" y="180213"/>
                    <a:pt x="193040" y="180213"/>
                  </a:cubicBezTo>
                  <a:cubicBezTo>
                    <a:pt x="190055" y="180213"/>
                    <a:pt x="187071" y="179197"/>
                    <a:pt x="184658" y="177102"/>
                  </a:cubicBezTo>
                  <a:lnTo>
                    <a:pt x="153479" y="150368"/>
                  </a:lnTo>
                  <a:lnTo>
                    <a:pt x="17272" y="257429"/>
                  </a:lnTo>
                  <a:lnTo>
                    <a:pt x="368808" y="257429"/>
                  </a:lnTo>
                  <a:lnTo>
                    <a:pt x="232601" y="150368"/>
                  </a:lnTo>
                  <a:lnTo>
                    <a:pt x="201422" y="177102"/>
                  </a:lnTo>
                  <a:close/>
                  <a:moveTo>
                    <a:pt x="386144" y="238316"/>
                  </a:moveTo>
                  <a:lnTo>
                    <a:pt x="386144" y="18796"/>
                  </a:lnTo>
                  <a:lnTo>
                    <a:pt x="252539" y="133350"/>
                  </a:lnTo>
                  <a:lnTo>
                    <a:pt x="386144" y="238316"/>
                  </a:lnTo>
                  <a:close/>
                </a:path>
              </a:pathLst>
            </a:custGeom>
            <a:solidFill>
              <a:schemeClr val="bg1"/>
            </a:solidFill>
            <a:ln w="6350"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6804BBC8-36CC-4DAC-8062-B8053F2B3786}"/>
                </a:ext>
              </a:extLst>
            </p:cNvPr>
            <p:cNvSpPr/>
            <p:nvPr/>
          </p:nvSpPr>
          <p:spPr>
            <a:xfrm>
              <a:off x="4722169" y="4219130"/>
              <a:ext cx="386270" cy="283210"/>
            </a:xfrm>
            <a:custGeom>
              <a:avLst/>
              <a:gdLst>
                <a:gd name="connsiteX0" fmla="*/ 233553 w 386270"/>
                <a:gd name="connsiteY0" fmla="*/ 231521 h 283210"/>
                <a:gd name="connsiteX1" fmla="*/ 231775 w 386270"/>
                <a:gd name="connsiteY1" fmla="*/ 231711 h 283210"/>
                <a:gd name="connsiteX2" fmla="*/ 149606 w 386270"/>
                <a:gd name="connsiteY2" fmla="*/ 231711 h 283210"/>
                <a:gd name="connsiteX3" fmla="*/ 133160 w 386270"/>
                <a:gd name="connsiteY3" fmla="*/ 264604 h 283210"/>
                <a:gd name="connsiteX4" fmla="*/ 102997 w 386270"/>
                <a:gd name="connsiteY4" fmla="*/ 283210 h 283210"/>
                <a:gd name="connsiteX5" fmla="*/ 72835 w 386270"/>
                <a:gd name="connsiteY5" fmla="*/ 264604 h 283210"/>
                <a:gd name="connsiteX6" fmla="*/ 56388 w 386270"/>
                <a:gd name="connsiteY6" fmla="*/ 231711 h 283210"/>
                <a:gd name="connsiteX7" fmla="*/ 38608 w 386270"/>
                <a:gd name="connsiteY7" fmla="*/ 231711 h 283210"/>
                <a:gd name="connsiteX8" fmla="*/ 0 w 386270"/>
                <a:gd name="connsiteY8" fmla="*/ 193104 h 283210"/>
                <a:gd name="connsiteX9" fmla="*/ 0 w 386270"/>
                <a:gd name="connsiteY9" fmla="*/ 90107 h 283210"/>
                <a:gd name="connsiteX10" fmla="*/ 38608 w 386270"/>
                <a:gd name="connsiteY10" fmla="*/ 51498 h 283210"/>
                <a:gd name="connsiteX11" fmla="*/ 90107 w 386270"/>
                <a:gd name="connsiteY11" fmla="*/ 51498 h 283210"/>
                <a:gd name="connsiteX12" fmla="*/ 90107 w 386270"/>
                <a:gd name="connsiteY12" fmla="*/ 141605 h 283210"/>
                <a:gd name="connsiteX13" fmla="*/ 154496 w 386270"/>
                <a:gd name="connsiteY13" fmla="*/ 205994 h 283210"/>
                <a:gd name="connsiteX14" fmla="*/ 220726 w 386270"/>
                <a:gd name="connsiteY14" fmla="*/ 205994 h 283210"/>
                <a:gd name="connsiteX15" fmla="*/ 233553 w 386270"/>
                <a:gd name="connsiteY15" fmla="*/ 231521 h 283210"/>
                <a:gd name="connsiteX16" fmla="*/ 386271 w 386270"/>
                <a:gd name="connsiteY16" fmla="*/ 38608 h 283210"/>
                <a:gd name="connsiteX17" fmla="*/ 386271 w 386270"/>
                <a:gd name="connsiteY17" fmla="*/ 141605 h 283210"/>
                <a:gd name="connsiteX18" fmla="*/ 347663 w 386270"/>
                <a:gd name="connsiteY18" fmla="*/ 180213 h 283210"/>
                <a:gd name="connsiteX19" fmla="*/ 329883 w 386270"/>
                <a:gd name="connsiteY19" fmla="*/ 180213 h 283210"/>
                <a:gd name="connsiteX20" fmla="*/ 313436 w 386270"/>
                <a:gd name="connsiteY20" fmla="*/ 213106 h 283210"/>
                <a:gd name="connsiteX21" fmla="*/ 283274 w 386270"/>
                <a:gd name="connsiteY21" fmla="*/ 231711 h 283210"/>
                <a:gd name="connsiteX22" fmla="*/ 253111 w 386270"/>
                <a:gd name="connsiteY22" fmla="*/ 213106 h 283210"/>
                <a:gd name="connsiteX23" fmla="*/ 236665 w 386270"/>
                <a:gd name="connsiteY23" fmla="*/ 180213 h 283210"/>
                <a:gd name="connsiteX24" fmla="*/ 154559 w 386270"/>
                <a:gd name="connsiteY24" fmla="*/ 180213 h 283210"/>
                <a:gd name="connsiteX25" fmla="*/ 115951 w 386270"/>
                <a:gd name="connsiteY25" fmla="*/ 141605 h 283210"/>
                <a:gd name="connsiteX26" fmla="*/ 115951 w 386270"/>
                <a:gd name="connsiteY26" fmla="*/ 38608 h 283210"/>
                <a:gd name="connsiteX27" fmla="*/ 154559 w 386270"/>
                <a:gd name="connsiteY27" fmla="*/ 0 h 283210"/>
                <a:gd name="connsiteX28" fmla="*/ 347663 w 386270"/>
                <a:gd name="connsiteY28" fmla="*/ 0 h 283210"/>
                <a:gd name="connsiteX29" fmla="*/ 386271 w 386270"/>
                <a:gd name="connsiteY29" fmla="*/ 38608 h 283210"/>
                <a:gd name="connsiteX30" fmla="*/ 318135 w 386270"/>
                <a:gd name="connsiteY30" fmla="*/ 42354 h 283210"/>
                <a:gd name="connsiteX31" fmla="*/ 299911 w 386270"/>
                <a:gd name="connsiteY31" fmla="*/ 42354 h 283210"/>
                <a:gd name="connsiteX32" fmla="*/ 231775 w 386270"/>
                <a:gd name="connsiteY32" fmla="*/ 110490 h 283210"/>
                <a:gd name="connsiteX33" fmla="*/ 202248 w 386270"/>
                <a:gd name="connsiteY33" fmla="*/ 80963 h 283210"/>
                <a:gd name="connsiteX34" fmla="*/ 184023 w 386270"/>
                <a:gd name="connsiteY34" fmla="*/ 80963 h 283210"/>
                <a:gd name="connsiteX35" fmla="*/ 184023 w 386270"/>
                <a:gd name="connsiteY35" fmla="*/ 99187 h 283210"/>
                <a:gd name="connsiteX36" fmla="*/ 222631 w 386270"/>
                <a:gd name="connsiteY36" fmla="*/ 137795 h 283210"/>
                <a:gd name="connsiteX37" fmla="*/ 231712 w 386270"/>
                <a:gd name="connsiteY37" fmla="*/ 141541 h 283210"/>
                <a:gd name="connsiteX38" fmla="*/ 240792 w 386270"/>
                <a:gd name="connsiteY38" fmla="*/ 137795 h 283210"/>
                <a:gd name="connsiteX39" fmla="*/ 318008 w 386270"/>
                <a:gd name="connsiteY39" fmla="*/ 60579 h 283210"/>
                <a:gd name="connsiteX40" fmla="*/ 318135 w 386270"/>
                <a:gd name="connsiteY40" fmla="*/ 42354 h 283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86270" h="283210">
                  <a:moveTo>
                    <a:pt x="233553" y="231521"/>
                  </a:moveTo>
                  <a:cubicBezTo>
                    <a:pt x="232982" y="231585"/>
                    <a:pt x="232410" y="231711"/>
                    <a:pt x="231775" y="231711"/>
                  </a:cubicBezTo>
                  <a:lnTo>
                    <a:pt x="149606" y="231711"/>
                  </a:lnTo>
                  <a:lnTo>
                    <a:pt x="133160" y="264604"/>
                  </a:lnTo>
                  <a:cubicBezTo>
                    <a:pt x="127445" y="276098"/>
                    <a:pt x="115888" y="283210"/>
                    <a:pt x="102997" y="283210"/>
                  </a:cubicBezTo>
                  <a:cubicBezTo>
                    <a:pt x="90107" y="283210"/>
                    <a:pt x="78613" y="276098"/>
                    <a:pt x="72835" y="264604"/>
                  </a:cubicBezTo>
                  <a:lnTo>
                    <a:pt x="56388" y="231711"/>
                  </a:lnTo>
                  <a:lnTo>
                    <a:pt x="38608" y="231711"/>
                  </a:lnTo>
                  <a:cubicBezTo>
                    <a:pt x="17336" y="231711"/>
                    <a:pt x="0" y="214376"/>
                    <a:pt x="0" y="193104"/>
                  </a:cubicBezTo>
                  <a:lnTo>
                    <a:pt x="0" y="90107"/>
                  </a:lnTo>
                  <a:cubicBezTo>
                    <a:pt x="0" y="68834"/>
                    <a:pt x="17336" y="51498"/>
                    <a:pt x="38608" y="51498"/>
                  </a:cubicBezTo>
                  <a:lnTo>
                    <a:pt x="90107" y="51498"/>
                  </a:lnTo>
                  <a:lnTo>
                    <a:pt x="90107" y="141605"/>
                  </a:lnTo>
                  <a:cubicBezTo>
                    <a:pt x="90107" y="177102"/>
                    <a:pt x="118999" y="205994"/>
                    <a:pt x="154496" y="205994"/>
                  </a:cubicBezTo>
                  <a:lnTo>
                    <a:pt x="220726" y="205994"/>
                  </a:lnTo>
                  <a:lnTo>
                    <a:pt x="233553" y="231521"/>
                  </a:lnTo>
                  <a:close/>
                  <a:moveTo>
                    <a:pt x="386271" y="38608"/>
                  </a:moveTo>
                  <a:lnTo>
                    <a:pt x="386271" y="141605"/>
                  </a:lnTo>
                  <a:cubicBezTo>
                    <a:pt x="386271" y="162878"/>
                    <a:pt x="368935" y="180213"/>
                    <a:pt x="347663" y="180213"/>
                  </a:cubicBezTo>
                  <a:lnTo>
                    <a:pt x="329883" y="180213"/>
                  </a:lnTo>
                  <a:lnTo>
                    <a:pt x="313436" y="213106"/>
                  </a:lnTo>
                  <a:cubicBezTo>
                    <a:pt x="307721" y="224599"/>
                    <a:pt x="296164" y="231711"/>
                    <a:pt x="283274" y="231711"/>
                  </a:cubicBezTo>
                  <a:cubicBezTo>
                    <a:pt x="270447" y="231711"/>
                    <a:pt x="258890" y="224599"/>
                    <a:pt x="253111" y="213106"/>
                  </a:cubicBezTo>
                  <a:lnTo>
                    <a:pt x="236665" y="180213"/>
                  </a:lnTo>
                  <a:lnTo>
                    <a:pt x="154559" y="180213"/>
                  </a:lnTo>
                  <a:cubicBezTo>
                    <a:pt x="133287" y="180213"/>
                    <a:pt x="115951" y="162878"/>
                    <a:pt x="115951" y="141605"/>
                  </a:cubicBezTo>
                  <a:lnTo>
                    <a:pt x="115951" y="38608"/>
                  </a:lnTo>
                  <a:cubicBezTo>
                    <a:pt x="115951" y="17335"/>
                    <a:pt x="133287" y="0"/>
                    <a:pt x="154559" y="0"/>
                  </a:cubicBezTo>
                  <a:lnTo>
                    <a:pt x="347663" y="0"/>
                  </a:lnTo>
                  <a:cubicBezTo>
                    <a:pt x="368935" y="0"/>
                    <a:pt x="386271" y="17335"/>
                    <a:pt x="386271" y="38608"/>
                  </a:cubicBezTo>
                  <a:close/>
                  <a:moveTo>
                    <a:pt x="318135" y="42354"/>
                  </a:moveTo>
                  <a:cubicBezTo>
                    <a:pt x="313119" y="37338"/>
                    <a:pt x="304991" y="37338"/>
                    <a:pt x="299911" y="42354"/>
                  </a:cubicBezTo>
                  <a:lnTo>
                    <a:pt x="231775" y="110490"/>
                  </a:lnTo>
                  <a:lnTo>
                    <a:pt x="202248" y="80963"/>
                  </a:lnTo>
                  <a:cubicBezTo>
                    <a:pt x="197231" y="75946"/>
                    <a:pt x="189103" y="75946"/>
                    <a:pt x="184023" y="80963"/>
                  </a:cubicBezTo>
                  <a:cubicBezTo>
                    <a:pt x="179007" y="85979"/>
                    <a:pt x="179007" y="94107"/>
                    <a:pt x="184023" y="99187"/>
                  </a:cubicBezTo>
                  <a:lnTo>
                    <a:pt x="222631" y="137795"/>
                  </a:lnTo>
                  <a:cubicBezTo>
                    <a:pt x="225171" y="140335"/>
                    <a:pt x="228410" y="141541"/>
                    <a:pt x="231712" y="141541"/>
                  </a:cubicBezTo>
                  <a:cubicBezTo>
                    <a:pt x="235014" y="141541"/>
                    <a:pt x="238316" y="140272"/>
                    <a:pt x="240792" y="137795"/>
                  </a:cubicBezTo>
                  <a:lnTo>
                    <a:pt x="318008" y="60579"/>
                  </a:lnTo>
                  <a:cubicBezTo>
                    <a:pt x="323152" y="55563"/>
                    <a:pt x="323152" y="47435"/>
                    <a:pt x="318135" y="42354"/>
                  </a:cubicBezTo>
                  <a:close/>
                </a:path>
              </a:pathLst>
            </a:custGeom>
            <a:solidFill>
              <a:schemeClr val="bg1"/>
            </a:solidFill>
            <a:ln w="6350" cap="flat">
              <a:noFill/>
              <a:prstDash val="solid"/>
              <a:miter/>
            </a:ln>
          </p:spPr>
          <p:txBody>
            <a:bodyPr rtlCol="0" anchor="ctr"/>
            <a:lstStyle/>
            <a:p>
              <a:endParaRPr lang="en-ID"/>
            </a:p>
          </p:txBody>
        </p:sp>
        <p:sp>
          <p:nvSpPr>
            <p:cNvPr id="18" name="Freeform: Shape 17">
              <a:extLst>
                <a:ext uri="{FF2B5EF4-FFF2-40B4-BE49-F238E27FC236}">
                  <a16:creationId xmlns:a16="http://schemas.microsoft.com/office/drawing/2014/main" id="{09329F7F-907F-497B-A1A8-96F6F40BF3C6}"/>
                </a:ext>
              </a:extLst>
            </p:cNvPr>
            <p:cNvSpPr/>
            <p:nvPr/>
          </p:nvSpPr>
          <p:spPr>
            <a:xfrm>
              <a:off x="4722297" y="1742185"/>
              <a:ext cx="386143" cy="334645"/>
            </a:xfrm>
            <a:custGeom>
              <a:avLst/>
              <a:gdLst>
                <a:gd name="connsiteX0" fmla="*/ 386144 w 386143"/>
                <a:gd name="connsiteY0" fmla="*/ 38608 h 334645"/>
                <a:gd name="connsiteX1" fmla="*/ 386144 w 386143"/>
                <a:gd name="connsiteY1" fmla="*/ 218821 h 334645"/>
                <a:gd name="connsiteX2" fmla="*/ 347535 w 386143"/>
                <a:gd name="connsiteY2" fmla="*/ 257429 h 334645"/>
                <a:gd name="connsiteX3" fmla="*/ 175260 w 386143"/>
                <a:gd name="connsiteY3" fmla="*/ 257429 h 334645"/>
                <a:gd name="connsiteX4" fmla="*/ 145986 w 386143"/>
                <a:gd name="connsiteY4" fmla="*/ 316040 h 334645"/>
                <a:gd name="connsiteX5" fmla="*/ 115824 w 386143"/>
                <a:gd name="connsiteY5" fmla="*/ 334645 h 334645"/>
                <a:gd name="connsiteX6" fmla="*/ 85661 w 386143"/>
                <a:gd name="connsiteY6" fmla="*/ 316040 h 334645"/>
                <a:gd name="connsiteX7" fmla="*/ 56388 w 386143"/>
                <a:gd name="connsiteY7" fmla="*/ 257429 h 334645"/>
                <a:gd name="connsiteX8" fmla="*/ 38608 w 386143"/>
                <a:gd name="connsiteY8" fmla="*/ 257429 h 334645"/>
                <a:gd name="connsiteX9" fmla="*/ 0 w 386143"/>
                <a:gd name="connsiteY9" fmla="*/ 218821 h 334645"/>
                <a:gd name="connsiteX10" fmla="*/ 0 w 386143"/>
                <a:gd name="connsiteY10" fmla="*/ 38608 h 334645"/>
                <a:gd name="connsiteX11" fmla="*/ 38608 w 386143"/>
                <a:gd name="connsiteY11" fmla="*/ 0 h 334645"/>
                <a:gd name="connsiteX12" fmla="*/ 347535 w 386143"/>
                <a:gd name="connsiteY12" fmla="*/ 0 h 334645"/>
                <a:gd name="connsiteX13" fmla="*/ 386144 w 386143"/>
                <a:gd name="connsiteY13" fmla="*/ 38608 h 33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6143" h="334645">
                  <a:moveTo>
                    <a:pt x="386144" y="38608"/>
                  </a:moveTo>
                  <a:lnTo>
                    <a:pt x="386144" y="218821"/>
                  </a:lnTo>
                  <a:cubicBezTo>
                    <a:pt x="386144" y="240094"/>
                    <a:pt x="368808" y="257429"/>
                    <a:pt x="347535" y="257429"/>
                  </a:cubicBezTo>
                  <a:lnTo>
                    <a:pt x="175260" y="257429"/>
                  </a:lnTo>
                  <a:lnTo>
                    <a:pt x="145986" y="316040"/>
                  </a:lnTo>
                  <a:cubicBezTo>
                    <a:pt x="140208" y="327533"/>
                    <a:pt x="128714" y="334645"/>
                    <a:pt x="115824" y="334645"/>
                  </a:cubicBezTo>
                  <a:cubicBezTo>
                    <a:pt x="102997" y="334645"/>
                    <a:pt x="91440" y="327533"/>
                    <a:pt x="85661" y="316040"/>
                  </a:cubicBezTo>
                  <a:lnTo>
                    <a:pt x="56388" y="257429"/>
                  </a:lnTo>
                  <a:lnTo>
                    <a:pt x="38608" y="257429"/>
                  </a:lnTo>
                  <a:cubicBezTo>
                    <a:pt x="17335" y="257429"/>
                    <a:pt x="0" y="240094"/>
                    <a:pt x="0" y="218821"/>
                  </a:cubicBezTo>
                  <a:lnTo>
                    <a:pt x="0" y="38608"/>
                  </a:lnTo>
                  <a:cubicBezTo>
                    <a:pt x="0" y="17336"/>
                    <a:pt x="17335" y="0"/>
                    <a:pt x="38608" y="0"/>
                  </a:cubicBezTo>
                  <a:lnTo>
                    <a:pt x="347535" y="0"/>
                  </a:lnTo>
                  <a:cubicBezTo>
                    <a:pt x="368808" y="0"/>
                    <a:pt x="386144" y="17336"/>
                    <a:pt x="386144" y="38608"/>
                  </a:cubicBezTo>
                  <a:close/>
                </a:path>
              </a:pathLst>
            </a:custGeom>
            <a:solidFill>
              <a:schemeClr val="bg1"/>
            </a:solidFill>
            <a:ln w="6350" cap="flat">
              <a:noFill/>
              <a:prstDash val="solid"/>
              <a:miter/>
            </a:ln>
          </p:spPr>
          <p:txBody>
            <a:bodyPr rtlCol="0" anchor="ctr"/>
            <a:lstStyle/>
            <a:p>
              <a:endParaRPr lang="en-ID"/>
            </a:p>
          </p:txBody>
        </p:sp>
        <p:sp>
          <p:nvSpPr>
            <p:cNvPr id="19" name="TextBox 18">
              <a:extLst>
                <a:ext uri="{FF2B5EF4-FFF2-40B4-BE49-F238E27FC236}">
                  <a16:creationId xmlns:a16="http://schemas.microsoft.com/office/drawing/2014/main" id="{98C739C6-65CE-445A-9357-187C55FBF5F2}"/>
                </a:ext>
              </a:extLst>
            </p:cNvPr>
            <p:cNvSpPr txBox="1"/>
            <p:nvPr/>
          </p:nvSpPr>
          <p:spPr>
            <a:xfrm>
              <a:off x="6307973" y="1173285"/>
              <a:ext cx="4266017"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et magnis dis parturient montes, nascetur ridiculus mus.</a:t>
              </a:r>
            </a:p>
          </p:txBody>
        </p:sp>
        <p:sp>
          <p:nvSpPr>
            <p:cNvPr id="20" name="TextBox 19">
              <a:extLst>
                <a:ext uri="{FF2B5EF4-FFF2-40B4-BE49-F238E27FC236}">
                  <a16:creationId xmlns:a16="http://schemas.microsoft.com/office/drawing/2014/main" id="{8DCB34DF-F152-47C2-8868-626B8D9CA930}"/>
                </a:ext>
              </a:extLst>
            </p:cNvPr>
            <p:cNvSpPr txBox="1"/>
            <p:nvPr/>
          </p:nvSpPr>
          <p:spPr>
            <a:xfrm>
              <a:off x="1618011" y="1173285"/>
              <a:ext cx="1000595" cy="307777"/>
            </a:xfrm>
            <a:prstGeom prst="rect">
              <a:avLst/>
            </a:prstGeom>
            <a:noFill/>
          </p:spPr>
          <p:txBody>
            <a:bodyPr wrap="none" rtlCol="0">
              <a:spAutoFit/>
            </a:bodyPr>
            <a:lstStyle/>
            <a:p>
              <a:r>
                <a:rPr lang="en-US" sz="1400">
                  <a:solidFill>
                    <a:schemeClr val="tx1"/>
                  </a:solidFill>
                  <a:latin typeface="Rubik SemiBold" pitchFamily="2" charset="-79"/>
                  <a:cs typeface="Rubik SemiBold" pitchFamily="2" charset="-79"/>
                </a:rPr>
                <a:t>Project A</a:t>
              </a:r>
              <a:endParaRPr lang="en-ID" sz="1400">
                <a:solidFill>
                  <a:schemeClr val="tx1"/>
                </a:solidFill>
                <a:latin typeface="Rubik SemiBold" pitchFamily="2" charset="-79"/>
                <a:cs typeface="Rubik SemiBold" pitchFamily="2" charset="-79"/>
              </a:endParaRPr>
            </a:p>
          </p:txBody>
        </p:sp>
        <p:sp>
          <p:nvSpPr>
            <p:cNvPr id="21" name="TextBox 20">
              <a:extLst>
                <a:ext uri="{FF2B5EF4-FFF2-40B4-BE49-F238E27FC236}">
                  <a16:creationId xmlns:a16="http://schemas.microsoft.com/office/drawing/2014/main" id="{77131DAF-7E7D-4E4C-A1B8-05A9FF00317E}"/>
                </a:ext>
              </a:extLst>
            </p:cNvPr>
            <p:cNvSpPr txBox="1"/>
            <p:nvPr/>
          </p:nvSpPr>
          <p:spPr>
            <a:xfrm>
              <a:off x="1618011" y="1481062"/>
              <a:ext cx="1904689"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50%-70%</a:t>
              </a:r>
              <a:endParaRPr lang="en-ID" sz="2800">
                <a:solidFill>
                  <a:schemeClr val="tx1"/>
                </a:solidFill>
                <a:latin typeface="Rubik SemiBold" pitchFamily="2" charset="-79"/>
                <a:cs typeface="Rubik SemiBold" pitchFamily="2" charset="-79"/>
              </a:endParaRPr>
            </a:p>
          </p:txBody>
        </p:sp>
        <p:sp>
          <p:nvSpPr>
            <p:cNvPr id="22" name="TextBox 21">
              <a:extLst>
                <a:ext uri="{FF2B5EF4-FFF2-40B4-BE49-F238E27FC236}">
                  <a16:creationId xmlns:a16="http://schemas.microsoft.com/office/drawing/2014/main" id="{BA251830-DF04-4BD3-8C3D-C44DFD8579A9}"/>
                </a:ext>
              </a:extLst>
            </p:cNvPr>
            <p:cNvSpPr txBox="1"/>
            <p:nvPr/>
          </p:nvSpPr>
          <p:spPr>
            <a:xfrm>
              <a:off x="6307973" y="2364594"/>
              <a:ext cx="4266017"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et magnis dis parturient montes, nascetur ridiculus mus.</a:t>
              </a:r>
            </a:p>
          </p:txBody>
        </p:sp>
        <p:sp>
          <p:nvSpPr>
            <p:cNvPr id="23" name="TextBox 22">
              <a:extLst>
                <a:ext uri="{FF2B5EF4-FFF2-40B4-BE49-F238E27FC236}">
                  <a16:creationId xmlns:a16="http://schemas.microsoft.com/office/drawing/2014/main" id="{D609C1AB-1A2F-4E9A-AF27-BC1DB65C678F}"/>
                </a:ext>
              </a:extLst>
            </p:cNvPr>
            <p:cNvSpPr txBox="1"/>
            <p:nvPr/>
          </p:nvSpPr>
          <p:spPr>
            <a:xfrm>
              <a:off x="1618011" y="2364594"/>
              <a:ext cx="998991" cy="307777"/>
            </a:xfrm>
            <a:prstGeom prst="rect">
              <a:avLst/>
            </a:prstGeom>
            <a:noFill/>
          </p:spPr>
          <p:txBody>
            <a:bodyPr wrap="none" rtlCol="0">
              <a:spAutoFit/>
            </a:bodyPr>
            <a:lstStyle/>
            <a:p>
              <a:r>
                <a:rPr lang="en-US" sz="1400">
                  <a:solidFill>
                    <a:schemeClr val="tx1"/>
                  </a:solidFill>
                  <a:latin typeface="Rubik SemiBold" pitchFamily="2" charset="-79"/>
                  <a:cs typeface="Rubik SemiBold" pitchFamily="2" charset="-79"/>
                </a:rPr>
                <a:t>Project B</a:t>
              </a:r>
              <a:endParaRPr lang="en-ID" sz="1400">
                <a:solidFill>
                  <a:schemeClr val="tx1"/>
                </a:solidFill>
                <a:latin typeface="Rubik SemiBold" pitchFamily="2" charset="-79"/>
                <a:cs typeface="Rubik SemiBold" pitchFamily="2" charset="-79"/>
              </a:endParaRPr>
            </a:p>
          </p:txBody>
        </p:sp>
        <p:sp>
          <p:nvSpPr>
            <p:cNvPr id="24" name="TextBox 23">
              <a:extLst>
                <a:ext uri="{FF2B5EF4-FFF2-40B4-BE49-F238E27FC236}">
                  <a16:creationId xmlns:a16="http://schemas.microsoft.com/office/drawing/2014/main" id="{064D30DC-9629-47B5-8BF0-770567AE45E4}"/>
                </a:ext>
              </a:extLst>
            </p:cNvPr>
            <p:cNvSpPr txBox="1"/>
            <p:nvPr/>
          </p:nvSpPr>
          <p:spPr>
            <a:xfrm>
              <a:off x="1618011" y="2672371"/>
              <a:ext cx="1938351"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40%-60%</a:t>
              </a:r>
              <a:endParaRPr lang="en-ID" sz="2800">
                <a:solidFill>
                  <a:schemeClr val="tx1"/>
                </a:solidFill>
                <a:latin typeface="Rubik SemiBold" pitchFamily="2" charset="-79"/>
                <a:cs typeface="Rubik SemiBold" pitchFamily="2" charset="-79"/>
              </a:endParaRPr>
            </a:p>
          </p:txBody>
        </p:sp>
        <p:sp>
          <p:nvSpPr>
            <p:cNvPr id="25" name="TextBox 24">
              <a:extLst>
                <a:ext uri="{FF2B5EF4-FFF2-40B4-BE49-F238E27FC236}">
                  <a16:creationId xmlns:a16="http://schemas.microsoft.com/office/drawing/2014/main" id="{A673274F-44DB-45E8-AE2C-2F8CE0CE4CEC}"/>
                </a:ext>
              </a:extLst>
            </p:cNvPr>
            <p:cNvSpPr txBox="1"/>
            <p:nvPr/>
          </p:nvSpPr>
          <p:spPr>
            <a:xfrm>
              <a:off x="6307973" y="3599087"/>
              <a:ext cx="4266017"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et magnis dis parturient montes, nascetur ridiculus mus.</a:t>
              </a:r>
            </a:p>
          </p:txBody>
        </p:sp>
        <p:sp>
          <p:nvSpPr>
            <p:cNvPr id="26" name="TextBox 25">
              <a:extLst>
                <a:ext uri="{FF2B5EF4-FFF2-40B4-BE49-F238E27FC236}">
                  <a16:creationId xmlns:a16="http://schemas.microsoft.com/office/drawing/2014/main" id="{6B856E9D-5FD8-48A3-9D90-A973D92CBA97}"/>
                </a:ext>
              </a:extLst>
            </p:cNvPr>
            <p:cNvSpPr txBox="1"/>
            <p:nvPr/>
          </p:nvSpPr>
          <p:spPr>
            <a:xfrm>
              <a:off x="1618011" y="3599087"/>
              <a:ext cx="998991" cy="307777"/>
            </a:xfrm>
            <a:prstGeom prst="rect">
              <a:avLst/>
            </a:prstGeom>
            <a:noFill/>
          </p:spPr>
          <p:txBody>
            <a:bodyPr wrap="none" rtlCol="0">
              <a:spAutoFit/>
            </a:bodyPr>
            <a:lstStyle/>
            <a:p>
              <a:r>
                <a:rPr lang="en-US" sz="1400">
                  <a:solidFill>
                    <a:schemeClr val="tx1"/>
                  </a:solidFill>
                  <a:latin typeface="Rubik SemiBold" pitchFamily="2" charset="-79"/>
                  <a:cs typeface="Rubik SemiBold" pitchFamily="2" charset="-79"/>
                </a:rPr>
                <a:t>Project C</a:t>
              </a:r>
              <a:endParaRPr lang="en-ID" sz="1400">
                <a:solidFill>
                  <a:schemeClr val="tx1"/>
                </a:solidFill>
                <a:latin typeface="Rubik SemiBold" pitchFamily="2" charset="-79"/>
                <a:cs typeface="Rubik SemiBold" pitchFamily="2" charset="-79"/>
              </a:endParaRPr>
            </a:p>
          </p:txBody>
        </p:sp>
        <p:sp>
          <p:nvSpPr>
            <p:cNvPr id="27" name="TextBox 26">
              <a:extLst>
                <a:ext uri="{FF2B5EF4-FFF2-40B4-BE49-F238E27FC236}">
                  <a16:creationId xmlns:a16="http://schemas.microsoft.com/office/drawing/2014/main" id="{629966F3-3806-4B6A-88C7-52BEA298F954}"/>
                </a:ext>
              </a:extLst>
            </p:cNvPr>
            <p:cNvSpPr txBox="1"/>
            <p:nvPr/>
          </p:nvSpPr>
          <p:spPr>
            <a:xfrm>
              <a:off x="1618011" y="3906864"/>
              <a:ext cx="1919115"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60%-80%</a:t>
              </a:r>
              <a:endParaRPr lang="en-ID" sz="2800">
                <a:solidFill>
                  <a:schemeClr val="tx1"/>
                </a:solidFill>
                <a:latin typeface="Rubik SemiBold" pitchFamily="2" charset="-79"/>
                <a:cs typeface="Rubik SemiBold" pitchFamily="2" charset="-79"/>
              </a:endParaRPr>
            </a:p>
          </p:txBody>
        </p:sp>
        <p:sp>
          <p:nvSpPr>
            <p:cNvPr id="28" name="TextBox 27">
              <a:extLst>
                <a:ext uri="{FF2B5EF4-FFF2-40B4-BE49-F238E27FC236}">
                  <a16:creationId xmlns:a16="http://schemas.microsoft.com/office/drawing/2014/main" id="{5F8CA7B2-ED30-43E6-A85C-8044F90BD530}"/>
                </a:ext>
              </a:extLst>
            </p:cNvPr>
            <p:cNvSpPr txBox="1"/>
            <p:nvPr/>
          </p:nvSpPr>
          <p:spPr>
            <a:xfrm>
              <a:off x="6307973" y="4752212"/>
              <a:ext cx="4266017"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et magnis dis parturient montes, nascetur ridiculus mus.</a:t>
              </a:r>
            </a:p>
          </p:txBody>
        </p:sp>
        <p:sp>
          <p:nvSpPr>
            <p:cNvPr id="29" name="TextBox 28">
              <a:extLst>
                <a:ext uri="{FF2B5EF4-FFF2-40B4-BE49-F238E27FC236}">
                  <a16:creationId xmlns:a16="http://schemas.microsoft.com/office/drawing/2014/main" id="{49147CB1-702A-4840-AC33-D7B6B8BFF77E}"/>
                </a:ext>
              </a:extLst>
            </p:cNvPr>
            <p:cNvSpPr txBox="1"/>
            <p:nvPr/>
          </p:nvSpPr>
          <p:spPr>
            <a:xfrm>
              <a:off x="1618011" y="4752212"/>
              <a:ext cx="1000595" cy="307777"/>
            </a:xfrm>
            <a:prstGeom prst="rect">
              <a:avLst/>
            </a:prstGeom>
            <a:noFill/>
          </p:spPr>
          <p:txBody>
            <a:bodyPr wrap="none" rtlCol="0">
              <a:spAutoFit/>
            </a:bodyPr>
            <a:lstStyle/>
            <a:p>
              <a:r>
                <a:rPr lang="en-US" sz="1400">
                  <a:solidFill>
                    <a:schemeClr val="tx1"/>
                  </a:solidFill>
                  <a:latin typeface="Rubik SemiBold" pitchFamily="2" charset="-79"/>
                  <a:cs typeface="Rubik SemiBold" pitchFamily="2" charset="-79"/>
                </a:rPr>
                <a:t>Project D</a:t>
              </a:r>
              <a:endParaRPr lang="en-ID" sz="1400">
                <a:solidFill>
                  <a:schemeClr val="tx1"/>
                </a:solidFill>
                <a:latin typeface="Rubik SemiBold" pitchFamily="2" charset="-79"/>
                <a:cs typeface="Rubik SemiBold" pitchFamily="2" charset="-79"/>
              </a:endParaRPr>
            </a:p>
          </p:txBody>
        </p:sp>
        <p:sp>
          <p:nvSpPr>
            <p:cNvPr id="30" name="TextBox 29">
              <a:extLst>
                <a:ext uri="{FF2B5EF4-FFF2-40B4-BE49-F238E27FC236}">
                  <a16:creationId xmlns:a16="http://schemas.microsoft.com/office/drawing/2014/main" id="{E388C604-8A5C-44A0-94CB-E2E0F7E42130}"/>
                </a:ext>
              </a:extLst>
            </p:cNvPr>
            <p:cNvSpPr txBox="1"/>
            <p:nvPr/>
          </p:nvSpPr>
          <p:spPr>
            <a:xfrm>
              <a:off x="1618011" y="5059989"/>
              <a:ext cx="1810111"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55%-75%</a:t>
              </a:r>
              <a:endParaRPr lang="en-ID" sz="2800">
                <a:solidFill>
                  <a:schemeClr val="tx1"/>
                </a:solidFill>
                <a:latin typeface="Rubik SemiBold" pitchFamily="2" charset="-79"/>
                <a:cs typeface="Rubik SemiBold" pitchFamily="2" charset="-79"/>
              </a:endParaRPr>
            </a:p>
          </p:txBody>
        </p:sp>
      </p:grpSp>
    </p:spTree>
    <p:extLst>
      <p:ext uri="{BB962C8B-B14F-4D97-AF65-F5344CB8AC3E}">
        <p14:creationId xmlns:p14="http://schemas.microsoft.com/office/powerpoint/2010/main" val="1512788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2402BAD-C314-4981-9C85-015815456B1E}"/>
              </a:ext>
            </a:extLst>
          </p:cNvPr>
          <p:cNvGrpSpPr/>
          <p:nvPr/>
        </p:nvGrpSpPr>
        <p:grpSpPr>
          <a:xfrm>
            <a:off x="1173879" y="768948"/>
            <a:ext cx="9817880" cy="4985495"/>
            <a:chOff x="1173879" y="768948"/>
            <a:chExt cx="9817880" cy="4985495"/>
          </a:xfrm>
        </p:grpSpPr>
        <p:grpSp>
          <p:nvGrpSpPr>
            <p:cNvPr id="3" name="Group 2">
              <a:extLst>
                <a:ext uri="{FF2B5EF4-FFF2-40B4-BE49-F238E27FC236}">
                  <a16:creationId xmlns:a16="http://schemas.microsoft.com/office/drawing/2014/main" id="{FB5A7B14-17D1-4B26-BCE3-CA467A138039}"/>
                </a:ext>
              </a:extLst>
            </p:cNvPr>
            <p:cNvGrpSpPr/>
            <p:nvPr userDrawn="1"/>
          </p:nvGrpSpPr>
          <p:grpSpPr>
            <a:xfrm>
              <a:off x="1200241" y="2831229"/>
              <a:ext cx="4493117" cy="2923214"/>
              <a:chOff x="1189355" y="2540190"/>
              <a:chExt cx="4821172" cy="3136646"/>
            </a:xfrm>
          </p:grpSpPr>
          <p:sp>
            <p:nvSpPr>
              <p:cNvPr id="17" name="Freeform: Shape 16">
                <a:extLst>
                  <a:ext uri="{FF2B5EF4-FFF2-40B4-BE49-F238E27FC236}">
                    <a16:creationId xmlns:a16="http://schemas.microsoft.com/office/drawing/2014/main" id="{35DEE16A-2FEB-4E8B-97CA-11A662B7BE10}"/>
                  </a:ext>
                </a:extLst>
              </p:cNvPr>
              <p:cNvSpPr/>
              <p:nvPr/>
            </p:nvSpPr>
            <p:spPr>
              <a:xfrm>
                <a:off x="1189355" y="4092828"/>
                <a:ext cx="1347914" cy="1080706"/>
              </a:xfrm>
              <a:custGeom>
                <a:avLst/>
                <a:gdLst>
                  <a:gd name="connsiteX0" fmla="*/ 1347915 w 1347914"/>
                  <a:gd name="connsiteY0" fmla="*/ 1080707 h 1080706"/>
                  <a:gd name="connsiteX1" fmla="*/ 0 w 1347914"/>
                  <a:gd name="connsiteY1" fmla="*/ 648907 h 1080706"/>
                  <a:gd name="connsiteX2" fmla="*/ 259207 w 1347914"/>
                  <a:gd name="connsiteY2" fmla="*/ 0 h 1080706"/>
                  <a:gd name="connsiteX3" fmla="*/ 1278763 w 1347914"/>
                  <a:gd name="connsiteY3" fmla="*/ 325882 h 1080706"/>
                </a:gdLst>
                <a:ahLst/>
                <a:cxnLst>
                  <a:cxn ang="0">
                    <a:pos x="connsiteX0" y="connsiteY0"/>
                  </a:cxn>
                  <a:cxn ang="0">
                    <a:pos x="connsiteX1" y="connsiteY1"/>
                  </a:cxn>
                  <a:cxn ang="0">
                    <a:pos x="connsiteX2" y="connsiteY2"/>
                  </a:cxn>
                  <a:cxn ang="0">
                    <a:pos x="connsiteX3" y="connsiteY3"/>
                  </a:cxn>
                </a:cxnLst>
                <a:rect l="l" t="t" r="r" b="b"/>
                <a:pathLst>
                  <a:path w="1347914" h="1080706">
                    <a:moveTo>
                      <a:pt x="1347915" y="1080707"/>
                    </a:moveTo>
                    <a:lnTo>
                      <a:pt x="0" y="648907"/>
                    </a:lnTo>
                    <a:lnTo>
                      <a:pt x="259207" y="0"/>
                    </a:lnTo>
                    <a:lnTo>
                      <a:pt x="1278763" y="325882"/>
                    </a:lnTo>
                    <a:close/>
                  </a:path>
                </a:pathLst>
              </a:custGeom>
              <a:solidFill>
                <a:schemeClr val="accent3">
                  <a:lumMod val="50000"/>
                </a:schemeClr>
              </a:solidFill>
              <a:ln w="6350" cap="flat">
                <a:noFill/>
                <a:prstDash val="solid"/>
                <a:miter/>
              </a:ln>
            </p:spPr>
            <p:txBody>
              <a:bodyPr rtlCol="0" anchor="ctr"/>
              <a:lstStyle/>
              <a:p>
                <a:endParaRPr lang="en-ID"/>
              </a:p>
            </p:txBody>
          </p:sp>
          <p:sp>
            <p:nvSpPr>
              <p:cNvPr id="18" name="Freeform: Shape 17">
                <a:extLst>
                  <a:ext uri="{FF2B5EF4-FFF2-40B4-BE49-F238E27FC236}">
                    <a16:creationId xmlns:a16="http://schemas.microsoft.com/office/drawing/2014/main" id="{78206FD7-3BFE-427E-A434-45B2ADB2AF48}"/>
                  </a:ext>
                </a:extLst>
              </p:cNvPr>
              <p:cNvSpPr/>
              <p:nvPr/>
            </p:nvSpPr>
            <p:spPr>
              <a:xfrm>
                <a:off x="2468117" y="3779837"/>
                <a:ext cx="2049017" cy="1393697"/>
              </a:xfrm>
              <a:custGeom>
                <a:avLst/>
                <a:gdLst>
                  <a:gd name="connsiteX0" fmla="*/ 1831277 w 2049017"/>
                  <a:gd name="connsiteY0" fmla="*/ 0 h 1393697"/>
                  <a:gd name="connsiteX1" fmla="*/ 0 w 2049017"/>
                  <a:gd name="connsiteY1" fmla="*/ 638873 h 1393697"/>
                  <a:gd name="connsiteX2" fmla="*/ 69152 w 2049017"/>
                  <a:gd name="connsiteY2" fmla="*/ 1393698 h 1393697"/>
                  <a:gd name="connsiteX3" fmla="*/ 2049018 w 2049017"/>
                  <a:gd name="connsiteY3" fmla="*/ 709104 h 1393697"/>
                </a:gdLst>
                <a:ahLst/>
                <a:cxnLst>
                  <a:cxn ang="0">
                    <a:pos x="connsiteX0" y="connsiteY0"/>
                  </a:cxn>
                  <a:cxn ang="0">
                    <a:pos x="connsiteX1" y="connsiteY1"/>
                  </a:cxn>
                  <a:cxn ang="0">
                    <a:pos x="connsiteX2" y="connsiteY2"/>
                  </a:cxn>
                  <a:cxn ang="0">
                    <a:pos x="connsiteX3" y="connsiteY3"/>
                  </a:cxn>
                </a:cxnLst>
                <a:rect l="l" t="t" r="r" b="b"/>
                <a:pathLst>
                  <a:path w="2049017" h="1393697">
                    <a:moveTo>
                      <a:pt x="1831277" y="0"/>
                    </a:moveTo>
                    <a:lnTo>
                      <a:pt x="0" y="638873"/>
                    </a:lnTo>
                    <a:lnTo>
                      <a:pt x="69152" y="1393698"/>
                    </a:lnTo>
                    <a:lnTo>
                      <a:pt x="2049018" y="709104"/>
                    </a:lnTo>
                    <a:close/>
                  </a:path>
                </a:pathLst>
              </a:custGeom>
              <a:solidFill>
                <a:schemeClr val="accent3">
                  <a:lumMod val="75000"/>
                </a:schemeClr>
              </a:solidFill>
              <a:ln w="6350" cap="flat">
                <a:noFill/>
                <a:prstDash val="solid"/>
                <a:miter/>
              </a:ln>
            </p:spPr>
            <p:txBody>
              <a:bodyPr rtlCol="0" anchor="ctr"/>
              <a:lstStyle/>
              <a:p>
                <a:endParaRPr lang="en-ID"/>
              </a:p>
            </p:txBody>
          </p:sp>
          <p:sp>
            <p:nvSpPr>
              <p:cNvPr id="19" name="Freeform: Shape 18">
                <a:extLst>
                  <a:ext uri="{FF2B5EF4-FFF2-40B4-BE49-F238E27FC236}">
                    <a16:creationId xmlns:a16="http://schemas.microsoft.com/office/drawing/2014/main" id="{A1A5A642-6694-4740-8722-1E039BF219DF}"/>
                  </a:ext>
                </a:extLst>
              </p:cNvPr>
              <p:cNvSpPr/>
              <p:nvPr/>
            </p:nvSpPr>
            <p:spPr>
              <a:xfrm>
                <a:off x="1448561" y="3453955"/>
                <a:ext cx="2850832" cy="964755"/>
              </a:xfrm>
              <a:custGeom>
                <a:avLst/>
                <a:gdLst>
                  <a:gd name="connsiteX0" fmla="*/ 1019556 w 2850832"/>
                  <a:gd name="connsiteY0" fmla="*/ 964755 h 964755"/>
                  <a:gd name="connsiteX1" fmla="*/ 2850833 w 2850832"/>
                  <a:gd name="connsiteY1" fmla="*/ 325882 h 964755"/>
                  <a:gd name="connsiteX2" fmla="*/ 1831340 w 2850832"/>
                  <a:gd name="connsiteY2" fmla="*/ 0 h 964755"/>
                  <a:gd name="connsiteX3" fmla="*/ 0 w 2850832"/>
                  <a:gd name="connsiteY3" fmla="*/ 638873 h 964755"/>
                </a:gdLst>
                <a:ahLst/>
                <a:cxnLst>
                  <a:cxn ang="0">
                    <a:pos x="connsiteX0" y="connsiteY0"/>
                  </a:cxn>
                  <a:cxn ang="0">
                    <a:pos x="connsiteX1" y="connsiteY1"/>
                  </a:cxn>
                  <a:cxn ang="0">
                    <a:pos x="connsiteX2" y="connsiteY2"/>
                  </a:cxn>
                  <a:cxn ang="0">
                    <a:pos x="connsiteX3" y="connsiteY3"/>
                  </a:cxn>
                </a:cxnLst>
                <a:rect l="l" t="t" r="r" b="b"/>
                <a:pathLst>
                  <a:path w="2850832" h="964755">
                    <a:moveTo>
                      <a:pt x="1019556" y="964755"/>
                    </a:moveTo>
                    <a:lnTo>
                      <a:pt x="2850833" y="325882"/>
                    </a:lnTo>
                    <a:lnTo>
                      <a:pt x="1831340" y="0"/>
                    </a:lnTo>
                    <a:lnTo>
                      <a:pt x="0" y="638873"/>
                    </a:lnTo>
                    <a:close/>
                  </a:path>
                </a:pathLst>
              </a:custGeom>
              <a:solidFill>
                <a:schemeClr val="accent3"/>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4942CCF0-931E-49D2-A20F-A0B3D943422E}"/>
                  </a:ext>
                </a:extLst>
              </p:cNvPr>
              <p:cNvSpPr/>
              <p:nvPr/>
            </p:nvSpPr>
            <p:spPr>
              <a:xfrm>
                <a:off x="2682748" y="4596193"/>
                <a:ext cx="1347914" cy="1080642"/>
              </a:xfrm>
              <a:custGeom>
                <a:avLst/>
                <a:gdLst>
                  <a:gd name="connsiteX0" fmla="*/ 1347914 w 1347914"/>
                  <a:gd name="connsiteY0" fmla="*/ 1080643 h 1080642"/>
                  <a:gd name="connsiteX1" fmla="*/ 0 w 1347914"/>
                  <a:gd name="connsiteY1" fmla="*/ 648843 h 1080642"/>
                  <a:gd name="connsiteX2" fmla="*/ 259270 w 1347914"/>
                  <a:gd name="connsiteY2" fmla="*/ 0 h 1080642"/>
                  <a:gd name="connsiteX3" fmla="*/ 1278763 w 1347914"/>
                  <a:gd name="connsiteY3" fmla="*/ 325882 h 1080642"/>
                </a:gdLst>
                <a:ahLst/>
                <a:cxnLst>
                  <a:cxn ang="0">
                    <a:pos x="connsiteX0" y="connsiteY0"/>
                  </a:cxn>
                  <a:cxn ang="0">
                    <a:pos x="connsiteX1" y="connsiteY1"/>
                  </a:cxn>
                  <a:cxn ang="0">
                    <a:pos x="connsiteX2" y="connsiteY2"/>
                  </a:cxn>
                  <a:cxn ang="0">
                    <a:pos x="connsiteX3" y="connsiteY3"/>
                  </a:cxn>
                </a:cxnLst>
                <a:rect l="l" t="t" r="r" b="b"/>
                <a:pathLst>
                  <a:path w="1347914" h="1080642">
                    <a:moveTo>
                      <a:pt x="1347914" y="1080643"/>
                    </a:moveTo>
                    <a:lnTo>
                      <a:pt x="0" y="648843"/>
                    </a:lnTo>
                    <a:lnTo>
                      <a:pt x="259270" y="0"/>
                    </a:lnTo>
                    <a:lnTo>
                      <a:pt x="1278763" y="325882"/>
                    </a:lnTo>
                    <a:close/>
                  </a:path>
                </a:pathLst>
              </a:custGeom>
              <a:solidFill>
                <a:schemeClr val="accent4">
                  <a:lumMod val="50000"/>
                </a:schemeClr>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1CC86600-C3FC-4BDC-B6F1-0FFA864481CA}"/>
                  </a:ext>
                </a:extLst>
              </p:cNvPr>
              <p:cNvSpPr/>
              <p:nvPr/>
            </p:nvSpPr>
            <p:spPr>
              <a:xfrm>
                <a:off x="3961510" y="4283202"/>
                <a:ext cx="2049017" cy="1393634"/>
              </a:xfrm>
              <a:custGeom>
                <a:avLst/>
                <a:gdLst>
                  <a:gd name="connsiteX0" fmla="*/ 1831277 w 2049017"/>
                  <a:gd name="connsiteY0" fmla="*/ 0 h 1393634"/>
                  <a:gd name="connsiteX1" fmla="*/ 0 w 2049017"/>
                  <a:gd name="connsiteY1" fmla="*/ 638873 h 1393634"/>
                  <a:gd name="connsiteX2" fmla="*/ 69152 w 2049017"/>
                  <a:gd name="connsiteY2" fmla="*/ 1393634 h 1393634"/>
                  <a:gd name="connsiteX3" fmla="*/ 2049018 w 2049017"/>
                  <a:gd name="connsiteY3" fmla="*/ 709104 h 1393634"/>
                </a:gdLst>
                <a:ahLst/>
                <a:cxnLst>
                  <a:cxn ang="0">
                    <a:pos x="connsiteX0" y="connsiteY0"/>
                  </a:cxn>
                  <a:cxn ang="0">
                    <a:pos x="connsiteX1" y="connsiteY1"/>
                  </a:cxn>
                  <a:cxn ang="0">
                    <a:pos x="connsiteX2" y="connsiteY2"/>
                  </a:cxn>
                  <a:cxn ang="0">
                    <a:pos x="connsiteX3" y="connsiteY3"/>
                  </a:cxn>
                </a:cxnLst>
                <a:rect l="l" t="t" r="r" b="b"/>
                <a:pathLst>
                  <a:path w="2049017" h="1393634">
                    <a:moveTo>
                      <a:pt x="1831277" y="0"/>
                    </a:moveTo>
                    <a:lnTo>
                      <a:pt x="0" y="638873"/>
                    </a:lnTo>
                    <a:lnTo>
                      <a:pt x="69152" y="1393634"/>
                    </a:lnTo>
                    <a:lnTo>
                      <a:pt x="2049018" y="709104"/>
                    </a:lnTo>
                    <a:close/>
                  </a:path>
                </a:pathLst>
              </a:custGeom>
              <a:solidFill>
                <a:schemeClr val="accent4">
                  <a:lumMod val="75000"/>
                </a:schemeClr>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DCF68BFD-A938-4A73-9922-7FABB2B8B6E8}"/>
                  </a:ext>
                </a:extLst>
              </p:cNvPr>
              <p:cNvSpPr/>
              <p:nvPr/>
            </p:nvSpPr>
            <p:spPr>
              <a:xfrm>
                <a:off x="2942018" y="3957320"/>
                <a:ext cx="2850769" cy="964755"/>
              </a:xfrm>
              <a:custGeom>
                <a:avLst/>
                <a:gdLst>
                  <a:gd name="connsiteX0" fmla="*/ 1019492 w 2850769"/>
                  <a:gd name="connsiteY0" fmla="*/ 964755 h 964755"/>
                  <a:gd name="connsiteX1" fmla="*/ 2850769 w 2850769"/>
                  <a:gd name="connsiteY1" fmla="*/ 325882 h 964755"/>
                  <a:gd name="connsiteX2" fmla="*/ 1831277 w 2850769"/>
                  <a:gd name="connsiteY2" fmla="*/ 0 h 964755"/>
                  <a:gd name="connsiteX3" fmla="*/ 0 w 2850769"/>
                  <a:gd name="connsiteY3" fmla="*/ 638873 h 964755"/>
                </a:gdLst>
                <a:ahLst/>
                <a:cxnLst>
                  <a:cxn ang="0">
                    <a:pos x="connsiteX0" y="connsiteY0"/>
                  </a:cxn>
                  <a:cxn ang="0">
                    <a:pos x="connsiteX1" y="connsiteY1"/>
                  </a:cxn>
                  <a:cxn ang="0">
                    <a:pos x="connsiteX2" y="connsiteY2"/>
                  </a:cxn>
                  <a:cxn ang="0">
                    <a:pos x="connsiteX3" y="connsiteY3"/>
                  </a:cxn>
                </a:cxnLst>
                <a:rect l="l" t="t" r="r" b="b"/>
                <a:pathLst>
                  <a:path w="2850769" h="964755">
                    <a:moveTo>
                      <a:pt x="1019492" y="964755"/>
                    </a:moveTo>
                    <a:lnTo>
                      <a:pt x="2850769" y="325882"/>
                    </a:lnTo>
                    <a:lnTo>
                      <a:pt x="1831277" y="0"/>
                    </a:lnTo>
                    <a:lnTo>
                      <a:pt x="0" y="638873"/>
                    </a:lnTo>
                    <a:close/>
                  </a:path>
                </a:pathLst>
              </a:custGeom>
              <a:solidFill>
                <a:schemeClr val="accent4"/>
              </a:solidFill>
              <a:ln w="6350"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5B519E8E-28A0-4F51-8B1F-0ED09E3DB44D}"/>
                  </a:ext>
                </a:extLst>
              </p:cNvPr>
              <p:cNvSpPr/>
              <p:nvPr/>
            </p:nvSpPr>
            <p:spPr>
              <a:xfrm>
                <a:off x="1189355" y="3179064"/>
                <a:ext cx="1347914" cy="1080642"/>
              </a:xfrm>
              <a:custGeom>
                <a:avLst/>
                <a:gdLst>
                  <a:gd name="connsiteX0" fmla="*/ 1347915 w 1347914"/>
                  <a:gd name="connsiteY0" fmla="*/ 1080643 h 1080642"/>
                  <a:gd name="connsiteX1" fmla="*/ 0 w 1347914"/>
                  <a:gd name="connsiteY1" fmla="*/ 648843 h 1080642"/>
                  <a:gd name="connsiteX2" fmla="*/ 259207 w 1347914"/>
                  <a:gd name="connsiteY2" fmla="*/ 0 h 1080642"/>
                  <a:gd name="connsiteX3" fmla="*/ 1278763 w 1347914"/>
                  <a:gd name="connsiteY3" fmla="*/ 325882 h 1080642"/>
                </a:gdLst>
                <a:ahLst/>
                <a:cxnLst>
                  <a:cxn ang="0">
                    <a:pos x="connsiteX0" y="connsiteY0"/>
                  </a:cxn>
                  <a:cxn ang="0">
                    <a:pos x="connsiteX1" y="connsiteY1"/>
                  </a:cxn>
                  <a:cxn ang="0">
                    <a:pos x="connsiteX2" y="connsiteY2"/>
                  </a:cxn>
                  <a:cxn ang="0">
                    <a:pos x="connsiteX3" y="connsiteY3"/>
                  </a:cxn>
                </a:cxnLst>
                <a:rect l="l" t="t" r="r" b="b"/>
                <a:pathLst>
                  <a:path w="1347914" h="1080642">
                    <a:moveTo>
                      <a:pt x="1347915" y="1080643"/>
                    </a:moveTo>
                    <a:lnTo>
                      <a:pt x="0" y="648843"/>
                    </a:lnTo>
                    <a:lnTo>
                      <a:pt x="259207" y="0"/>
                    </a:lnTo>
                    <a:lnTo>
                      <a:pt x="1278763" y="325882"/>
                    </a:lnTo>
                    <a:close/>
                  </a:path>
                </a:pathLst>
              </a:custGeom>
              <a:solidFill>
                <a:schemeClr val="accent1">
                  <a:lumMod val="50000"/>
                </a:schemeClr>
              </a:solidFill>
              <a:ln w="6350"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E71EC0A4-299C-47D1-AD81-177A714C1DCB}"/>
                  </a:ext>
                </a:extLst>
              </p:cNvPr>
              <p:cNvSpPr/>
              <p:nvPr/>
            </p:nvSpPr>
            <p:spPr>
              <a:xfrm>
                <a:off x="2468117" y="2866072"/>
                <a:ext cx="2049017" cy="1393634"/>
              </a:xfrm>
              <a:custGeom>
                <a:avLst/>
                <a:gdLst>
                  <a:gd name="connsiteX0" fmla="*/ 1831277 w 2049017"/>
                  <a:gd name="connsiteY0" fmla="*/ 0 h 1393634"/>
                  <a:gd name="connsiteX1" fmla="*/ 0 w 2049017"/>
                  <a:gd name="connsiteY1" fmla="*/ 638874 h 1393634"/>
                  <a:gd name="connsiteX2" fmla="*/ 69152 w 2049017"/>
                  <a:gd name="connsiteY2" fmla="*/ 1393635 h 1393634"/>
                  <a:gd name="connsiteX3" fmla="*/ 2049018 w 2049017"/>
                  <a:gd name="connsiteY3" fmla="*/ 709105 h 1393634"/>
                </a:gdLst>
                <a:ahLst/>
                <a:cxnLst>
                  <a:cxn ang="0">
                    <a:pos x="connsiteX0" y="connsiteY0"/>
                  </a:cxn>
                  <a:cxn ang="0">
                    <a:pos x="connsiteX1" y="connsiteY1"/>
                  </a:cxn>
                  <a:cxn ang="0">
                    <a:pos x="connsiteX2" y="connsiteY2"/>
                  </a:cxn>
                  <a:cxn ang="0">
                    <a:pos x="connsiteX3" y="connsiteY3"/>
                  </a:cxn>
                </a:cxnLst>
                <a:rect l="l" t="t" r="r" b="b"/>
                <a:pathLst>
                  <a:path w="2049017" h="1393634">
                    <a:moveTo>
                      <a:pt x="1831277" y="0"/>
                    </a:moveTo>
                    <a:lnTo>
                      <a:pt x="0" y="638874"/>
                    </a:lnTo>
                    <a:lnTo>
                      <a:pt x="69152" y="1393635"/>
                    </a:lnTo>
                    <a:lnTo>
                      <a:pt x="2049018" y="709105"/>
                    </a:lnTo>
                    <a:close/>
                  </a:path>
                </a:pathLst>
              </a:custGeom>
              <a:solidFill>
                <a:schemeClr val="accent1">
                  <a:lumMod val="75000"/>
                </a:schemeClr>
              </a:solidFill>
              <a:ln w="6350"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F81C3361-1698-4C3B-A8B0-01DAA3FF2BB3}"/>
                  </a:ext>
                </a:extLst>
              </p:cNvPr>
              <p:cNvSpPr/>
              <p:nvPr/>
            </p:nvSpPr>
            <p:spPr>
              <a:xfrm>
                <a:off x="1448561" y="2540190"/>
                <a:ext cx="2850832" cy="964755"/>
              </a:xfrm>
              <a:custGeom>
                <a:avLst/>
                <a:gdLst>
                  <a:gd name="connsiteX0" fmla="*/ 1019556 w 2850832"/>
                  <a:gd name="connsiteY0" fmla="*/ 964756 h 964755"/>
                  <a:gd name="connsiteX1" fmla="*/ 2850833 w 2850832"/>
                  <a:gd name="connsiteY1" fmla="*/ 325882 h 964755"/>
                  <a:gd name="connsiteX2" fmla="*/ 1831340 w 2850832"/>
                  <a:gd name="connsiteY2" fmla="*/ 0 h 964755"/>
                  <a:gd name="connsiteX3" fmla="*/ 0 w 2850832"/>
                  <a:gd name="connsiteY3" fmla="*/ 638874 h 964755"/>
                </a:gdLst>
                <a:ahLst/>
                <a:cxnLst>
                  <a:cxn ang="0">
                    <a:pos x="connsiteX0" y="connsiteY0"/>
                  </a:cxn>
                  <a:cxn ang="0">
                    <a:pos x="connsiteX1" y="connsiteY1"/>
                  </a:cxn>
                  <a:cxn ang="0">
                    <a:pos x="connsiteX2" y="connsiteY2"/>
                  </a:cxn>
                  <a:cxn ang="0">
                    <a:pos x="connsiteX3" y="connsiteY3"/>
                  </a:cxn>
                </a:cxnLst>
                <a:rect l="l" t="t" r="r" b="b"/>
                <a:pathLst>
                  <a:path w="2850832" h="964755">
                    <a:moveTo>
                      <a:pt x="1019556" y="964756"/>
                    </a:moveTo>
                    <a:lnTo>
                      <a:pt x="2850833" y="325882"/>
                    </a:lnTo>
                    <a:lnTo>
                      <a:pt x="1831340" y="0"/>
                    </a:lnTo>
                    <a:lnTo>
                      <a:pt x="0" y="638874"/>
                    </a:lnTo>
                    <a:close/>
                  </a:path>
                </a:pathLst>
              </a:custGeom>
              <a:solidFill>
                <a:schemeClr val="accent1"/>
              </a:solidFill>
              <a:ln w="6350"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92AA0788-24EE-4031-8CD8-2C6C559292A8}"/>
                  </a:ext>
                </a:extLst>
              </p:cNvPr>
              <p:cNvSpPr/>
              <p:nvPr/>
            </p:nvSpPr>
            <p:spPr>
              <a:xfrm>
                <a:off x="2682748" y="3682365"/>
                <a:ext cx="1347914" cy="1080706"/>
              </a:xfrm>
              <a:custGeom>
                <a:avLst/>
                <a:gdLst>
                  <a:gd name="connsiteX0" fmla="*/ 1347914 w 1347914"/>
                  <a:gd name="connsiteY0" fmla="*/ 1080707 h 1080706"/>
                  <a:gd name="connsiteX1" fmla="*/ 0 w 1347914"/>
                  <a:gd name="connsiteY1" fmla="*/ 648907 h 1080706"/>
                  <a:gd name="connsiteX2" fmla="*/ 259270 w 1347914"/>
                  <a:gd name="connsiteY2" fmla="*/ 0 h 1080706"/>
                  <a:gd name="connsiteX3" fmla="*/ 1278763 w 1347914"/>
                  <a:gd name="connsiteY3" fmla="*/ 325945 h 1080706"/>
                </a:gdLst>
                <a:ahLst/>
                <a:cxnLst>
                  <a:cxn ang="0">
                    <a:pos x="connsiteX0" y="connsiteY0"/>
                  </a:cxn>
                  <a:cxn ang="0">
                    <a:pos x="connsiteX1" y="connsiteY1"/>
                  </a:cxn>
                  <a:cxn ang="0">
                    <a:pos x="connsiteX2" y="connsiteY2"/>
                  </a:cxn>
                  <a:cxn ang="0">
                    <a:pos x="connsiteX3" y="connsiteY3"/>
                  </a:cxn>
                </a:cxnLst>
                <a:rect l="l" t="t" r="r" b="b"/>
                <a:pathLst>
                  <a:path w="1347914" h="1080706">
                    <a:moveTo>
                      <a:pt x="1347914" y="1080707"/>
                    </a:moveTo>
                    <a:lnTo>
                      <a:pt x="0" y="648907"/>
                    </a:lnTo>
                    <a:lnTo>
                      <a:pt x="259270" y="0"/>
                    </a:lnTo>
                    <a:lnTo>
                      <a:pt x="1278763" y="325945"/>
                    </a:lnTo>
                    <a:close/>
                  </a:path>
                </a:pathLst>
              </a:custGeom>
              <a:solidFill>
                <a:schemeClr val="accent2">
                  <a:lumMod val="50000"/>
                </a:schemeClr>
              </a:solidFill>
              <a:ln w="6350"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5DFF17D0-5800-4BEB-A9D1-52EA3A8F33C5}"/>
                  </a:ext>
                </a:extLst>
              </p:cNvPr>
              <p:cNvSpPr/>
              <p:nvPr/>
            </p:nvSpPr>
            <p:spPr>
              <a:xfrm>
                <a:off x="3961510" y="3369436"/>
                <a:ext cx="2049017" cy="1393634"/>
              </a:xfrm>
              <a:custGeom>
                <a:avLst/>
                <a:gdLst>
                  <a:gd name="connsiteX0" fmla="*/ 1831277 w 2049017"/>
                  <a:gd name="connsiteY0" fmla="*/ 0 h 1393634"/>
                  <a:gd name="connsiteX1" fmla="*/ 0 w 2049017"/>
                  <a:gd name="connsiteY1" fmla="*/ 638873 h 1393634"/>
                  <a:gd name="connsiteX2" fmla="*/ 69152 w 2049017"/>
                  <a:gd name="connsiteY2" fmla="*/ 1393635 h 1393634"/>
                  <a:gd name="connsiteX3" fmla="*/ 2049018 w 2049017"/>
                  <a:gd name="connsiteY3" fmla="*/ 709104 h 1393634"/>
                </a:gdLst>
                <a:ahLst/>
                <a:cxnLst>
                  <a:cxn ang="0">
                    <a:pos x="connsiteX0" y="connsiteY0"/>
                  </a:cxn>
                  <a:cxn ang="0">
                    <a:pos x="connsiteX1" y="connsiteY1"/>
                  </a:cxn>
                  <a:cxn ang="0">
                    <a:pos x="connsiteX2" y="connsiteY2"/>
                  </a:cxn>
                  <a:cxn ang="0">
                    <a:pos x="connsiteX3" y="connsiteY3"/>
                  </a:cxn>
                </a:cxnLst>
                <a:rect l="l" t="t" r="r" b="b"/>
                <a:pathLst>
                  <a:path w="2049017" h="1393634">
                    <a:moveTo>
                      <a:pt x="1831277" y="0"/>
                    </a:moveTo>
                    <a:lnTo>
                      <a:pt x="0" y="638873"/>
                    </a:lnTo>
                    <a:lnTo>
                      <a:pt x="69152" y="1393635"/>
                    </a:lnTo>
                    <a:lnTo>
                      <a:pt x="2049018" y="709104"/>
                    </a:lnTo>
                    <a:close/>
                  </a:path>
                </a:pathLst>
              </a:custGeom>
              <a:solidFill>
                <a:schemeClr val="accent2">
                  <a:lumMod val="75000"/>
                </a:schemeClr>
              </a:solidFill>
              <a:ln w="6350"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6EDC8C60-1E34-4E2C-8140-ECD6457BE716}"/>
                  </a:ext>
                </a:extLst>
              </p:cNvPr>
              <p:cNvSpPr/>
              <p:nvPr/>
            </p:nvSpPr>
            <p:spPr>
              <a:xfrm>
                <a:off x="2942018" y="3043491"/>
                <a:ext cx="2850769" cy="964818"/>
              </a:xfrm>
              <a:custGeom>
                <a:avLst/>
                <a:gdLst>
                  <a:gd name="connsiteX0" fmla="*/ 1019492 w 2850769"/>
                  <a:gd name="connsiteY0" fmla="*/ 964819 h 964818"/>
                  <a:gd name="connsiteX1" fmla="*/ 2850769 w 2850769"/>
                  <a:gd name="connsiteY1" fmla="*/ 325945 h 964818"/>
                  <a:gd name="connsiteX2" fmla="*/ 1831277 w 2850769"/>
                  <a:gd name="connsiteY2" fmla="*/ 0 h 964818"/>
                  <a:gd name="connsiteX3" fmla="*/ 0 w 2850769"/>
                  <a:gd name="connsiteY3" fmla="*/ 638874 h 964818"/>
                </a:gdLst>
                <a:ahLst/>
                <a:cxnLst>
                  <a:cxn ang="0">
                    <a:pos x="connsiteX0" y="connsiteY0"/>
                  </a:cxn>
                  <a:cxn ang="0">
                    <a:pos x="connsiteX1" y="connsiteY1"/>
                  </a:cxn>
                  <a:cxn ang="0">
                    <a:pos x="connsiteX2" y="connsiteY2"/>
                  </a:cxn>
                  <a:cxn ang="0">
                    <a:pos x="connsiteX3" y="connsiteY3"/>
                  </a:cxn>
                </a:cxnLst>
                <a:rect l="l" t="t" r="r" b="b"/>
                <a:pathLst>
                  <a:path w="2850769" h="964818">
                    <a:moveTo>
                      <a:pt x="1019492" y="964819"/>
                    </a:moveTo>
                    <a:lnTo>
                      <a:pt x="2850769" y="325945"/>
                    </a:lnTo>
                    <a:lnTo>
                      <a:pt x="1831277" y="0"/>
                    </a:lnTo>
                    <a:lnTo>
                      <a:pt x="0" y="638874"/>
                    </a:lnTo>
                    <a:close/>
                  </a:path>
                </a:pathLst>
              </a:custGeom>
              <a:solidFill>
                <a:schemeClr val="accent2"/>
              </a:solidFill>
              <a:ln w="6350" cap="flat">
                <a:noFill/>
                <a:prstDash val="solid"/>
                <a:miter/>
              </a:ln>
            </p:spPr>
            <p:txBody>
              <a:bodyPr rtlCol="0" anchor="ctr"/>
              <a:lstStyle/>
              <a:p>
                <a:endParaRPr lang="en-ID"/>
              </a:p>
            </p:txBody>
          </p:sp>
        </p:grpSp>
        <p:sp>
          <p:nvSpPr>
            <p:cNvPr id="4" name="TextBox 3">
              <a:extLst>
                <a:ext uri="{FF2B5EF4-FFF2-40B4-BE49-F238E27FC236}">
                  <a16:creationId xmlns:a16="http://schemas.microsoft.com/office/drawing/2014/main" id="{CB1ABCEB-E189-4726-B579-7719278F6625}"/>
                </a:ext>
              </a:extLst>
            </p:cNvPr>
            <p:cNvSpPr txBox="1"/>
            <p:nvPr userDrawn="1"/>
          </p:nvSpPr>
          <p:spPr>
            <a:xfrm>
              <a:off x="1173879" y="768948"/>
              <a:ext cx="4427815" cy="523220"/>
            </a:xfrm>
            <a:prstGeom prst="rect">
              <a:avLst/>
            </a:prstGeom>
            <a:noFill/>
          </p:spPr>
          <p:txBody>
            <a:bodyPr wrap="none" rtlCol="0">
              <a:spAutoFit/>
            </a:bodyPr>
            <a:lstStyle/>
            <a:p>
              <a:r>
                <a:rPr lang="en-US" sz="2800">
                  <a:latin typeface="Rubik SemiBold" pitchFamily="2" charset="-79"/>
                  <a:cs typeface="Rubik SemiBold" pitchFamily="2" charset="-79"/>
                </a:rPr>
                <a:t>MARKET PROFITABILITY</a:t>
              </a:r>
              <a:endParaRPr lang="en-ID" sz="2800">
                <a:latin typeface="Rubik SemiBold" pitchFamily="2" charset="-79"/>
                <a:cs typeface="Rubik SemiBold" pitchFamily="2" charset="-79"/>
              </a:endParaRPr>
            </a:p>
          </p:txBody>
        </p:sp>
        <p:sp>
          <p:nvSpPr>
            <p:cNvPr id="5" name="TextBox 4">
              <a:extLst>
                <a:ext uri="{FF2B5EF4-FFF2-40B4-BE49-F238E27FC236}">
                  <a16:creationId xmlns:a16="http://schemas.microsoft.com/office/drawing/2014/main" id="{496860C7-CD4D-425C-8EE6-C2D5DBB157B2}"/>
                </a:ext>
              </a:extLst>
            </p:cNvPr>
            <p:cNvSpPr txBox="1"/>
            <p:nvPr userDrawn="1"/>
          </p:nvSpPr>
          <p:spPr>
            <a:xfrm>
              <a:off x="1178422" y="1889702"/>
              <a:ext cx="4267779" cy="56675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a:t>
              </a:r>
            </a:p>
          </p:txBody>
        </p:sp>
        <p:sp>
          <p:nvSpPr>
            <p:cNvPr id="6" name="TextBox 5">
              <a:extLst>
                <a:ext uri="{FF2B5EF4-FFF2-40B4-BE49-F238E27FC236}">
                  <a16:creationId xmlns:a16="http://schemas.microsoft.com/office/drawing/2014/main" id="{3E40B0DE-54D9-4DCA-8CA0-46BCF9C97812}"/>
                </a:ext>
              </a:extLst>
            </p:cNvPr>
            <p:cNvSpPr txBox="1"/>
            <p:nvPr userDrawn="1"/>
          </p:nvSpPr>
          <p:spPr>
            <a:xfrm>
              <a:off x="6474053" y="2700373"/>
              <a:ext cx="1943162" cy="820674"/>
            </a:xfrm>
            <a:prstGeom prst="rect">
              <a:avLst/>
            </a:prstGeom>
            <a:noFill/>
          </p:spPr>
          <p:txBody>
            <a:bodyPr wrap="square" rtlCol="0">
              <a:spAutoFit/>
            </a:bodyPr>
            <a:lstStyle/>
            <a:p>
              <a:pPr>
                <a:lnSpc>
                  <a:spcPct val="150000"/>
                </a:lnSpc>
              </a:pPr>
              <a:r>
                <a:rPr lang="en-ID" sz="1100">
                  <a:latin typeface="Questrial" pitchFamily="2" charset="0"/>
                </a:rPr>
                <a:t>Lorem ipsum </a:t>
              </a:r>
              <a:r>
                <a:rPr lang="en-ID" sz="1100" err="1">
                  <a:latin typeface="Questrial" pitchFamily="2" charset="0"/>
                </a:rPr>
                <a:t>dolor</a:t>
              </a:r>
              <a:r>
                <a:rPr lang="en-ID" sz="1100">
                  <a:latin typeface="Questrial" pitchFamily="2" charset="0"/>
                </a:rPr>
                <a:t> sit </a:t>
              </a:r>
              <a:r>
                <a:rPr lang="en-ID" sz="1100" err="1">
                  <a:latin typeface="Questrial" pitchFamily="2" charset="0"/>
                </a:rPr>
                <a:t>amet</a:t>
              </a:r>
              <a:r>
                <a:rPr lang="en-ID" sz="1100">
                  <a:latin typeface="Questrial" pitchFamily="2" charset="0"/>
                </a:rPr>
                <a:t>, </a:t>
              </a:r>
              <a:r>
                <a:rPr lang="en-ID" sz="1100" err="1">
                  <a:latin typeface="Questrial" pitchFamily="2" charset="0"/>
                </a:rPr>
                <a:t>consectetur</a:t>
              </a:r>
              <a:r>
                <a:rPr lang="en-ID" sz="1100">
                  <a:latin typeface="Questrial" pitchFamily="2" charset="0"/>
                </a:rPr>
                <a:t> </a:t>
              </a:r>
              <a:r>
                <a:rPr lang="en-ID" sz="1100" err="1">
                  <a:latin typeface="Questrial" pitchFamily="2" charset="0"/>
                </a:rPr>
                <a:t>adipiscing</a:t>
              </a:r>
              <a:r>
                <a:rPr lang="en-ID" sz="1100">
                  <a:latin typeface="Questrial" pitchFamily="2" charset="0"/>
                </a:rPr>
                <a:t> </a:t>
              </a:r>
              <a:r>
                <a:rPr lang="en-ID" sz="1100" err="1">
                  <a:latin typeface="Questrial" pitchFamily="2" charset="0"/>
                </a:rPr>
                <a:t>elit</a:t>
              </a:r>
              <a:r>
                <a:rPr lang="en-ID" sz="1100">
                  <a:latin typeface="Questrial" pitchFamily="2" charset="0"/>
                </a:rPr>
                <a:t>. </a:t>
              </a:r>
              <a:r>
                <a:rPr lang="en-ID" sz="1100" err="1">
                  <a:latin typeface="Questrial" pitchFamily="2" charset="0"/>
                </a:rPr>
                <a:t>Etiam</a:t>
              </a:r>
              <a:r>
                <a:rPr lang="en-ID" sz="1100">
                  <a:latin typeface="Questrial" pitchFamily="2" charset="0"/>
                </a:rPr>
                <a:t> id </a:t>
              </a:r>
              <a:r>
                <a:rPr lang="en-ID" sz="1100" err="1">
                  <a:latin typeface="Questrial" pitchFamily="2" charset="0"/>
                </a:rPr>
                <a:t>felis</a:t>
              </a:r>
              <a:r>
                <a:rPr lang="en-ID" sz="1100">
                  <a:latin typeface="Questrial" pitchFamily="2" charset="0"/>
                </a:rPr>
                <a:t> finibus.</a:t>
              </a:r>
            </a:p>
          </p:txBody>
        </p:sp>
        <p:sp>
          <p:nvSpPr>
            <p:cNvPr id="7" name="Freeform: Shape 6">
              <a:extLst>
                <a:ext uri="{FF2B5EF4-FFF2-40B4-BE49-F238E27FC236}">
                  <a16:creationId xmlns:a16="http://schemas.microsoft.com/office/drawing/2014/main" id="{32E43A54-66DA-438E-9750-766C72F5AA1F}"/>
                </a:ext>
              </a:extLst>
            </p:cNvPr>
            <p:cNvSpPr/>
            <p:nvPr userDrawn="1"/>
          </p:nvSpPr>
          <p:spPr>
            <a:xfrm>
              <a:off x="6020217" y="2967835"/>
              <a:ext cx="285750" cy="285750"/>
            </a:xfrm>
            <a:custGeom>
              <a:avLst/>
              <a:gdLst>
                <a:gd name="connsiteX0" fmla="*/ 257175 w 285750"/>
                <a:gd name="connsiteY0" fmla="*/ 0 h 285750"/>
                <a:gd name="connsiteX1" fmla="*/ 152400 w 285750"/>
                <a:gd name="connsiteY1" fmla="*/ 0 h 285750"/>
                <a:gd name="connsiteX2" fmla="*/ 152400 w 285750"/>
                <a:gd name="connsiteY2" fmla="*/ 133350 h 285750"/>
                <a:gd name="connsiteX3" fmla="*/ 285750 w 285750"/>
                <a:gd name="connsiteY3" fmla="*/ 133350 h 285750"/>
                <a:gd name="connsiteX4" fmla="*/ 285750 w 285750"/>
                <a:gd name="connsiteY4" fmla="*/ 28575 h 285750"/>
                <a:gd name="connsiteX5" fmla="*/ 257175 w 285750"/>
                <a:gd name="connsiteY5" fmla="*/ 0 h 285750"/>
                <a:gd name="connsiteX6" fmla="*/ 238125 w 285750"/>
                <a:gd name="connsiteY6" fmla="*/ 76200 h 285750"/>
                <a:gd name="connsiteX7" fmla="*/ 200025 w 285750"/>
                <a:gd name="connsiteY7" fmla="*/ 76200 h 285750"/>
                <a:gd name="connsiteX8" fmla="*/ 190500 w 285750"/>
                <a:gd name="connsiteY8" fmla="*/ 66675 h 285750"/>
                <a:gd name="connsiteX9" fmla="*/ 200025 w 285750"/>
                <a:gd name="connsiteY9" fmla="*/ 57150 h 285750"/>
                <a:gd name="connsiteX10" fmla="*/ 238125 w 285750"/>
                <a:gd name="connsiteY10" fmla="*/ 57150 h 285750"/>
                <a:gd name="connsiteX11" fmla="*/ 247650 w 285750"/>
                <a:gd name="connsiteY11" fmla="*/ 66675 h 285750"/>
                <a:gd name="connsiteX12" fmla="*/ 238125 w 285750"/>
                <a:gd name="connsiteY12" fmla="*/ 76200 h 285750"/>
                <a:gd name="connsiteX13" fmla="*/ 152400 w 285750"/>
                <a:gd name="connsiteY13" fmla="*/ 152400 h 285750"/>
                <a:gd name="connsiteX14" fmla="*/ 152400 w 285750"/>
                <a:gd name="connsiteY14" fmla="*/ 285750 h 285750"/>
                <a:gd name="connsiteX15" fmla="*/ 257175 w 285750"/>
                <a:gd name="connsiteY15" fmla="*/ 285750 h 285750"/>
                <a:gd name="connsiteX16" fmla="*/ 285750 w 285750"/>
                <a:gd name="connsiteY16" fmla="*/ 257175 h 285750"/>
                <a:gd name="connsiteX17" fmla="*/ 285750 w 285750"/>
                <a:gd name="connsiteY17" fmla="*/ 152400 h 285750"/>
                <a:gd name="connsiteX18" fmla="*/ 152400 w 285750"/>
                <a:gd name="connsiteY18" fmla="*/ 152400 h 285750"/>
                <a:gd name="connsiteX19" fmla="*/ 238125 w 285750"/>
                <a:gd name="connsiteY19" fmla="*/ 247650 h 285750"/>
                <a:gd name="connsiteX20" fmla="*/ 200025 w 285750"/>
                <a:gd name="connsiteY20" fmla="*/ 247650 h 285750"/>
                <a:gd name="connsiteX21" fmla="*/ 190500 w 285750"/>
                <a:gd name="connsiteY21" fmla="*/ 238125 h 285750"/>
                <a:gd name="connsiteX22" fmla="*/ 200025 w 285750"/>
                <a:gd name="connsiteY22" fmla="*/ 228600 h 285750"/>
                <a:gd name="connsiteX23" fmla="*/ 238125 w 285750"/>
                <a:gd name="connsiteY23" fmla="*/ 228600 h 285750"/>
                <a:gd name="connsiteX24" fmla="*/ 247650 w 285750"/>
                <a:gd name="connsiteY24" fmla="*/ 238125 h 285750"/>
                <a:gd name="connsiteX25" fmla="*/ 238125 w 285750"/>
                <a:gd name="connsiteY25" fmla="*/ 247650 h 285750"/>
                <a:gd name="connsiteX26" fmla="*/ 238125 w 285750"/>
                <a:gd name="connsiteY26" fmla="*/ 209550 h 285750"/>
                <a:gd name="connsiteX27" fmla="*/ 200025 w 285750"/>
                <a:gd name="connsiteY27" fmla="*/ 209550 h 285750"/>
                <a:gd name="connsiteX28" fmla="*/ 190500 w 285750"/>
                <a:gd name="connsiteY28" fmla="*/ 200025 h 285750"/>
                <a:gd name="connsiteX29" fmla="*/ 200025 w 285750"/>
                <a:gd name="connsiteY29" fmla="*/ 190500 h 285750"/>
                <a:gd name="connsiteX30" fmla="*/ 238125 w 285750"/>
                <a:gd name="connsiteY30" fmla="*/ 190500 h 285750"/>
                <a:gd name="connsiteX31" fmla="*/ 247650 w 285750"/>
                <a:gd name="connsiteY31" fmla="*/ 200025 h 285750"/>
                <a:gd name="connsiteX32" fmla="*/ 238125 w 285750"/>
                <a:gd name="connsiteY32" fmla="*/ 209550 h 285750"/>
                <a:gd name="connsiteX33" fmla="*/ 28575 w 285750"/>
                <a:gd name="connsiteY33" fmla="*/ 0 h 285750"/>
                <a:gd name="connsiteX34" fmla="*/ 0 w 285750"/>
                <a:gd name="connsiteY34" fmla="*/ 28575 h 285750"/>
                <a:gd name="connsiteX35" fmla="*/ 0 w 285750"/>
                <a:gd name="connsiteY35" fmla="*/ 133350 h 285750"/>
                <a:gd name="connsiteX36" fmla="*/ 133350 w 285750"/>
                <a:gd name="connsiteY36" fmla="*/ 133350 h 285750"/>
                <a:gd name="connsiteX37" fmla="*/ 133350 w 285750"/>
                <a:gd name="connsiteY37" fmla="*/ 0 h 285750"/>
                <a:gd name="connsiteX38" fmla="*/ 28575 w 285750"/>
                <a:gd name="connsiteY38" fmla="*/ 0 h 285750"/>
                <a:gd name="connsiteX39" fmla="*/ 85725 w 285750"/>
                <a:gd name="connsiteY39" fmla="*/ 76200 h 285750"/>
                <a:gd name="connsiteX40" fmla="*/ 76200 w 285750"/>
                <a:gd name="connsiteY40" fmla="*/ 76200 h 285750"/>
                <a:gd name="connsiteX41" fmla="*/ 76200 w 285750"/>
                <a:gd name="connsiteY41" fmla="*/ 85725 h 285750"/>
                <a:gd name="connsiteX42" fmla="*/ 66675 w 285750"/>
                <a:gd name="connsiteY42" fmla="*/ 95250 h 285750"/>
                <a:gd name="connsiteX43" fmla="*/ 57150 w 285750"/>
                <a:gd name="connsiteY43" fmla="*/ 85725 h 285750"/>
                <a:gd name="connsiteX44" fmla="*/ 57150 w 285750"/>
                <a:gd name="connsiteY44" fmla="*/ 76200 h 285750"/>
                <a:gd name="connsiteX45" fmla="*/ 47625 w 285750"/>
                <a:gd name="connsiteY45" fmla="*/ 76200 h 285750"/>
                <a:gd name="connsiteX46" fmla="*/ 38100 w 285750"/>
                <a:gd name="connsiteY46" fmla="*/ 66675 h 285750"/>
                <a:gd name="connsiteX47" fmla="*/ 47625 w 285750"/>
                <a:gd name="connsiteY47" fmla="*/ 57150 h 285750"/>
                <a:gd name="connsiteX48" fmla="*/ 57150 w 285750"/>
                <a:gd name="connsiteY48" fmla="*/ 57150 h 285750"/>
                <a:gd name="connsiteX49" fmla="*/ 57150 w 285750"/>
                <a:gd name="connsiteY49" fmla="*/ 47625 h 285750"/>
                <a:gd name="connsiteX50" fmla="*/ 66675 w 285750"/>
                <a:gd name="connsiteY50" fmla="*/ 38100 h 285750"/>
                <a:gd name="connsiteX51" fmla="*/ 76200 w 285750"/>
                <a:gd name="connsiteY51" fmla="*/ 47625 h 285750"/>
                <a:gd name="connsiteX52" fmla="*/ 76200 w 285750"/>
                <a:gd name="connsiteY52" fmla="*/ 57150 h 285750"/>
                <a:gd name="connsiteX53" fmla="*/ 85725 w 285750"/>
                <a:gd name="connsiteY53" fmla="*/ 57150 h 285750"/>
                <a:gd name="connsiteX54" fmla="*/ 95250 w 285750"/>
                <a:gd name="connsiteY54" fmla="*/ 66675 h 285750"/>
                <a:gd name="connsiteX55" fmla="*/ 85725 w 285750"/>
                <a:gd name="connsiteY55" fmla="*/ 76200 h 285750"/>
                <a:gd name="connsiteX56" fmla="*/ 0 w 285750"/>
                <a:gd name="connsiteY56" fmla="*/ 152400 h 285750"/>
                <a:gd name="connsiteX57" fmla="*/ 0 w 285750"/>
                <a:gd name="connsiteY57" fmla="*/ 257175 h 285750"/>
                <a:gd name="connsiteX58" fmla="*/ 28575 w 285750"/>
                <a:gd name="connsiteY58" fmla="*/ 285750 h 285750"/>
                <a:gd name="connsiteX59" fmla="*/ 133350 w 285750"/>
                <a:gd name="connsiteY59" fmla="*/ 285750 h 285750"/>
                <a:gd name="connsiteX60" fmla="*/ 133350 w 285750"/>
                <a:gd name="connsiteY60" fmla="*/ 152400 h 285750"/>
                <a:gd name="connsiteX61" fmla="*/ 0 w 285750"/>
                <a:gd name="connsiteY61" fmla="*/ 152400 h 285750"/>
                <a:gd name="connsiteX62" fmla="*/ 92488 w 285750"/>
                <a:gd name="connsiteY62" fmla="*/ 231362 h 285750"/>
                <a:gd name="connsiteX63" fmla="*/ 92488 w 285750"/>
                <a:gd name="connsiteY63" fmla="*/ 244793 h 285750"/>
                <a:gd name="connsiteX64" fmla="*/ 79058 w 285750"/>
                <a:gd name="connsiteY64" fmla="*/ 244793 h 285750"/>
                <a:gd name="connsiteX65" fmla="*/ 66675 w 285750"/>
                <a:gd name="connsiteY65" fmla="*/ 232505 h 285750"/>
                <a:gd name="connsiteX66" fmla="*/ 54388 w 285750"/>
                <a:gd name="connsiteY66" fmla="*/ 244793 h 285750"/>
                <a:gd name="connsiteX67" fmla="*/ 40958 w 285750"/>
                <a:gd name="connsiteY67" fmla="*/ 244793 h 285750"/>
                <a:gd name="connsiteX68" fmla="*/ 40958 w 285750"/>
                <a:gd name="connsiteY68" fmla="*/ 231362 h 285750"/>
                <a:gd name="connsiteX69" fmla="*/ 53245 w 285750"/>
                <a:gd name="connsiteY69" fmla="*/ 219075 h 285750"/>
                <a:gd name="connsiteX70" fmla="*/ 40958 w 285750"/>
                <a:gd name="connsiteY70" fmla="*/ 206788 h 285750"/>
                <a:gd name="connsiteX71" fmla="*/ 40958 w 285750"/>
                <a:gd name="connsiteY71" fmla="*/ 193358 h 285750"/>
                <a:gd name="connsiteX72" fmla="*/ 54388 w 285750"/>
                <a:gd name="connsiteY72" fmla="*/ 193358 h 285750"/>
                <a:gd name="connsiteX73" fmla="*/ 66675 w 285750"/>
                <a:gd name="connsiteY73" fmla="*/ 205645 h 285750"/>
                <a:gd name="connsiteX74" fmla="*/ 78962 w 285750"/>
                <a:gd name="connsiteY74" fmla="*/ 193358 h 285750"/>
                <a:gd name="connsiteX75" fmla="*/ 92393 w 285750"/>
                <a:gd name="connsiteY75" fmla="*/ 193358 h 285750"/>
                <a:gd name="connsiteX76" fmla="*/ 92393 w 285750"/>
                <a:gd name="connsiteY76" fmla="*/ 206788 h 285750"/>
                <a:gd name="connsiteX77" fmla="*/ 80105 w 285750"/>
                <a:gd name="connsiteY77" fmla="*/ 219075 h 285750"/>
                <a:gd name="connsiteX78" fmla="*/ 92488 w 285750"/>
                <a:gd name="connsiteY78" fmla="*/ 231362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85750" h="285750">
                  <a:moveTo>
                    <a:pt x="257175" y="0"/>
                  </a:moveTo>
                  <a:lnTo>
                    <a:pt x="152400" y="0"/>
                  </a:lnTo>
                  <a:lnTo>
                    <a:pt x="152400" y="133350"/>
                  </a:lnTo>
                  <a:lnTo>
                    <a:pt x="285750" y="133350"/>
                  </a:lnTo>
                  <a:lnTo>
                    <a:pt x="285750" y="28575"/>
                  </a:lnTo>
                  <a:cubicBezTo>
                    <a:pt x="285750" y="12764"/>
                    <a:pt x="272987" y="0"/>
                    <a:pt x="257175" y="0"/>
                  </a:cubicBezTo>
                  <a:close/>
                  <a:moveTo>
                    <a:pt x="238125" y="76200"/>
                  </a:moveTo>
                  <a:lnTo>
                    <a:pt x="200025" y="76200"/>
                  </a:lnTo>
                  <a:cubicBezTo>
                    <a:pt x="194786" y="76200"/>
                    <a:pt x="190500" y="71914"/>
                    <a:pt x="190500" y="66675"/>
                  </a:cubicBezTo>
                  <a:cubicBezTo>
                    <a:pt x="190500" y="61436"/>
                    <a:pt x="194786" y="57150"/>
                    <a:pt x="200025" y="57150"/>
                  </a:cubicBezTo>
                  <a:lnTo>
                    <a:pt x="238125" y="57150"/>
                  </a:lnTo>
                  <a:cubicBezTo>
                    <a:pt x="243364" y="57150"/>
                    <a:pt x="247650" y="61436"/>
                    <a:pt x="247650" y="66675"/>
                  </a:cubicBezTo>
                  <a:cubicBezTo>
                    <a:pt x="247650" y="71914"/>
                    <a:pt x="243364" y="76200"/>
                    <a:pt x="238125" y="76200"/>
                  </a:cubicBezTo>
                  <a:close/>
                  <a:moveTo>
                    <a:pt x="152400" y="152400"/>
                  </a:moveTo>
                  <a:lnTo>
                    <a:pt x="152400" y="285750"/>
                  </a:lnTo>
                  <a:lnTo>
                    <a:pt x="257175" y="285750"/>
                  </a:lnTo>
                  <a:cubicBezTo>
                    <a:pt x="272987" y="285750"/>
                    <a:pt x="285750" y="272987"/>
                    <a:pt x="285750" y="257175"/>
                  </a:cubicBezTo>
                  <a:lnTo>
                    <a:pt x="285750" y="152400"/>
                  </a:lnTo>
                  <a:lnTo>
                    <a:pt x="152400" y="152400"/>
                  </a:lnTo>
                  <a:close/>
                  <a:moveTo>
                    <a:pt x="238125" y="247650"/>
                  </a:moveTo>
                  <a:lnTo>
                    <a:pt x="200025" y="247650"/>
                  </a:lnTo>
                  <a:cubicBezTo>
                    <a:pt x="194786" y="247650"/>
                    <a:pt x="190500" y="243364"/>
                    <a:pt x="190500" y="238125"/>
                  </a:cubicBezTo>
                  <a:cubicBezTo>
                    <a:pt x="190500" y="232886"/>
                    <a:pt x="194786" y="228600"/>
                    <a:pt x="200025" y="228600"/>
                  </a:cubicBezTo>
                  <a:lnTo>
                    <a:pt x="238125" y="228600"/>
                  </a:lnTo>
                  <a:cubicBezTo>
                    <a:pt x="243364" y="228600"/>
                    <a:pt x="247650" y="232886"/>
                    <a:pt x="247650" y="238125"/>
                  </a:cubicBezTo>
                  <a:cubicBezTo>
                    <a:pt x="247650" y="243364"/>
                    <a:pt x="243364" y="247650"/>
                    <a:pt x="238125" y="247650"/>
                  </a:cubicBezTo>
                  <a:close/>
                  <a:moveTo>
                    <a:pt x="238125" y="209550"/>
                  </a:moveTo>
                  <a:lnTo>
                    <a:pt x="200025" y="209550"/>
                  </a:lnTo>
                  <a:cubicBezTo>
                    <a:pt x="194786" y="209550"/>
                    <a:pt x="190500" y="205264"/>
                    <a:pt x="190500" y="200025"/>
                  </a:cubicBezTo>
                  <a:cubicBezTo>
                    <a:pt x="190500" y="194786"/>
                    <a:pt x="194786" y="190500"/>
                    <a:pt x="200025" y="190500"/>
                  </a:cubicBezTo>
                  <a:lnTo>
                    <a:pt x="238125" y="190500"/>
                  </a:lnTo>
                  <a:cubicBezTo>
                    <a:pt x="243364" y="190500"/>
                    <a:pt x="247650" y="194786"/>
                    <a:pt x="247650" y="200025"/>
                  </a:cubicBezTo>
                  <a:cubicBezTo>
                    <a:pt x="247650" y="205264"/>
                    <a:pt x="243364" y="209550"/>
                    <a:pt x="238125" y="209550"/>
                  </a:cubicBezTo>
                  <a:close/>
                  <a:moveTo>
                    <a:pt x="28575" y="0"/>
                  </a:moveTo>
                  <a:cubicBezTo>
                    <a:pt x="12764" y="0"/>
                    <a:pt x="0" y="12764"/>
                    <a:pt x="0" y="28575"/>
                  </a:cubicBezTo>
                  <a:lnTo>
                    <a:pt x="0" y="133350"/>
                  </a:lnTo>
                  <a:lnTo>
                    <a:pt x="133350" y="133350"/>
                  </a:lnTo>
                  <a:lnTo>
                    <a:pt x="133350" y="0"/>
                  </a:lnTo>
                  <a:lnTo>
                    <a:pt x="28575" y="0"/>
                  </a:lnTo>
                  <a:close/>
                  <a:moveTo>
                    <a:pt x="85725" y="76200"/>
                  </a:moveTo>
                  <a:lnTo>
                    <a:pt x="76200" y="76200"/>
                  </a:lnTo>
                  <a:lnTo>
                    <a:pt x="76200" y="85725"/>
                  </a:lnTo>
                  <a:cubicBezTo>
                    <a:pt x="76200" y="90964"/>
                    <a:pt x="71914" y="95250"/>
                    <a:pt x="66675" y="95250"/>
                  </a:cubicBezTo>
                  <a:cubicBezTo>
                    <a:pt x="61436" y="95250"/>
                    <a:pt x="57150" y="90964"/>
                    <a:pt x="57150" y="85725"/>
                  </a:cubicBezTo>
                  <a:lnTo>
                    <a:pt x="57150" y="76200"/>
                  </a:lnTo>
                  <a:lnTo>
                    <a:pt x="47625" y="76200"/>
                  </a:lnTo>
                  <a:cubicBezTo>
                    <a:pt x="42386" y="76200"/>
                    <a:pt x="38100" y="71914"/>
                    <a:pt x="38100" y="66675"/>
                  </a:cubicBezTo>
                  <a:cubicBezTo>
                    <a:pt x="38100" y="61436"/>
                    <a:pt x="42386" y="57150"/>
                    <a:pt x="47625" y="57150"/>
                  </a:cubicBezTo>
                  <a:lnTo>
                    <a:pt x="57150" y="57150"/>
                  </a:lnTo>
                  <a:lnTo>
                    <a:pt x="57150" y="47625"/>
                  </a:lnTo>
                  <a:cubicBezTo>
                    <a:pt x="57150" y="42386"/>
                    <a:pt x="61436" y="38100"/>
                    <a:pt x="66675" y="38100"/>
                  </a:cubicBezTo>
                  <a:cubicBezTo>
                    <a:pt x="71914" y="38100"/>
                    <a:pt x="76200" y="42386"/>
                    <a:pt x="76200" y="47625"/>
                  </a:cubicBezTo>
                  <a:lnTo>
                    <a:pt x="76200" y="57150"/>
                  </a:lnTo>
                  <a:lnTo>
                    <a:pt x="85725" y="57150"/>
                  </a:lnTo>
                  <a:cubicBezTo>
                    <a:pt x="90964" y="57150"/>
                    <a:pt x="95250" y="61436"/>
                    <a:pt x="95250" y="66675"/>
                  </a:cubicBezTo>
                  <a:cubicBezTo>
                    <a:pt x="95250" y="71914"/>
                    <a:pt x="90964" y="76200"/>
                    <a:pt x="85725" y="76200"/>
                  </a:cubicBezTo>
                  <a:close/>
                  <a:moveTo>
                    <a:pt x="0" y="152400"/>
                  </a:moveTo>
                  <a:lnTo>
                    <a:pt x="0" y="257175"/>
                  </a:lnTo>
                  <a:cubicBezTo>
                    <a:pt x="0" y="272987"/>
                    <a:pt x="12764" y="285750"/>
                    <a:pt x="28575" y="285750"/>
                  </a:cubicBezTo>
                  <a:lnTo>
                    <a:pt x="133350" y="285750"/>
                  </a:lnTo>
                  <a:lnTo>
                    <a:pt x="133350" y="152400"/>
                  </a:lnTo>
                  <a:lnTo>
                    <a:pt x="0" y="152400"/>
                  </a:lnTo>
                  <a:close/>
                  <a:moveTo>
                    <a:pt x="92488" y="231362"/>
                  </a:moveTo>
                  <a:cubicBezTo>
                    <a:pt x="96203" y="235077"/>
                    <a:pt x="96203" y="241078"/>
                    <a:pt x="92488" y="244793"/>
                  </a:cubicBezTo>
                  <a:cubicBezTo>
                    <a:pt x="88773" y="248507"/>
                    <a:pt x="82772" y="248507"/>
                    <a:pt x="79058" y="244793"/>
                  </a:cubicBezTo>
                  <a:lnTo>
                    <a:pt x="66675" y="232505"/>
                  </a:lnTo>
                  <a:lnTo>
                    <a:pt x="54388" y="244793"/>
                  </a:lnTo>
                  <a:cubicBezTo>
                    <a:pt x="50673" y="248507"/>
                    <a:pt x="44672" y="248507"/>
                    <a:pt x="40958" y="244793"/>
                  </a:cubicBezTo>
                  <a:cubicBezTo>
                    <a:pt x="37243" y="241078"/>
                    <a:pt x="37243" y="235077"/>
                    <a:pt x="40958" y="231362"/>
                  </a:cubicBezTo>
                  <a:lnTo>
                    <a:pt x="53245" y="219075"/>
                  </a:lnTo>
                  <a:lnTo>
                    <a:pt x="40958" y="206788"/>
                  </a:lnTo>
                  <a:cubicBezTo>
                    <a:pt x="37243" y="203073"/>
                    <a:pt x="37243" y="197072"/>
                    <a:pt x="40958" y="193358"/>
                  </a:cubicBezTo>
                  <a:cubicBezTo>
                    <a:pt x="44672" y="189643"/>
                    <a:pt x="50673" y="189643"/>
                    <a:pt x="54388" y="193358"/>
                  </a:cubicBezTo>
                  <a:lnTo>
                    <a:pt x="66675" y="205645"/>
                  </a:lnTo>
                  <a:lnTo>
                    <a:pt x="78962" y="193358"/>
                  </a:lnTo>
                  <a:cubicBezTo>
                    <a:pt x="82677" y="189643"/>
                    <a:pt x="88678" y="189643"/>
                    <a:pt x="92393" y="193358"/>
                  </a:cubicBezTo>
                  <a:cubicBezTo>
                    <a:pt x="96107" y="197072"/>
                    <a:pt x="96107" y="203073"/>
                    <a:pt x="92393" y="206788"/>
                  </a:cubicBezTo>
                  <a:lnTo>
                    <a:pt x="80105" y="219075"/>
                  </a:lnTo>
                  <a:lnTo>
                    <a:pt x="92488" y="231362"/>
                  </a:lnTo>
                  <a:close/>
                </a:path>
              </a:pathLst>
            </a:custGeom>
            <a:solidFill>
              <a:schemeClr val="accent1"/>
            </a:solidFill>
            <a:ln w="9525" cap="flat">
              <a:noFill/>
              <a:prstDash val="solid"/>
              <a:miter/>
            </a:ln>
          </p:spPr>
          <p:txBody>
            <a:bodyPr rtlCol="0" anchor="ctr"/>
            <a:lstStyle/>
            <a:p>
              <a:endParaRPr lang="en-ID"/>
            </a:p>
          </p:txBody>
        </p:sp>
        <p:sp>
          <p:nvSpPr>
            <p:cNvPr id="8" name="Freeform: Shape 7">
              <a:extLst>
                <a:ext uri="{FF2B5EF4-FFF2-40B4-BE49-F238E27FC236}">
                  <a16:creationId xmlns:a16="http://schemas.microsoft.com/office/drawing/2014/main" id="{FFDFAE67-7F45-4D4C-82D1-06364B56BA6D}"/>
                </a:ext>
              </a:extLst>
            </p:cNvPr>
            <p:cNvSpPr/>
            <p:nvPr userDrawn="1"/>
          </p:nvSpPr>
          <p:spPr>
            <a:xfrm>
              <a:off x="8594761" y="2992672"/>
              <a:ext cx="285750" cy="285750"/>
            </a:xfrm>
            <a:custGeom>
              <a:avLst/>
              <a:gdLst>
                <a:gd name="connsiteX0" fmla="*/ 219075 w 285750"/>
                <a:gd name="connsiteY0" fmla="*/ 76200 h 285750"/>
                <a:gd name="connsiteX1" fmla="*/ 142875 w 285750"/>
                <a:gd name="connsiteY1" fmla="*/ 152400 h 285750"/>
                <a:gd name="connsiteX2" fmla="*/ 66675 w 285750"/>
                <a:gd name="connsiteY2" fmla="*/ 76200 h 285750"/>
                <a:gd name="connsiteX3" fmla="*/ 142875 w 285750"/>
                <a:gd name="connsiteY3" fmla="*/ 0 h 285750"/>
                <a:gd name="connsiteX4" fmla="*/ 219075 w 285750"/>
                <a:gd name="connsiteY4" fmla="*/ 76200 h 285750"/>
                <a:gd name="connsiteX5" fmla="*/ 205359 w 285750"/>
                <a:gd name="connsiteY5" fmla="*/ 147923 h 285750"/>
                <a:gd name="connsiteX6" fmla="*/ 174498 w 285750"/>
                <a:gd name="connsiteY6" fmla="*/ 165925 h 285750"/>
                <a:gd name="connsiteX7" fmla="*/ 180975 w 285750"/>
                <a:gd name="connsiteY7" fmla="*/ 237268 h 285750"/>
                <a:gd name="connsiteX8" fmla="*/ 178213 w 285750"/>
                <a:gd name="connsiteY8" fmla="*/ 244888 h 285750"/>
                <a:gd name="connsiteX9" fmla="*/ 149638 w 285750"/>
                <a:gd name="connsiteY9" fmla="*/ 273463 h 285750"/>
                <a:gd name="connsiteX10" fmla="*/ 136208 w 285750"/>
                <a:gd name="connsiteY10" fmla="*/ 273463 h 285750"/>
                <a:gd name="connsiteX11" fmla="*/ 107633 w 285750"/>
                <a:gd name="connsiteY11" fmla="*/ 244888 h 285750"/>
                <a:gd name="connsiteX12" fmla="*/ 104870 w 285750"/>
                <a:gd name="connsiteY12" fmla="*/ 237268 h 285750"/>
                <a:gd name="connsiteX13" fmla="*/ 111347 w 285750"/>
                <a:gd name="connsiteY13" fmla="*/ 165925 h 285750"/>
                <a:gd name="connsiteX14" fmla="*/ 80486 w 285750"/>
                <a:gd name="connsiteY14" fmla="*/ 147923 h 285750"/>
                <a:gd name="connsiteX15" fmla="*/ 0 w 285750"/>
                <a:gd name="connsiteY15" fmla="*/ 276225 h 285750"/>
                <a:gd name="connsiteX16" fmla="*/ 9525 w 285750"/>
                <a:gd name="connsiteY16" fmla="*/ 285750 h 285750"/>
                <a:gd name="connsiteX17" fmla="*/ 276225 w 285750"/>
                <a:gd name="connsiteY17" fmla="*/ 285750 h 285750"/>
                <a:gd name="connsiteX18" fmla="*/ 285750 w 285750"/>
                <a:gd name="connsiteY18" fmla="*/ 276225 h 285750"/>
                <a:gd name="connsiteX19" fmla="*/ 205359 w 285750"/>
                <a:gd name="connsiteY19" fmla="*/ 147923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5750" h="285750">
                  <a:moveTo>
                    <a:pt x="219075" y="76200"/>
                  </a:moveTo>
                  <a:cubicBezTo>
                    <a:pt x="219075" y="118205"/>
                    <a:pt x="184880" y="152400"/>
                    <a:pt x="142875" y="152400"/>
                  </a:cubicBezTo>
                  <a:cubicBezTo>
                    <a:pt x="100870" y="152400"/>
                    <a:pt x="66675" y="118205"/>
                    <a:pt x="66675" y="76200"/>
                  </a:cubicBezTo>
                  <a:cubicBezTo>
                    <a:pt x="66675" y="34195"/>
                    <a:pt x="100870" y="0"/>
                    <a:pt x="142875" y="0"/>
                  </a:cubicBezTo>
                  <a:cubicBezTo>
                    <a:pt x="184880" y="0"/>
                    <a:pt x="219075" y="34195"/>
                    <a:pt x="219075" y="76200"/>
                  </a:cubicBezTo>
                  <a:close/>
                  <a:moveTo>
                    <a:pt x="205359" y="147923"/>
                  </a:moveTo>
                  <a:cubicBezTo>
                    <a:pt x="196406" y="155734"/>
                    <a:pt x="185928" y="161925"/>
                    <a:pt x="174498" y="165925"/>
                  </a:cubicBezTo>
                  <a:lnTo>
                    <a:pt x="180975" y="237268"/>
                  </a:lnTo>
                  <a:cubicBezTo>
                    <a:pt x="181261" y="240125"/>
                    <a:pt x="180213" y="242888"/>
                    <a:pt x="178213" y="244888"/>
                  </a:cubicBezTo>
                  <a:lnTo>
                    <a:pt x="149638" y="273463"/>
                  </a:lnTo>
                  <a:cubicBezTo>
                    <a:pt x="145923" y="277178"/>
                    <a:pt x="139922" y="277178"/>
                    <a:pt x="136208" y="273463"/>
                  </a:cubicBezTo>
                  <a:lnTo>
                    <a:pt x="107633" y="244888"/>
                  </a:lnTo>
                  <a:cubicBezTo>
                    <a:pt x="105632" y="242888"/>
                    <a:pt x="104584" y="240125"/>
                    <a:pt x="104870" y="237268"/>
                  </a:cubicBezTo>
                  <a:lnTo>
                    <a:pt x="111347" y="165925"/>
                  </a:lnTo>
                  <a:cubicBezTo>
                    <a:pt x="99917" y="161830"/>
                    <a:pt x="89440" y="155734"/>
                    <a:pt x="80486" y="147923"/>
                  </a:cubicBezTo>
                  <a:cubicBezTo>
                    <a:pt x="32861" y="171164"/>
                    <a:pt x="0" y="219837"/>
                    <a:pt x="0" y="276225"/>
                  </a:cubicBezTo>
                  <a:cubicBezTo>
                    <a:pt x="0" y="281464"/>
                    <a:pt x="4286" y="285750"/>
                    <a:pt x="9525" y="285750"/>
                  </a:cubicBezTo>
                  <a:lnTo>
                    <a:pt x="276225" y="285750"/>
                  </a:lnTo>
                  <a:cubicBezTo>
                    <a:pt x="281464" y="285750"/>
                    <a:pt x="285750" y="281464"/>
                    <a:pt x="285750" y="276225"/>
                  </a:cubicBezTo>
                  <a:cubicBezTo>
                    <a:pt x="285750" y="219837"/>
                    <a:pt x="252889" y="171164"/>
                    <a:pt x="205359" y="147923"/>
                  </a:cubicBezTo>
                  <a:close/>
                </a:path>
              </a:pathLst>
            </a:custGeom>
            <a:solidFill>
              <a:schemeClr val="accent2"/>
            </a:solidFill>
            <a:ln w="9525" cap="flat">
              <a:noFill/>
              <a:prstDash val="solid"/>
              <a:miter/>
            </a:ln>
          </p:spPr>
          <p:txBody>
            <a:bodyPr rtlCol="0" anchor="ctr"/>
            <a:lstStyle/>
            <a:p>
              <a:endParaRPr lang="en-ID"/>
            </a:p>
          </p:txBody>
        </p:sp>
        <p:sp>
          <p:nvSpPr>
            <p:cNvPr id="9" name="TextBox 8">
              <a:extLst>
                <a:ext uri="{FF2B5EF4-FFF2-40B4-BE49-F238E27FC236}">
                  <a16:creationId xmlns:a16="http://schemas.microsoft.com/office/drawing/2014/main" id="{5E4273B3-D71C-423F-A9AF-48C5DCDE9F0C}"/>
                </a:ext>
              </a:extLst>
            </p:cNvPr>
            <p:cNvSpPr txBox="1"/>
            <p:nvPr userDrawn="1"/>
          </p:nvSpPr>
          <p:spPr>
            <a:xfrm>
              <a:off x="9048597" y="2725210"/>
              <a:ext cx="1943162" cy="820674"/>
            </a:xfrm>
            <a:prstGeom prst="rect">
              <a:avLst/>
            </a:prstGeom>
            <a:noFill/>
          </p:spPr>
          <p:txBody>
            <a:bodyPr wrap="square" rtlCol="0">
              <a:spAutoFit/>
            </a:bodyPr>
            <a:lstStyle/>
            <a:p>
              <a:pPr>
                <a:lnSpc>
                  <a:spcPct val="150000"/>
                </a:lnSpc>
              </a:pPr>
              <a:r>
                <a:rPr lang="en-ID" sz="1100">
                  <a:latin typeface="Questrial" pitchFamily="2" charset="0"/>
                </a:rPr>
                <a:t>Lorem ipsum </a:t>
              </a:r>
              <a:r>
                <a:rPr lang="en-ID" sz="1100" err="1">
                  <a:latin typeface="Questrial" pitchFamily="2" charset="0"/>
                </a:rPr>
                <a:t>dolor</a:t>
              </a:r>
              <a:r>
                <a:rPr lang="en-ID" sz="1100">
                  <a:latin typeface="Questrial" pitchFamily="2" charset="0"/>
                </a:rPr>
                <a:t> sit </a:t>
              </a:r>
              <a:r>
                <a:rPr lang="en-ID" sz="1100" err="1">
                  <a:latin typeface="Questrial" pitchFamily="2" charset="0"/>
                </a:rPr>
                <a:t>amet</a:t>
              </a:r>
              <a:r>
                <a:rPr lang="en-ID" sz="1100">
                  <a:latin typeface="Questrial" pitchFamily="2" charset="0"/>
                </a:rPr>
                <a:t>, </a:t>
              </a:r>
              <a:r>
                <a:rPr lang="en-ID" sz="1100" err="1">
                  <a:latin typeface="Questrial" pitchFamily="2" charset="0"/>
                </a:rPr>
                <a:t>consectetur</a:t>
              </a:r>
              <a:r>
                <a:rPr lang="en-ID" sz="1100">
                  <a:latin typeface="Questrial" pitchFamily="2" charset="0"/>
                </a:rPr>
                <a:t> </a:t>
              </a:r>
              <a:r>
                <a:rPr lang="en-ID" sz="1100" err="1">
                  <a:latin typeface="Questrial" pitchFamily="2" charset="0"/>
                </a:rPr>
                <a:t>adipiscing</a:t>
              </a:r>
              <a:r>
                <a:rPr lang="en-ID" sz="1100">
                  <a:latin typeface="Questrial" pitchFamily="2" charset="0"/>
                </a:rPr>
                <a:t> </a:t>
              </a:r>
              <a:r>
                <a:rPr lang="en-ID" sz="1100" err="1">
                  <a:latin typeface="Questrial" pitchFamily="2" charset="0"/>
                </a:rPr>
                <a:t>elit</a:t>
              </a:r>
              <a:r>
                <a:rPr lang="en-ID" sz="1100">
                  <a:latin typeface="Questrial" pitchFamily="2" charset="0"/>
                </a:rPr>
                <a:t>. </a:t>
              </a:r>
              <a:r>
                <a:rPr lang="en-ID" sz="1100" err="1">
                  <a:latin typeface="Questrial" pitchFamily="2" charset="0"/>
                </a:rPr>
                <a:t>Etiam</a:t>
              </a:r>
              <a:r>
                <a:rPr lang="en-ID" sz="1100">
                  <a:latin typeface="Questrial" pitchFamily="2" charset="0"/>
                </a:rPr>
                <a:t> id </a:t>
              </a:r>
              <a:r>
                <a:rPr lang="en-ID" sz="1100" err="1">
                  <a:latin typeface="Questrial" pitchFamily="2" charset="0"/>
                </a:rPr>
                <a:t>felis</a:t>
              </a:r>
              <a:r>
                <a:rPr lang="en-ID" sz="1100">
                  <a:latin typeface="Questrial" pitchFamily="2" charset="0"/>
                </a:rPr>
                <a:t> finibus.</a:t>
              </a:r>
            </a:p>
          </p:txBody>
        </p:sp>
        <p:sp>
          <p:nvSpPr>
            <p:cNvPr id="10" name="Freeform: Shape 9">
              <a:extLst>
                <a:ext uri="{FF2B5EF4-FFF2-40B4-BE49-F238E27FC236}">
                  <a16:creationId xmlns:a16="http://schemas.microsoft.com/office/drawing/2014/main" id="{51183843-FE16-48C1-906C-7E5D5E3F103F}"/>
                </a:ext>
              </a:extLst>
            </p:cNvPr>
            <p:cNvSpPr/>
            <p:nvPr userDrawn="1"/>
          </p:nvSpPr>
          <p:spPr>
            <a:xfrm>
              <a:off x="6020217" y="3951800"/>
              <a:ext cx="285750" cy="247650"/>
            </a:xfrm>
            <a:custGeom>
              <a:avLst/>
              <a:gdLst>
                <a:gd name="connsiteX0" fmla="*/ 257175 w 285750"/>
                <a:gd name="connsiteY0" fmla="*/ 19050 h 247650"/>
                <a:gd name="connsiteX1" fmla="*/ 127730 w 285750"/>
                <a:gd name="connsiteY1" fmla="*/ 19050 h 247650"/>
                <a:gd name="connsiteX2" fmla="*/ 111443 w 285750"/>
                <a:gd name="connsiteY2" fmla="*/ 2762 h 247650"/>
                <a:gd name="connsiteX3" fmla="*/ 104775 w 285750"/>
                <a:gd name="connsiteY3" fmla="*/ 0 h 247650"/>
                <a:gd name="connsiteX4" fmla="*/ 66675 w 285750"/>
                <a:gd name="connsiteY4" fmla="*/ 0 h 247650"/>
                <a:gd name="connsiteX5" fmla="*/ 38100 w 285750"/>
                <a:gd name="connsiteY5" fmla="*/ 28575 h 247650"/>
                <a:gd name="connsiteX6" fmla="*/ 38100 w 285750"/>
                <a:gd name="connsiteY6" fmla="*/ 38100 h 247650"/>
                <a:gd name="connsiteX7" fmla="*/ 28575 w 285750"/>
                <a:gd name="connsiteY7" fmla="*/ 38100 h 247650"/>
                <a:gd name="connsiteX8" fmla="*/ 0 w 285750"/>
                <a:gd name="connsiteY8" fmla="*/ 66675 h 247650"/>
                <a:gd name="connsiteX9" fmla="*/ 0 w 285750"/>
                <a:gd name="connsiteY9" fmla="*/ 219075 h 247650"/>
                <a:gd name="connsiteX10" fmla="*/ 28575 w 285750"/>
                <a:gd name="connsiteY10" fmla="*/ 247650 h 247650"/>
                <a:gd name="connsiteX11" fmla="*/ 219075 w 285750"/>
                <a:gd name="connsiteY11" fmla="*/ 247650 h 247650"/>
                <a:gd name="connsiteX12" fmla="*/ 247650 w 285750"/>
                <a:gd name="connsiteY12" fmla="*/ 219075 h 247650"/>
                <a:gd name="connsiteX13" fmla="*/ 247650 w 285750"/>
                <a:gd name="connsiteY13" fmla="*/ 209550 h 247650"/>
                <a:gd name="connsiteX14" fmla="*/ 257175 w 285750"/>
                <a:gd name="connsiteY14" fmla="*/ 209550 h 247650"/>
                <a:gd name="connsiteX15" fmla="*/ 285750 w 285750"/>
                <a:gd name="connsiteY15" fmla="*/ 180975 h 247650"/>
                <a:gd name="connsiteX16" fmla="*/ 285750 w 285750"/>
                <a:gd name="connsiteY16" fmla="*/ 47625 h 247650"/>
                <a:gd name="connsiteX17" fmla="*/ 257175 w 285750"/>
                <a:gd name="connsiteY17" fmla="*/ 19050 h 247650"/>
                <a:gd name="connsiteX18" fmla="*/ 266700 w 285750"/>
                <a:gd name="connsiteY18" fmla="*/ 180975 h 247650"/>
                <a:gd name="connsiteX19" fmla="*/ 257175 w 285750"/>
                <a:gd name="connsiteY19" fmla="*/ 190500 h 247650"/>
                <a:gd name="connsiteX20" fmla="*/ 247650 w 285750"/>
                <a:gd name="connsiteY20" fmla="*/ 190500 h 247650"/>
                <a:gd name="connsiteX21" fmla="*/ 247650 w 285750"/>
                <a:gd name="connsiteY21" fmla="*/ 85725 h 247650"/>
                <a:gd name="connsiteX22" fmla="*/ 219075 w 285750"/>
                <a:gd name="connsiteY22" fmla="*/ 57150 h 247650"/>
                <a:gd name="connsiteX23" fmla="*/ 89630 w 285750"/>
                <a:gd name="connsiteY23" fmla="*/ 57150 h 247650"/>
                <a:gd name="connsiteX24" fmla="*/ 73343 w 285750"/>
                <a:gd name="connsiteY24" fmla="*/ 40862 h 247650"/>
                <a:gd name="connsiteX25" fmla="*/ 66675 w 285750"/>
                <a:gd name="connsiteY25" fmla="*/ 38100 h 247650"/>
                <a:gd name="connsiteX26" fmla="*/ 57150 w 285750"/>
                <a:gd name="connsiteY26" fmla="*/ 38100 h 247650"/>
                <a:gd name="connsiteX27" fmla="*/ 57150 w 285750"/>
                <a:gd name="connsiteY27" fmla="*/ 28575 h 247650"/>
                <a:gd name="connsiteX28" fmla="*/ 66675 w 285750"/>
                <a:gd name="connsiteY28" fmla="*/ 19050 h 247650"/>
                <a:gd name="connsiteX29" fmla="*/ 100870 w 285750"/>
                <a:gd name="connsiteY29" fmla="*/ 19050 h 247650"/>
                <a:gd name="connsiteX30" fmla="*/ 117158 w 285750"/>
                <a:gd name="connsiteY30" fmla="*/ 35338 h 247650"/>
                <a:gd name="connsiteX31" fmla="*/ 123920 w 285750"/>
                <a:gd name="connsiteY31" fmla="*/ 38100 h 247650"/>
                <a:gd name="connsiteX32" fmla="*/ 257270 w 285750"/>
                <a:gd name="connsiteY32" fmla="*/ 38100 h 247650"/>
                <a:gd name="connsiteX33" fmla="*/ 266795 w 285750"/>
                <a:gd name="connsiteY33" fmla="*/ 47625 h 247650"/>
                <a:gd name="connsiteX34" fmla="*/ 266795 w 285750"/>
                <a:gd name="connsiteY34" fmla="*/ 180975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85750" h="247650">
                  <a:moveTo>
                    <a:pt x="257175" y="19050"/>
                  </a:moveTo>
                  <a:lnTo>
                    <a:pt x="127730" y="19050"/>
                  </a:lnTo>
                  <a:lnTo>
                    <a:pt x="111443" y="2762"/>
                  </a:lnTo>
                  <a:cubicBezTo>
                    <a:pt x="109728" y="1048"/>
                    <a:pt x="107347" y="0"/>
                    <a:pt x="104775" y="0"/>
                  </a:cubicBezTo>
                  <a:lnTo>
                    <a:pt x="66675" y="0"/>
                  </a:lnTo>
                  <a:cubicBezTo>
                    <a:pt x="50959" y="0"/>
                    <a:pt x="38100" y="12859"/>
                    <a:pt x="38100" y="28575"/>
                  </a:cubicBezTo>
                  <a:lnTo>
                    <a:pt x="38100" y="38100"/>
                  </a:lnTo>
                  <a:lnTo>
                    <a:pt x="28575" y="38100"/>
                  </a:lnTo>
                  <a:cubicBezTo>
                    <a:pt x="12859" y="38100"/>
                    <a:pt x="0" y="50959"/>
                    <a:pt x="0" y="66675"/>
                  </a:cubicBezTo>
                  <a:lnTo>
                    <a:pt x="0" y="219075"/>
                  </a:lnTo>
                  <a:cubicBezTo>
                    <a:pt x="0" y="234791"/>
                    <a:pt x="12859" y="247650"/>
                    <a:pt x="28575" y="247650"/>
                  </a:cubicBezTo>
                  <a:lnTo>
                    <a:pt x="219075" y="247650"/>
                  </a:lnTo>
                  <a:cubicBezTo>
                    <a:pt x="234791" y="247650"/>
                    <a:pt x="247650" y="234791"/>
                    <a:pt x="247650" y="219075"/>
                  </a:cubicBezTo>
                  <a:lnTo>
                    <a:pt x="247650" y="209550"/>
                  </a:lnTo>
                  <a:lnTo>
                    <a:pt x="257175" y="209550"/>
                  </a:lnTo>
                  <a:cubicBezTo>
                    <a:pt x="272891" y="209550"/>
                    <a:pt x="285750" y="196691"/>
                    <a:pt x="285750" y="180975"/>
                  </a:cubicBezTo>
                  <a:lnTo>
                    <a:pt x="285750" y="47625"/>
                  </a:lnTo>
                  <a:cubicBezTo>
                    <a:pt x="285750" y="31909"/>
                    <a:pt x="272891" y="19050"/>
                    <a:pt x="257175" y="19050"/>
                  </a:cubicBezTo>
                  <a:close/>
                  <a:moveTo>
                    <a:pt x="266700" y="180975"/>
                  </a:moveTo>
                  <a:cubicBezTo>
                    <a:pt x="266700" y="186214"/>
                    <a:pt x="262414" y="190500"/>
                    <a:pt x="257175" y="190500"/>
                  </a:cubicBezTo>
                  <a:lnTo>
                    <a:pt x="247650" y="190500"/>
                  </a:lnTo>
                  <a:lnTo>
                    <a:pt x="247650" y="85725"/>
                  </a:lnTo>
                  <a:cubicBezTo>
                    <a:pt x="247650" y="70009"/>
                    <a:pt x="234791" y="57150"/>
                    <a:pt x="219075" y="57150"/>
                  </a:cubicBezTo>
                  <a:lnTo>
                    <a:pt x="89630" y="57150"/>
                  </a:lnTo>
                  <a:lnTo>
                    <a:pt x="73343" y="40862"/>
                  </a:lnTo>
                  <a:cubicBezTo>
                    <a:pt x="71628" y="39148"/>
                    <a:pt x="69247" y="38100"/>
                    <a:pt x="66675" y="38100"/>
                  </a:cubicBezTo>
                  <a:lnTo>
                    <a:pt x="57150" y="38100"/>
                  </a:lnTo>
                  <a:lnTo>
                    <a:pt x="57150" y="28575"/>
                  </a:lnTo>
                  <a:cubicBezTo>
                    <a:pt x="57150" y="23336"/>
                    <a:pt x="61436" y="19050"/>
                    <a:pt x="66675" y="19050"/>
                  </a:cubicBezTo>
                  <a:lnTo>
                    <a:pt x="100870" y="19050"/>
                  </a:lnTo>
                  <a:lnTo>
                    <a:pt x="117158" y="35338"/>
                  </a:lnTo>
                  <a:cubicBezTo>
                    <a:pt x="118967" y="37147"/>
                    <a:pt x="121349" y="38100"/>
                    <a:pt x="123920" y="38100"/>
                  </a:cubicBezTo>
                  <a:lnTo>
                    <a:pt x="257270" y="38100"/>
                  </a:lnTo>
                  <a:cubicBezTo>
                    <a:pt x="262509" y="38100"/>
                    <a:pt x="266795" y="42386"/>
                    <a:pt x="266795" y="47625"/>
                  </a:cubicBezTo>
                  <a:lnTo>
                    <a:pt x="266795" y="180975"/>
                  </a:lnTo>
                  <a:close/>
                </a:path>
              </a:pathLst>
            </a:custGeom>
            <a:solidFill>
              <a:schemeClr val="accent3"/>
            </a:solidFill>
            <a:ln w="9525" cap="flat">
              <a:noFill/>
              <a:prstDash val="solid"/>
              <a:miter/>
            </a:ln>
          </p:spPr>
          <p:txBody>
            <a:bodyPr rtlCol="0" anchor="ctr"/>
            <a:lstStyle/>
            <a:p>
              <a:endParaRPr lang="en-ID"/>
            </a:p>
          </p:txBody>
        </p:sp>
        <p:sp>
          <p:nvSpPr>
            <p:cNvPr id="11" name="TextBox 10">
              <a:extLst>
                <a:ext uri="{FF2B5EF4-FFF2-40B4-BE49-F238E27FC236}">
                  <a16:creationId xmlns:a16="http://schemas.microsoft.com/office/drawing/2014/main" id="{341925F4-5034-4155-ACB5-FC26AB60F1BA}"/>
                </a:ext>
              </a:extLst>
            </p:cNvPr>
            <p:cNvSpPr txBox="1"/>
            <p:nvPr userDrawn="1"/>
          </p:nvSpPr>
          <p:spPr>
            <a:xfrm>
              <a:off x="6474053" y="3665288"/>
              <a:ext cx="1943162" cy="820674"/>
            </a:xfrm>
            <a:prstGeom prst="rect">
              <a:avLst/>
            </a:prstGeom>
            <a:noFill/>
          </p:spPr>
          <p:txBody>
            <a:bodyPr wrap="square" rtlCol="0">
              <a:spAutoFit/>
            </a:bodyPr>
            <a:lstStyle/>
            <a:p>
              <a:pPr>
                <a:lnSpc>
                  <a:spcPct val="150000"/>
                </a:lnSpc>
              </a:pPr>
              <a:r>
                <a:rPr lang="en-ID" sz="1100">
                  <a:latin typeface="Questrial" pitchFamily="2" charset="0"/>
                </a:rPr>
                <a:t>Lorem ipsum </a:t>
              </a:r>
              <a:r>
                <a:rPr lang="en-ID" sz="1100" err="1">
                  <a:latin typeface="Questrial" pitchFamily="2" charset="0"/>
                </a:rPr>
                <a:t>dolor</a:t>
              </a:r>
              <a:r>
                <a:rPr lang="en-ID" sz="1100">
                  <a:latin typeface="Questrial" pitchFamily="2" charset="0"/>
                </a:rPr>
                <a:t> sit </a:t>
              </a:r>
              <a:r>
                <a:rPr lang="en-ID" sz="1100" err="1">
                  <a:latin typeface="Questrial" pitchFamily="2" charset="0"/>
                </a:rPr>
                <a:t>amet</a:t>
              </a:r>
              <a:r>
                <a:rPr lang="en-ID" sz="1100">
                  <a:latin typeface="Questrial" pitchFamily="2" charset="0"/>
                </a:rPr>
                <a:t>, </a:t>
              </a:r>
              <a:r>
                <a:rPr lang="en-ID" sz="1100" err="1">
                  <a:latin typeface="Questrial" pitchFamily="2" charset="0"/>
                </a:rPr>
                <a:t>consectetur</a:t>
              </a:r>
              <a:r>
                <a:rPr lang="en-ID" sz="1100">
                  <a:latin typeface="Questrial" pitchFamily="2" charset="0"/>
                </a:rPr>
                <a:t> </a:t>
              </a:r>
              <a:r>
                <a:rPr lang="en-ID" sz="1100" err="1">
                  <a:latin typeface="Questrial" pitchFamily="2" charset="0"/>
                </a:rPr>
                <a:t>adipiscing</a:t>
              </a:r>
              <a:r>
                <a:rPr lang="en-ID" sz="1100">
                  <a:latin typeface="Questrial" pitchFamily="2" charset="0"/>
                </a:rPr>
                <a:t> </a:t>
              </a:r>
              <a:r>
                <a:rPr lang="en-ID" sz="1100" err="1">
                  <a:latin typeface="Questrial" pitchFamily="2" charset="0"/>
                </a:rPr>
                <a:t>elit</a:t>
              </a:r>
              <a:r>
                <a:rPr lang="en-ID" sz="1100">
                  <a:latin typeface="Questrial" pitchFamily="2" charset="0"/>
                </a:rPr>
                <a:t>. </a:t>
              </a:r>
              <a:r>
                <a:rPr lang="en-ID" sz="1100" err="1">
                  <a:latin typeface="Questrial" pitchFamily="2" charset="0"/>
                </a:rPr>
                <a:t>Etiam</a:t>
              </a:r>
              <a:r>
                <a:rPr lang="en-ID" sz="1100">
                  <a:latin typeface="Questrial" pitchFamily="2" charset="0"/>
                </a:rPr>
                <a:t> id </a:t>
              </a:r>
              <a:r>
                <a:rPr lang="en-ID" sz="1100" err="1">
                  <a:latin typeface="Questrial" pitchFamily="2" charset="0"/>
                </a:rPr>
                <a:t>felis</a:t>
              </a:r>
              <a:r>
                <a:rPr lang="en-ID" sz="1100">
                  <a:latin typeface="Questrial" pitchFamily="2" charset="0"/>
                </a:rPr>
                <a:t> finibus.</a:t>
              </a:r>
            </a:p>
          </p:txBody>
        </p:sp>
        <p:sp>
          <p:nvSpPr>
            <p:cNvPr id="12" name="Freeform: Shape 11">
              <a:extLst>
                <a:ext uri="{FF2B5EF4-FFF2-40B4-BE49-F238E27FC236}">
                  <a16:creationId xmlns:a16="http://schemas.microsoft.com/office/drawing/2014/main" id="{DC1BAC31-88D5-435D-ACD6-E366C42F9E75}"/>
                </a:ext>
              </a:extLst>
            </p:cNvPr>
            <p:cNvSpPr/>
            <p:nvPr userDrawn="1"/>
          </p:nvSpPr>
          <p:spPr>
            <a:xfrm>
              <a:off x="8594761" y="3932750"/>
              <a:ext cx="285750" cy="285750"/>
            </a:xfrm>
            <a:custGeom>
              <a:avLst/>
              <a:gdLst>
                <a:gd name="connsiteX0" fmla="*/ 76200 w 285750"/>
                <a:gd name="connsiteY0" fmla="*/ 247650 h 285750"/>
                <a:gd name="connsiteX1" fmla="*/ 38100 w 285750"/>
                <a:gd name="connsiteY1" fmla="*/ 285750 h 285750"/>
                <a:gd name="connsiteX2" fmla="*/ 0 w 285750"/>
                <a:gd name="connsiteY2" fmla="*/ 247650 h 285750"/>
                <a:gd name="connsiteX3" fmla="*/ 38100 w 285750"/>
                <a:gd name="connsiteY3" fmla="*/ 209550 h 285750"/>
                <a:gd name="connsiteX4" fmla="*/ 41529 w 285750"/>
                <a:gd name="connsiteY4" fmla="*/ 209931 h 285750"/>
                <a:gd name="connsiteX5" fmla="*/ 56769 w 285750"/>
                <a:gd name="connsiteY5" fmla="*/ 179451 h 285750"/>
                <a:gd name="connsiteX6" fmla="*/ 38195 w 285750"/>
                <a:gd name="connsiteY6" fmla="*/ 49435 h 285750"/>
                <a:gd name="connsiteX7" fmla="*/ 30575 w 285750"/>
                <a:gd name="connsiteY7" fmla="*/ 19050 h 285750"/>
                <a:gd name="connsiteX8" fmla="*/ 9525 w 285750"/>
                <a:gd name="connsiteY8" fmla="*/ 19050 h 285750"/>
                <a:gd name="connsiteX9" fmla="*/ 0 w 285750"/>
                <a:gd name="connsiteY9" fmla="*/ 9525 h 285750"/>
                <a:gd name="connsiteX10" fmla="*/ 9525 w 285750"/>
                <a:gd name="connsiteY10" fmla="*/ 0 h 285750"/>
                <a:gd name="connsiteX11" fmla="*/ 38100 w 285750"/>
                <a:gd name="connsiteY11" fmla="*/ 0 h 285750"/>
                <a:gd name="connsiteX12" fmla="*/ 47339 w 285750"/>
                <a:gd name="connsiteY12" fmla="*/ 7239 h 285750"/>
                <a:gd name="connsiteX13" fmla="*/ 55055 w 285750"/>
                <a:gd name="connsiteY13" fmla="*/ 38100 h 285750"/>
                <a:gd name="connsiteX14" fmla="*/ 257175 w 285750"/>
                <a:gd name="connsiteY14" fmla="*/ 38100 h 285750"/>
                <a:gd name="connsiteX15" fmla="*/ 266605 w 285750"/>
                <a:gd name="connsiteY15" fmla="*/ 48958 h 285750"/>
                <a:gd name="connsiteX16" fmla="*/ 247555 w 285750"/>
                <a:gd name="connsiteY16" fmla="*/ 182309 h 285750"/>
                <a:gd name="connsiteX17" fmla="*/ 238125 w 285750"/>
                <a:gd name="connsiteY17" fmla="*/ 190500 h 285750"/>
                <a:gd name="connsiteX18" fmla="*/ 72581 w 285750"/>
                <a:gd name="connsiteY18" fmla="*/ 190500 h 285750"/>
                <a:gd name="connsiteX19" fmla="*/ 59722 w 285750"/>
                <a:gd name="connsiteY19" fmla="*/ 216313 h 285750"/>
                <a:gd name="connsiteX20" fmla="*/ 76200 w 285750"/>
                <a:gd name="connsiteY20" fmla="*/ 247650 h 285750"/>
                <a:gd name="connsiteX21" fmla="*/ 94393 w 285750"/>
                <a:gd name="connsiteY21" fmla="*/ 238125 h 285750"/>
                <a:gd name="connsiteX22" fmla="*/ 95250 w 285750"/>
                <a:gd name="connsiteY22" fmla="*/ 247650 h 285750"/>
                <a:gd name="connsiteX23" fmla="*/ 94393 w 285750"/>
                <a:gd name="connsiteY23" fmla="*/ 257175 h 285750"/>
                <a:gd name="connsiteX24" fmla="*/ 191357 w 285750"/>
                <a:gd name="connsiteY24" fmla="*/ 257175 h 285750"/>
                <a:gd name="connsiteX25" fmla="*/ 190500 w 285750"/>
                <a:gd name="connsiteY25" fmla="*/ 247650 h 285750"/>
                <a:gd name="connsiteX26" fmla="*/ 191357 w 285750"/>
                <a:gd name="connsiteY26" fmla="*/ 238125 h 285750"/>
                <a:gd name="connsiteX27" fmla="*/ 94393 w 285750"/>
                <a:gd name="connsiteY27" fmla="*/ 238125 h 285750"/>
                <a:gd name="connsiteX28" fmla="*/ 247650 w 285750"/>
                <a:gd name="connsiteY28" fmla="*/ 209550 h 285750"/>
                <a:gd name="connsiteX29" fmla="*/ 209550 w 285750"/>
                <a:gd name="connsiteY29" fmla="*/ 247650 h 285750"/>
                <a:gd name="connsiteX30" fmla="*/ 247650 w 285750"/>
                <a:gd name="connsiteY30" fmla="*/ 285750 h 285750"/>
                <a:gd name="connsiteX31" fmla="*/ 285750 w 285750"/>
                <a:gd name="connsiteY31" fmla="*/ 247650 h 285750"/>
                <a:gd name="connsiteX32" fmla="*/ 247650 w 285750"/>
                <a:gd name="connsiteY32" fmla="*/ 209550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85750" h="285750">
                  <a:moveTo>
                    <a:pt x="76200" y="247650"/>
                  </a:moveTo>
                  <a:cubicBezTo>
                    <a:pt x="76200" y="268700"/>
                    <a:pt x="59150" y="285750"/>
                    <a:pt x="38100" y="285750"/>
                  </a:cubicBezTo>
                  <a:cubicBezTo>
                    <a:pt x="17050" y="285750"/>
                    <a:pt x="0" y="268700"/>
                    <a:pt x="0" y="247650"/>
                  </a:cubicBezTo>
                  <a:cubicBezTo>
                    <a:pt x="0" y="226600"/>
                    <a:pt x="17050" y="209550"/>
                    <a:pt x="38100" y="209550"/>
                  </a:cubicBezTo>
                  <a:cubicBezTo>
                    <a:pt x="39243" y="209550"/>
                    <a:pt x="40386" y="209836"/>
                    <a:pt x="41529" y="209931"/>
                  </a:cubicBezTo>
                  <a:lnTo>
                    <a:pt x="56769" y="179451"/>
                  </a:lnTo>
                  <a:lnTo>
                    <a:pt x="38195" y="49435"/>
                  </a:lnTo>
                  <a:lnTo>
                    <a:pt x="30575" y="19050"/>
                  </a:lnTo>
                  <a:lnTo>
                    <a:pt x="9525" y="19050"/>
                  </a:lnTo>
                  <a:cubicBezTo>
                    <a:pt x="4286" y="19050"/>
                    <a:pt x="0" y="14764"/>
                    <a:pt x="0" y="9525"/>
                  </a:cubicBezTo>
                  <a:cubicBezTo>
                    <a:pt x="0" y="4286"/>
                    <a:pt x="4286" y="0"/>
                    <a:pt x="9525" y="0"/>
                  </a:cubicBezTo>
                  <a:lnTo>
                    <a:pt x="38100" y="0"/>
                  </a:lnTo>
                  <a:cubicBezTo>
                    <a:pt x="42481" y="0"/>
                    <a:pt x="46292" y="2953"/>
                    <a:pt x="47339" y="7239"/>
                  </a:cubicBezTo>
                  <a:lnTo>
                    <a:pt x="55055" y="38100"/>
                  </a:lnTo>
                  <a:lnTo>
                    <a:pt x="257175" y="38100"/>
                  </a:lnTo>
                  <a:cubicBezTo>
                    <a:pt x="262985" y="38100"/>
                    <a:pt x="267462" y="43243"/>
                    <a:pt x="266605" y="48958"/>
                  </a:cubicBezTo>
                  <a:lnTo>
                    <a:pt x="247555" y="182309"/>
                  </a:lnTo>
                  <a:cubicBezTo>
                    <a:pt x="246888" y="186976"/>
                    <a:pt x="242888" y="190500"/>
                    <a:pt x="238125" y="190500"/>
                  </a:cubicBezTo>
                  <a:lnTo>
                    <a:pt x="72581" y="190500"/>
                  </a:lnTo>
                  <a:lnTo>
                    <a:pt x="59722" y="216313"/>
                  </a:lnTo>
                  <a:cubicBezTo>
                    <a:pt x="69628" y="223171"/>
                    <a:pt x="76200" y="234696"/>
                    <a:pt x="76200" y="247650"/>
                  </a:cubicBezTo>
                  <a:close/>
                  <a:moveTo>
                    <a:pt x="94393" y="238125"/>
                  </a:moveTo>
                  <a:cubicBezTo>
                    <a:pt x="94964" y="241268"/>
                    <a:pt x="95250" y="244412"/>
                    <a:pt x="95250" y="247650"/>
                  </a:cubicBezTo>
                  <a:cubicBezTo>
                    <a:pt x="95250" y="250888"/>
                    <a:pt x="94869" y="254032"/>
                    <a:pt x="94393" y="257175"/>
                  </a:cubicBezTo>
                  <a:lnTo>
                    <a:pt x="191357" y="257175"/>
                  </a:lnTo>
                  <a:cubicBezTo>
                    <a:pt x="190786" y="254032"/>
                    <a:pt x="190500" y="250888"/>
                    <a:pt x="190500" y="247650"/>
                  </a:cubicBezTo>
                  <a:cubicBezTo>
                    <a:pt x="190500" y="244412"/>
                    <a:pt x="190881" y="241268"/>
                    <a:pt x="191357" y="238125"/>
                  </a:cubicBezTo>
                  <a:lnTo>
                    <a:pt x="94393" y="238125"/>
                  </a:lnTo>
                  <a:close/>
                  <a:moveTo>
                    <a:pt x="247650" y="209550"/>
                  </a:moveTo>
                  <a:cubicBezTo>
                    <a:pt x="226600" y="209550"/>
                    <a:pt x="209550" y="226600"/>
                    <a:pt x="209550" y="247650"/>
                  </a:cubicBezTo>
                  <a:cubicBezTo>
                    <a:pt x="209550" y="268700"/>
                    <a:pt x="226600" y="285750"/>
                    <a:pt x="247650" y="285750"/>
                  </a:cubicBezTo>
                  <a:cubicBezTo>
                    <a:pt x="268700" y="285750"/>
                    <a:pt x="285750" y="268700"/>
                    <a:pt x="285750" y="247650"/>
                  </a:cubicBezTo>
                  <a:cubicBezTo>
                    <a:pt x="285750" y="226600"/>
                    <a:pt x="268700" y="209550"/>
                    <a:pt x="247650" y="209550"/>
                  </a:cubicBezTo>
                  <a:close/>
                </a:path>
              </a:pathLst>
            </a:custGeom>
            <a:solidFill>
              <a:schemeClr val="accent4"/>
            </a:solidFill>
            <a:ln w="9525" cap="flat">
              <a:noFill/>
              <a:prstDash val="solid"/>
              <a:miter/>
            </a:ln>
          </p:spPr>
          <p:txBody>
            <a:bodyPr rtlCol="0" anchor="ctr"/>
            <a:lstStyle/>
            <a:p>
              <a:endParaRPr lang="en-ID"/>
            </a:p>
          </p:txBody>
        </p:sp>
        <p:sp>
          <p:nvSpPr>
            <p:cNvPr id="13" name="TextBox 12">
              <a:extLst>
                <a:ext uri="{FF2B5EF4-FFF2-40B4-BE49-F238E27FC236}">
                  <a16:creationId xmlns:a16="http://schemas.microsoft.com/office/drawing/2014/main" id="{62E3C567-5E58-4886-BCC5-5E1D1C335213}"/>
                </a:ext>
              </a:extLst>
            </p:cNvPr>
            <p:cNvSpPr txBox="1"/>
            <p:nvPr userDrawn="1"/>
          </p:nvSpPr>
          <p:spPr>
            <a:xfrm>
              <a:off x="9048597" y="3665288"/>
              <a:ext cx="1943162" cy="820674"/>
            </a:xfrm>
            <a:prstGeom prst="rect">
              <a:avLst/>
            </a:prstGeom>
            <a:noFill/>
          </p:spPr>
          <p:txBody>
            <a:bodyPr wrap="square" rtlCol="0">
              <a:spAutoFit/>
            </a:bodyPr>
            <a:lstStyle/>
            <a:p>
              <a:pPr>
                <a:lnSpc>
                  <a:spcPct val="150000"/>
                </a:lnSpc>
              </a:pPr>
              <a:r>
                <a:rPr lang="en-ID" sz="1100">
                  <a:latin typeface="Questrial" pitchFamily="2" charset="0"/>
                </a:rPr>
                <a:t>Lorem ipsum </a:t>
              </a:r>
              <a:r>
                <a:rPr lang="en-ID" sz="1100" err="1">
                  <a:latin typeface="Questrial" pitchFamily="2" charset="0"/>
                </a:rPr>
                <a:t>dolor</a:t>
              </a:r>
              <a:r>
                <a:rPr lang="en-ID" sz="1100">
                  <a:latin typeface="Questrial" pitchFamily="2" charset="0"/>
                </a:rPr>
                <a:t> sit </a:t>
              </a:r>
              <a:r>
                <a:rPr lang="en-ID" sz="1100" err="1">
                  <a:latin typeface="Questrial" pitchFamily="2" charset="0"/>
                </a:rPr>
                <a:t>amet</a:t>
              </a:r>
              <a:r>
                <a:rPr lang="en-ID" sz="1100">
                  <a:latin typeface="Questrial" pitchFamily="2" charset="0"/>
                </a:rPr>
                <a:t>, </a:t>
              </a:r>
              <a:r>
                <a:rPr lang="en-ID" sz="1100" err="1">
                  <a:latin typeface="Questrial" pitchFamily="2" charset="0"/>
                </a:rPr>
                <a:t>consectetur</a:t>
              </a:r>
              <a:r>
                <a:rPr lang="en-ID" sz="1100">
                  <a:latin typeface="Questrial" pitchFamily="2" charset="0"/>
                </a:rPr>
                <a:t> </a:t>
              </a:r>
              <a:r>
                <a:rPr lang="en-ID" sz="1100" err="1">
                  <a:latin typeface="Questrial" pitchFamily="2" charset="0"/>
                </a:rPr>
                <a:t>adipiscing</a:t>
              </a:r>
              <a:r>
                <a:rPr lang="en-ID" sz="1100">
                  <a:latin typeface="Questrial" pitchFamily="2" charset="0"/>
                </a:rPr>
                <a:t> </a:t>
              </a:r>
              <a:r>
                <a:rPr lang="en-ID" sz="1100" err="1">
                  <a:latin typeface="Questrial" pitchFamily="2" charset="0"/>
                </a:rPr>
                <a:t>elit</a:t>
              </a:r>
              <a:r>
                <a:rPr lang="en-ID" sz="1100">
                  <a:latin typeface="Questrial" pitchFamily="2" charset="0"/>
                </a:rPr>
                <a:t>. </a:t>
              </a:r>
              <a:r>
                <a:rPr lang="en-ID" sz="1100" err="1">
                  <a:latin typeface="Questrial" pitchFamily="2" charset="0"/>
                </a:rPr>
                <a:t>Etiam</a:t>
              </a:r>
              <a:r>
                <a:rPr lang="en-ID" sz="1100">
                  <a:latin typeface="Questrial" pitchFamily="2" charset="0"/>
                </a:rPr>
                <a:t> id </a:t>
              </a:r>
              <a:r>
                <a:rPr lang="en-ID" sz="1100" err="1">
                  <a:latin typeface="Questrial" pitchFamily="2" charset="0"/>
                </a:rPr>
                <a:t>felis</a:t>
              </a:r>
              <a:r>
                <a:rPr lang="en-ID" sz="1100">
                  <a:latin typeface="Questrial" pitchFamily="2" charset="0"/>
                </a:rPr>
                <a:t> finibus.</a:t>
              </a:r>
            </a:p>
          </p:txBody>
        </p:sp>
        <p:sp>
          <p:nvSpPr>
            <p:cNvPr id="14" name="TextBox 13">
              <a:extLst>
                <a:ext uri="{FF2B5EF4-FFF2-40B4-BE49-F238E27FC236}">
                  <a16:creationId xmlns:a16="http://schemas.microsoft.com/office/drawing/2014/main" id="{27716AA9-9195-43A9-A1CF-482961552979}"/>
                </a:ext>
              </a:extLst>
            </p:cNvPr>
            <p:cNvSpPr txBox="1"/>
            <p:nvPr userDrawn="1"/>
          </p:nvSpPr>
          <p:spPr>
            <a:xfrm>
              <a:off x="5932162" y="1940056"/>
              <a:ext cx="1364476" cy="307777"/>
            </a:xfrm>
            <a:prstGeom prst="rect">
              <a:avLst/>
            </a:prstGeom>
            <a:noFill/>
          </p:spPr>
          <p:txBody>
            <a:bodyPr wrap="none" rtlCol="0">
              <a:spAutoFit/>
            </a:bodyPr>
            <a:lstStyle/>
            <a:p>
              <a:r>
                <a:rPr lang="en-US" sz="1400">
                  <a:latin typeface="Rubik SemiBold" pitchFamily="2" charset="-79"/>
                  <a:cs typeface="Rubik SemiBold" pitchFamily="2" charset="-79"/>
                </a:rPr>
                <a:t>Chart Review</a:t>
              </a:r>
              <a:endParaRPr lang="en-ID" sz="1400">
                <a:latin typeface="Rubik SemiBold" pitchFamily="2" charset="-79"/>
                <a:cs typeface="Rubik SemiBold" pitchFamily="2" charset="-79"/>
              </a:endParaRPr>
            </a:p>
          </p:txBody>
        </p:sp>
        <p:sp>
          <p:nvSpPr>
            <p:cNvPr id="15" name="TextBox 14">
              <a:extLst>
                <a:ext uri="{FF2B5EF4-FFF2-40B4-BE49-F238E27FC236}">
                  <a16:creationId xmlns:a16="http://schemas.microsoft.com/office/drawing/2014/main" id="{2A26B4BE-CF7D-4E65-8B78-759C53906AD7}"/>
                </a:ext>
              </a:extLst>
            </p:cNvPr>
            <p:cNvSpPr txBox="1"/>
            <p:nvPr userDrawn="1"/>
          </p:nvSpPr>
          <p:spPr>
            <a:xfrm>
              <a:off x="7402436" y="1934588"/>
              <a:ext cx="1864613"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2,152,152</a:t>
              </a:r>
              <a:endParaRPr lang="en-ID" sz="2800">
                <a:solidFill>
                  <a:schemeClr val="tx1"/>
                </a:solidFill>
                <a:latin typeface="Rubik SemiBold" pitchFamily="2" charset="-79"/>
                <a:cs typeface="Rubik SemiBold" pitchFamily="2" charset="-79"/>
              </a:endParaRPr>
            </a:p>
          </p:txBody>
        </p:sp>
        <p:sp>
          <p:nvSpPr>
            <p:cNvPr id="16" name="TextBox 15">
              <a:extLst>
                <a:ext uri="{FF2B5EF4-FFF2-40B4-BE49-F238E27FC236}">
                  <a16:creationId xmlns:a16="http://schemas.microsoft.com/office/drawing/2014/main" id="{E1F4E1DF-85DC-41D2-8F9E-BD95425FF80B}"/>
                </a:ext>
              </a:extLst>
            </p:cNvPr>
            <p:cNvSpPr txBox="1"/>
            <p:nvPr userDrawn="1"/>
          </p:nvSpPr>
          <p:spPr>
            <a:xfrm>
              <a:off x="5932162" y="4933769"/>
              <a:ext cx="5059597" cy="820674"/>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 dis parturient montes, nascetur ridiculus mus.</a:t>
              </a:r>
            </a:p>
          </p:txBody>
        </p:sp>
      </p:grpSp>
    </p:spTree>
    <p:extLst>
      <p:ext uri="{BB962C8B-B14F-4D97-AF65-F5344CB8AC3E}">
        <p14:creationId xmlns:p14="http://schemas.microsoft.com/office/powerpoint/2010/main" val="478854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B8E44F6-361E-4011-8190-18D55C3F8BFB}"/>
              </a:ext>
            </a:extLst>
          </p:cNvPr>
          <p:cNvSpPr/>
          <p:nvPr/>
        </p:nvSpPr>
        <p:spPr>
          <a:xfrm>
            <a:off x="0" y="1"/>
            <a:ext cx="8048625" cy="168592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A7B0F275-D47B-48AA-9EF5-0BE549AD62D2}"/>
              </a:ext>
            </a:extLst>
          </p:cNvPr>
          <p:cNvSpPr txBox="1"/>
          <p:nvPr/>
        </p:nvSpPr>
        <p:spPr>
          <a:xfrm>
            <a:off x="6096000" y="2203520"/>
            <a:ext cx="3576620" cy="707886"/>
          </a:xfrm>
          <a:prstGeom prst="rect">
            <a:avLst/>
          </a:prstGeom>
          <a:noFill/>
        </p:spPr>
        <p:txBody>
          <a:bodyPr wrap="none" rtlCol="0">
            <a:spAutoFit/>
          </a:bodyPr>
          <a:lstStyle/>
          <a:p>
            <a:r>
              <a:rPr lang="en-US" sz="4000">
                <a:latin typeface="Rubik SemiBold" pitchFamily="2" charset="-79"/>
                <a:cs typeface="Rubik SemiBold" pitchFamily="2" charset="-79"/>
              </a:rPr>
              <a:t>OUR SERVICE</a:t>
            </a:r>
            <a:endParaRPr lang="en-ID" sz="40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4A280393-3971-4CA4-B7E3-4BCBC56861DF}"/>
              </a:ext>
            </a:extLst>
          </p:cNvPr>
          <p:cNvSpPr txBox="1"/>
          <p:nvPr/>
        </p:nvSpPr>
        <p:spPr>
          <a:xfrm>
            <a:off x="7005621" y="3429000"/>
            <a:ext cx="4143374" cy="825098"/>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a:t>
            </a:r>
            <a:endParaRPr lang="en-ID" sz="1100">
              <a:latin typeface="Questrial" pitchFamily="2" charset="0"/>
            </a:endParaRPr>
          </a:p>
        </p:txBody>
      </p:sp>
      <p:sp>
        <p:nvSpPr>
          <p:cNvPr id="7" name="Rectangle 6">
            <a:extLst>
              <a:ext uri="{FF2B5EF4-FFF2-40B4-BE49-F238E27FC236}">
                <a16:creationId xmlns:a16="http://schemas.microsoft.com/office/drawing/2014/main" id="{E1F63295-51A7-4E31-A306-BEC8C344245A}"/>
              </a:ext>
            </a:extLst>
          </p:cNvPr>
          <p:cNvSpPr/>
          <p:nvPr/>
        </p:nvSpPr>
        <p:spPr>
          <a:xfrm>
            <a:off x="8048625" y="0"/>
            <a:ext cx="4143374" cy="16859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TextBox 7">
            <a:extLst>
              <a:ext uri="{FF2B5EF4-FFF2-40B4-BE49-F238E27FC236}">
                <a16:creationId xmlns:a16="http://schemas.microsoft.com/office/drawing/2014/main" id="{BE2826AB-3F33-4503-A6F5-7B3B35DEC7A8}"/>
              </a:ext>
            </a:extLst>
          </p:cNvPr>
          <p:cNvSpPr txBox="1"/>
          <p:nvPr/>
        </p:nvSpPr>
        <p:spPr>
          <a:xfrm>
            <a:off x="6096000" y="692553"/>
            <a:ext cx="1406154"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GENERAL BUSINESS</a:t>
            </a:r>
            <a:endParaRPr lang="en-ID" sz="1000">
              <a:solidFill>
                <a:schemeClr val="accent1"/>
              </a:solidFill>
              <a:latin typeface="Rubik" pitchFamily="2" charset="-79"/>
              <a:cs typeface="Rubik" pitchFamily="2" charset="-79"/>
            </a:endParaRPr>
          </a:p>
        </p:txBody>
      </p:sp>
      <p:sp>
        <p:nvSpPr>
          <p:cNvPr id="9" name="TextBox 8">
            <a:extLst>
              <a:ext uri="{FF2B5EF4-FFF2-40B4-BE49-F238E27FC236}">
                <a16:creationId xmlns:a16="http://schemas.microsoft.com/office/drawing/2014/main" id="{25EE7B46-CACD-4BE4-80DE-FC71233BD07D}"/>
              </a:ext>
            </a:extLst>
          </p:cNvPr>
          <p:cNvSpPr txBox="1"/>
          <p:nvPr/>
        </p:nvSpPr>
        <p:spPr>
          <a:xfrm>
            <a:off x="10600447" y="692553"/>
            <a:ext cx="548548" cy="246221"/>
          </a:xfrm>
          <a:prstGeom prst="rect">
            <a:avLst/>
          </a:prstGeom>
          <a:noFill/>
        </p:spPr>
        <p:txBody>
          <a:bodyPr wrap="none" rtlCol="0">
            <a:spAutoFit/>
          </a:bodyPr>
          <a:lstStyle/>
          <a:p>
            <a:r>
              <a:rPr lang="en-US" sz="1000">
                <a:latin typeface="Rubik" pitchFamily="2" charset="-79"/>
                <a:cs typeface="Rubik" pitchFamily="2" charset="-79"/>
              </a:rPr>
              <a:t>IENFO</a:t>
            </a:r>
            <a:endParaRPr lang="en-ID" sz="1000">
              <a:latin typeface="Rubik" pitchFamily="2" charset="-79"/>
              <a:cs typeface="Rubik" pitchFamily="2" charset="-79"/>
            </a:endParaRPr>
          </a:p>
        </p:txBody>
      </p:sp>
      <p:sp>
        <p:nvSpPr>
          <p:cNvPr id="10" name="TextBox 9">
            <a:extLst>
              <a:ext uri="{FF2B5EF4-FFF2-40B4-BE49-F238E27FC236}">
                <a16:creationId xmlns:a16="http://schemas.microsoft.com/office/drawing/2014/main" id="{FCCEFE62-B4B5-4359-83F1-B5E8A157DFCD}"/>
              </a:ext>
            </a:extLst>
          </p:cNvPr>
          <p:cNvSpPr txBox="1"/>
          <p:nvPr/>
        </p:nvSpPr>
        <p:spPr>
          <a:xfrm>
            <a:off x="6096000" y="3487606"/>
            <a:ext cx="431528" cy="707886"/>
          </a:xfrm>
          <a:prstGeom prst="rect">
            <a:avLst/>
          </a:prstGeom>
          <a:noFill/>
        </p:spPr>
        <p:txBody>
          <a:bodyPr wrap="none" rtlCol="0">
            <a:spAutoFit/>
          </a:bodyPr>
          <a:lstStyle/>
          <a:p>
            <a:r>
              <a:rPr lang="en-US" sz="4000">
                <a:latin typeface="Rubik SemiBold" pitchFamily="2" charset="-79"/>
                <a:cs typeface="Rubik SemiBold" pitchFamily="2" charset="-79"/>
              </a:rPr>
              <a:t>1</a:t>
            </a:r>
            <a:endParaRPr lang="en-ID" sz="4000">
              <a:latin typeface="Rubik SemiBold" pitchFamily="2" charset="-79"/>
              <a:cs typeface="Rubik SemiBold" pitchFamily="2" charset="-79"/>
            </a:endParaRPr>
          </a:p>
        </p:txBody>
      </p:sp>
      <p:sp>
        <p:nvSpPr>
          <p:cNvPr id="11" name="TextBox 10">
            <a:extLst>
              <a:ext uri="{FF2B5EF4-FFF2-40B4-BE49-F238E27FC236}">
                <a16:creationId xmlns:a16="http://schemas.microsoft.com/office/drawing/2014/main" id="{AB28A560-384F-48C5-877F-33536DCFBA32}"/>
              </a:ext>
            </a:extLst>
          </p:cNvPr>
          <p:cNvSpPr txBox="1"/>
          <p:nvPr/>
        </p:nvSpPr>
        <p:spPr>
          <a:xfrm>
            <a:off x="7005621" y="4830298"/>
            <a:ext cx="4143374" cy="825098"/>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a:t>
            </a:r>
            <a:endParaRPr lang="en-ID" sz="1100">
              <a:latin typeface="Questrial" pitchFamily="2" charset="0"/>
            </a:endParaRPr>
          </a:p>
        </p:txBody>
      </p:sp>
      <p:sp>
        <p:nvSpPr>
          <p:cNvPr id="12" name="TextBox 11">
            <a:extLst>
              <a:ext uri="{FF2B5EF4-FFF2-40B4-BE49-F238E27FC236}">
                <a16:creationId xmlns:a16="http://schemas.microsoft.com/office/drawing/2014/main" id="{AB83875A-0048-44E7-AE00-3220BEC12110}"/>
              </a:ext>
            </a:extLst>
          </p:cNvPr>
          <p:cNvSpPr txBox="1"/>
          <p:nvPr/>
        </p:nvSpPr>
        <p:spPr>
          <a:xfrm>
            <a:off x="6096000" y="4888904"/>
            <a:ext cx="510076" cy="707886"/>
          </a:xfrm>
          <a:prstGeom prst="rect">
            <a:avLst/>
          </a:prstGeom>
          <a:noFill/>
        </p:spPr>
        <p:txBody>
          <a:bodyPr wrap="none" rtlCol="0">
            <a:spAutoFit/>
          </a:bodyPr>
          <a:lstStyle/>
          <a:p>
            <a:r>
              <a:rPr lang="en-US" sz="4000">
                <a:latin typeface="Rubik SemiBold" pitchFamily="2" charset="-79"/>
                <a:cs typeface="Rubik SemiBold" pitchFamily="2" charset="-79"/>
              </a:rPr>
              <a:t>2</a:t>
            </a:r>
            <a:endParaRPr lang="en-ID" sz="4000">
              <a:latin typeface="Rubik SemiBold" pitchFamily="2" charset="-79"/>
              <a:cs typeface="Rubik SemiBold" pitchFamily="2" charset="-79"/>
            </a:endParaRPr>
          </a:p>
        </p:txBody>
      </p:sp>
      <p:sp>
        <p:nvSpPr>
          <p:cNvPr id="13" name="Picture Placeholder 12">
            <a:extLst>
              <a:ext uri="{FF2B5EF4-FFF2-40B4-BE49-F238E27FC236}">
                <a16:creationId xmlns:a16="http://schemas.microsoft.com/office/drawing/2014/main" id="{04328E8E-59AE-48C5-8398-091C9D95E3A5}"/>
              </a:ext>
            </a:extLst>
          </p:cNvPr>
          <p:cNvSpPr>
            <a:spLocks noGrp="1"/>
          </p:cNvSpPr>
          <p:nvPr>
            <p:ph type="pic" sz="quarter" idx="10"/>
          </p:nvPr>
        </p:nvSpPr>
        <p:spPr/>
      </p:sp>
    </p:spTree>
    <p:extLst>
      <p:ext uri="{BB962C8B-B14F-4D97-AF65-F5344CB8AC3E}">
        <p14:creationId xmlns:p14="http://schemas.microsoft.com/office/powerpoint/2010/main" val="141167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4F3517E-5378-4656-8913-C60F295052F1}"/>
              </a:ext>
            </a:extLst>
          </p:cNvPr>
          <p:cNvGrpSpPr/>
          <p:nvPr/>
        </p:nvGrpSpPr>
        <p:grpSpPr>
          <a:xfrm>
            <a:off x="1457162" y="795592"/>
            <a:ext cx="9277677" cy="5266817"/>
            <a:chOff x="1457162" y="795592"/>
            <a:chExt cx="9277677" cy="5266817"/>
          </a:xfrm>
        </p:grpSpPr>
        <p:grpSp>
          <p:nvGrpSpPr>
            <p:cNvPr id="3" name="Group 2">
              <a:extLst>
                <a:ext uri="{FF2B5EF4-FFF2-40B4-BE49-F238E27FC236}">
                  <a16:creationId xmlns:a16="http://schemas.microsoft.com/office/drawing/2014/main" id="{8DAA48B9-20F9-4151-957D-FB8F10483AEA}"/>
                </a:ext>
              </a:extLst>
            </p:cNvPr>
            <p:cNvGrpSpPr/>
            <p:nvPr userDrawn="1"/>
          </p:nvGrpSpPr>
          <p:grpSpPr>
            <a:xfrm>
              <a:off x="2798481" y="795592"/>
              <a:ext cx="2573020" cy="5266817"/>
              <a:chOff x="1875345" y="795591"/>
              <a:chExt cx="2573020" cy="5266817"/>
            </a:xfrm>
          </p:grpSpPr>
          <p:sp>
            <p:nvSpPr>
              <p:cNvPr id="16" name="Freeform: Shape 15">
                <a:extLst>
                  <a:ext uri="{FF2B5EF4-FFF2-40B4-BE49-F238E27FC236}">
                    <a16:creationId xmlns:a16="http://schemas.microsoft.com/office/drawing/2014/main" id="{E6A21E70-7F27-4F4C-85AA-4AC746E53B83}"/>
                  </a:ext>
                </a:extLst>
              </p:cNvPr>
              <p:cNvSpPr/>
              <p:nvPr/>
            </p:nvSpPr>
            <p:spPr>
              <a:xfrm>
                <a:off x="1875345" y="4752149"/>
                <a:ext cx="1286510" cy="1310259"/>
              </a:xfrm>
              <a:custGeom>
                <a:avLst/>
                <a:gdLst>
                  <a:gd name="connsiteX0" fmla="*/ 0 w 1286510"/>
                  <a:gd name="connsiteY0" fmla="*/ 715454 h 1310259"/>
                  <a:gd name="connsiteX1" fmla="*/ 1286510 w 1286510"/>
                  <a:gd name="connsiteY1" fmla="*/ 1310259 h 1310259"/>
                  <a:gd name="connsiteX2" fmla="*/ 1286510 w 1286510"/>
                  <a:gd name="connsiteY2" fmla="*/ 594804 h 1310259"/>
                  <a:gd name="connsiteX3" fmla="*/ 0 w 1286510"/>
                  <a:gd name="connsiteY3" fmla="*/ 0 h 1310259"/>
                </a:gdLst>
                <a:ahLst/>
                <a:cxnLst>
                  <a:cxn ang="0">
                    <a:pos x="connsiteX0" y="connsiteY0"/>
                  </a:cxn>
                  <a:cxn ang="0">
                    <a:pos x="connsiteX1" y="connsiteY1"/>
                  </a:cxn>
                  <a:cxn ang="0">
                    <a:pos x="connsiteX2" y="connsiteY2"/>
                  </a:cxn>
                  <a:cxn ang="0">
                    <a:pos x="connsiteX3" y="connsiteY3"/>
                  </a:cxn>
                </a:cxnLst>
                <a:rect l="l" t="t" r="r" b="b"/>
                <a:pathLst>
                  <a:path w="1286510" h="1310259">
                    <a:moveTo>
                      <a:pt x="0" y="715454"/>
                    </a:moveTo>
                    <a:lnTo>
                      <a:pt x="1286510" y="1310259"/>
                    </a:lnTo>
                    <a:lnTo>
                      <a:pt x="1286510" y="594804"/>
                    </a:lnTo>
                    <a:lnTo>
                      <a:pt x="0" y="0"/>
                    </a:lnTo>
                    <a:close/>
                  </a:path>
                </a:pathLst>
              </a:custGeom>
              <a:solidFill>
                <a:schemeClr val="accent4">
                  <a:lumMod val="50000"/>
                </a:schemeClr>
              </a:solidFill>
              <a:ln w="6350"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59C373E9-2B6E-44BE-9C3A-A3B66A1FC81E}"/>
                  </a:ext>
                </a:extLst>
              </p:cNvPr>
              <p:cNvSpPr/>
              <p:nvPr/>
            </p:nvSpPr>
            <p:spPr>
              <a:xfrm>
                <a:off x="3161855" y="4752149"/>
                <a:ext cx="1286510" cy="1310259"/>
              </a:xfrm>
              <a:custGeom>
                <a:avLst/>
                <a:gdLst>
                  <a:gd name="connsiteX0" fmla="*/ 1286510 w 1286510"/>
                  <a:gd name="connsiteY0" fmla="*/ 715454 h 1310259"/>
                  <a:gd name="connsiteX1" fmla="*/ 0 w 1286510"/>
                  <a:gd name="connsiteY1" fmla="*/ 1310259 h 1310259"/>
                  <a:gd name="connsiteX2" fmla="*/ 0 w 1286510"/>
                  <a:gd name="connsiteY2" fmla="*/ 594804 h 1310259"/>
                  <a:gd name="connsiteX3" fmla="*/ 1286510 w 1286510"/>
                  <a:gd name="connsiteY3" fmla="*/ 0 h 1310259"/>
                </a:gdLst>
                <a:ahLst/>
                <a:cxnLst>
                  <a:cxn ang="0">
                    <a:pos x="connsiteX0" y="connsiteY0"/>
                  </a:cxn>
                  <a:cxn ang="0">
                    <a:pos x="connsiteX1" y="connsiteY1"/>
                  </a:cxn>
                  <a:cxn ang="0">
                    <a:pos x="connsiteX2" y="connsiteY2"/>
                  </a:cxn>
                  <a:cxn ang="0">
                    <a:pos x="connsiteX3" y="connsiteY3"/>
                  </a:cxn>
                </a:cxnLst>
                <a:rect l="l" t="t" r="r" b="b"/>
                <a:pathLst>
                  <a:path w="1286510" h="1310259">
                    <a:moveTo>
                      <a:pt x="1286510" y="715454"/>
                    </a:moveTo>
                    <a:lnTo>
                      <a:pt x="0" y="1310259"/>
                    </a:lnTo>
                    <a:lnTo>
                      <a:pt x="0" y="594804"/>
                    </a:lnTo>
                    <a:lnTo>
                      <a:pt x="1286510"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18" name="Freeform: Shape 17">
                <a:extLst>
                  <a:ext uri="{FF2B5EF4-FFF2-40B4-BE49-F238E27FC236}">
                    <a16:creationId xmlns:a16="http://schemas.microsoft.com/office/drawing/2014/main" id="{69031248-E683-4437-ADBF-81FE92ACC3A4}"/>
                  </a:ext>
                </a:extLst>
              </p:cNvPr>
              <p:cNvSpPr/>
              <p:nvPr/>
            </p:nvSpPr>
            <p:spPr>
              <a:xfrm>
                <a:off x="1875345" y="4157408"/>
                <a:ext cx="2573020" cy="1189545"/>
              </a:xfrm>
              <a:custGeom>
                <a:avLst/>
                <a:gdLst>
                  <a:gd name="connsiteX0" fmla="*/ 1286510 w 2573020"/>
                  <a:gd name="connsiteY0" fmla="*/ 0 h 1189545"/>
                  <a:gd name="connsiteX1" fmla="*/ 0 w 2573020"/>
                  <a:gd name="connsiteY1" fmla="*/ 594741 h 1189545"/>
                  <a:gd name="connsiteX2" fmla="*/ 1286510 w 2573020"/>
                  <a:gd name="connsiteY2" fmla="*/ 1189545 h 1189545"/>
                  <a:gd name="connsiteX3" fmla="*/ 2573020 w 2573020"/>
                  <a:gd name="connsiteY3" fmla="*/ 594741 h 1189545"/>
                </a:gdLst>
                <a:ahLst/>
                <a:cxnLst>
                  <a:cxn ang="0">
                    <a:pos x="connsiteX0" y="connsiteY0"/>
                  </a:cxn>
                  <a:cxn ang="0">
                    <a:pos x="connsiteX1" y="connsiteY1"/>
                  </a:cxn>
                  <a:cxn ang="0">
                    <a:pos x="connsiteX2" y="connsiteY2"/>
                  </a:cxn>
                  <a:cxn ang="0">
                    <a:pos x="connsiteX3" y="connsiteY3"/>
                  </a:cxn>
                </a:cxnLst>
                <a:rect l="l" t="t" r="r" b="b"/>
                <a:pathLst>
                  <a:path w="2573020" h="1189545">
                    <a:moveTo>
                      <a:pt x="1286510" y="0"/>
                    </a:moveTo>
                    <a:lnTo>
                      <a:pt x="0" y="594741"/>
                    </a:lnTo>
                    <a:lnTo>
                      <a:pt x="1286510" y="1189545"/>
                    </a:lnTo>
                    <a:lnTo>
                      <a:pt x="2573020" y="594741"/>
                    </a:lnTo>
                    <a:close/>
                  </a:path>
                </a:pathLst>
              </a:custGeom>
              <a:solidFill>
                <a:schemeClr val="accent4"/>
              </a:solidFill>
              <a:ln w="6350" cap="flat">
                <a:noFill/>
                <a:prstDash val="solid"/>
                <a:miter/>
              </a:ln>
            </p:spPr>
            <p:txBody>
              <a:bodyPr rtlCol="0" anchor="ctr"/>
              <a:lstStyle/>
              <a:p>
                <a:endParaRPr lang="en-ID"/>
              </a:p>
            </p:txBody>
          </p:sp>
          <p:sp>
            <p:nvSpPr>
              <p:cNvPr id="19" name="Freeform: Shape 18">
                <a:extLst>
                  <a:ext uri="{FF2B5EF4-FFF2-40B4-BE49-F238E27FC236}">
                    <a16:creationId xmlns:a16="http://schemas.microsoft.com/office/drawing/2014/main" id="{0DEA9876-7781-49BC-A7A8-0CA3099A2748}"/>
                  </a:ext>
                </a:extLst>
              </p:cNvPr>
              <p:cNvSpPr/>
              <p:nvPr/>
            </p:nvSpPr>
            <p:spPr>
              <a:xfrm>
                <a:off x="2276982" y="4280027"/>
                <a:ext cx="884872" cy="901128"/>
              </a:xfrm>
              <a:custGeom>
                <a:avLst/>
                <a:gdLst>
                  <a:gd name="connsiteX0" fmla="*/ 0 w 884872"/>
                  <a:gd name="connsiteY0" fmla="*/ 492061 h 901128"/>
                  <a:gd name="connsiteX1" fmla="*/ 884873 w 884872"/>
                  <a:gd name="connsiteY1" fmla="*/ 901128 h 901128"/>
                  <a:gd name="connsiteX2" fmla="*/ 884873 w 884872"/>
                  <a:gd name="connsiteY2" fmla="*/ 409067 h 901128"/>
                  <a:gd name="connsiteX3" fmla="*/ 0 w 884872"/>
                  <a:gd name="connsiteY3" fmla="*/ 0 h 901128"/>
                </a:gdLst>
                <a:ahLst/>
                <a:cxnLst>
                  <a:cxn ang="0">
                    <a:pos x="connsiteX0" y="connsiteY0"/>
                  </a:cxn>
                  <a:cxn ang="0">
                    <a:pos x="connsiteX1" y="connsiteY1"/>
                  </a:cxn>
                  <a:cxn ang="0">
                    <a:pos x="connsiteX2" y="connsiteY2"/>
                  </a:cxn>
                  <a:cxn ang="0">
                    <a:pos x="connsiteX3" y="connsiteY3"/>
                  </a:cxn>
                </a:cxnLst>
                <a:rect l="l" t="t" r="r" b="b"/>
                <a:pathLst>
                  <a:path w="884872" h="901128">
                    <a:moveTo>
                      <a:pt x="0" y="492061"/>
                    </a:moveTo>
                    <a:lnTo>
                      <a:pt x="884873" y="901128"/>
                    </a:lnTo>
                    <a:lnTo>
                      <a:pt x="884873" y="409067"/>
                    </a:lnTo>
                    <a:lnTo>
                      <a:pt x="0" y="0"/>
                    </a:lnTo>
                    <a:close/>
                  </a:path>
                </a:pathLst>
              </a:custGeom>
              <a:solidFill>
                <a:schemeClr val="bg1">
                  <a:lumMod val="90000"/>
                  <a:lumOff val="10000"/>
                </a:schemeClr>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1E6C61D3-B248-4840-AEB6-798B38FA349E}"/>
                  </a:ext>
                </a:extLst>
              </p:cNvPr>
              <p:cNvSpPr/>
              <p:nvPr/>
            </p:nvSpPr>
            <p:spPr>
              <a:xfrm>
                <a:off x="3161855" y="4280027"/>
                <a:ext cx="884872" cy="901128"/>
              </a:xfrm>
              <a:custGeom>
                <a:avLst/>
                <a:gdLst>
                  <a:gd name="connsiteX0" fmla="*/ 884873 w 884872"/>
                  <a:gd name="connsiteY0" fmla="*/ 492061 h 901128"/>
                  <a:gd name="connsiteX1" fmla="*/ 0 w 884872"/>
                  <a:gd name="connsiteY1" fmla="*/ 901128 h 901128"/>
                  <a:gd name="connsiteX2" fmla="*/ 0 w 884872"/>
                  <a:gd name="connsiteY2" fmla="*/ 409067 h 901128"/>
                  <a:gd name="connsiteX3" fmla="*/ 884873 w 884872"/>
                  <a:gd name="connsiteY3" fmla="*/ 0 h 901128"/>
                </a:gdLst>
                <a:ahLst/>
                <a:cxnLst>
                  <a:cxn ang="0">
                    <a:pos x="connsiteX0" y="connsiteY0"/>
                  </a:cxn>
                  <a:cxn ang="0">
                    <a:pos x="connsiteX1" y="connsiteY1"/>
                  </a:cxn>
                  <a:cxn ang="0">
                    <a:pos x="connsiteX2" y="connsiteY2"/>
                  </a:cxn>
                  <a:cxn ang="0">
                    <a:pos x="connsiteX3" y="connsiteY3"/>
                  </a:cxn>
                </a:cxnLst>
                <a:rect l="l" t="t" r="r" b="b"/>
                <a:pathLst>
                  <a:path w="884872" h="901128">
                    <a:moveTo>
                      <a:pt x="884873" y="492061"/>
                    </a:moveTo>
                    <a:lnTo>
                      <a:pt x="0" y="901128"/>
                    </a:lnTo>
                    <a:lnTo>
                      <a:pt x="0" y="409067"/>
                    </a:lnTo>
                    <a:lnTo>
                      <a:pt x="884873" y="0"/>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495B3E30-2460-40CC-AE30-820F70FBD908}"/>
                  </a:ext>
                </a:extLst>
              </p:cNvPr>
              <p:cNvSpPr/>
              <p:nvPr/>
            </p:nvSpPr>
            <p:spPr>
              <a:xfrm>
                <a:off x="2276982" y="3870959"/>
                <a:ext cx="1769745" cy="818134"/>
              </a:xfrm>
              <a:custGeom>
                <a:avLst/>
                <a:gdLst>
                  <a:gd name="connsiteX0" fmla="*/ 884873 w 1769745"/>
                  <a:gd name="connsiteY0" fmla="*/ 0 h 818134"/>
                  <a:gd name="connsiteX1" fmla="*/ 0 w 1769745"/>
                  <a:gd name="connsiteY1" fmla="*/ 409067 h 818134"/>
                  <a:gd name="connsiteX2" fmla="*/ 884873 w 1769745"/>
                  <a:gd name="connsiteY2" fmla="*/ 818134 h 818134"/>
                  <a:gd name="connsiteX3" fmla="*/ 1769745 w 1769745"/>
                  <a:gd name="connsiteY3" fmla="*/ 409067 h 818134"/>
                </a:gdLst>
                <a:ahLst/>
                <a:cxnLst>
                  <a:cxn ang="0">
                    <a:pos x="connsiteX0" y="connsiteY0"/>
                  </a:cxn>
                  <a:cxn ang="0">
                    <a:pos x="connsiteX1" y="connsiteY1"/>
                  </a:cxn>
                  <a:cxn ang="0">
                    <a:pos x="connsiteX2" y="connsiteY2"/>
                  </a:cxn>
                  <a:cxn ang="0">
                    <a:pos x="connsiteX3" y="connsiteY3"/>
                  </a:cxn>
                </a:cxnLst>
                <a:rect l="l" t="t" r="r" b="b"/>
                <a:pathLst>
                  <a:path w="1769745" h="818134">
                    <a:moveTo>
                      <a:pt x="884873" y="0"/>
                    </a:moveTo>
                    <a:lnTo>
                      <a:pt x="0" y="409067"/>
                    </a:lnTo>
                    <a:lnTo>
                      <a:pt x="884873" y="818134"/>
                    </a:lnTo>
                    <a:lnTo>
                      <a:pt x="1769745" y="409067"/>
                    </a:lnTo>
                    <a:close/>
                  </a:path>
                </a:pathLst>
              </a:custGeom>
              <a:solidFill>
                <a:srgbClr val="A7A9AC"/>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017501E7-2E95-4FB4-9AF0-4AA7EEA3C5B6}"/>
                  </a:ext>
                </a:extLst>
              </p:cNvPr>
              <p:cNvSpPr/>
              <p:nvPr/>
            </p:nvSpPr>
            <p:spPr>
              <a:xfrm>
                <a:off x="1875345" y="3631565"/>
                <a:ext cx="1286510" cy="1310258"/>
              </a:xfrm>
              <a:custGeom>
                <a:avLst/>
                <a:gdLst>
                  <a:gd name="connsiteX0" fmla="*/ 0 w 1286510"/>
                  <a:gd name="connsiteY0" fmla="*/ 715454 h 1310258"/>
                  <a:gd name="connsiteX1" fmla="*/ 1286510 w 1286510"/>
                  <a:gd name="connsiteY1" fmla="*/ 1310259 h 1310258"/>
                  <a:gd name="connsiteX2" fmla="*/ 1286510 w 1286510"/>
                  <a:gd name="connsiteY2" fmla="*/ 594804 h 1310258"/>
                  <a:gd name="connsiteX3" fmla="*/ 0 w 1286510"/>
                  <a:gd name="connsiteY3" fmla="*/ 0 h 1310258"/>
                </a:gdLst>
                <a:ahLst/>
                <a:cxnLst>
                  <a:cxn ang="0">
                    <a:pos x="connsiteX0" y="connsiteY0"/>
                  </a:cxn>
                  <a:cxn ang="0">
                    <a:pos x="connsiteX1" y="connsiteY1"/>
                  </a:cxn>
                  <a:cxn ang="0">
                    <a:pos x="connsiteX2" y="connsiteY2"/>
                  </a:cxn>
                  <a:cxn ang="0">
                    <a:pos x="connsiteX3" y="connsiteY3"/>
                  </a:cxn>
                </a:cxnLst>
                <a:rect l="l" t="t" r="r" b="b"/>
                <a:pathLst>
                  <a:path w="1286510" h="1310258">
                    <a:moveTo>
                      <a:pt x="0" y="715454"/>
                    </a:moveTo>
                    <a:lnTo>
                      <a:pt x="1286510" y="1310259"/>
                    </a:lnTo>
                    <a:lnTo>
                      <a:pt x="1286510" y="594804"/>
                    </a:lnTo>
                    <a:lnTo>
                      <a:pt x="0" y="0"/>
                    </a:lnTo>
                    <a:close/>
                  </a:path>
                </a:pathLst>
              </a:custGeom>
              <a:solidFill>
                <a:schemeClr val="accent3">
                  <a:lumMod val="50000"/>
                </a:schemeClr>
              </a:solidFill>
              <a:ln w="6350"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0C9CAEC4-7531-4F4D-881F-210D48702C26}"/>
                  </a:ext>
                </a:extLst>
              </p:cNvPr>
              <p:cNvSpPr/>
              <p:nvPr/>
            </p:nvSpPr>
            <p:spPr>
              <a:xfrm>
                <a:off x="3161855" y="3631565"/>
                <a:ext cx="1286510" cy="1310258"/>
              </a:xfrm>
              <a:custGeom>
                <a:avLst/>
                <a:gdLst>
                  <a:gd name="connsiteX0" fmla="*/ 1286510 w 1286510"/>
                  <a:gd name="connsiteY0" fmla="*/ 715454 h 1310258"/>
                  <a:gd name="connsiteX1" fmla="*/ 0 w 1286510"/>
                  <a:gd name="connsiteY1" fmla="*/ 1310259 h 1310258"/>
                  <a:gd name="connsiteX2" fmla="*/ 0 w 1286510"/>
                  <a:gd name="connsiteY2" fmla="*/ 594804 h 1310258"/>
                  <a:gd name="connsiteX3" fmla="*/ 1286510 w 1286510"/>
                  <a:gd name="connsiteY3" fmla="*/ 0 h 1310258"/>
                </a:gdLst>
                <a:ahLst/>
                <a:cxnLst>
                  <a:cxn ang="0">
                    <a:pos x="connsiteX0" y="connsiteY0"/>
                  </a:cxn>
                  <a:cxn ang="0">
                    <a:pos x="connsiteX1" y="connsiteY1"/>
                  </a:cxn>
                  <a:cxn ang="0">
                    <a:pos x="connsiteX2" y="connsiteY2"/>
                  </a:cxn>
                  <a:cxn ang="0">
                    <a:pos x="connsiteX3" y="connsiteY3"/>
                  </a:cxn>
                </a:cxnLst>
                <a:rect l="l" t="t" r="r" b="b"/>
                <a:pathLst>
                  <a:path w="1286510" h="1310258">
                    <a:moveTo>
                      <a:pt x="1286510" y="715454"/>
                    </a:moveTo>
                    <a:lnTo>
                      <a:pt x="0" y="1310259"/>
                    </a:lnTo>
                    <a:lnTo>
                      <a:pt x="0" y="594804"/>
                    </a:lnTo>
                    <a:lnTo>
                      <a:pt x="128651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E4622009-D116-4667-80BB-9A332E0DD6F7}"/>
                  </a:ext>
                </a:extLst>
              </p:cNvPr>
              <p:cNvSpPr/>
              <p:nvPr/>
            </p:nvSpPr>
            <p:spPr>
              <a:xfrm>
                <a:off x="1875345" y="3036760"/>
                <a:ext cx="2573020" cy="1189608"/>
              </a:xfrm>
              <a:custGeom>
                <a:avLst/>
                <a:gdLst>
                  <a:gd name="connsiteX0" fmla="*/ 1286510 w 2573020"/>
                  <a:gd name="connsiteY0" fmla="*/ 0 h 1189608"/>
                  <a:gd name="connsiteX1" fmla="*/ 0 w 2573020"/>
                  <a:gd name="connsiteY1" fmla="*/ 594805 h 1189608"/>
                  <a:gd name="connsiteX2" fmla="*/ 1286510 w 2573020"/>
                  <a:gd name="connsiteY2" fmla="*/ 1189609 h 1189608"/>
                  <a:gd name="connsiteX3" fmla="*/ 2573020 w 2573020"/>
                  <a:gd name="connsiteY3" fmla="*/ 594805 h 1189608"/>
                </a:gdLst>
                <a:ahLst/>
                <a:cxnLst>
                  <a:cxn ang="0">
                    <a:pos x="connsiteX0" y="connsiteY0"/>
                  </a:cxn>
                  <a:cxn ang="0">
                    <a:pos x="connsiteX1" y="connsiteY1"/>
                  </a:cxn>
                  <a:cxn ang="0">
                    <a:pos x="connsiteX2" y="connsiteY2"/>
                  </a:cxn>
                  <a:cxn ang="0">
                    <a:pos x="connsiteX3" y="connsiteY3"/>
                  </a:cxn>
                </a:cxnLst>
                <a:rect l="l" t="t" r="r" b="b"/>
                <a:pathLst>
                  <a:path w="2573020" h="1189608">
                    <a:moveTo>
                      <a:pt x="1286510" y="0"/>
                    </a:moveTo>
                    <a:lnTo>
                      <a:pt x="0" y="594805"/>
                    </a:lnTo>
                    <a:lnTo>
                      <a:pt x="1286510" y="1189609"/>
                    </a:lnTo>
                    <a:lnTo>
                      <a:pt x="2573020" y="594805"/>
                    </a:lnTo>
                    <a:close/>
                  </a:path>
                </a:pathLst>
              </a:custGeom>
              <a:solidFill>
                <a:schemeClr val="accent3"/>
              </a:solidFill>
              <a:ln w="6350"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67344243-EEDE-400C-B091-09024D2CA9C4}"/>
                  </a:ext>
                </a:extLst>
              </p:cNvPr>
              <p:cNvSpPr/>
              <p:nvPr/>
            </p:nvSpPr>
            <p:spPr>
              <a:xfrm>
                <a:off x="2276982" y="3159442"/>
                <a:ext cx="884872" cy="901128"/>
              </a:xfrm>
              <a:custGeom>
                <a:avLst/>
                <a:gdLst>
                  <a:gd name="connsiteX0" fmla="*/ 0 w 884872"/>
                  <a:gd name="connsiteY0" fmla="*/ 492061 h 901128"/>
                  <a:gd name="connsiteX1" fmla="*/ 884873 w 884872"/>
                  <a:gd name="connsiteY1" fmla="*/ 901129 h 901128"/>
                  <a:gd name="connsiteX2" fmla="*/ 884873 w 884872"/>
                  <a:gd name="connsiteY2" fmla="*/ 409067 h 901128"/>
                  <a:gd name="connsiteX3" fmla="*/ 0 w 884872"/>
                  <a:gd name="connsiteY3" fmla="*/ 0 h 901128"/>
                </a:gdLst>
                <a:ahLst/>
                <a:cxnLst>
                  <a:cxn ang="0">
                    <a:pos x="connsiteX0" y="connsiteY0"/>
                  </a:cxn>
                  <a:cxn ang="0">
                    <a:pos x="connsiteX1" y="connsiteY1"/>
                  </a:cxn>
                  <a:cxn ang="0">
                    <a:pos x="connsiteX2" y="connsiteY2"/>
                  </a:cxn>
                  <a:cxn ang="0">
                    <a:pos x="connsiteX3" y="connsiteY3"/>
                  </a:cxn>
                </a:cxnLst>
                <a:rect l="l" t="t" r="r" b="b"/>
                <a:pathLst>
                  <a:path w="884872" h="901128">
                    <a:moveTo>
                      <a:pt x="0" y="492061"/>
                    </a:moveTo>
                    <a:lnTo>
                      <a:pt x="884873" y="901129"/>
                    </a:lnTo>
                    <a:lnTo>
                      <a:pt x="884873" y="409067"/>
                    </a:lnTo>
                    <a:lnTo>
                      <a:pt x="0" y="0"/>
                    </a:lnTo>
                    <a:close/>
                  </a:path>
                </a:pathLst>
              </a:custGeom>
              <a:solidFill>
                <a:schemeClr val="bg1">
                  <a:lumMod val="90000"/>
                  <a:lumOff val="10000"/>
                </a:schemeClr>
              </a:solidFill>
              <a:ln w="6350"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9E63625B-DCBD-4645-B13A-45E91AA6E317}"/>
                  </a:ext>
                </a:extLst>
              </p:cNvPr>
              <p:cNvSpPr/>
              <p:nvPr/>
            </p:nvSpPr>
            <p:spPr>
              <a:xfrm>
                <a:off x="3161855" y="3159442"/>
                <a:ext cx="884872" cy="901128"/>
              </a:xfrm>
              <a:custGeom>
                <a:avLst/>
                <a:gdLst>
                  <a:gd name="connsiteX0" fmla="*/ 884873 w 884872"/>
                  <a:gd name="connsiteY0" fmla="*/ 492061 h 901128"/>
                  <a:gd name="connsiteX1" fmla="*/ 0 w 884872"/>
                  <a:gd name="connsiteY1" fmla="*/ 901129 h 901128"/>
                  <a:gd name="connsiteX2" fmla="*/ 0 w 884872"/>
                  <a:gd name="connsiteY2" fmla="*/ 409067 h 901128"/>
                  <a:gd name="connsiteX3" fmla="*/ 884873 w 884872"/>
                  <a:gd name="connsiteY3" fmla="*/ 0 h 901128"/>
                </a:gdLst>
                <a:ahLst/>
                <a:cxnLst>
                  <a:cxn ang="0">
                    <a:pos x="connsiteX0" y="connsiteY0"/>
                  </a:cxn>
                  <a:cxn ang="0">
                    <a:pos x="connsiteX1" y="connsiteY1"/>
                  </a:cxn>
                  <a:cxn ang="0">
                    <a:pos x="connsiteX2" y="connsiteY2"/>
                  </a:cxn>
                  <a:cxn ang="0">
                    <a:pos x="connsiteX3" y="connsiteY3"/>
                  </a:cxn>
                </a:cxnLst>
                <a:rect l="l" t="t" r="r" b="b"/>
                <a:pathLst>
                  <a:path w="884872" h="901128">
                    <a:moveTo>
                      <a:pt x="884873" y="492061"/>
                    </a:moveTo>
                    <a:lnTo>
                      <a:pt x="0" y="901129"/>
                    </a:lnTo>
                    <a:lnTo>
                      <a:pt x="0" y="409067"/>
                    </a:lnTo>
                    <a:lnTo>
                      <a:pt x="884873" y="0"/>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2B10D92D-3BED-4F0F-8631-EECE910BD2A7}"/>
                  </a:ext>
                </a:extLst>
              </p:cNvPr>
              <p:cNvSpPr/>
              <p:nvPr/>
            </p:nvSpPr>
            <p:spPr>
              <a:xfrm>
                <a:off x="2276982" y="2750311"/>
                <a:ext cx="1769745" cy="818197"/>
              </a:xfrm>
              <a:custGeom>
                <a:avLst/>
                <a:gdLst>
                  <a:gd name="connsiteX0" fmla="*/ 884873 w 1769745"/>
                  <a:gd name="connsiteY0" fmla="*/ 0 h 818197"/>
                  <a:gd name="connsiteX1" fmla="*/ 0 w 1769745"/>
                  <a:gd name="connsiteY1" fmla="*/ 409130 h 818197"/>
                  <a:gd name="connsiteX2" fmla="*/ 884873 w 1769745"/>
                  <a:gd name="connsiteY2" fmla="*/ 818197 h 818197"/>
                  <a:gd name="connsiteX3" fmla="*/ 1769745 w 1769745"/>
                  <a:gd name="connsiteY3" fmla="*/ 409130 h 818197"/>
                </a:gdLst>
                <a:ahLst/>
                <a:cxnLst>
                  <a:cxn ang="0">
                    <a:pos x="connsiteX0" y="connsiteY0"/>
                  </a:cxn>
                  <a:cxn ang="0">
                    <a:pos x="connsiteX1" y="connsiteY1"/>
                  </a:cxn>
                  <a:cxn ang="0">
                    <a:pos x="connsiteX2" y="connsiteY2"/>
                  </a:cxn>
                  <a:cxn ang="0">
                    <a:pos x="connsiteX3" y="connsiteY3"/>
                  </a:cxn>
                </a:cxnLst>
                <a:rect l="l" t="t" r="r" b="b"/>
                <a:pathLst>
                  <a:path w="1769745" h="818197">
                    <a:moveTo>
                      <a:pt x="884873" y="0"/>
                    </a:moveTo>
                    <a:lnTo>
                      <a:pt x="0" y="409130"/>
                    </a:lnTo>
                    <a:lnTo>
                      <a:pt x="884873" y="818197"/>
                    </a:lnTo>
                    <a:lnTo>
                      <a:pt x="1769745" y="409130"/>
                    </a:lnTo>
                    <a:close/>
                  </a:path>
                </a:pathLst>
              </a:custGeom>
              <a:solidFill>
                <a:srgbClr val="A7A9AC"/>
              </a:solidFill>
              <a:ln w="6350"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C6163783-77EB-4FF4-80E0-A86331522625}"/>
                  </a:ext>
                </a:extLst>
              </p:cNvPr>
              <p:cNvSpPr/>
              <p:nvPr/>
            </p:nvSpPr>
            <p:spPr>
              <a:xfrm>
                <a:off x="1875345" y="2510980"/>
                <a:ext cx="1286510" cy="1310259"/>
              </a:xfrm>
              <a:custGeom>
                <a:avLst/>
                <a:gdLst>
                  <a:gd name="connsiteX0" fmla="*/ 0 w 1286510"/>
                  <a:gd name="connsiteY0" fmla="*/ 715455 h 1310259"/>
                  <a:gd name="connsiteX1" fmla="*/ 1286510 w 1286510"/>
                  <a:gd name="connsiteY1" fmla="*/ 1310259 h 1310259"/>
                  <a:gd name="connsiteX2" fmla="*/ 1286510 w 1286510"/>
                  <a:gd name="connsiteY2" fmla="*/ 594741 h 1310259"/>
                  <a:gd name="connsiteX3" fmla="*/ 0 w 1286510"/>
                  <a:gd name="connsiteY3" fmla="*/ 0 h 1310259"/>
                </a:gdLst>
                <a:ahLst/>
                <a:cxnLst>
                  <a:cxn ang="0">
                    <a:pos x="connsiteX0" y="connsiteY0"/>
                  </a:cxn>
                  <a:cxn ang="0">
                    <a:pos x="connsiteX1" y="connsiteY1"/>
                  </a:cxn>
                  <a:cxn ang="0">
                    <a:pos x="connsiteX2" y="connsiteY2"/>
                  </a:cxn>
                  <a:cxn ang="0">
                    <a:pos x="connsiteX3" y="connsiteY3"/>
                  </a:cxn>
                </a:cxnLst>
                <a:rect l="l" t="t" r="r" b="b"/>
                <a:pathLst>
                  <a:path w="1286510" h="1310259">
                    <a:moveTo>
                      <a:pt x="0" y="715455"/>
                    </a:moveTo>
                    <a:lnTo>
                      <a:pt x="1286510" y="1310259"/>
                    </a:lnTo>
                    <a:lnTo>
                      <a:pt x="1286510" y="594741"/>
                    </a:lnTo>
                    <a:lnTo>
                      <a:pt x="0" y="0"/>
                    </a:lnTo>
                    <a:close/>
                  </a:path>
                </a:pathLst>
              </a:custGeom>
              <a:solidFill>
                <a:schemeClr val="accent2">
                  <a:lumMod val="50000"/>
                </a:schemeClr>
              </a:solidFill>
              <a:ln w="6350"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4763659E-C388-48F9-BA2D-BD4746E76F54}"/>
                  </a:ext>
                </a:extLst>
              </p:cNvPr>
              <p:cNvSpPr/>
              <p:nvPr/>
            </p:nvSpPr>
            <p:spPr>
              <a:xfrm>
                <a:off x="3161855" y="2510980"/>
                <a:ext cx="1286510" cy="1310259"/>
              </a:xfrm>
              <a:custGeom>
                <a:avLst/>
                <a:gdLst>
                  <a:gd name="connsiteX0" fmla="*/ 1286510 w 1286510"/>
                  <a:gd name="connsiteY0" fmla="*/ 715455 h 1310259"/>
                  <a:gd name="connsiteX1" fmla="*/ 0 w 1286510"/>
                  <a:gd name="connsiteY1" fmla="*/ 1310259 h 1310259"/>
                  <a:gd name="connsiteX2" fmla="*/ 0 w 1286510"/>
                  <a:gd name="connsiteY2" fmla="*/ 594741 h 1310259"/>
                  <a:gd name="connsiteX3" fmla="*/ 1286510 w 1286510"/>
                  <a:gd name="connsiteY3" fmla="*/ 0 h 1310259"/>
                </a:gdLst>
                <a:ahLst/>
                <a:cxnLst>
                  <a:cxn ang="0">
                    <a:pos x="connsiteX0" y="connsiteY0"/>
                  </a:cxn>
                  <a:cxn ang="0">
                    <a:pos x="connsiteX1" y="connsiteY1"/>
                  </a:cxn>
                  <a:cxn ang="0">
                    <a:pos x="connsiteX2" y="connsiteY2"/>
                  </a:cxn>
                  <a:cxn ang="0">
                    <a:pos x="connsiteX3" y="connsiteY3"/>
                  </a:cxn>
                </a:cxnLst>
                <a:rect l="l" t="t" r="r" b="b"/>
                <a:pathLst>
                  <a:path w="1286510" h="1310259">
                    <a:moveTo>
                      <a:pt x="1286510" y="715455"/>
                    </a:moveTo>
                    <a:lnTo>
                      <a:pt x="0" y="1310259"/>
                    </a:lnTo>
                    <a:lnTo>
                      <a:pt x="0" y="594741"/>
                    </a:lnTo>
                    <a:lnTo>
                      <a:pt x="1286510"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AB42AEC6-E422-44D7-91C1-AB81945320E2}"/>
                  </a:ext>
                </a:extLst>
              </p:cNvPr>
              <p:cNvSpPr/>
              <p:nvPr/>
            </p:nvSpPr>
            <p:spPr>
              <a:xfrm>
                <a:off x="1875345" y="1916176"/>
                <a:ext cx="2573020" cy="1189545"/>
              </a:xfrm>
              <a:custGeom>
                <a:avLst/>
                <a:gdLst>
                  <a:gd name="connsiteX0" fmla="*/ 1286510 w 2573020"/>
                  <a:gd name="connsiteY0" fmla="*/ 0 h 1189545"/>
                  <a:gd name="connsiteX1" fmla="*/ 0 w 2573020"/>
                  <a:gd name="connsiteY1" fmla="*/ 594804 h 1189545"/>
                  <a:gd name="connsiteX2" fmla="*/ 1286510 w 2573020"/>
                  <a:gd name="connsiteY2" fmla="*/ 1189545 h 1189545"/>
                  <a:gd name="connsiteX3" fmla="*/ 2573020 w 2573020"/>
                  <a:gd name="connsiteY3" fmla="*/ 594804 h 1189545"/>
                </a:gdLst>
                <a:ahLst/>
                <a:cxnLst>
                  <a:cxn ang="0">
                    <a:pos x="connsiteX0" y="connsiteY0"/>
                  </a:cxn>
                  <a:cxn ang="0">
                    <a:pos x="connsiteX1" y="connsiteY1"/>
                  </a:cxn>
                  <a:cxn ang="0">
                    <a:pos x="connsiteX2" y="connsiteY2"/>
                  </a:cxn>
                  <a:cxn ang="0">
                    <a:pos x="connsiteX3" y="connsiteY3"/>
                  </a:cxn>
                </a:cxnLst>
                <a:rect l="l" t="t" r="r" b="b"/>
                <a:pathLst>
                  <a:path w="2573020" h="1189545">
                    <a:moveTo>
                      <a:pt x="1286510" y="0"/>
                    </a:moveTo>
                    <a:lnTo>
                      <a:pt x="0" y="594804"/>
                    </a:lnTo>
                    <a:lnTo>
                      <a:pt x="1286510" y="1189545"/>
                    </a:lnTo>
                    <a:lnTo>
                      <a:pt x="2573020" y="594804"/>
                    </a:lnTo>
                    <a:close/>
                  </a:path>
                </a:pathLst>
              </a:custGeom>
              <a:solidFill>
                <a:schemeClr val="accent2"/>
              </a:solidFill>
              <a:ln w="6350"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C112DB2B-841A-4CEB-A9AB-1942748A5ADD}"/>
                  </a:ext>
                </a:extLst>
              </p:cNvPr>
              <p:cNvSpPr/>
              <p:nvPr/>
            </p:nvSpPr>
            <p:spPr>
              <a:xfrm>
                <a:off x="2276982" y="2038794"/>
                <a:ext cx="884872" cy="901191"/>
              </a:xfrm>
              <a:custGeom>
                <a:avLst/>
                <a:gdLst>
                  <a:gd name="connsiteX0" fmla="*/ 0 w 884872"/>
                  <a:gd name="connsiteY0" fmla="*/ 492125 h 901191"/>
                  <a:gd name="connsiteX1" fmla="*/ 884873 w 884872"/>
                  <a:gd name="connsiteY1" fmla="*/ 901192 h 901191"/>
                  <a:gd name="connsiteX2" fmla="*/ 884873 w 884872"/>
                  <a:gd name="connsiteY2" fmla="*/ 409067 h 901191"/>
                  <a:gd name="connsiteX3" fmla="*/ 0 w 884872"/>
                  <a:gd name="connsiteY3" fmla="*/ 0 h 901191"/>
                </a:gdLst>
                <a:ahLst/>
                <a:cxnLst>
                  <a:cxn ang="0">
                    <a:pos x="connsiteX0" y="connsiteY0"/>
                  </a:cxn>
                  <a:cxn ang="0">
                    <a:pos x="connsiteX1" y="connsiteY1"/>
                  </a:cxn>
                  <a:cxn ang="0">
                    <a:pos x="connsiteX2" y="connsiteY2"/>
                  </a:cxn>
                  <a:cxn ang="0">
                    <a:pos x="connsiteX3" y="connsiteY3"/>
                  </a:cxn>
                </a:cxnLst>
                <a:rect l="l" t="t" r="r" b="b"/>
                <a:pathLst>
                  <a:path w="884872" h="901191">
                    <a:moveTo>
                      <a:pt x="0" y="492125"/>
                    </a:moveTo>
                    <a:lnTo>
                      <a:pt x="884873" y="901192"/>
                    </a:lnTo>
                    <a:lnTo>
                      <a:pt x="884873" y="409067"/>
                    </a:lnTo>
                    <a:lnTo>
                      <a:pt x="0" y="0"/>
                    </a:lnTo>
                    <a:close/>
                  </a:path>
                </a:pathLst>
              </a:custGeom>
              <a:solidFill>
                <a:schemeClr val="bg1">
                  <a:lumMod val="90000"/>
                  <a:lumOff val="10000"/>
                </a:schemeClr>
              </a:solidFill>
              <a:ln w="6350"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2A61C706-139A-4639-8AC0-09A2B702FF1E}"/>
                  </a:ext>
                </a:extLst>
              </p:cNvPr>
              <p:cNvSpPr/>
              <p:nvPr/>
            </p:nvSpPr>
            <p:spPr>
              <a:xfrm>
                <a:off x="3161855" y="2038794"/>
                <a:ext cx="884872" cy="901191"/>
              </a:xfrm>
              <a:custGeom>
                <a:avLst/>
                <a:gdLst>
                  <a:gd name="connsiteX0" fmla="*/ 884873 w 884872"/>
                  <a:gd name="connsiteY0" fmla="*/ 492125 h 901191"/>
                  <a:gd name="connsiteX1" fmla="*/ 0 w 884872"/>
                  <a:gd name="connsiteY1" fmla="*/ 901192 h 901191"/>
                  <a:gd name="connsiteX2" fmla="*/ 0 w 884872"/>
                  <a:gd name="connsiteY2" fmla="*/ 409067 h 901191"/>
                  <a:gd name="connsiteX3" fmla="*/ 884873 w 884872"/>
                  <a:gd name="connsiteY3" fmla="*/ 0 h 901191"/>
                </a:gdLst>
                <a:ahLst/>
                <a:cxnLst>
                  <a:cxn ang="0">
                    <a:pos x="connsiteX0" y="connsiteY0"/>
                  </a:cxn>
                  <a:cxn ang="0">
                    <a:pos x="connsiteX1" y="connsiteY1"/>
                  </a:cxn>
                  <a:cxn ang="0">
                    <a:pos x="connsiteX2" y="connsiteY2"/>
                  </a:cxn>
                  <a:cxn ang="0">
                    <a:pos x="connsiteX3" y="connsiteY3"/>
                  </a:cxn>
                </a:cxnLst>
                <a:rect l="l" t="t" r="r" b="b"/>
                <a:pathLst>
                  <a:path w="884872" h="901191">
                    <a:moveTo>
                      <a:pt x="884873" y="492125"/>
                    </a:moveTo>
                    <a:lnTo>
                      <a:pt x="0" y="901192"/>
                    </a:lnTo>
                    <a:lnTo>
                      <a:pt x="0" y="409067"/>
                    </a:lnTo>
                    <a:lnTo>
                      <a:pt x="884873" y="0"/>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B1AF7A9D-1F92-42D6-A89F-1C415601C482}"/>
                  </a:ext>
                </a:extLst>
              </p:cNvPr>
              <p:cNvSpPr/>
              <p:nvPr/>
            </p:nvSpPr>
            <p:spPr>
              <a:xfrm>
                <a:off x="2276982" y="1629727"/>
                <a:ext cx="1769745" cy="818133"/>
              </a:xfrm>
              <a:custGeom>
                <a:avLst/>
                <a:gdLst>
                  <a:gd name="connsiteX0" fmla="*/ 884873 w 1769745"/>
                  <a:gd name="connsiteY0" fmla="*/ 0 h 818133"/>
                  <a:gd name="connsiteX1" fmla="*/ 0 w 1769745"/>
                  <a:gd name="connsiteY1" fmla="*/ 409067 h 818133"/>
                  <a:gd name="connsiteX2" fmla="*/ 884873 w 1769745"/>
                  <a:gd name="connsiteY2" fmla="*/ 818134 h 818133"/>
                  <a:gd name="connsiteX3" fmla="*/ 1769745 w 1769745"/>
                  <a:gd name="connsiteY3" fmla="*/ 409067 h 818133"/>
                </a:gdLst>
                <a:ahLst/>
                <a:cxnLst>
                  <a:cxn ang="0">
                    <a:pos x="connsiteX0" y="connsiteY0"/>
                  </a:cxn>
                  <a:cxn ang="0">
                    <a:pos x="connsiteX1" y="connsiteY1"/>
                  </a:cxn>
                  <a:cxn ang="0">
                    <a:pos x="connsiteX2" y="connsiteY2"/>
                  </a:cxn>
                  <a:cxn ang="0">
                    <a:pos x="connsiteX3" y="connsiteY3"/>
                  </a:cxn>
                </a:cxnLst>
                <a:rect l="l" t="t" r="r" b="b"/>
                <a:pathLst>
                  <a:path w="1769745" h="818133">
                    <a:moveTo>
                      <a:pt x="884873" y="0"/>
                    </a:moveTo>
                    <a:lnTo>
                      <a:pt x="0" y="409067"/>
                    </a:lnTo>
                    <a:lnTo>
                      <a:pt x="884873" y="818134"/>
                    </a:lnTo>
                    <a:lnTo>
                      <a:pt x="1769745" y="409067"/>
                    </a:lnTo>
                    <a:close/>
                  </a:path>
                </a:pathLst>
              </a:custGeom>
              <a:solidFill>
                <a:srgbClr val="A7A9AC"/>
              </a:solidFill>
              <a:ln w="6350" cap="flat">
                <a:noFill/>
                <a:prstDash val="solid"/>
                <a:miter/>
              </a:ln>
            </p:spPr>
            <p:txBody>
              <a:bodyPr rtlCol="0" anchor="ctr"/>
              <a:lstStyle/>
              <a:p>
                <a:endParaRPr lang="en-ID"/>
              </a:p>
            </p:txBody>
          </p:sp>
          <p:sp>
            <p:nvSpPr>
              <p:cNvPr id="34" name="Freeform: Shape 33">
                <a:extLst>
                  <a:ext uri="{FF2B5EF4-FFF2-40B4-BE49-F238E27FC236}">
                    <a16:creationId xmlns:a16="http://schemas.microsoft.com/office/drawing/2014/main" id="{F1D27212-4A5A-4358-A83D-402C7298D1E5}"/>
                  </a:ext>
                </a:extLst>
              </p:cNvPr>
              <p:cNvSpPr/>
              <p:nvPr/>
            </p:nvSpPr>
            <p:spPr>
              <a:xfrm>
                <a:off x="1875345" y="1390396"/>
                <a:ext cx="1286510" cy="1310195"/>
              </a:xfrm>
              <a:custGeom>
                <a:avLst/>
                <a:gdLst>
                  <a:gd name="connsiteX0" fmla="*/ 0 w 1286510"/>
                  <a:gd name="connsiteY0" fmla="*/ 715455 h 1310195"/>
                  <a:gd name="connsiteX1" fmla="*/ 1286510 w 1286510"/>
                  <a:gd name="connsiteY1" fmla="*/ 1310196 h 1310195"/>
                  <a:gd name="connsiteX2" fmla="*/ 1286510 w 1286510"/>
                  <a:gd name="connsiteY2" fmla="*/ 594741 h 1310195"/>
                  <a:gd name="connsiteX3" fmla="*/ 0 w 1286510"/>
                  <a:gd name="connsiteY3" fmla="*/ 0 h 1310195"/>
                </a:gdLst>
                <a:ahLst/>
                <a:cxnLst>
                  <a:cxn ang="0">
                    <a:pos x="connsiteX0" y="connsiteY0"/>
                  </a:cxn>
                  <a:cxn ang="0">
                    <a:pos x="connsiteX1" y="connsiteY1"/>
                  </a:cxn>
                  <a:cxn ang="0">
                    <a:pos x="connsiteX2" y="connsiteY2"/>
                  </a:cxn>
                  <a:cxn ang="0">
                    <a:pos x="connsiteX3" y="connsiteY3"/>
                  </a:cxn>
                </a:cxnLst>
                <a:rect l="l" t="t" r="r" b="b"/>
                <a:pathLst>
                  <a:path w="1286510" h="1310195">
                    <a:moveTo>
                      <a:pt x="0" y="715455"/>
                    </a:moveTo>
                    <a:lnTo>
                      <a:pt x="1286510" y="1310196"/>
                    </a:lnTo>
                    <a:lnTo>
                      <a:pt x="1286510" y="594741"/>
                    </a:lnTo>
                    <a:lnTo>
                      <a:pt x="0" y="0"/>
                    </a:lnTo>
                    <a:close/>
                  </a:path>
                </a:pathLst>
              </a:custGeom>
              <a:solidFill>
                <a:schemeClr val="accent1">
                  <a:lumMod val="50000"/>
                </a:schemeClr>
              </a:solidFill>
              <a:ln w="6350"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661D1FCC-AB51-4869-B520-366C213700B4}"/>
                  </a:ext>
                </a:extLst>
              </p:cNvPr>
              <p:cNvSpPr/>
              <p:nvPr/>
            </p:nvSpPr>
            <p:spPr>
              <a:xfrm>
                <a:off x="3161855" y="1390396"/>
                <a:ext cx="1286510" cy="1310195"/>
              </a:xfrm>
              <a:custGeom>
                <a:avLst/>
                <a:gdLst>
                  <a:gd name="connsiteX0" fmla="*/ 1286510 w 1286510"/>
                  <a:gd name="connsiteY0" fmla="*/ 715455 h 1310195"/>
                  <a:gd name="connsiteX1" fmla="*/ 0 w 1286510"/>
                  <a:gd name="connsiteY1" fmla="*/ 1310196 h 1310195"/>
                  <a:gd name="connsiteX2" fmla="*/ 0 w 1286510"/>
                  <a:gd name="connsiteY2" fmla="*/ 594741 h 1310195"/>
                  <a:gd name="connsiteX3" fmla="*/ 1286510 w 1286510"/>
                  <a:gd name="connsiteY3" fmla="*/ 0 h 1310195"/>
                </a:gdLst>
                <a:ahLst/>
                <a:cxnLst>
                  <a:cxn ang="0">
                    <a:pos x="connsiteX0" y="connsiteY0"/>
                  </a:cxn>
                  <a:cxn ang="0">
                    <a:pos x="connsiteX1" y="connsiteY1"/>
                  </a:cxn>
                  <a:cxn ang="0">
                    <a:pos x="connsiteX2" y="connsiteY2"/>
                  </a:cxn>
                  <a:cxn ang="0">
                    <a:pos x="connsiteX3" y="connsiteY3"/>
                  </a:cxn>
                </a:cxnLst>
                <a:rect l="l" t="t" r="r" b="b"/>
                <a:pathLst>
                  <a:path w="1286510" h="1310195">
                    <a:moveTo>
                      <a:pt x="1286510" y="715455"/>
                    </a:moveTo>
                    <a:lnTo>
                      <a:pt x="0" y="1310196"/>
                    </a:lnTo>
                    <a:lnTo>
                      <a:pt x="0" y="594741"/>
                    </a:lnTo>
                    <a:lnTo>
                      <a:pt x="1286510"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0E890D6D-2861-4E60-836B-09D1700B3ADA}"/>
                  </a:ext>
                </a:extLst>
              </p:cNvPr>
              <p:cNvSpPr/>
              <p:nvPr/>
            </p:nvSpPr>
            <p:spPr>
              <a:xfrm>
                <a:off x="1875345" y="795591"/>
                <a:ext cx="2573020" cy="1189545"/>
              </a:xfrm>
              <a:custGeom>
                <a:avLst/>
                <a:gdLst>
                  <a:gd name="connsiteX0" fmla="*/ 1286510 w 2573020"/>
                  <a:gd name="connsiteY0" fmla="*/ 0 h 1189545"/>
                  <a:gd name="connsiteX1" fmla="*/ 0 w 2573020"/>
                  <a:gd name="connsiteY1" fmla="*/ 594805 h 1189545"/>
                  <a:gd name="connsiteX2" fmla="*/ 1286510 w 2573020"/>
                  <a:gd name="connsiteY2" fmla="*/ 1189546 h 1189545"/>
                  <a:gd name="connsiteX3" fmla="*/ 2573020 w 2573020"/>
                  <a:gd name="connsiteY3" fmla="*/ 594805 h 1189545"/>
                </a:gdLst>
                <a:ahLst/>
                <a:cxnLst>
                  <a:cxn ang="0">
                    <a:pos x="connsiteX0" y="connsiteY0"/>
                  </a:cxn>
                  <a:cxn ang="0">
                    <a:pos x="connsiteX1" y="connsiteY1"/>
                  </a:cxn>
                  <a:cxn ang="0">
                    <a:pos x="connsiteX2" y="connsiteY2"/>
                  </a:cxn>
                  <a:cxn ang="0">
                    <a:pos x="connsiteX3" y="connsiteY3"/>
                  </a:cxn>
                </a:cxnLst>
                <a:rect l="l" t="t" r="r" b="b"/>
                <a:pathLst>
                  <a:path w="2573020" h="1189545">
                    <a:moveTo>
                      <a:pt x="1286510" y="0"/>
                    </a:moveTo>
                    <a:lnTo>
                      <a:pt x="0" y="594805"/>
                    </a:lnTo>
                    <a:lnTo>
                      <a:pt x="1286510" y="1189546"/>
                    </a:lnTo>
                    <a:lnTo>
                      <a:pt x="2573020" y="594805"/>
                    </a:lnTo>
                    <a:close/>
                  </a:path>
                </a:pathLst>
              </a:custGeom>
              <a:solidFill>
                <a:schemeClr val="accent1"/>
              </a:solidFill>
              <a:ln w="6350" cap="flat">
                <a:noFill/>
                <a:prstDash val="solid"/>
                <a:miter/>
              </a:ln>
            </p:spPr>
            <p:txBody>
              <a:bodyPr rtlCol="0" anchor="ctr"/>
              <a:lstStyle/>
              <a:p>
                <a:endParaRPr lang="en-ID"/>
              </a:p>
            </p:txBody>
          </p:sp>
        </p:grpSp>
        <p:sp>
          <p:nvSpPr>
            <p:cNvPr id="4" name="TextBox 3">
              <a:extLst>
                <a:ext uri="{FF2B5EF4-FFF2-40B4-BE49-F238E27FC236}">
                  <a16:creationId xmlns:a16="http://schemas.microsoft.com/office/drawing/2014/main" id="{5E15E549-222A-4DB3-ABE4-F56235944517}"/>
                </a:ext>
              </a:extLst>
            </p:cNvPr>
            <p:cNvSpPr txBox="1"/>
            <p:nvPr userDrawn="1"/>
          </p:nvSpPr>
          <p:spPr>
            <a:xfrm>
              <a:off x="5773138" y="1569120"/>
              <a:ext cx="4961701" cy="571182"/>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a:t>
              </a:r>
            </a:p>
          </p:txBody>
        </p:sp>
        <p:sp>
          <p:nvSpPr>
            <p:cNvPr id="5" name="TextBox 4">
              <a:extLst>
                <a:ext uri="{FF2B5EF4-FFF2-40B4-BE49-F238E27FC236}">
                  <a16:creationId xmlns:a16="http://schemas.microsoft.com/office/drawing/2014/main" id="{977D37A6-C85F-47A9-A5B3-FFFC8C7DD87F}"/>
                </a:ext>
              </a:extLst>
            </p:cNvPr>
            <p:cNvSpPr txBox="1"/>
            <p:nvPr userDrawn="1"/>
          </p:nvSpPr>
          <p:spPr>
            <a:xfrm>
              <a:off x="1457162" y="1486777"/>
              <a:ext cx="939681" cy="523220"/>
            </a:xfrm>
            <a:prstGeom prst="rect">
              <a:avLst/>
            </a:prstGeom>
            <a:noFill/>
          </p:spPr>
          <p:txBody>
            <a:bodyPr wrap="none" rtlCol="0">
              <a:spAutoFit/>
            </a:bodyPr>
            <a:lstStyle/>
            <a:p>
              <a:r>
                <a:rPr lang="en-US" sz="2800">
                  <a:solidFill>
                    <a:schemeClr val="accent1"/>
                  </a:solidFill>
                  <a:latin typeface="Rubik SemiBold" pitchFamily="2" charset="-79"/>
                  <a:cs typeface="Rubik SemiBold" pitchFamily="2" charset="-79"/>
                </a:rPr>
                <a:t>25%</a:t>
              </a:r>
              <a:endParaRPr lang="en-ID" sz="2800">
                <a:solidFill>
                  <a:schemeClr val="accent1"/>
                </a:solidFill>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D3C5E0C5-EEFF-4B81-B45B-50FDCB3358B0}"/>
                </a:ext>
              </a:extLst>
            </p:cNvPr>
            <p:cNvSpPr txBox="1"/>
            <p:nvPr userDrawn="1"/>
          </p:nvSpPr>
          <p:spPr>
            <a:xfrm>
              <a:off x="1457162" y="2592470"/>
              <a:ext cx="949299" cy="523220"/>
            </a:xfrm>
            <a:prstGeom prst="rect">
              <a:avLst/>
            </a:prstGeom>
            <a:noFill/>
          </p:spPr>
          <p:txBody>
            <a:bodyPr wrap="none" rtlCol="0">
              <a:spAutoFit/>
            </a:bodyPr>
            <a:lstStyle/>
            <a:p>
              <a:r>
                <a:rPr lang="en-US" sz="2800">
                  <a:solidFill>
                    <a:schemeClr val="accent2"/>
                  </a:solidFill>
                  <a:latin typeface="Rubik SemiBold" pitchFamily="2" charset="-79"/>
                  <a:cs typeface="Rubik SemiBold" pitchFamily="2" charset="-79"/>
                </a:rPr>
                <a:t>40%</a:t>
              </a:r>
              <a:endParaRPr lang="en-ID" sz="2800">
                <a:solidFill>
                  <a:schemeClr val="accent2"/>
                </a:solidFill>
                <a:latin typeface="Rubik SemiBold" pitchFamily="2" charset="-79"/>
                <a:cs typeface="Rubik SemiBold" pitchFamily="2" charset="-79"/>
              </a:endParaRPr>
            </a:p>
          </p:txBody>
        </p:sp>
        <p:sp>
          <p:nvSpPr>
            <p:cNvPr id="7" name="TextBox 6">
              <a:extLst>
                <a:ext uri="{FF2B5EF4-FFF2-40B4-BE49-F238E27FC236}">
                  <a16:creationId xmlns:a16="http://schemas.microsoft.com/office/drawing/2014/main" id="{A64C6404-1D36-4110-A190-EA1CB3164CA6}"/>
                </a:ext>
              </a:extLst>
            </p:cNvPr>
            <p:cNvSpPr txBox="1"/>
            <p:nvPr userDrawn="1"/>
          </p:nvSpPr>
          <p:spPr>
            <a:xfrm>
              <a:off x="1457162" y="3692447"/>
              <a:ext cx="939681" cy="523220"/>
            </a:xfrm>
            <a:prstGeom prst="rect">
              <a:avLst/>
            </a:prstGeom>
            <a:noFill/>
          </p:spPr>
          <p:txBody>
            <a:bodyPr wrap="none" rtlCol="0">
              <a:spAutoFit/>
            </a:bodyPr>
            <a:lstStyle/>
            <a:p>
              <a:r>
                <a:rPr lang="en-US" sz="2800">
                  <a:solidFill>
                    <a:schemeClr val="accent3"/>
                  </a:solidFill>
                  <a:latin typeface="Rubik SemiBold" pitchFamily="2" charset="-79"/>
                  <a:cs typeface="Rubik SemiBold" pitchFamily="2" charset="-79"/>
                </a:rPr>
                <a:t>60%</a:t>
              </a:r>
              <a:endParaRPr lang="en-ID" sz="2800">
                <a:solidFill>
                  <a:schemeClr val="accent3"/>
                </a:solidFill>
                <a:latin typeface="Rubik SemiBold" pitchFamily="2" charset="-79"/>
                <a:cs typeface="Rubik SemiBold" pitchFamily="2" charset="-79"/>
              </a:endParaRPr>
            </a:p>
          </p:txBody>
        </p:sp>
        <p:sp>
          <p:nvSpPr>
            <p:cNvPr id="8" name="TextBox 7">
              <a:extLst>
                <a:ext uri="{FF2B5EF4-FFF2-40B4-BE49-F238E27FC236}">
                  <a16:creationId xmlns:a16="http://schemas.microsoft.com/office/drawing/2014/main" id="{7BADA55B-5883-44F4-AB1D-47DF77D533E0}"/>
                </a:ext>
              </a:extLst>
            </p:cNvPr>
            <p:cNvSpPr txBox="1"/>
            <p:nvPr userDrawn="1"/>
          </p:nvSpPr>
          <p:spPr>
            <a:xfrm>
              <a:off x="1457162" y="4788515"/>
              <a:ext cx="898003" cy="523220"/>
            </a:xfrm>
            <a:prstGeom prst="rect">
              <a:avLst/>
            </a:prstGeom>
            <a:noFill/>
          </p:spPr>
          <p:txBody>
            <a:bodyPr wrap="none" rtlCol="0">
              <a:spAutoFit/>
            </a:bodyPr>
            <a:lstStyle/>
            <a:p>
              <a:r>
                <a:rPr lang="en-US" sz="2800">
                  <a:solidFill>
                    <a:schemeClr val="accent4"/>
                  </a:solidFill>
                  <a:latin typeface="Rubik SemiBold" pitchFamily="2" charset="-79"/>
                  <a:cs typeface="Rubik SemiBold" pitchFamily="2" charset="-79"/>
                </a:rPr>
                <a:t>75%</a:t>
              </a:r>
              <a:endParaRPr lang="en-ID" sz="2800">
                <a:solidFill>
                  <a:schemeClr val="accent4"/>
                </a:solidFill>
                <a:latin typeface="Rubik SemiBold" pitchFamily="2" charset="-79"/>
                <a:cs typeface="Rubik SemiBold" pitchFamily="2" charset="-79"/>
              </a:endParaRPr>
            </a:p>
          </p:txBody>
        </p:sp>
        <p:sp>
          <p:nvSpPr>
            <p:cNvPr id="9" name="TextBox 8">
              <a:extLst>
                <a:ext uri="{FF2B5EF4-FFF2-40B4-BE49-F238E27FC236}">
                  <a16:creationId xmlns:a16="http://schemas.microsoft.com/office/drawing/2014/main" id="{CD1AFA42-274C-4A4D-8718-0E6C88F9E591}"/>
                </a:ext>
              </a:extLst>
            </p:cNvPr>
            <p:cNvSpPr txBox="1"/>
            <p:nvPr userDrawn="1"/>
          </p:nvSpPr>
          <p:spPr>
            <a:xfrm>
              <a:off x="5773138" y="1256327"/>
              <a:ext cx="1000595" cy="307777"/>
            </a:xfrm>
            <a:prstGeom prst="rect">
              <a:avLst/>
            </a:prstGeom>
            <a:noFill/>
          </p:spPr>
          <p:txBody>
            <a:bodyPr wrap="none" rtlCol="0">
              <a:spAutoFit/>
            </a:bodyPr>
            <a:lstStyle/>
            <a:p>
              <a:r>
                <a:rPr lang="en-US" sz="1400">
                  <a:latin typeface="Rubik SemiBold" pitchFamily="2" charset="-79"/>
                  <a:cs typeface="Rubik SemiBold" pitchFamily="2" charset="-79"/>
                </a:rPr>
                <a:t>Project A</a:t>
              </a:r>
              <a:endParaRPr lang="en-ID" sz="1400">
                <a:latin typeface="Rubik SemiBold" pitchFamily="2" charset="-79"/>
                <a:cs typeface="Rubik SemiBold" pitchFamily="2" charset="-79"/>
              </a:endParaRPr>
            </a:p>
          </p:txBody>
        </p:sp>
        <p:sp>
          <p:nvSpPr>
            <p:cNvPr id="10" name="TextBox 9">
              <a:extLst>
                <a:ext uri="{FF2B5EF4-FFF2-40B4-BE49-F238E27FC236}">
                  <a16:creationId xmlns:a16="http://schemas.microsoft.com/office/drawing/2014/main" id="{EC00FDBA-E30C-42A6-97A5-F6BFD712DE51}"/>
                </a:ext>
              </a:extLst>
            </p:cNvPr>
            <p:cNvSpPr txBox="1"/>
            <p:nvPr userDrawn="1"/>
          </p:nvSpPr>
          <p:spPr>
            <a:xfrm>
              <a:off x="5773138" y="2656607"/>
              <a:ext cx="4961701" cy="571182"/>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a:t>
              </a:r>
            </a:p>
          </p:txBody>
        </p:sp>
        <p:sp>
          <p:nvSpPr>
            <p:cNvPr id="11" name="TextBox 10">
              <a:extLst>
                <a:ext uri="{FF2B5EF4-FFF2-40B4-BE49-F238E27FC236}">
                  <a16:creationId xmlns:a16="http://schemas.microsoft.com/office/drawing/2014/main" id="{48CB4F1F-D253-4AE3-AEA7-D65F060B95F4}"/>
                </a:ext>
              </a:extLst>
            </p:cNvPr>
            <p:cNvSpPr txBox="1"/>
            <p:nvPr userDrawn="1"/>
          </p:nvSpPr>
          <p:spPr>
            <a:xfrm>
              <a:off x="5773138" y="2343814"/>
              <a:ext cx="998991" cy="307777"/>
            </a:xfrm>
            <a:prstGeom prst="rect">
              <a:avLst/>
            </a:prstGeom>
            <a:noFill/>
          </p:spPr>
          <p:txBody>
            <a:bodyPr wrap="none" rtlCol="0">
              <a:spAutoFit/>
            </a:bodyPr>
            <a:lstStyle/>
            <a:p>
              <a:r>
                <a:rPr lang="en-US" sz="1400">
                  <a:latin typeface="Rubik SemiBold" pitchFamily="2" charset="-79"/>
                  <a:cs typeface="Rubik SemiBold" pitchFamily="2" charset="-79"/>
                </a:rPr>
                <a:t>Project B</a:t>
              </a:r>
              <a:endParaRPr lang="en-ID" sz="1400">
                <a:latin typeface="Rubik SemiBold" pitchFamily="2" charset="-79"/>
                <a:cs typeface="Rubik SemiBold" pitchFamily="2" charset="-79"/>
              </a:endParaRPr>
            </a:p>
          </p:txBody>
        </p:sp>
        <p:sp>
          <p:nvSpPr>
            <p:cNvPr id="12" name="TextBox 11">
              <a:extLst>
                <a:ext uri="{FF2B5EF4-FFF2-40B4-BE49-F238E27FC236}">
                  <a16:creationId xmlns:a16="http://schemas.microsoft.com/office/drawing/2014/main" id="{F51F3B33-B0B5-4681-9AA8-A34A58812447}"/>
                </a:ext>
              </a:extLst>
            </p:cNvPr>
            <p:cNvSpPr txBox="1"/>
            <p:nvPr userDrawn="1"/>
          </p:nvSpPr>
          <p:spPr>
            <a:xfrm>
              <a:off x="5773138" y="3777192"/>
              <a:ext cx="4961701" cy="571182"/>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a:t>
              </a:r>
            </a:p>
          </p:txBody>
        </p:sp>
        <p:sp>
          <p:nvSpPr>
            <p:cNvPr id="13" name="TextBox 12">
              <a:extLst>
                <a:ext uri="{FF2B5EF4-FFF2-40B4-BE49-F238E27FC236}">
                  <a16:creationId xmlns:a16="http://schemas.microsoft.com/office/drawing/2014/main" id="{570E8DFD-F98A-4C5B-BB98-41E5773A1B8D}"/>
                </a:ext>
              </a:extLst>
            </p:cNvPr>
            <p:cNvSpPr txBox="1"/>
            <p:nvPr userDrawn="1"/>
          </p:nvSpPr>
          <p:spPr>
            <a:xfrm>
              <a:off x="5773138" y="3464399"/>
              <a:ext cx="998991" cy="307777"/>
            </a:xfrm>
            <a:prstGeom prst="rect">
              <a:avLst/>
            </a:prstGeom>
            <a:noFill/>
          </p:spPr>
          <p:txBody>
            <a:bodyPr wrap="none" rtlCol="0">
              <a:spAutoFit/>
            </a:bodyPr>
            <a:lstStyle/>
            <a:p>
              <a:r>
                <a:rPr lang="en-US" sz="1400">
                  <a:latin typeface="Rubik SemiBold" pitchFamily="2" charset="-79"/>
                  <a:cs typeface="Rubik SemiBold" pitchFamily="2" charset="-79"/>
                </a:rPr>
                <a:t>Project C</a:t>
              </a:r>
              <a:endParaRPr lang="en-ID" sz="1400">
                <a:latin typeface="Rubik SemiBold" pitchFamily="2" charset="-79"/>
                <a:cs typeface="Rubik SemiBold" pitchFamily="2" charset="-79"/>
              </a:endParaRPr>
            </a:p>
          </p:txBody>
        </p:sp>
        <p:sp>
          <p:nvSpPr>
            <p:cNvPr id="14" name="TextBox 13">
              <a:extLst>
                <a:ext uri="{FF2B5EF4-FFF2-40B4-BE49-F238E27FC236}">
                  <a16:creationId xmlns:a16="http://schemas.microsoft.com/office/drawing/2014/main" id="{370A6C22-D3E7-4D72-94C8-1600CE90E50D}"/>
                </a:ext>
              </a:extLst>
            </p:cNvPr>
            <p:cNvSpPr txBox="1"/>
            <p:nvPr userDrawn="1"/>
          </p:nvSpPr>
          <p:spPr>
            <a:xfrm>
              <a:off x="5773138" y="4941824"/>
              <a:ext cx="4961701" cy="571182"/>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a:t>
              </a:r>
            </a:p>
          </p:txBody>
        </p:sp>
        <p:sp>
          <p:nvSpPr>
            <p:cNvPr id="15" name="TextBox 14">
              <a:extLst>
                <a:ext uri="{FF2B5EF4-FFF2-40B4-BE49-F238E27FC236}">
                  <a16:creationId xmlns:a16="http://schemas.microsoft.com/office/drawing/2014/main" id="{E678C829-BACF-4D16-8219-CB8AB8C47A29}"/>
                </a:ext>
              </a:extLst>
            </p:cNvPr>
            <p:cNvSpPr txBox="1"/>
            <p:nvPr userDrawn="1"/>
          </p:nvSpPr>
          <p:spPr>
            <a:xfrm>
              <a:off x="5773138" y="4629031"/>
              <a:ext cx="1000595" cy="307777"/>
            </a:xfrm>
            <a:prstGeom prst="rect">
              <a:avLst/>
            </a:prstGeom>
            <a:noFill/>
          </p:spPr>
          <p:txBody>
            <a:bodyPr wrap="none" rtlCol="0">
              <a:spAutoFit/>
            </a:bodyPr>
            <a:lstStyle/>
            <a:p>
              <a:r>
                <a:rPr lang="en-US" sz="1400">
                  <a:latin typeface="Rubik SemiBold" pitchFamily="2" charset="-79"/>
                  <a:cs typeface="Rubik SemiBold" pitchFamily="2" charset="-79"/>
                </a:rPr>
                <a:t>Project D</a:t>
              </a:r>
              <a:endParaRPr lang="en-ID" sz="1400">
                <a:latin typeface="Rubik SemiBold" pitchFamily="2" charset="-79"/>
                <a:cs typeface="Rubik SemiBold" pitchFamily="2" charset="-79"/>
              </a:endParaRPr>
            </a:p>
          </p:txBody>
        </p:sp>
      </p:grpSp>
    </p:spTree>
    <p:extLst>
      <p:ext uri="{BB962C8B-B14F-4D97-AF65-F5344CB8AC3E}">
        <p14:creationId xmlns:p14="http://schemas.microsoft.com/office/powerpoint/2010/main" val="3076199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9850F80-1FC9-4FE5-94EA-8F41690EDD83}"/>
              </a:ext>
            </a:extLst>
          </p:cNvPr>
          <p:cNvSpPr/>
          <p:nvPr/>
        </p:nvSpPr>
        <p:spPr>
          <a:xfrm>
            <a:off x="5038725" y="0"/>
            <a:ext cx="5791200" cy="418334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B36674A1-CAD7-42F3-B206-10745AA8E304}"/>
              </a:ext>
            </a:extLst>
          </p:cNvPr>
          <p:cNvSpPr txBox="1"/>
          <p:nvPr/>
        </p:nvSpPr>
        <p:spPr>
          <a:xfrm rot="16200000">
            <a:off x="739883" y="2195782"/>
            <a:ext cx="3267241" cy="707886"/>
          </a:xfrm>
          <a:prstGeom prst="rect">
            <a:avLst/>
          </a:prstGeom>
          <a:noFill/>
        </p:spPr>
        <p:txBody>
          <a:bodyPr wrap="none" rtlCol="0">
            <a:spAutoFit/>
          </a:bodyPr>
          <a:lstStyle/>
          <a:p>
            <a:r>
              <a:rPr lang="en-US" sz="4000">
                <a:latin typeface="Rubik SemiBold" pitchFamily="2" charset="-79"/>
                <a:cs typeface="Rubik SemiBold" pitchFamily="2" charset="-79"/>
              </a:rPr>
              <a:t>STRENGTHS</a:t>
            </a:r>
            <a:endParaRPr lang="en-ID" sz="40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8F965051-11F0-42D9-BCC0-1089C9E09BD2}"/>
              </a:ext>
            </a:extLst>
          </p:cNvPr>
          <p:cNvSpPr txBox="1"/>
          <p:nvPr/>
        </p:nvSpPr>
        <p:spPr>
          <a:xfrm>
            <a:off x="1352551" y="5116797"/>
            <a:ext cx="4143374" cy="825098"/>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a:t>
            </a:r>
            <a:endParaRPr lang="en-ID" sz="1100">
              <a:latin typeface="Questrial" pitchFamily="2" charset="0"/>
            </a:endParaRPr>
          </a:p>
        </p:txBody>
      </p:sp>
      <p:sp>
        <p:nvSpPr>
          <p:cNvPr id="7" name="TextBox 6">
            <a:extLst>
              <a:ext uri="{FF2B5EF4-FFF2-40B4-BE49-F238E27FC236}">
                <a16:creationId xmlns:a16="http://schemas.microsoft.com/office/drawing/2014/main" id="{0A5D302B-0707-4035-907B-58FC5664888E}"/>
              </a:ext>
            </a:extLst>
          </p:cNvPr>
          <p:cNvSpPr txBox="1"/>
          <p:nvPr/>
        </p:nvSpPr>
        <p:spPr>
          <a:xfrm rot="16200000">
            <a:off x="2865433" y="3162876"/>
            <a:ext cx="1579278" cy="461665"/>
          </a:xfrm>
          <a:prstGeom prst="rect">
            <a:avLst/>
          </a:prstGeom>
          <a:noFill/>
        </p:spPr>
        <p:txBody>
          <a:bodyPr wrap="none" rtlCol="0">
            <a:spAutoFit/>
          </a:bodyPr>
          <a:lstStyle/>
          <a:p>
            <a:r>
              <a:rPr lang="en-US" sz="1200">
                <a:solidFill>
                  <a:schemeClr val="accent1"/>
                </a:solidFill>
                <a:latin typeface="Rubik SemiBold" pitchFamily="2" charset="-79"/>
                <a:cs typeface="Rubik SemiBold" pitchFamily="2" charset="-79"/>
              </a:rPr>
              <a:t>3D INFOGRAPHICS</a:t>
            </a:r>
          </a:p>
          <a:p>
            <a:r>
              <a:rPr lang="en-US" sz="1200">
                <a:solidFill>
                  <a:schemeClr val="accent1"/>
                </a:solidFill>
                <a:latin typeface="Rubik SemiBold" pitchFamily="2" charset="-79"/>
                <a:cs typeface="Rubik SemiBold" pitchFamily="2" charset="-79"/>
              </a:rPr>
              <a:t>PRESENTATION</a:t>
            </a:r>
            <a:endParaRPr lang="en-ID" sz="1200">
              <a:solidFill>
                <a:schemeClr val="accent1"/>
              </a:solidFill>
              <a:latin typeface="Rubik SemiBold" pitchFamily="2" charset="-79"/>
              <a:cs typeface="Rubik SemiBold" pitchFamily="2" charset="-79"/>
            </a:endParaRPr>
          </a:p>
        </p:txBody>
      </p:sp>
      <p:sp>
        <p:nvSpPr>
          <p:cNvPr id="8" name="TextBox 7">
            <a:extLst>
              <a:ext uri="{FF2B5EF4-FFF2-40B4-BE49-F238E27FC236}">
                <a16:creationId xmlns:a16="http://schemas.microsoft.com/office/drawing/2014/main" id="{585F029E-0975-458B-A6D3-A90F9E52C41F}"/>
              </a:ext>
            </a:extLst>
          </p:cNvPr>
          <p:cNvSpPr txBox="1"/>
          <p:nvPr/>
        </p:nvSpPr>
        <p:spPr>
          <a:xfrm rot="16200000">
            <a:off x="767787" y="3357157"/>
            <a:ext cx="1406154" cy="246221"/>
          </a:xfrm>
          <a:prstGeom prst="rect">
            <a:avLst/>
          </a:prstGeom>
          <a:noFill/>
        </p:spPr>
        <p:txBody>
          <a:bodyPr wrap="none" rtlCol="0">
            <a:spAutoFit/>
          </a:bodyPr>
          <a:lstStyle/>
          <a:p>
            <a:r>
              <a:rPr lang="en-US" sz="1000">
                <a:solidFill>
                  <a:schemeClr val="accent3"/>
                </a:solidFill>
                <a:latin typeface="Rubik" pitchFamily="2" charset="-79"/>
                <a:cs typeface="Rubik" pitchFamily="2" charset="-79"/>
              </a:rPr>
              <a:t>GENERAL BUSINESS</a:t>
            </a:r>
            <a:endParaRPr lang="en-ID" sz="1000">
              <a:solidFill>
                <a:schemeClr val="accent3"/>
              </a:solidFill>
              <a:latin typeface="Rubik" pitchFamily="2" charset="-79"/>
              <a:cs typeface="Rubik" pitchFamily="2" charset="-79"/>
            </a:endParaRPr>
          </a:p>
        </p:txBody>
      </p:sp>
      <p:sp>
        <p:nvSpPr>
          <p:cNvPr id="9" name="Picture Placeholder 8">
            <a:extLst>
              <a:ext uri="{FF2B5EF4-FFF2-40B4-BE49-F238E27FC236}">
                <a16:creationId xmlns:a16="http://schemas.microsoft.com/office/drawing/2014/main" id="{9FDB4B65-F2EA-4FA9-8877-73CDBA44BA89}"/>
              </a:ext>
            </a:extLst>
          </p:cNvPr>
          <p:cNvSpPr>
            <a:spLocks noGrp="1"/>
          </p:cNvSpPr>
          <p:nvPr>
            <p:ph type="pic" sz="quarter" idx="10"/>
          </p:nvPr>
        </p:nvSpPr>
        <p:spPr/>
      </p:sp>
    </p:spTree>
    <p:extLst>
      <p:ext uri="{BB962C8B-B14F-4D97-AF65-F5344CB8AC3E}">
        <p14:creationId xmlns:p14="http://schemas.microsoft.com/office/powerpoint/2010/main" val="1952572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B9158A9-B548-4D5D-A794-E3A064C43352}"/>
              </a:ext>
            </a:extLst>
          </p:cNvPr>
          <p:cNvSpPr/>
          <p:nvPr/>
        </p:nvSpPr>
        <p:spPr>
          <a:xfrm>
            <a:off x="0" y="0"/>
            <a:ext cx="215265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BF51C7D3-2A63-45CB-ACCC-09956F616694}"/>
              </a:ext>
            </a:extLst>
          </p:cNvPr>
          <p:cNvSpPr txBox="1"/>
          <p:nvPr/>
        </p:nvSpPr>
        <p:spPr>
          <a:xfrm rot="16200000">
            <a:off x="6226075" y="2338448"/>
            <a:ext cx="2981907" cy="707886"/>
          </a:xfrm>
          <a:prstGeom prst="rect">
            <a:avLst/>
          </a:prstGeom>
          <a:noFill/>
        </p:spPr>
        <p:txBody>
          <a:bodyPr wrap="none" rtlCol="0">
            <a:spAutoFit/>
          </a:bodyPr>
          <a:lstStyle/>
          <a:p>
            <a:r>
              <a:rPr lang="en-US" sz="4000">
                <a:latin typeface="Rubik SemiBold" pitchFamily="2" charset="-79"/>
                <a:cs typeface="Rubik SemiBold" pitchFamily="2" charset="-79"/>
              </a:rPr>
              <a:t>WEAKNESS</a:t>
            </a:r>
            <a:endParaRPr lang="en-ID" sz="40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BFD5C109-4E03-4115-BE70-FFFC6A7EA538}"/>
              </a:ext>
            </a:extLst>
          </p:cNvPr>
          <p:cNvSpPr txBox="1"/>
          <p:nvPr/>
        </p:nvSpPr>
        <p:spPr>
          <a:xfrm>
            <a:off x="6696075" y="5116797"/>
            <a:ext cx="4143374" cy="825098"/>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a:t>
            </a:r>
            <a:endParaRPr lang="en-ID" sz="1100">
              <a:latin typeface="Questrial" pitchFamily="2" charset="0"/>
            </a:endParaRPr>
          </a:p>
        </p:txBody>
      </p:sp>
      <p:sp>
        <p:nvSpPr>
          <p:cNvPr id="7" name="TextBox 6">
            <a:extLst>
              <a:ext uri="{FF2B5EF4-FFF2-40B4-BE49-F238E27FC236}">
                <a16:creationId xmlns:a16="http://schemas.microsoft.com/office/drawing/2014/main" id="{884676C7-9F3B-4C01-8B30-B84826B222C9}"/>
              </a:ext>
            </a:extLst>
          </p:cNvPr>
          <p:cNvSpPr txBox="1"/>
          <p:nvPr/>
        </p:nvSpPr>
        <p:spPr>
          <a:xfrm rot="16200000">
            <a:off x="8208957" y="3162876"/>
            <a:ext cx="1579278" cy="461665"/>
          </a:xfrm>
          <a:prstGeom prst="rect">
            <a:avLst/>
          </a:prstGeom>
          <a:noFill/>
        </p:spPr>
        <p:txBody>
          <a:bodyPr wrap="none" rtlCol="0">
            <a:spAutoFit/>
          </a:bodyPr>
          <a:lstStyle/>
          <a:p>
            <a:r>
              <a:rPr lang="en-US" sz="1200">
                <a:solidFill>
                  <a:schemeClr val="accent1"/>
                </a:solidFill>
                <a:latin typeface="Rubik SemiBold" pitchFamily="2" charset="-79"/>
                <a:cs typeface="Rubik SemiBold" pitchFamily="2" charset="-79"/>
              </a:rPr>
              <a:t>3D INFOGRAPHICS</a:t>
            </a:r>
          </a:p>
          <a:p>
            <a:r>
              <a:rPr lang="en-US" sz="1200">
                <a:solidFill>
                  <a:schemeClr val="accent1"/>
                </a:solidFill>
                <a:latin typeface="Rubik SemiBold" pitchFamily="2" charset="-79"/>
                <a:cs typeface="Rubik SemiBold" pitchFamily="2" charset="-79"/>
              </a:rPr>
              <a:t>PRESENTATION</a:t>
            </a:r>
            <a:endParaRPr lang="en-ID" sz="1200">
              <a:solidFill>
                <a:schemeClr val="accent1"/>
              </a:solidFill>
              <a:latin typeface="Rubik SemiBold" pitchFamily="2" charset="-79"/>
              <a:cs typeface="Rubik SemiBold" pitchFamily="2" charset="-79"/>
            </a:endParaRPr>
          </a:p>
        </p:txBody>
      </p:sp>
      <p:sp>
        <p:nvSpPr>
          <p:cNvPr id="8" name="TextBox 7">
            <a:extLst>
              <a:ext uri="{FF2B5EF4-FFF2-40B4-BE49-F238E27FC236}">
                <a16:creationId xmlns:a16="http://schemas.microsoft.com/office/drawing/2014/main" id="{9DF1B80B-72C9-4374-8AC8-9F6A65F8F608}"/>
              </a:ext>
            </a:extLst>
          </p:cNvPr>
          <p:cNvSpPr txBox="1"/>
          <p:nvPr/>
        </p:nvSpPr>
        <p:spPr>
          <a:xfrm rot="16200000">
            <a:off x="6111311" y="3357157"/>
            <a:ext cx="1406154" cy="246221"/>
          </a:xfrm>
          <a:prstGeom prst="rect">
            <a:avLst/>
          </a:prstGeom>
          <a:noFill/>
        </p:spPr>
        <p:txBody>
          <a:bodyPr wrap="none" rtlCol="0">
            <a:spAutoFit/>
          </a:bodyPr>
          <a:lstStyle/>
          <a:p>
            <a:r>
              <a:rPr lang="en-US" sz="1000">
                <a:solidFill>
                  <a:schemeClr val="accent3"/>
                </a:solidFill>
                <a:latin typeface="Rubik" pitchFamily="2" charset="-79"/>
                <a:cs typeface="Rubik" pitchFamily="2" charset="-79"/>
              </a:rPr>
              <a:t>GENERAL BUSINESS</a:t>
            </a:r>
            <a:endParaRPr lang="en-ID" sz="1000">
              <a:solidFill>
                <a:schemeClr val="accent3"/>
              </a:solidFill>
              <a:latin typeface="Rubik" pitchFamily="2" charset="-79"/>
              <a:cs typeface="Rubik" pitchFamily="2" charset="-79"/>
            </a:endParaRPr>
          </a:p>
        </p:txBody>
      </p:sp>
      <p:sp>
        <p:nvSpPr>
          <p:cNvPr id="9" name="Rectangle 8">
            <a:extLst>
              <a:ext uri="{FF2B5EF4-FFF2-40B4-BE49-F238E27FC236}">
                <a16:creationId xmlns:a16="http://schemas.microsoft.com/office/drawing/2014/main" id="{1EFB635C-8C63-4643-A62F-D5D764916F49}"/>
              </a:ext>
            </a:extLst>
          </p:cNvPr>
          <p:cNvSpPr/>
          <p:nvPr/>
        </p:nvSpPr>
        <p:spPr>
          <a:xfrm>
            <a:off x="10039350" y="0"/>
            <a:ext cx="2152650" cy="418334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Picture Placeholder 9">
            <a:extLst>
              <a:ext uri="{FF2B5EF4-FFF2-40B4-BE49-F238E27FC236}">
                <a16:creationId xmlns:a16="http://schemas.microsoft.com/office/drawing/2014/main" id="{9327431D-CA9D-4412-A1BF-811BCC698CED}"/>
              </a:ext>
            </a:extLst>
          </p:cNvPr>
          <p:cNvSpPr>
            <a:spLocks noGrp="1"/>
          </p:cNvSpPr>
          <p:nvPr>
            <p:ph type="pic" sz="quarter" idx="10"/>
          </p:nvPr>
        </p:nvSpPr>
        <p:spPr/>
      </p:sp>
    </p:spTree>
    <p:extLst>
      <p:ext uri="{BB962C8B-B14F-4D97-AF65-F5344CB8AC3E}">
        <p14:creationId xmlns:p14="http://schemas.microsoft.com/office/powerpoint/2010/main" val="3329269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B31C988-B7CF-4745-B284-0A8110FD86E1}"/>
              </a:ext>
            </a:extLst>
          </p:cNvPr>
          <p:cNvSpPr/>
          <p:nvPr/>
        </p:nvSpPr>
        <p:spPr>
          <a:xfrm>
            <a:off x="0" y="0"/>
            <a:ext cx="2152650" cy="6858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35C86A74-58AF-4D87-A88F-1BDAA26392A3}"/>
              </a:ext>
            </a:extLst>
          </p:cNvPr>
          <p:cNvSpPr txBox="1"/>
          <p:nvPr/>
        </p:nvSpPr>
        <p:spPr>
          <a:xfrm>
            <a:off x="2578000" y="1624073"/>
            <a:ext cx="4286751" cy="707886"/>
          </a:xfrm>
          <a:prstGeom prst="rect">
            <a:avLst/>
          </a:prstGeom>
          <a:noFill/>
        </p:spPr>
        <p:txBody>
          <a:bodyPr wrap="none" rtlCol="0">
            <a:spAutoFit/>
          </a:bodyPr>
          <a:lstStyle/>
          <a:p>
            <a:r>
              <a:rPr lang="en-US" sz="4000">
                <a:latin typeface="Rubik SemiBold" pitchFamily="2" charset="-79"/>
                <a:cs typeface="Rubik SemiBold" pitchFamily="2" charset="-79"/>
              </a:rPr>
              <a:t>OPPORTUNITIES</a:t>
            </a:r>
            <a:endParaRPr lang="en-ID" sz="40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64ED7A91-E46C-4452-BDA4-3566A3DB7A6D}"/>
              </a:ext>
            </a:extLst>
          </p:cNvPr>
          <p:cNvSpPr txBox="1"/>
          <p:nvPr/>
        </p:nvSpPr>
        <p:spPr>
          <a:xfrm>
            <a:off x="2578000" y="692553"/>
            <a:ext cx="1406154"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GENERAL BUSINESS</a:t>
            </a:r>
            <a:endParaRPr lang="en-ID" sz="1000">
              <a:solidFill>
                <a:schemeClr val="accent1"/>
              </a:solidFill>
              <a:latin typeface="Rubik" pitchFamily="2" charset="-79"/>
              <a:cs typeface="Rubik" pitchFamily="2" charset="-79"/>
            </a:endParaRPr>
          </a:p>
        </p:txBody>
      </p:sp>
      <p:sp>
        <p:nvSpPr>
          <p:cNvPr id="7" name="TextBox 6">
            <a:extLst>
              <a:ext uri="{FF2B5EF4-FFF2-40B4-BE49-F238E27FC236}">
                <a16:creationId xmlns:a16="http://schemas.microsoft.com/office/drawing/2014/main" id="{C81BE270-F666-49F9-B3CE-D25F0FD2574C}"/>
              </a:ext>
            </a:extLst>
          </p:cNvPr>
          <p:cNvSpPr txBox="1"/>
          <p:nvPr/>
        </p:nvSpPr>
        <p:spPr>
          <a:xfrm>
            <a:off x="6316203" y="692553"/>
            <a:ext cx="548548"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IENFO</a:t>
            </a:r>
            <a:endParaRPr lang="en-ID" sz="1000">
              <a:solidFill>
                <a:schemeClr val="accent1"/>
              </a:solidFill>
              <a:latin typeface="Rubik" pitchFamily="2" charset="-79"/>
              <a:cs typeface="Rubik" pitchFamily="2" charset="-79"/>
            </a:endParaRPr>
          </a:p>
        </p:txBody>
      </p:sp>
      <p:sp>
        <p:nvSpPr>
          <p:cNvPr id="8" name="TextBox 7">
            <a:extLst>
              <a:ext uri="{FF2B5EF4-FFF2-40B4-BE49-F238E27FC236}">
                <a16:creationId xmlns:a16="http://schemas.microsoft.com/office/drawing/2014/main" id="{158305E9-0434-42AE-926D-DD9111FE0A4E}"/>
              </a:ext>
            </a:extLst>
          </p:cNvPr>
          <p:cNvSpPr txBox="1"/>
          <p:nvPr/>
        </p:nvSpPr>
        <p:spPr>
          <a:xfrm>
            <a:off x="2578000" y="3429000"/>
            <a:ext cx="2936975" cy="1840760"/>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 Nullam in ex vestibulum, sollicitudin eros ac, sodales purus. Sed imperdiet tortor eros</a:t>
            </a:r>
            <a:endParaRPr lang="en-ID" sz="1100">
              <a:latin typeface="Questrial" pitchFamily="2" charset="0"/>
            </a:endParaRPr>
          </a:p>
        </p:txBody>
      </p:sp>
      <p:sp>
        <p:nvSpPr>
          <p:cNvPr id="9" name="Picture Placeholder 8">
            <a:extLst>
              <a:ext uri="{FF2B5EF4-FFF2-40B4-BE49-F238E27FC236}">
                <a16:creationId xmlns:a16="http://schemas.microsoft.com/office/drawing/2014/main" id="{D9296F22-0ACF-4B58-BD8A-6B07B4F7FB33}"/>
              </a:ext>
            </a:extLst>
          </p:cNvPr>
          <p:cNvSpPr>
            <a:spLocks noGrp="1"/>
          </p:cNvSpPr>
          <p:nvPr>
            <p:ph type="pic" sz="quarter" idx="10"/>
          </p:nvPr>
        </p:nvSpPr>
        <p:spPr/>
      </p:sp>
    </p:spTree>
    <p:extLst>
      <p:ext uri="{BB962C8B-B14F-4D97-AF65-F5344CB8AC3E}">
        <p14:creationId xmlns:p14="http://schemas.microsoft.com/office/powerpoint/2010/main" val="2678775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49614FB-FCD1-4723-8026-8D17F0FA87E0}"/>
              </a:ext>
            </a:extLst>
          </p:cNvPr>
          <p:cNvSpPr/>
          <p:nvPr/>
        </p:nvSpPr>
        <p:spPr>
          <a:xfrm>
            <a:off x="5165200" y="5525071"/>
            <a:ext cx="7026800" cy="1332929"/>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6E3678FA-5F75-42C8-A75D-95FA6AA8466A}"/>
              </a:ext>
            </a:extLst>
          </p:cNvPr>
          <p:cNvSpPr txBox="1"/>
          <p:nvPr/>
        </p:nvSpPr>
        <p:spPr>
          <a:xfrm>
            <a:off x="6530875" y="1624073"/>
            <a:ext cx="2228495" cy="707886"/>
          </a:xfrm>
          <a:prstGeom prst="rect">
            <a:avLst/>
          </a:prstGeom>
          <a:noFill/>
        </p:spPr>
        <p:txBody>
          <a:bodyPr wrap="none" rtlCol="0">
            <a:spAutoFit/>
          </a:bodyPr>
          <a:lstStyle/>
          <a:p>
            <a:r>
              <a:rPr lang="en-US" sz="4000">
                <a:latin typeface="Rubik SemiBold" pitchFamily="2" charset="-79"/>
                <a:cs typeface="Rubik SemiBold" pitchFamily="2" charset="-79"/>
              </a:rPr>
              <a:t>THREAT</a:t>
            </a:r>
            <a:endParaRPr lang="en-ID" sz="40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D556E9DE-B79F-4519-87CF-FB542F66DD00}"/>
              </a:ext>
            </a:extLst>
          </p:cNvPr>
          <p:cNvSpPr txBox="1"/>
          <p:nvPr/>
        </p:nvSpPr>
        <p:spPr>
          <a:xfrm>
            <a:off x="6530875" y="692553"/>
            <a:ext cx="1406154" cy="246221"/>
          </a:xfrm>
          <a:prstGeom prst="rect">
            <a:avLst/>
          </a:prstGeom>
          <a:noFill/>
        </p:spPr>
        <p:txBody>
          <a:bodyPr wrap="none" rtlCol="0">
            <a:spAutoFit/>
          </a:bodyPr>
          <a:lstStyle/>
          <a:p>
            <a:r>
              <a:rPr lang="en-US" sz="1000">
                <a:solidFill>
                  <a:schemeClr val="accent3"/>
                </a:solidFill>
                <a:latin typeface="Rubik" pitchFamily="2" charset="-79"/>
                <a:cs typeface="Rubik" pitchFamily="2" charset="-79"/>
              </a:rPr>
              <a:t>GENERAL BUSINESS</a:t>
            </a:r>
            <a:endParaRPr lang="en-ID" sz="1000">
              <a:solidFill>
                <a:schemeClr val="accent3"/>
              </a:solidFill>
              <a:latin typeface="Rubik" pitchFamily="2" charset="-79"/>
              <a:cs typeface="Rubik" pitchFamily="2" charset="-79"/>
            </a:endParaRPr>
          </a:p>
        </p:txBody>
      </p:sp>
      <p:sp>
        <p:nvSpPr>
          <p:cNvPr id="7" name="TextBox 6">
            <a:extLst>
              <a:ext uri="{FF2B5EF4-FFF2-40B4-BE49-F238E27FC236}">
                <a16:creationId xmlns:a16="http://schemas.microsoft.com/office/drawing/2014/main" id="{54C436D6-5AF7-4331-B39E-EC2A423EDD2F}"/>
              </a:ext>
            </a:extLst>
          </p:cNvPr>
          <p:cNvSpPr txBox="1"/>
          <p:nvPr/>
        </p:nvSpPr>
        <p:spPr>
          <a:xfrm>
            <a:off x="10269078" y="692553"/>
            <a:ext cx="548548" cy="246221"/>
          </a:xfrm>
          <a:prstGeom prst="rect">
            <a:avLst/>
          </a:prstGeom>
          <a:noFill/>
        </p:spPr>
        <p:txBody>
          <a:bodyPr wrap="none" rtlCol="0">
            <a:spAutoFit/>
          </a:bodyPr>
          <a:lstStyle/>
          <a:p>
            <a:r>
              <a:rPr lang="en-US" sz="1000">
                <a:solidFill>
                  <a:schemeClr val="accent3"/>
                </a:solidFill>
                <a:latin typeface="Rubik" pitchFamily="2" charset="-79"/>
                <a:cs typeface="Rubik" pitchFamily="2" charset="-79"/>
              </a:rPr>
              <a:t>IENFO</a:t>
            </a:r>
            <a:endParaRPr lang="en-ID" sz="1000">
              <a:solidFill>
                <a:schemeClr val="accent3"/>
              </a:solidFill>
              <a:latin typeface="Rubik" pitchFamily="2" charset="-79"/>
              <a:cs typeface="Rubik" pitchFamily="2" charset="-79"/>
            </a:endParaRPr>
          </a:p>
        </p:txBody>
      </p:sp>
      <p:sp>
        <p:nvSpPr>
          <p:cNvPr id="8" name="TextBox 7">
            <a:extLst>
              <a:ext uri="{FF2B5EF4-FFF2-40B4-BE49-F238E27FC236}">
                <a16:creationId xmlns:a16="http://schemas.microsoft.com/office/drawing/2014/main" id="{18526F01-9FB0-4656-BADC-F00273414372}"/>
              </a:ext>
            </a:extLst>
          </p:cNvPr>
          <p:cNvSpPr txBox="1"/>
          <p:nvPr/>
        </p:nvSpPr>
        <p:spPr>
          <a:xfrm>
            <a:off x="6530875" y="3429000"/>
            <a:ext cx="4286751" cy="1332929"/>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 Nullam in ex vestibulum, sollicitudin eros ac, sodales purus. Sed imperdiet tortor eros</a:t>
            </a:r>
            <a:endParaRPr lang="en-ID" sz="1100">
              <a:latin typeface="Questrial" pitchFamily="2" charset="0"/>
            </a:endParaRPr>
          </a:p>
        </p:txBody>
      </p:sp>
      <p:sp>
        <p:nvSpPr>
          <p:cNvPr id="9" name="TextBox 8">
            <a:extLst>
              <a:ext uri="{FF2B5EF4-FFF2-40B4-BE49-F238E27FC236}">
                <a16:creationId xmlns:a16="http://schemas.microsoft.com/office/drawing/2014/main" id="{4FF1704F-BD21-4C17-A8F5-9BB513933F12}"/>
              </a:ext>
            </a:extLst>
          </p:cNvPr>
          <p:cNvSpPr txBox="1"/>
          <p:nvPr/>
        </p:nvSpPr>
        <p:spPr>
          <a:xfrm rot="16200000">
            <a:off x="4606394" y="2182880"/>
            <a:ext cx="1579278" cy="461665"/>
          </a:xfrm>
          <a:prstGeom prst="rect">
            <a:avLst/>
          </a:prstGeom>
          <a:noFill/>
        </p:spPr>
        <p:txBody>
          <a:bodyPr wrap="none" rtlCol="0">
            <a:spAutoFit/>
          </a:bodyPr>
          <a:lstStyle/>
          <a:p>
            <a:pPr algn="r"/>
            <a:r>
              <a:rPr lang="en-US" sz="1200">
                <a:solidFill>
                  <a:schemeClr val="accent1"/>
                </a:solidFill>
                <a:latin typeface="Rubik SemiBold" pitchFamily="2" charset="-79"/>
                <a:cs typeface="Rubik SemiBold" pitchFamily="2" charset="-79"/>
              </a:rPr>
              <a:t>3D INFOGRAPHICS</a:t>
            </a:r>
          </a:p>
          <a:p>
            <a:pPr algn="r"/>
            <a:r>
              <a:rPr lang="en-US" sz="1200">
                <a:solidFill>
                  <a:schemeClr val="accent1"/>
                </a:solidFill>
                <a:latin typeface="Rubik SemiBold" pitchFamily="2" charset="-79"/>
                <a:cs typeface="Rubik SemiBold" pitchFamily="2" charset="-79"/>
              </a:rPr>
              <a:t>PRESENTATION</a:t>
            </a:r>
            <a:endParaRPr lang="en-ID" sz="1200">
              <a:solidFill>
                <a:schemeClr val="accent1"/>
              </a:solidFill>
              <a:latin typeface="Rubik SemiBold" pitchFamily="2" charset="-79"/>
              <a:cs typeface="Rubik SemiBold" pitchFamily="2" charset="-79"/>
            </a:endParaRPr>
          </a:p>
        </p:txBody>
      </p:sp>
      <p:sp>
        <p:nvSpPr>
          <p:cNvPr id="10" name="TextBox 9">
            <a:extLst>
              <a:ext uri="{FF2B5EF4-FFF2-40B4-BE49-F238E27FC236}">
                <a16:creationId xmlns:a16="http://schemas.microsoft.com/office/drawing/2014/main" id="{A361AE4F-E8B9-438F-8D30-1B081B1DF3B9}"/>
              </a:ext>
            </a:extLst>
          </p:cNvPr>
          <p:cNvSpPr txBox="1"/>
          <p:nvPr/>
        </p:nvSpPr>
        <p:spPr>
          <a:xfrm>
            <a:off x="1374374" y="1624073"/>
            <a:ext cx="2886816" cy="571182"/>
          </a:xfrm>
          <a:prstGeom prst="rect">
            <a:avLst/>
          </a:prstGeom>
          <a:noFill/>
        </p:spPr>
        <p:txBody>
          <a:bodyPr wrap="square" rtlCol="0">
            <a:spAutoFit/>
          </a:bodyPr>
          <a:lstStyle/>
          <a:p>
            <a:pPr algn="l">
              <a:lnSpc>
                <a:spcPct val="150000"/>
              </a:lnSpc>
            </a:pPr>
            <a:r>
              <a:rPr lang="en-ID" sz="1100" b="0" i="0">
                <a:solidFill>
                  <a:schemeClr val="accent3"/>
                </a:solidFill>
                <a:effectLst/>
                <a:latin typeface="Questrial" pitchFamily="2" charset="0"/>
              </a:rPr>
              <a:t>Lorem ipsum dolor sit amet, consectetur adipiscing elit. Morbi sit amet ultrices tellus.</a:t>
            </a:r>
            <a:endParaRPr lang="en-ID" sz="1100">
              <a:solidFill>
                <a:schemeClr val="accent3"/>
              </a:solidFill>
              <a:latin typeface="Questrial" pitchFamily="2" charset="0"/>
            </a:endParaRPr>
          </a:p>
        </p:txBody>
      </p:sp>
      <p:sp>
        <p:nvSpPr>
          <p:cNvPr id="11" name="Picture Placeholder 10">
            <a:extLst>
              <a:ext uri="{FF2B5EF4-FFF2-40B4-BE49-F238E27FC236}">
                <a16:creationId xmlns:a16="http://schemas.microsoft.com/office/drawing/2014/main" id="{AC7B8303-856A-4F86-BC19-7A07EC56900A}"/>
              </a:ext>
            </a:extLst>
          </p:cNvPr>
          <p:cNvSpPr>
            <a:spLocks noGrp="1"/>
          </p:cNvSpPr>
          <p:nvPr>
            <p:ph type="pic" sz="quarter" idx="10"/>
          </p:nvPr>
        </p:nvSpPr>
        <p:spPr/>
      </p:sp>
    </p:spTree>
    <p:extLst>
      <p:ext uri="{BB962C8B-B14F-4D97-AF65-F5344CB8AC3E}">
        <p14:creationId xmlns:p14="http://schemas.microsoft.com/office/powerpoint/2010/main" val="2521525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39B5687-0407-45D9-A1CD-D9A02E182D37}"/>
              </a:ext>
            </a:extLst>
          </p:cNvPr>
          <p:cNvGrpSpPr/>
          <p:nvPr/>
        </p:nvGrpSpPr>
        <p:grpSpPr>
          <a:xfrm>
            <a:off x="1111886" y="1020128"/>
            <a:ext cx="9968228" cy="4817745"/>
            <a:chOff x="1111886" y="1020128"/>
            <a:chExt cx="9968228" cy="4817745"/>
          </a:xfrm>
        </p:grpSpPr>
        <p:grpSp>
          <p:nvGrpSpPr>
            <p:cNvPr id="3" name="Group 2">
              <a:extLst>
                <a:ext uri="{FF2B5EF4-FFF2-40B4-BE49-F238E27FC236}">
                  <a16:creationId xmlns:a16="http://schemas.microsoft.com/office/drawing/2014/main" id="{CCCC2AA4-0DC7-458B-BDFA-C3190FCDA6D9}"/>
                </a:ext>
              </a:extLst>
            </p:cNvPr>
            <p:cNvGrpSpPr/>
            <p:nvPr userDrawn="1"/>
          </p:nvGrpSpPr>
          <p:grpSpPr>
            <a:xfrm>
              <a:off x="1111886" y="1020128"/>
              <a:ext cx="1604073" cy="4817745"/>
              <a:chOff x="1564068" y="1286827"/>
              <a:chExt cx="1604073" cy="4817745"/>
            </a:xfrm>
          </p:grpSpPr>
          <p:sp>
            <p:nvSpPr>
              <p:cNvPr id="34" name="Freeform: Shape 33">
                <a:extLst>
                  <a:ext uri="{FF2B5EF4-FFF2-40B4-BE49-F238E27FC236}">
                    <a16:creationId xmlns:a16="http://schemas.microsoft.com/office/drawing/2014/main" id="{E62C5B7F-E481-49C1-A0D4-40C34D307C63}"/>
                  </a:ext>
                </a:extLst>
              </p:cNvPr>
              <p:cNvSpPr/>
              <p:nvPr/>
            </p:nvSpPr>
            <p:spPr>
              <a:xfrm>
                <a:off x="2023046" y="2255202"/>
                <a:ext cx="686117" cy="1291653"/>
              </a:xfrm>
              <a:custGeom>
                <a:avLst/>
                <a:gdLst>
                  <a:gd name="connsiteX0" fmla="*/ 0 w 686117"/>
                  <a:gd name="connsiteY0" fmla="*/ 0 h 1291653"/>
                  <a:gd name="connsiteX1" fmla="*/ 686117 w 686117"/>
                  <a:gd name="connsiteY1" fmla="*/ 0 h 1291653"/>
                  <a:gd name="connsiteX2" fmla="*/ 686117 w 686117"/>
                  <a:gd name="connsiteY2" fmla="*/ 1291654 h 1291653"/>
                  <a:gd name="connsiteX3" fmla="*/ 0 w 686117"/>
                  <a:gd name="connsiteY3" fmla="*/ 1291654 h 1291653"/>
                </a:gdLst>
                <a:ahLst/>
                <a:cxnLst>
                  <a:cxn ang="0">
                    <a:pos x="connsiteX0" y="connsiteY0"/>
                  </a:cxn>
                  <a:cxn ang="0">
                    <a:pos x="connsiteX1" y="connsiteY1"/>
                  </a:cxn>
                  <a:cxn ang="0">
                    <a:pos x="connsiteX2" y="connsiteY2"/>
                  </a:cxn>
                  <a:cxn ang="0">
                    <a:pos x="connsiteX3" y="connsiteY3"/>
                  </a:cxn>
                </a:cxnLst>
                <a:rect l="l" t="t" r="r" b="b"/>
                <a:pathLst>
                  <a:path w="686117" h="1291653">
                    <a:moveTo>
                      <a:pt x="0" y="0"/>
                    </a:moveTo>
                    <a:lnTo>
                      <a:pt x="686117" y="0"/>
                    </a:lnTo>
                    <a:lnTo>
                      <a:pt x="686117" y="1291654"/>
                    </a:lnTo>
                    <a:lnTo>
                      <a:pt x="0" y="1291654"/>
                    </a:lnTo>
                    <a:close/>
                  </a:path>
                </a:pathLst>
              </a:custGeom>
              <a:solidFill>
                <a:schemeClr val="accent1">
                  <a:lumMod val="50000"/>
                </a:schemeClr>
              </a:solidFill>
              <a:ln w="6350"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D3A2043E-975D-4C17-B44D-B8C7126AA867}"/>
                  </a:ext>
                </a:extLst>
              </p:cNvPr>
              <p:cNvSpPr/>
              <p:nvPr/>
            </p:nvSpPr>
            <p:spPr>
              <a:xfrm>
                <a:off x="2709164" y="1892363"/>
                <a:ext cx="458977" cy="1654555"/>
              </a:xfrm>
              <a:custGeom>
                <a:avLst/>
                <a:gdLst>
                  <a:gd name="connsiteX0" fmla="*/ 458978 w 458977"/>
                  <a:gd name="connsiteY0" fmla="*/ 1291654 h 1654555"/>
                  <a:gd name="connsiteX1" fmla="*/ 0 w 458977"/>
                  <a:gd name="connsiteY1" fmla="*/ 1654556 h 1654555"/>
                  <a:gd name="connsiteX2" fmla="*/ 0 w 458977"/>
                  <a:gd name="connsiteY2" fmla="*/ 362839 h 1654555"/>
                  <a:gd name="connsiteX3" fmla="*/ 458978 w 458977"/>
                  <a:gd name="connsiteY3" fmla="*/ 0 h 1654555"/>
                </a:gdLst>
                <a:ahLst/>
                <a:cxnLst>
                  <a:cxn ang="0">
                    <a:pos x="connsiteX0" y="connsiteY0"/>
                  </a:cxn>
                  <a:cxn ang="0">
                    <a:pos x="connsiteX1" y="connsiteY1"/>
                  </a:cxn>
                  <a:cxn ang="0">
                    <a:pos x="connsiteX2" y="connsiteY2"/>
                  </a:cxn>
                  <a:cxn ang="0">
                    <a:pos x="connsiteX3" y="connsiteY3"/>
                  </a:cxn>
                </a:cxnLst>
                <a:rect l="l" t="t" r="r" b="b"/>
                <a:pathLst>
                  <a:path w="458977" h="1654555">
                    <a:moveTo>
                      <a:pt x="458978" y="1291654"/>
                    </a:moveTo>
                    <a:lnTo>
                      <a:pt x="0" y="1654556"/>
                    </a:lnTo>
                    <a:lnTo>
                      <a:pt x="0" y="362839"/>
                    </a:lnTo>
                    <a:lnTo>
                      <a:pt x="458978"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80B4EC36-A5AB-4F7D-B5B3-8262FB10AE8A}"/>
                  </a:ext>
                </a:extLst>
              </p:cNvPr>
              <p:cNvSpPr/>
              <p:nvPr/>
            </p:nvSpPr>
            <p:spPr>
              <a:xfrm>
                <a:off x="1564068" y="1892363"/>
                <a:ext cx="458977" cy="1654555"/>
              </a:xfrm>
              <a:custGeom>
                <a:avLst/>
                <a:gdLst>
                  <a:gd name="connsiteX0" fmla="*/ 0 w 458977"/>
                  <a:gd name="connsiteY0" fmla="*/ 1291654 h 1654555"/>
                  <a:gd name="connsiteX1" fmla="*/ 458978 w 458977"/>
                  <a:gd name="connsiteY1" fmla="*/ 1654556 h 1654555"/>
                  <a:gd name="connsiteX2" fmla="*/ 458978 w 458977"/>
                  <a:gd name="connsiteY2" fmla="*/ 362839 h 1654555"/>
                  <a:gd name="connsiteX3" fmla="*/ 0 w 458977"/>
                  <a:gd name="connsiteY3" fmla="*/ 0 h 1654555"/>
                </a:gdLst>
                <a:ahLst/>
                <a:cxnLst>
                  <a:cxn ang="0">
                    <a:pos x="connsiteX0" y="connsiteY0"/>
                  </a:cxn>
                  <a:cxn ang="0">
                    <a:pos x="connsiteX1" y="connsiteY1"/>
                  </a:cxn>
                  <a:cxn ang="0">
                    <a:pos x="connsiteX2" y="connsiteY2"/>
                  </a:cxn>
                  <a:cxn ang="0">
                    <a:pos x="connsiteX3" y="connsiteY3"/>
                  </a:cxn>
                </a:cxnLst>
                <a:rect l="l" t="t" r="r" b="b"/>
                <a:pathLst>
                  <a:path w="458977" h="1654555">
                    <a:moveTo>
                      <a:pt x="0" y="1291654"/>
                    </a:moveTo>
                    <a:lnTo>
                      <a:pt x="458978" y="1654556"/>
                    </a:lnTo>
                    <a:lnTo>
                      <a:pt x="458978" y="362839"/>
                    </a:lnTo>
                    <a:lnTo>
                      <a:pt x="0"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9B755A52-5F47-46BF-BEBB-48F2E750F3C6}"/>
                  </a:ext>
                </a:extLst>
              </p:cNvPr>
              <p:cNvSpPr/>
              <p:nvPr/>
            </p:nvSpPr>
            <p:spPr>
              <a:xfrm>
                <a:off x="1564068" y="1529524"/>
                <a:ext cx="1604073" cy="725677"/>
              </a:xfrm>
              <a:custGeom>
                <a:avLst/>
                <a:gdLst>
                  <a:gd name="connsiteX0" fmla="*/ 1145096 w 1604073"/>
                  <a:gd name="connsiteY0" fmla="*/ 0 h 725677"/>
                  <a:gd name="connsiteX1" fmla="*/ 458978 w 1604073"/>
                  <a:gd name="connsiteY1" fmla="*/ 0 h 725677"/>
                  <a:gd name="connsiteX2" fmla="*/ 0 w 1604073"/>
                  <a:gd name="connsiteY2" fmla="*/ 362839 h 725677"/>
                  <a:gd name="connsiteX3" fmla="*/ 458978 w 1604073"/>
                  <a:gd name="connsiteY3" fmla="*/ 725678 h 725677"/>
                  <a:gd name="connsiteX4" fmla="*/ 1145096 w 1604073"/>
                  <a:gd name="connsiteY4" fmla="*/ 725678 h 725677"/>
                  <a:gd name="connsiteX5" fmla="*/ 1604074 w 1604073"/>
                  <a:gd name="connsiteY5" fmla="*/ 362839 h 725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4073" h="725677">
                    <a:moveTo>
                      <a:pt x="1145096" y="0"/>
                    </a:moveTo>
                    <a:lnTo>
                      <a:pt x="458978" y="0"/>
                    </a:lnTo>
                    <a:lnTo>
                      <a:pt x="0" y="362839"/>
                    </a:lnTo>
                    <a:lnTo>
                      <a:pt x="458978" y="725678"/>
                    </a:lnTo>
                    <a:lnTo>
                      <a:pt x="1145096" y="725678"/>
                    </a:lnTo>
                    <a:lnTo>
                      <a:pt x="1604074" y="362839"/>
                    </a:lnTo>
                    <a:close/>
                  </a:path>
                </a:pathLst>
              </a:custGeom>
              <a:solidFill>
                <a:schemeClr val="tx1"/>
              </a:solidFill>
              <a:ln w="6350"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4346DBDE-49DB-412C-BE8D-391589D6CA74}"/>
                  </a:ext>
                </a:extLst>
              </p:cNvPr>
              <p:cNvSpPr/>
              <p:nvPr/>
            </p:nvSpPr>
            <p:spPr>
              <a:xfrm>
                <a:off x="2129091" y="1788096"/>
                <a:ext cx="473900" cy="334898"/>
              </a:xfrm>
              <a:custGeom>
                <a:avLst/>
                <a:gdLst>
                  <a:gd name="connsiteX0" fmla="*/ 0 w 473900"/>
                  <a:gd name="connsiteY0" fmla="*/ 0 h 334898"/>
                  <a:gd name="connsiteX1" fmla="*/ 473901 w 473900"/>
                  <a:gd name="connsiteY1" fmla="*/ 0 h 334898"/>
                  <a:gd name="connsiteX2" fmla="*/ 473901 w 473900"/>
                  <a:gd name="connsiteY2" fmla="*/ 334899 h 334898"/>
                  <a:gd name="connsiteX3" fmla="*/ 0 w 473900"/>
                  <a:gd name="connsiteY3" fmla="*/ 334899 h 334898"/>
                </a:gdLst>
                <a:ahLst/>
                <a:cxnLst>
                  <a:cxn ang="0">
                    <a:pos x="connsiteX0" y="connsiteY0"/>
                  </a:cxn>
                  <a:cxn ang="0">
                    <a:pos x="connsiteX1" y="connsiteY1"/>
                  </a:cxn>
                  <a:cxn ang="0">
                    <a:pos x="connsiteX2" y="connsiteY2"/>
                  </a:cxn>
                  <a:cxn ang="0">
                    <a:pos x="connsiteX3" y="connsiteY3"/>
                  </a:cxn>
                </a:cxnLst>
                <a:rect l="l" t="t" r="r" b="b"/>
                <a:pathLst>
                  <a:path w="473900" h="334898">
                    <a:moveTo>
                      <a:pt x="0" y="0"/>
                    </a:moveTo>
                    <a:lnTo>
                      <a:pt x="473901" y="0"/>
                    </a:lnTo>
                    <a:lnTo>
                      <a:pt x="473901" y="334899"/>
                    </a:lnTo>
                    <a:lnTo>
                      <a:pt x="0" y="334899"/>
                    </a:lnTo>
                    <a:close/>
                  </a:path>
                </a:pathLst>
              </a:custGeom>
              <a:solidFill>
                <a:schemeClr val="accent1">
                  <a:lumMod val="50000"/>
                </a:schemeClr>
              </a:solidFill>
              <a:ln w="6350"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D8721F53-F7A1-4DD6-ACE7-28E07EFCFD4A}"/>
                  </a:ext>
                </a:extLst>
              </p:cNvPr>
              <p:cNvSpPr/>
              <p:nvPr/>
            </p:nvSpPr>
            <p:spPr>
              <a:xfrm>
                <a:off x="2603055" y="1537461"/>
                <a:ext cx="317055" cy="585533"/>
              </a:xfrm>
              <a:custGeom>
                <a:avLst/>
                <a:gdLst>
                  <a:gd name="connsiteX0" fmla="*/ 317055 w 317055"/>
                  <a:gd name="connsiteY0" fmla="*/ 334899 h 585533"/>
                  <a:gd name="connsiteX1" fmla="*/ 0 w 317055"/>
                  <a:gd name="connsiteY1" fmla="*/ 585533 h 585533"/>
                  <a:gd name="connsiteX2" fmla="*/ 0 w 317055"/>
                  <a:gd name="connsiteY2" fmla="*/ 250635 h 585533"/>
                  <a:gd name="connsiteX3" fmla="*/ 317055 w 317055"/>
                  <a:gd name="connsiteY3" fmla="*/ 0 h 585533"/>
                </a:gdLst>
                <a:ahLst/>
                <a:cxnLst>
                  <a:cxn ang="0">
                    <a:pos x="connsiteX0" y="connsiteY0"/>
                  </a:cxn>
                  <a:cxn ang="0">
                    <a:pos x="connsiteX1" y="connsiteY1"/>
                  </a:cxn>
                  <a:cxn ang="0">
                    <a:pos x="connsiteX2" y="connsiteY2"/>
                  </a:cxn>
                  <a:cxn ang="0">
                    <a:pos x="connsiteX3" y="connsiteY3"/>
                  </a:cxn>
                </a:cxnLst>
                <a:rect l="l" t="t" r="r" b="b"/>
                <a:pathLst>
                  <a:path w="317055" h="585533">
                    <a:moveTo>
                      <a:pt x="317055" y="334899"/>
                    </a:moveTo>
                    <a:lnTo>
                      <a:pt x="0" y="585533"/>
                    </a:lnTo>
                    <a:lnTo>
                      <a:pt x="0" y="250635"/>
                    </a:lnTo>
                    <a:lnTo>
                      <a:pt x="317055"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594C390C-6C62-4E85-8789-E38C5FCBE8E4}"/>
                  </a:ext>
                </a:extLst>
              </p:cNvPr>
              <p:cNvSpPr/>
              <p:nvPr/>
            </p:nvSpPr>
            <p:spPr>
              <a:xfrm>
                <a:off x="1812035" y="1537461"/>
                <a:ext cx="317055" cy="585533"/>
              </a:xfrm>
              <a:custGeom>
                <a:avLst/>
                <a:gdLst>
                  <a:gd name="connsiteX0" fmla="*/ 0 w 317055"/>
                  <a:gd name="connsiteY0" fmla="*/ 334899 h 585533"/>
                  <a:gd name="connsiteX1" fmla="*/ 317056 w 317055"/>
                  <a:gd name="connsiteY1" fmla="*/ 585533 h 585533"/>
                  <a:gd name="connsiteX2" fmla="*/ 317056 w 317055"/>
                  <a:gd name="connsiteY2" fmla="*/ 250635 h 585533"/>
                  <a:gd name="connsiteX3" fmla="*/ 0 w 317055"/>
                  <a:gd name="connsiteY3" fmla="*/ 0 h 585533"/>
                </a:gdLst>
                <a:ahLst/>
                <a:cxnLst>
                  <a:cxn ang="0">
                    <a:pos x="connsiteX0" y="connsiteY0"/>
                  </a:cxn>
                  <a:cxn ang="0">
                    <a:pos x="connsiteX1" y="connsiteY1"/>
                  </a:cxn>
                  <a:cxn ang="0">
                    <a:pos x="connsiteX2" y="connsiteY2"/>
                  </a:cxn>
                  <a:cxn ang="0">
                    <a:pos x="connsiteX3" y="connsiteY3"/>
                  </a:cxn>
                </a:cxnLst>
                <a:rect l="l" t="t" r="r" b="b"/>
                <a:pathLst>
                  <a:path w="317055" h="585533">
                    <a:moveTo>
                      <a:pt x="0" y="334899"/>
                    </a:moveTo>
                    <a:lnTo>
                      <a:pt x="317056" y="585533"/>
                    </a:lnTo>
                    <a:lnTo>
                      <a:pt x="317056" y="250635"/>
                    </a:lnTo>
                    <a:lnTo>
                      <a:pt x="0"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32AEA67C-FA48-497C-A0C2-70195EA245E7}"/>
                  </a:ext>
                </a:extLst>
              </p:cNvPr>
              <p:cNvSpPr/>
              <p:nvPr/>
            </p:nvSpPr>
            <p:spPr>
              <a:xfrm>
                <a:off x="1812035" y="1286827"/>
                <a:ext cx="1108075" cy="501269"/>
              </a:xfrm>
              <a:custGeom>
                <a:avLst/>
                <a:gdLst>
                  <a:gd name="connsiteX0" fmla="*/ 791020 w 1108075"/>
                  <a:gd name="connsiteY0" fmla="*/ 0 h 501269"/>
                  <a:gd name="connsiteX1" fmla="*/ 317056 w 1108075"/>
                  <a:gd name="connsiteY1" fmla="*/ 0 h 501269"/>
                  <a:gd name="connsiteX2" fmla="*/ 0 w 1108075"/>
                  <a:gd name="connsiteY2" fmla="*/ 250635 h 501269"/>
                  <a:gd name="connsiteX3" fmla="*/ 317056 w 1108075"/>
                  <a:gd name="connsiteY3" fmla="*/ 501269 h 501269"/>
                  <a:gd name="connsiteX4" fmla="*/ 791020 w 1108075"/>
                  <a:gd name="connsiteY4" fmla="*/ 501269 h 501269"/>
                  <a:gd name="connsiteX5" fmla="*/ 1108075 w 1108075"/>
                  <a:gd name="connsiteY5" fmla="*/ 250635 h 501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8075" h="501269">
                    <a:moveTo>
                      <a:pt x="791020" y="0"/>
                    </a:moveTo>
                    <a:lnTo>
                      <a:pt x="317056" y="0"/>
                    </a:lnTo>
                    <a:lnTo>
                      <a:pt x="0" y="250635"/>
                    </a:lnTo>
                    <a:lnTo>
                      <a:pt x="317056" y="501269"/>
                    </a:lnTo>
                    <a:lnTo>
                      <a:pt x="791020" y="501269"/>
                    </a:lnTo>
                    <a:lnTo>
                      <a:pt x="1108075" y="250635"/>
                    </a:lnTo>
                    <a:close/>
                  </a:path>
                </a:pathLst>
              </a:custGeom>
              <a:solidFill>
                <a:schemeClr val="accent1"/>
              </a:solidFill>
              <a:ln w="6350" cap="flat">
                <a:noFill/>
                <a:prstDash val="solid"/>
                <a:miter/>
              </a:ln>
            </p:spPr>
            <p:txBody>
              <a:bodyPr rtlCol="0" anchor="ctr"/>
              <a:lstStyle/>
              <a:p>
                <a:endParaRPr lang="en-ID"/>
              </a:p>
            </p:txBody>
          </p:sp>
          <p:sp>
            <p:nvSpPr>
              <p:cNvPr id="42" name="Freeform: Shape 41">
                <a:extLst>
                  <a:ext uri="{FF2B5EF4-FFF2-40B4-BE49-F238E27FC236}">
                    <a16:creationId xmlns:a16="http://schemas.microsoft.com/office/drawing/2014/main" id="{F959E050-932A-478A-9916-CC5EC92732A7}"/>
                  </a:ext>
                </a:extLst>
              </p:cNvPr>
              <p:cNvSpPr/>
              <p:nvPr/>
            </p:nvSpPr>
            <p:spPr>
              <a:xfrm>
                <a:off x="2023046" y="4812919"/>
                <a:ext cx="686117" cy="1291653"/>
              </a:xfrm>
              <a:custGeom>
                <a:avLst/>
                <a:gdLst>
                  <a:gd name="connsiteX0" fmla="*/ 0 w 686117"/>
                  <a:gd name="connsiteY0" fmla="*/ 0 h 1291653"/>
                  <a:gd name="connsiteX1" fmla="*/ 686117 w 686117"/>
                  <a:gd name="connsiteY1" fmla="*/ 0 h 1291653"/>
                  <a:gd name="connsiteX2" fmla="*/ 686117 w 686117"/>
                  <a:gd name="connsiteY2" fmla="*/ 1291653 h 1291653"/>
                  <a:gd name="connsiteX3" fmla="*/ 0 w 686117"/>
                  <a:gd name="connsiteY3" fmla="*/ 1291653 h 1291653"/>
                </a:gdLst>
                <a:ahLst/>
                <a:cxnLst>
                  <a:cxn ang="0">
                    <a:pos x="connsiteX0" y="connsiteY0"/>
                  </a:cxn>
                  <a:cxn ang="0">
                    <a:pos x="connsiteX1" y="connsiteY1"/>
                  </a:cxn>
                  <a:cxn ang="0">
                    <a:pos x="connsiteX2" y="connsiteY2"/>
                  </a:cxn>
                  <a:cxn ang="0">
                    <a:pos x="connsiteX3" y="connsiteY3"/>
                  </a:cxn>
                </a:cxnLst>
                <a:rect l="l" t="t" r="r" b="b"/>
                <a:pathLst>
                  <a:path w="686117" h="1291653">
                    <a:moveTo>
                      <a:pt x="0" y="0"/>
                    </a:moveTo>
                    <a:lnTo>
                      <a:pt x="686117" y="0"/>
                    </a:lnTo>
                    <a:lnTo>
                      <a:pt x="686117" y="1291653"/>
                    </a:lnTo>
                    <a:lnTo>
                      <a:pt x="0" y="1291653"/>
                    </a:lnTo>
                    <a:close/>
                  </a:path>
                </a:pathLst>
              </a:custGeom>
              <a:solidFill>
                <a:schemeClr val="accent2">
                  <a:lumMod val="50000"/>
                </a:schemeClr>
              </a:solidFill>
              <a:ln w="6350"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4346754B-33BE-462F-8C08-93246711B64E}"/>
                  </a:ext>
                </a:extLst>
              </p:cNvPr>
              <p:cNvSpPr/>
              <p:nvPr/>
            </p:nvSpPr>
            <p:spPr>
              <a:xfrm>
                <a:off x="2709164" y="4450079"/>
                <a:ext cx="458977" cy="1654492"/>
              </a:xfrm>
              <a:custGeom>
                <a:avLst/>
                <a:gdLst>
                  <a:gd name="connsiteX0" fmla="*/ 458978 w 458977"/>
                  <a:gd name="connsiteY0" fmla="*/ 1291654 h 1654492"/>
                  <a:gd name="connsiteX1" fmla="*/ 0 w 458977"/>
                  <a:gd name="connsiteY1" fmla="*/ 1654492 h 1654492"/>
                  <a:gd name="connsiteX2" fmla="*/ 0 w 458977"/>
                  <a:gd name="connsiteY2" fmla="*/ 362839 h 1654492"/>
                  <a:gd name="connsiteX3" fmla="*/ 458978 w 458977"/>
                  <a:gd name="connsiteY3" fmla="*/ 0 h 1654492"/>
                </a:gdLst>
                <a:ahLst/>
                <a:cxnLst>
                  <a:cxn ang="0">
                    <a:pos x="connsiteX0" y="connsiteY0"/>
                  </a:cxn>
                  <a:cxn ang="0">
                    <a:pos x="connsiteX1" y="connsiteY1"/>
                  </a:cxn>
                  <a:cxn ang="0">
                    <a:pos x="connsiteX2" y="connsiteY2"/>
                  </a:cxn>
                  <a:cxn ang="0">
                    <a:pos x="connsiteX3" y="connsiteY3"/>
                  </a:cxn>
                </a:cxnLst>
                <a:rect l="l" t="t" r="r" b="b"/>
                <a:pathLst>
                  <a:path w="458977" h="1654492">
                    <a:moveTo>
                      <a:pt x="458978" y="1291654"/>
                    </a:moveTo>
                    <a:lnTo>
                      <a:pt x="0" y="1654492"/>
                    </a:lnTo>
                    <a:lnTo>
                      <a:pt x="0" y="362839"/>
                    </a:lnTo>
                    <a:lnTo>
                      <a:pt x="458978"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3280593A-A0B9-4F01-9F25-8D596C59E098}"/>
                  </a:ext>
                </a:extLst>
              </p:cNvPr>
              <p:cNvSpPr/>
              <p:nvPr/>
            </p:nvSpPr>
            <p:spPr>
              <a:xfrm>
                <a:off x="1564068" y="4450079"/>
                <a:ext cx="458977" cy="1654492"/>
              </a:xfrm>
              <a:custGeom>
                <a:avLst/>
                <a:gdLst>
                  <a:gd name="connsiteX0" fmla="*/ 0 w 458977"/>
                  <a:gd name="connsiteY0" fmla="*/ 1291654 h 1654492"/>
                  <a:gd name="connsiteX1" fmla="*/ 458978 w 458977"/>
                  <a:gd name="connsiteY1" fmla="*/ 1654492 h 1654492"/>
                  <a:gd name="connsiteX2" fmla="*/ 458978 w 458977"/>
                  <a:gd name="connsiteY2" fmla="*/ 362839 h 1654492"/>
                  <a:gd name="connsiteX3" fmla="*/ 0 w 458977"/>
                  <a:gd name="connsiteY3" fmla="*/ 0 h 1654492"/>
                </a:gdLst>
                <a:ahLst/>
                <a:cxnLst>
                  <a:cxn ang="0">
                    <a:pos x="connsiteX0" y="connsiteY0"/>
                  </a:cxn>
                  <a:cxn ang="0">
                    <a:pos x="connsiteX1" y="connsiteY1"/>
                  </a:cxn>
                  <a:cxn ang="0">
                    <a:pos x="connsiteX2" y="connsiteY2"/>
                  </a:cxn>
                  <a:cxn ang="0">
                    <a:pos x="connsiteX3" y="connsiteY3"/>
                  </a:cxn>
                </a:cxnLst>
                <a:rect l="l" t="t" r="r" b="b"/>
                <a:pathLst>
                  <a:path w="458977" h="1654492">
                    <a:moveTo>
                      <a:pt x="0" y="1291654"/>
                    </a:moveTo>
                    <a:lnTo>
                      <a:pt x="458978" y="1654492"/>
                    </a:lnTo>
                    <a:lnTo>
                      <a:pt x="458978" y="362839"/>
                    </a:lnTo>
                    <a:lnTo>
                      <a:pt x="0"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4BAB709F-38DB-4E00-A47D-8186E5C8A4D5}"/>
                  </a:ext>
                </a:extLst>
              </p:cNvPr>
              <p:cNvSpPr/>
              <p:nvPr/>
            </p:nvSpPr>
            <p:spPr>
              <a:xfrm>
                <a:off x="1564068" y="4087177"/>
                <a:ext cx="1604073" cy="725741"/>
              </a:xfrm>
              <a:custGeom>
                <a:avLst/>
                <a:gdLst>
                  <a:gd name="connsiteX0" fmla="*/ 1145096 w 1604073"/>
                  <a:gd name="connsiteY0" fmla="*/ 0 h 725741"/>
                  <a:gd name="connsiteX1" fmla="*/ 458978 w 1604073"/>
                  <a:gd name="connsiteY1" fmla="*/ 0 h 725741"/>
                  <a:gd name="connsiteX2" fmla="*/ 0 w 1604073"/>
                  <a:gd name="connsiteY2" fmla="*/ 362902 h 725741"/>
                  <a:gd name="connsiteX3" fmla="*/ 458978 w 1604073"/>
                  <a:gd name="connsiteY3" fmla="*/ 725741 h 725741"/>
                  <a:gd name="connsiteX4" fmla="*/ 1145096 w 1604073"/>
                  <a:gd name="connsiteY4" fmla="*/ 725741 h 725741"/>
                  <a:gd name="connsiteX5" fmla="*/ 1604074 w 1604073"/>
                  <a:gd name="connsiteY5" fmla="*/ 362902 h 725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4073" h="725741">
                    <a:moveTo>
                      <a:pt x="1145096" y="0"/>
                    </a:moveTo>
                    <a:lnTo>
                      <a:pt x="458978" y="0"/>
                    </a:lnTo>
                    <a:lnTo>
                      <a:pt x="0" y="362902"/>
                    </a:lnTo>
                    <a:lnTo>
                      <a:pt x="458978" y="725741"/>
                    </a:lnTo>
                    <a:lnTo>
                      <a:pt x="1145096" y="725741"/>
                    </a:lnTo>
                    <a:lnTo>
                      <a:pt x="1604074" y="362902"/>
                    </a:lnTo>
                    <a:close/>
                  </a:path>
                </a:pathLst>
              </a:custGeom>
              <a:solidFill>
                <a:schemeClr val="tx1"/>
              </a:solidFill>
              <a:ln w="6350"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2E41F93A-58F0-4370-9549-148AFFF8F291}"/>
                  </a:ext>
                </a:extLst>
              </p:cNvPr>
              <p:cNvSpPr/>
              <p:nvPr/>
            </p:nvSpPr>
            <p:spPr>
              <a:xfrm>
                <a:off x="2129091" y="4345813"/>
                <a:ext cx="473900" cy="334899"/>
              </a:xfrm>
              <a:custGeom>
                <a:avLst/>
                <a:gdLst>
                  <a:gd name="connsiteX0" fmla="*/ 0 w 473900"/>
                  <a:gd name="connsiteY0" fmla="*/ 0 h 334899"/>
                  <a:gd name="connsiteX1" fmla="*/ 473901 w 473900"/>
                  <a:gd name="connsiteY1" fmla="*/ 0 h 334899"/>
                  <a:gd name="connsiteX2" fmla="*/ 473901 w 473900"/>
                  <a:gd name="connsiteY2" fmla="*/ 334899 h 334899"/>
                  <a:gd name="connsiteX3" fmla="*/ 0 w 473900"/>
                  <a:gd name="connsiteY3" fmla="*/ 334899 h 334899"/>
                </a:gdLst>
                <a:ahLst/>
                <a:cxnLst>
                  <a:cxn ang="0">
                    <a:pos x="connsiteX0" y="connsiteY0"/>
                  </a:cxn>
                  <a:cxn ang="0">
                    <a:pos x="connsiteX1" y="connsiteY1"/>
                  </a:cxn>
                  <a:cxn ang="0">
                    <a:pos x="connsiteX2" y="connsiteY2"/>
                  </a:cxn>
                  <a:cxn ang="0">
                    <a:pos x="connsiteX3" y="connsiteY3"/>
                  </a:cxn>
                </a:cxnLst>
                <a:rect l="l" t="t" r="r" b="b"/>
                <a:pathLst>
                  <a:path w="473900" h="334899">
                    <a:moveTo>
                      <a:pt x="0" y="0"/>
                    </a:moveTo>
                    <a:lnTo>
                      <a:pt x="473901" y="0"/>
                    </a:lnTo>
                    <a:lnTo>
                      <a:pt x="473901" y="334899"/>
                    </a:lnTo>
                    <a:lnTo>
                      <a:pt x="0" y="334899"/>
                    </a:lnTo>
                    <a:close/>
                  </a:path>
                </a:pathLst>
              </a:custGeom>
              <a:solidFill>
                <a:schemeClr val="accent2">
                  <a:lumMod val="50000"/>
                </a:schemeClr>
              </a:solidFill>
              <a:ln w="6350" cap="flat">
                <a:noFill/>
                <a:prstDash val="solid"/>
                <a:miter/>
              </a:ln>
            </p:spPr>
            <p:txBody>
              <a:bodyPr rtlCol="0" anchor="ctr"/>
              <a:lstStyle/>
              <a:p>
                <a:endParaRPr lang="en-ID"/>
              </a:p>
            </p:txBody>
          </p:sp>
          <p:sp>
            <p:nvSpPr>
              <p:cNvPr id="47" name="Freeform: Shape 46">
                <a:extLst>
                  <a:ext uri="{FF2B5EF4-FFF2-40B4-BE49-F238E27FC236}">
                    <a16:creationId xmlns:a16="http://schemas.microsoft.com/office/drawing/2014/main" id="{B65A3514-DEDF-4035-8E79-DA7893FE96E2}"/>
                  </a:ext>
                </a:extLst>
              </p:cNvPr>
              <p:cNvSpPr/>
              <p:nvPr/>
            </p:nvSpPr>
            <p:spPr>
              <a:xfrm>
                <a:off x="2603055" y="4095178"/>
                <a:ext cx="317055" cy="585533"/>
              </a:xfrm>
              <a:custGeom>
                <a:avLst/>
                <a:gdLst>
                  <a:gd name="connsiteX0" fmla="*/ 317055 w 317055"/>
                  <a:gd name="connsiteY0" fmla="*/ 334836 h 585533"/>
                  <a:gd name="connsiteX1" fmla="*/ 0 w 317055"/>
                  <a:gd name="connsiteY1" fmla="*/ 585534 h 585533"/>
                  <a:gd name="connsiteX2" fmla="*/ 0 w 317055"/>
                  <a:gd name="connsiteY2" fmla="*/ 250635 h 585533"/>
                  <a:gd name="connsiteX3" fmla="*/ 317055 w 317055"/>
                  <a:gd name="connsiteY3" fmla="*/ 0 h 585533"/>
                </a:gdLst>
                <a:ahLst/>
                <a:cxnLst>
                  <a:cxn ang="0">
                    <a:pos x="connsiteX0" y="connsiteY0"/>
                  </a:cxn>
                  <a:cxn ang="0">
                    <a:pos x="connsiteX1" y="connsiteY1"/>
                  </a:cxn>
                  <a:cxn ang="0">
                    <a:pos x="connsiteX2" y="connsiteY2"/>
                  </a:cxn>
                  <a:cxn ang="0">
                    <a:pos x="connsiteX3" y="connsiteY3"/>
                  </a:cxn>
                </a:cxnLst>
                <a:rect l="l" t="t" r="r" b="b"/>
                <a:pathLst>
                  <a:path w="317055" h="585533">
                    <a:moveTo>
                      <a:pt x="317055" y="334836"/>
                    </a:moveTo>
                    <a:lnTo>
                      <a:pt x="0" y="585534"/>
                    </a:lnTo>
                    <a:lnTo>
                      <a:pt x="0" y="250635"/>
                    </a:lnTo>
                    <a:lnTo>
                      <a:pt x="317055"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48" name="Freeform: Shape 47">
                <a:extLst>
                  <a:ext uri="{FF2B5EF4-FFF2-40B4-BE49-F238E27FC236}">
                    <a16:creationId xmlns:a16="http://schemas.microsoft.com/office/drawing/2014/main" id="{EF049BD6-3D9E-4361-8758-FBCAD73B3CE4}"/>
                  </a:ext>
                </a:extLst>
              </p:cNvPr>
              <p:cNvSpPr/>
              <p:nvPr/>
            </p:nvSpPr>
            <p:spPr>
              <a:xfrm>
                <a:off x="1812035" y="4095178"/>
                <a:ext cx="317055" cy="585533"/>
              </a:xfrm>
              <a:custGeom>
                <a:avLst/>
                <a:gdLst>
                  <a:gd name="connsiteX0" fmla="*/ 0 w 317055"/>
                  <a:gd name="connsiteY0" fmla="*/ 334836 h 585533"/>
                  <a:gd name="connsiteX1" fmla="*/ 317056 w 317055"/>
                  <a:gd name="connsiteY1" fmla="*/ 585534 h 585533"/>
                  <a:gd name="connsiteX2" fmla="*/ 317056 w 317055"/>
                  <a:gd name="connsiteY2" fmla="*/ 250635 h 585533"/>
                  <a:gd name="connsiteX3" fmla="*/ 0 w 317055"/>
                  <a:gd name="connsiteY3" fmla="*/ 0 h 585533"/>
                </a:gdLst>
                <a:ahLst/>
                <a:cxnLst>
                  <a:cxn ang="0">
                    <a:pos x="connsiteX0" y="connsiteY0"/>
                  </a:cxn>
                  <a:cxn ang="0">
                    <a:pos x="connsiteX1" y="connsiteY1"/>
                  </a:cxn>
                  <a:cxn ang="0">
                    <a:pos x="connsiteX2" y="connsiteY2"/>
                  </a:cxn>
                  <a:cxn ang="0">
                    <a:pos x="connsiteX3" y="connsiteY3"/>
                  </a:cxn>
                </a:cxnLst>
                <a:rect l="l" t="t" r="r" b="b"/>
                <a:pathLst>
                  <a:path w="317055" h="585533">
                    <a:moveTo>
                      <a:pt x="0" y="334836"/>
                    </a:moveTo>
                    <a:lnTo>
                      <a:pt x="317056" y="585534"/>
                    </a:lnTo>
                    <a:lnTo>
                      <a:pt x="317056" y="250635"/>
                    </a:lnTo>
                    <a:lnTo>
                      <a:pt x="0"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49" name="Freeform: Shape 48">
                <a:extLst>
                  <a:ext uri="{FF2B5EF4-FFF2-40B4-BE49-F238E27FC236}">
                    <a16:creationId xmlns:a16="http://schemas.microsoft.com/office/drawing/2014/main" id="{F6012C4D-23C0-4F54-B81E-5F3F3FB6AA52}"/>
                  </a:ext>
                </a:extLst>
              </p:cNvPr>
              <p:cNvSpPr/>
              <p:nvPr/>
            </p:nvSpPr>
            <p:spPr>
              <a:xfrm>
                <a:off x="1812035" y="3844480"/>
                <a:ext cx="1108075" cy="501332"/>
              </a:xfrm>
              <a:custGeom>
                <a:avLst/>
                <a:gdLst>
                  <a:gd name="connsiteX0" fmla="*/ 791020 w 1108075"/>
                  <a:gd name="connsiteY0" fmla="*/ 0 h 501332"/>
                  <a:gd name="connsiteX1" fmla="*/ 317056 w 1108075"/>
                  <a:gd name="connsiteY1" fmla="*/ 0 h 501332"/>
                  <a:gd name="connsiteX2" fmla="*/ 0 w 1108075"/>
                  <a:gd name="connsiteY2" fmla="*/ 250698 h 501332"/>
                  <a:gd name="connsiteX3" fmla="*/ 317056 w 1108075"/>
                  <a:gd name="connsiteY3" fmla="*/ 501333 h 501332"/>
                  <a:gd name="connsiteX4" fmla="*/ 791020 w 1108075"/>
                  <a:gd name="connsiteY4" fmla="*/ 501333 h 501332"/>
                  <a:gd name="connsiteX5" fmla="*/ 1108075 w 1108075"/>
                  <a:gd name="connsiteY5" fmla="*/ 250698 h 50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8075" h="501332">
                    <a:moveTo>
                      <a:pt x="791020" y="0"/>
                    </a:moveTo>
                    <a:lnTo>
                      <a:pt x="317056" y="0"/>
                    </a:lnTo>
                    <a:lnTo>
                      <a:pt x="0" y="250698"/>
                    </a:lnTo>
                    <a:lnTo>
                      <a:pt x="317056" y="501333"/>
                    </a:lnTo>
                    <a:lnTo>
                      <a:pt x="791020" y="501333"/>
                    </a:lnTo>
                    <a:lnTo>
                      <a:pt x="1108075" y="250698"/>
                    </a:lnTo>
                    <a:close/>
                  </a:path>
                </a:pathLst>
              </a:custGeom>
              <a:solidFill>
                <a:schemeClr val="accent2"/>
              </a:solidFill>
              <a:ln w="6350" cap="flat">
                <a:noFill/>
                <a:prstDash val="solid"/>
                <a:miter/>
              </a:ln>
            </p:spPr>
            <p:txBody>
              <a:bodyPr rtlCol="0" anchor="ctr"/>
              <a:lstStyle/>
              <a:p>
                <a:endParaRPr lang="en-ID"/>
              </a:p>
            </p:txBody>
          </p:sp>
        </p:grpSp>
        <p:grpSp>
          <p:nvGrpSpPr>
            <p:cNvPr id="4" name="Group 3">
              <a:extLst>
                <a:ext uri="{FF2B5EF4-FFF2-40B4-BE49-F238E27FC236}">
                  <a16:creationId xmlns:a16="http://schemas.microsoft.com/office/drawing/2014/main" id="{77706B20-F5F7-4677-A72D-3F5EF9860264}"/>
                </a:ext>
              </a:extLst>
            </p:cNvPr>
            <p:cNvGrpSpPr/>
            <p:nvPr userDrawn="1"/>
          </p:nvGrpSpPr>
          <p:grpSpPr>
            <a:xfrm>
              <a:off x="9476041" y="1020128"/>
              <a:ext cx="1604073" cy="4817745"/>
              <a:chOff x="9023857" y="1286827"/>
              <a:chExt cx="1604073" cy="4817745"/>
            </a:xfrm>
          </p:grpSpPr>
          <p:sp>
            <p:nvSpPr>
              <p:cNvPr id="18" name="Freeform: Shape 17">
                <a:extLst>
                  <a:ext uri="{FF2B5EF4-FFF2-40B4-BE49-F238E27FC236}">
                    <a16:creationId xmlns:a16="http://schemas.microsoft.com/office/drawing/2014/main" id="{FEA3DA9A-1F1A-498D-B1AA-92CA4B406E59}"/>
                  </a:ext>
                </a:extLst>
              </p:cNvPr>
              <p:cNvSpPr/>
              <p:nvPr/>
            </p:nvSpPr>
            <p:spPr>
              <a:xfrm>
                <a:off x="9482836" y="2255202"/>
                <a:ext cx="686117" cy="1291653"/>
              </a:xfrm>
              <a:custGeom>
                <a:avLst/>
                <a:gdLst>
                  <a:gd name="connsiteX0" fmla="*/ 0 w 686117"/>
                  <a:gd name="connsiteY0" fmla="*/ 0 h 1291653"/>
                  <a:gd name="connsiteX1" fmla="*/ 686118 w 686117"/>
                  <a:gd name="connsiteY1" fmla="*/ 0 h 1291653"/>
                  <a:gd name="connsiteX2" fmla="*/ 686118 w 686117"/>
                  <a:gd name="connsiteY2" fmla="*/ 1291654 h 1291653"/>
                  <a:gd name="connsiteX3" fmla="*/ 0 w 686117"/>
                  <a:gd name="connsiteY3" fmla="*/ 1291654 h 1291653"/>
                </a:gdLst>
                <a:ahLst/>
                <a:cxnLst>
                  <a:cxn ang="0">
                    <a:pos x="connsiteX0" y="connsiteY0"/>
                  </a:cxn>
                  <a:cxn ang="0">
                    <a:pos x="connsiteX1" y="connsiteY1"/>
                  </a:cxn>
                  <a:cxn ang="0">
                    <a:pos x="connsiteX2" y="connsiteY2"/>
                  </a:cxn>
                  <a:cxn ang="0">
                    <a:pos x="connsiteX3" y="connsiteY3"/>
                  </a:cxn>
                </a:cxnLst>
                <a:rect l="l" t="t" r="r" b="b"/>
                <a:pathLst>
                  <a:path w="686117" h="1291653">
                    <a:moveTo>
                      <a:pt x="0" y="0"/>
                    </a:moveTo>
                    <a:lnTo>
                      <a:pt x="686118" y="0"/>
                    </a:lnTo>
                    <a:lnTo>
                      <a:pt x="686118" y="1291654"/>
                    </a:lnTo>
                    <a:lnTo>
                      <a:pt x="0" y="1291654"/>
                    </a:lnTo>
                    <a:close/>
                  </a:path>
                </a:pathLst>
              </a:custGeom>
              <a:solidFill>
                <a:schemeClr val="accent3">
                  <a:lumMod val="50000"/>
                </a:schemeClr>
              </a:solidFill>
              <a:ln w="6350" cap="flat">
                <a:noFill/>
                <a:prstDash val="solid"/>
                <a:miter/>
              </a:ln>
            </p:spPr>
            <p:txBody>
              <a:bodyPr rtlCol="0" anchor="ctr"/>
              <a:lstStyle/>
              <a:p>
                <a:endParaRPr lang="en-ID"/>
              </a:p>
            </p:txBody>
          </p:sp>
          <p:sp>
            <p:nvSpPr>
              <p:cNvPr id="19" name="Freeform: Shape 18">
                <a:extLst>
                  <a:ext uri="{FF2B5EF4-FFF2-40B4-BE49-F238E27FC236}">
                    <a16:creationId xmlns:a16="http://schemas.microsoft.com/office/drawing/2014/main" id="{6089CC7A-BD6B-4BEA-BC96-20CA47066784}"/>
                  </a:ext>
                </a:extLst>
              </p:cNvPr>
              <p:cNvSpPr/>
              <p:nvPr/>
            </p:nvSpPr>
            <p:spPr>
              <a:xfrm>
                <a:off x="10168953" y="1892363"/>
                <a:ext cx="458977" cy="1654555"/>
              </a:xfrm>
              <a:custGeom>
                <a:avLst/>
                <a:gdLst>
                  <a:gd name="connsiteX0" fmla="*/ 458977 w 458977"/>
                  <a:gd name="connsiteY0" fmla="*/ 1291654 h 1654555"/>
                  <a:gd name="connsiteX1" fmla="*/ 0 w 458977"/>
                  <a:gd name="connsiteY1" fmla="*/ 1654556 h 1654555"/>
                  <a:gd name="connsiteX2" fmla="*/ 0 w 458977"/>
                  <a:gd name="connsiteY2" fmla="*/ 362839 h 1654555"/>
                  <a:gd name="connsiteX3" fmla="*/ 458977 w 458977"/>
                  <a:gd name="connsiteY3" fmla="*/ 0 h 1654555"/>
                </a:gdLst>
                <a:ahLst/>
                <a:cxnLst>
                  <a:cxn ang="0">
                    <a:pos x="connsiteX0" y="connsiteY0"/>
                  </a:cxn>
                  <a:cxn ang="0">
                    <a:pos x="connsiteX1" y="connsiteY1"/>
                  </a:cxn>
                  <a:cxn ang="0">
                    <a:pos x="connsiteX2" y="connsiteY2"/>
                  </a:cxn>
                  <a:cxn ang="0">
                    <a:pos x="connsiteX3" y="connsiteY3"/>
                  </a:cxn>
                </a:cxnLst>
                <a:rect l="l" t="t" r="r" b="b"/>
                <a:pathLst>
                  <a:path w="458977" h="1654555">
                    <a:moveTo>
                      <a:pt x="458977" y="1291654"/>
                    </a:moveTo>
                    <a:lnTo>
                      <a:pt x="0" y="1654556"/>
                    </a:lnTo>
                    <a:lnTo>
                      <a:pt x="0" y="362839"/>
                    </a:lnTo>
                    <a:lnTo>
                      <a:pt x="458977"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ECAFAFEB-CA28-416B-9CE4-B27E5B5B4909}"/>
                  </a:ext>
                </a:extLst>
              </p:cNvPr>
              <p:cNvSpPr/>
              <p:nvPr/>
            </p:nvSpPr>
            <p:spPr>
              <a:xfrm>
                <a:off x="9023857" y="1892363"/>
                <a:ext cx="458978" cy="1654555"/>
              </a:xfrm>
              <a:custGeom>
                <a:avLst/>
                <a:gdLst>
                  <a:gd name="connsiteX0" fmla="*/ 0 w 458978"/>
                  <a:gd name="connsiteY0" fmla="*/ 1291654 h 1654555"/>
                  <a:gd name="connsiteX1" fmla="*/ 458978 w 458978"/>
                  <a:gd name="connsiteY1" fmla="*/ 1654556 h 1654555"/>
                  <a:gd name="connsiteX2" fmla="*/ 458978 w 458978"/>
                  <a:gd name="connsiteY2" fmla="*/ 362839 h 1654555"/>
                  <a:gd name="connsiteX3" fmla="*/ 0 w 458978"/>
                  <a:gd name="connsiteY3" fmla="*/ 0 h 1654555"/>
                </a:gdLst>
                <a:ahLst/>
                <a:cxnLst>
                  <a:cxn ang="0">
                    <a:pos x="connsiteX0" y="connsiteY0"/>
                  </a:cxn>
                  <a:cxn ang="0">
                    <a:pos x="connsiteX1" y="connsiteY1"/>
                  </a:cxn>
                  <a:cxn ang="0">
                    <a:pos x="connsiteX2" y="connsiteY2"/>
                  </a:cxn>
                  <a:cxn ang="0">
                    <a:pos x="connsiteX3" y="connsiteY3"/>
                  </a:cxn>
                </a:cxnLst>
                <a:rect l="l" t="t" r="r" b="b"/>
                <a:pathLst>
                  <a:path w="458978" h="1654555">
                    <a:moveTo>
                      <a:pt x="0" y="1291654"/>
                    </a:moveTo>
                    <a:lnTo>
                      <a:pt x="458978" y="1654556"/>
                    </a:lnTo>
                    <a:lnTo>
                      <a:pt x="458978" y="362839"/>
                    </a:lnTo>
                    <a:lnTo>
                      <a:pt x="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4BB4F50F-393C-4CF4-8161-6C0C3B512DE5}"/>
                  </a:ext>
                </a:extLst>
              </p:cNvPr>
              <p:cNvSpPr/>
              <p:nvPr/>
            </p:nvSpPr>
            <p:spPr>
              <a:xfrm>
                <a:off x="9023857" y="1529524"/>
                <a:ext cx="1604073" cy="725677"/>
              </a:xfrm>
              <a:custGeom>
                <a:avLst/>
                <a:gdLst>
                  <a:gd name="connsiteX0" fmla="*/ 1145096 w 1604073"/>
                  <a:gd name="connsiteY0" fmla="*/ 0 h 725677"/>
                  <a:gd name="connsiteX1" fmla="*/ 458978 w 1604073"/>
                  <a:gd name="connsiteY1" fmla="*/ 0 h 725677"/>
                  <a:gd name="connsiteX2" fmla="*/ 0 w 1604073"/>
                  <a:gd name="connsiteY2" fmla="*/ 362839 h 725677"/>
                  <a:gd name="connsiteX3" fmla="*/ 458978 w 1604073"/>
                  <a:gd name="connsiteY3" fmla="*/ 725678 h 725677"/>
                  <a:gd name="connsiteX4" fmla="*/ 1145096 w 1604073"/>
                  <a:gd name="connsiteY4" fmla="*/ 725678 h 725677"/>
                  <a:gd name="connsiteX5" fmla="*/ 1604073 w 1604073"/>
                  <a:gd name="connsiteY5" fmla="*/ 362839 h 725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4073" h="725677">
                    <a:moveTo>
                      <a:pt x="1145096" y="0"/>
                    </a:moveTo>
                    <a:lnTo>
                      <a:pt x="458978" y="0"/>
                    </a:lnTo>
                    <a:lnTo>
                      <a:pt x="0" y="362839"/>
                    </a:lnTo>
                    <a:lnTo>
                      <a:pt x="458978" y="725678"/>
                    </a:lnTo>
                    <a:lnTo>
                      <a:pt x="1145096" y="725678"/>
                    </a:lnTo>
                    <a:lnTo>
                      <a:pt x="1604073" y="362839"/>
                    </a:lnTo>
                    <a:close/>
                  </a:path>
                </a:pathLst>
              </a:custGeom>
              <a:solidFill>
                <a:schemeClr val="tx1"/>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8FC06B66-A871-4CBA-BB18-0568227C8A14}"/>
                  </a:ext>
                </a:extLst>
              </p:cNvPr>
              <p:cNvSpPr/>
              <p:nvPr/>
            </p:nvSpPr>
            <p:spPr>
              <a:xfrm>
                <a:off x="9588944" y="1788096"/>
                <a:ext cx="473900" cy="334898"/>
              </a:xfrm>
              <a:custGeom>
                <a:avLst/>
                <a:gdLst>
                  <a:gd name="connsiteX0" fmla="*/ 0 w 473900"/>
                  <a:gd name="connsiteY0" fmla="*/ 0 h 334898"/>
                  <a:gd name="connsiteX1" fmla="*/ 473900 w 473900"/>
                  <a:gd name="connsiteY1" fmla="*/ 0 h 334898"/>
                  <a:gd name="connsiteX2" fmla="*/ 473900 w 473900"/>
                  <a:gd name="connsiteY2" fmla="*/ 334899 h 334898"/>
                  <a:gd name="connsiteX3" fmla="*/ 0 w 473900"/>
                  <a:gd name="connsiteY3" fmla="*/ 334899 h 334898"/>
                </a:gdLst>
                <a:ahLst/>
                <a:cxnLst>
                  <a:cxn ang="0">
                    <a:pos x="connsiteX0" y="connsiteY0"/>
                  </a:cxn>
                  <a:cxn ang="0">
                    <a:pos x="connsiteX1" y="connsiteY1"/>
                  </a:cxn>
                  <a:cxn ang="0">
                    <a:pos x="connsiteX2" y="connsiteY2"/>
                  </a:cxn>
                  <a:cxn ang="0">
                    <a:pos x="connsiteX3" y="connsiteY3"/>
                  </a:cxn>
                </a:cxnLst>
                <a:rect l="l" t="t" r="r" b="b"/>
                <a:pathLst>
                  <a:path w="473900" h="334898">
                    <a:moveTo>
                      <a:pt x="0" y="0"/>
                    </a:moveTo>
                    <a:lnTo>
                      <a:pt x="473900" y="0"/>
                    </a:lnTo>
                    <a:lnTo>
                      <a:pt x="473900" y="334899"/>
                    </a:lnTo>
                    <a:lnTo>
                      <a:pt x="0" y="334899"/>
                    </a:lnTo>
                    <a:close/>
                  </a:path>
                </a:pathLst>
              </a:custGeom>
              <a:solidFill>
                <a:schemeClr val="accent3">
                  <a:lumMod val="50000"/>
                </a:schemeClr>
              </a:solidFill>
              <a:ln w="6350"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4D3E8DF4-CF99-451E-9CF1-1F8BD60FF455}"/>
                  </a:ext>
                </a:extLst>
              </p:cNvPr>
              <p:cNvSpPr/>
              <p:nvPr/>
            </p:nvSpPr>
            <p:spPr>
              <a:xfrm>
                <a:off x="10062908" y="1537461"/>
                <a:ext cx="317055" cy="585533"/>
              </a:xfrm>
              <a:custGeom>
                <a:avLst/>
                <a:gdLst>
                  <a:gd name="connsiteX0" fmla="*/ 317056 w 317055"/>
                  <a:gd name="connsiteY0" fmla="*/ 334899 h 585533"/>
                  <a:gd name="connsiteX1" fmla="*/ 0 w 317055"/>
                  <a:gd name="connsiteY1" fmla="*/ 585533 h 585533"/>
                  <a:gd name="connsiteX2" fmla="*/ 0 w 317055"/>
                  <a:gd name="connsiteY2" fmla="*/ 250635 h 585533"/>
                  <a:gd name="connsiteX3" fmla="*/ 317056 w 317055"/>
                  <a:gd name="connsiteY3" fmla="*/ 0 h 585533"/>
                </a:gdLst>
                <a:ahLst/>
                <a:cxnLst>
                  <a:cxn ang="0">
                    <a:pos x="connsiteX0" y="connsiteY0"/>
                  </a:cxn>
                  <a:cxn ang="0">
                    <a:pos x="connsiteX1" y="connsiteY1"/>
                  </a:cxn>
                  <a:cxn ang="0">
                    <a:pos x="connsiteX2" y="connsiteY2"/>
                  </a:cxn>
                  <a:cxn ang="0">
                    <a:pos x="connsiteX3" y="connsiteY3"/>
                  </a:cxn>
                </a:cxnLst>
                <a:rect l="l" t="t" r="r" b="b"/>
                <a:pathLst>
                  <a:path w="317055" h="585533">
                    <a:moveTo>
                      <a:pt x="317056" y="334899"/>
                    </a:moveTo>
                    <a:lnTo>
                      <a:pt x="0" y="585533"/>
                    </a:lnTo>
                    <a:lnTo>
                      <a:pt x="0" y="250635"/>
                    </a:lnTo>
                    <a:lnTo>
                      <a:pt x="317056"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F84670AF-C183-49BE-A87E-CC1F055D482C}"/>
                  </a:ext>
                </a:extLst>
              </p:cNvPr>
              <p:cNvSpPr/>
              <p:nvPr/>
            </p:nvSpPr>
            <p:spPr>
              <a:xfrm>
                <a:off x="9271889" y="1537461"/>
                <a:ext cx="317055" cy="585533"/>
              </a:xfrm>
              <a:custGeom>
                <a:avLst/>
                <a:gdLst>
                  <a:gd name="connsiteX0" fmla="*/ 0 w 317055"/>
                  <a:gd name="connsiteY0" fmla="*/ 334899 h 585533"/>
                  <a:gd name="connsiteX1" fmla="*/ 317055 w 317055"/>
                  <a:gd name="connsiteY1" fmla="*/ 585533 h 585533"/>
                  <a:gd name="connsiteX2" fmla="*/ 317055 w 317055"/>
                  <a:gd name="connsiteY2" fmla="*/ 250635 h 585533"/>
                  <a:gd name="connsiteX3" fmla="*/ 0 w 317055"/>
                  <a:gd name="connsiteY3" fmla="*/ 0 h 585533"/>
                </a:gdLst>
                <a:ahLst/>
                <a:cxnLst>
                  <a:cxn ang="0">
                    <a:pos x="connsiteX0" y="connsiteY0"/>
                  </a:cxn>
                  <a:cxn ang="0">
                    <a:pos x="connsiteX1" y="connsiteY1"/>
                  </a:cxn>
                  <a:cxn ang="0">
                    <a:pos x="connsiteX2" y="connsiteY2"/>
                  </a:cxn>
                  <a:cxn ang="0">
                    <a:pos x="connsiteX3" y="connsiteY3"/>
                  </a:cxn>
                </a:cxnLst>
                <a:rect l="l" t="t" r="r" b="b"/>
                <a:pathLst>
                  <a:path w="317055" h="585533">
                    <a:moveTo>
                      <a:pt x="0" y="334899"/>
                    </a:moveTo>
                    <a:lnTo>
                      <a:pt x="317055" y="585533"/>
                    </a:lnTo>
                    <a:lnTo>
                      <a:pt x="317055" y="250635"/>
                    </a:lnTo>
                    <a:lnTo>
                      <a:pt x="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83FA6D52-95ED-472F-80FA-621E4F4595BD}"/>
                  </a:ext>
                </a:extLst>
              </p:cNvPr>
              <p:cNvSpPr/>
              <p:nvPr/>
            </p:nvSpPr>
            <p:spPr>
              <a:xfrm>
                <a:off x="9271889" y="1286827"/>
                <a:ext cx="1108075" cy="501269"/>
              </a:xfrm>
              <a:custGeom>
                <a:avLst/>
                <a:gdLst>
                  <a:gd name="connsiteX0" fmla="*/ 791019 w 1108075"/>
                  <a:gd name="connsiteY0" fmla="*/ 0 h 501269"/>
                  <a:gd name="connsiteX1" fmla="*/ 317055 w 1108075"/>
                  <a:gd name="connsiteY1" fmla="*/ 0 h 501269"/>
                  <a:gd name="connsiteX2" fmla="*/ 0 w 1108075"/>
                  <a:gd name="connsiteY2" fmla="*/ 250635 h 501269"/>
                  <a:gd name="connsiteX3" fmla="*/ 317055 w 1108075"/>
                  <a:gd name="connsiteY3" fmla="*/ 501269 h 501269"/>
                  <a:gd name="connsiteX4" fmla="*/ 791019 w 1108075"/>
                  <a:gd name="connsiteY4" fmla="*/ 501269 h 501269"/>
                  <a:gd name="connsiteX5" fmla="*/ 1108075 w 1108075"/>
                  <a:gd name="connsiteY5" fmla="*/ 250635 h 501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8075" h="501269">
                    <a:moveTo>
                      <a:pt x="791019" y="0"/>
                    </a:moveTo>
                    <a:lnTo>
                      <a:pt x="317055" y="0"/>
                    </a:lnTo>
                    <a:lnTo>
                      <a:pt x="0" y="250635"/>
                    </a:lnTo>
                    <a:lnTo>
                      <a:pt x="317055" y="501269"/>
                    </a:lnTo>
                    <a:lnTo>
                      <a:pt x="791019" y="501269"/>
                    </a:lnTo>
                    <a:lnTo>
                      <a:pt x="1108075" y="250635"/>
                    </a:lnTo>
                    <a:close/>
                  </a:path>
                </a:pathLst>
              </a:custGeom>
              <a:solidFill>
                <a:schemeClr val="accent3"/>
              </a:solidFill>
              <a:ln w="6350"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8179E483-AD4B-4972-B61B-8B1563DB61F0}"/>
                  </a:ext>
                </a:extLst>
              </p:cNvPr>
              <p:cNvSpPr/>
              <p:nvPr/>
            </p:nvSpPr>
            <p:spPr>
              <a:xfrm>
                <a:off x="9482836" y="4812919"/>
                <a:ext cx="686117" cy="1291653"/>
              </a:xfrm>
              <a:custGeom>
                <a:avLst/>
                <a:gdLst>
                  <a:gd name="connsiteX0" fmla="*/ 0 w 686117"/>
                  <a:gd name="connsiteY0" fmla="*/ 0 h 1291653"/>
                  <a:gd name="connsiteX1" fmla="*/ 686118 w 686117"/>
                  <a:gd name="connsiteY1" fmla="*/ 0 h 1291653"/>
                  <a:gd name="connsiteX2" fmla="*/ 686118 w 686117"/>
                  <a:gd name="connsiteY2" fmla="*/ 1291653 h 1291653"/>
                  <a:gd name="connsiteX3" fmla="*/ 0 w 686117"/>
                  <a:gd name="connsiteY3" fmla="*/ 1291653 h 1291653"/>
                </a:gdLst>
                <a:ahLst/>
                <a:cxnLst>
                  <a:cxn ang="0">
                    <a:pos x="connsiteX0" y="connsiteY0"/>
                  </a:cxn>
                  <a:cxn ang="0">
                    <a:pos x="connsiteX1" y="connsiteY1"/>
                  </a:cxn>
                  <a:cxn ang="0">
                    <a:pos x="connsiteX2" y="connsiteY2"/>
                  </a:cxn>
                  <a:cxn ang="0">
                    <a:pos x="connsiteX3" y="connsiteY3"/>
                  </a:cxn>
                </a:cxnLst>
                <a:rect l="l" t="t" r="r" b="b"/>
                <a:pathLst>
                  <a:path w="686117" h="1291653">
                    <a:moveTo>
                      <a:pt x="0" y="0"/>
                    </a:moveTo>
                    <a:lnTo>
                      <a:pt x="686118" y="0"/>
                    </a:lnTo>
                    <a:lnTo>
                      <a:pt x="686118" y="1291653"/>
                    </a:lnTo>
                    <a:lnTo>
                      <a:pt x="0" y="1291653"/>
                    </a:lnTo>
                    <a:close/>
                  </a:path>
                </a:pathLst>
              </a:custGeom>
              <a:solidFill>
                <a:schemeClr val="accent4">
                  <a:lumMod val="50000"/>
                </a:schemeClr>
              </a:solidFill>
              <a:ln w="6350"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6F4AF7FE-9839-438A-AADC-091901794506}"/>
                  </a:ext>
                </a:extLst>
              </p:cNvPr>
              <p:cNvSpPr/>
              <p:nvPr/>
            </p:nvSpPr>
            <p:spPr>
              <a:xfrm>
                <a:off x="10168953" y="4450079"/>
                <a:ext cx="458977" cy="1654492"/>
              </a:xfrm>
              <a:custGeom>
                <a:avLst/>
                <a:gdLst>
                  <a:gd name="connsiteX0" fmla="*/ 458977 w 458977"/>
                  <a:gd name="connsiteY0" fmla="*/ 1291654 h 1654492"/>
                  <a:gd name="connsiteX1" fmla="*/ 0 w 458977"/>
                  <a:gd name="connsiteY1" fmla="*/ 1654492 h 1654492"/>
                  <a:gd name="connsiteX2" fmla="*/ 0 w 458977"/>
                  <a:gd name="connsiteY2" fmla="*/ 362839 h 1654492"/>
                  <a:gd name="connsiteX3" fmla="*/ 458977 w 458977"/>
                  <a:gd name="connsiteY3" fmla="*/ 0 h 1654492"/>
                </a:gdLst>
                <a:ahLst/>
                <a:cxnLst>
                  <a:cxn ang="0">
                    <a:pos x="connsiteX0" y="connsiteY0"/>
                  </a:cxn>
                  <a:cxn ang="0">
                    <a:pos x="connsiteX1" y="connsiteY1"/>
                  </a:cxn>
                  <a:cxn ang="0">
                    <a:pos x="connsiteX2" y="connsiteY2"/>
                  </a:cxn>
                  <a:cxn ang="0">
                    <a:pos x="connsiteX3" y="connsiteY3"/>
                  </a:cxn>
                </a:cxnLst>
                <a:rect l="l" t="t" r="r" b="b"/>
                <a:pathLst>
                  <a:path w="458977" h="1654492">
                    <a:moveTo>
                      <a:pt x="458977" y="1291654"/>
                    </a:moveTo>
                    <a:lnTo>
                      <a:pt x="0" y="1654492"/>
                    </a:lnTo>
                    <a:lnTo>
                      <a:pt x="0" y="362839"/>
                    </a:lnTo>
                    <a:lnTo>
                      <a:pt x="458977"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028DC0F9-2B42-493E-9424-FFFBEDEA4344}"/>
                  </a:ext>
                </a:extLst>
              </p:cNvPr>
              <p:cNvSpPr/>
              <p:nvPr/>
            </p:nvSpPr>
            <p:spPr>
              <a:xfrm>
                <a:off x="9023857" y="4450079"/>
                <a:ext cx="458978" cy="1654492"/>
              </a:xfrm>
              <a:custGeom>
                <a:avLst/>
                <a:gdLst>
                  <a:gd name="connsiteX0" fmla="*/ 0 w 458978"/>
                  <a:gd name="connsiteY0" fmla="*/ 1291654 h 1654492"/>
                  <a:gd name="connsiteX1" fmla="*/ 458978 w 458978"/>
                  <a:gd name="connsiteY1" fmla="*/ 1654492 h 1654492"/>
                  <a:gd name="connsiteX2" fmla="*/ 458978 w 458978"/>
                  <a:gd name="connsiteY2" fmla="*/ 362839 h 1654492"/>
                  <a:gd name="connsiteX3" fmla="*/ 0 w 458978"/>
                  <a:gd name="connsiteY3" fmla="*/ 0 h 1654492"/>
                </a:gdLst>
                <a:ahLst/>
                <a:cxnLst>
                  <a:cxn ang="0">
                    <a:pos x="connsiteX0" y="connsiteY0"/>
                  </a:cxn>
                  <a:cxn ang="0">
                    <a:pos x="connsiteX1" y="connsiteY1"/>
                  </a:cxn>
                  <a:cxn ang="0">
                    <a:pos x="connsiteX2" y="connsiteY2"/>
                  </a:cxn>
                  <a:cxn ang="0">
                    <a:pos x="connsiteX3" y="connsiteY3"/>
                  </a:cxn>
                </a:cxnLst>
                <a:rect l="l" t="t" r="r" b="b"/>
                <a:pathLst>
                  <a:path w="458978" h="1654492">
                    <a:moveTo>
                      <a:pt x="0" y="1291654"/>
                    </a:moveTo>
                    <a:lnTo>
                      <a:pt x="458978" y="1654492"/>
                    </a:lnTo>
                    <a:lnTo>
                      <a:pt x="458978" y="362839"/>
                    </a:lnTo>
                    <a:lnTo>
                      <a:pt x="0"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333D7EF8-69FE-4F5C-B086-B10A4446F69D}"/>
                  </a:ext>
                </a:extLst>
              </p:cNvPr>
              <p:cNvSpPr/>
              <p:nvPr/>
            </p:nvSpPr>
            <p:spPr>
              <a:xfrm>
                <a:off x="9023857" y="4087177"/>
                <a:ext cx="1604073" cy="725741"/>
              </a:xfrm>
              <a:custGeom>
                <a:avLst/>
                <a:gdLst>
                  <a:gd name="connsiteX0" fmla="*/ 1145096 w 1604073"/>
                  <a:gd name="connsiteY0" fmla="*/ 0 h 725741"/>
                  <a:gd name="connsiteX1" fmla="*/ 458978 w 1604073"/>
                  <a:gd name="connsiteY1" fmla="*/ 0 h 725741"/>
                  <a:gd name="connsiteX2" fmla="*/ 0 w 1604073"/>
                  <a:gd name="connsiteY2" fmla="*/ 362902 h 725741"/>
                  <a:gd name="connsiteX3" fmla="*/ 458978 w 1604073"/>
                  <a:gd name="connsiteY3" fmla="*/ 725741 h 725741"/>
                  <a:gd name="connsiteX4" fmla="*/ 1145096 w 1604073"/>
                  <a:gd name="connsiteY4" fmla="*/ 725741 h 725741"/>
                  <a:gd name="connsiteX5" fmla="*/ 1604073 w 1604073"/>
                  <a:gd name="connsiteY5" fmla="*/ 362902 h 725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4073" h="725741">
                    <a:moveTo>
                      <a:pt x="1145096" y="0"/>
                    </a:moveTo>
                    <a:lnTo>
                      <a:pt x="458978" y="0"/>
                    </a:lnTo>
                    <a:lnTo>
                      <a:pt x="0" y="362902"/>
                    </a:lnTo>
                    <a:lnTo>
                      <a:pt x="458978" y="725741"/>
                    </a:lnTo>
                    <a:lnTo>
                      <a:pt x="1145096" y="725741"/>
                    </a:lnTo>
                    <a:lnTo>
                      <a:pt x="1604073" y="362902"/>
                    </a:lnTo>
                    <a:close/>
                  </a:path>
                </a:pathLst>
              </a:custGeom>
              <a:solidFill>
                <a:schemeClr val="tx1"/>
              </a:solidFill>
              <a:ln w="6350"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6974158B-899D-49AD-9A55-767B98ABDD51}"/>
                  </a:ext>
                </a:extLst>
              </p:cNvPr>
              <p:cNvSpPr/>
              <p:nvPr/>
            </p:nvSpPr>
            <p:spPr>
              <a:xfrm>
                <a:off x="9588944" y="4345813"/>
                <a:ext cx="473900" cy="334899"/>
              </a:xfrm>
              <a:custGeom>
                <a:avLst/>
                <a:gdLst>
                  <a:gd name="connsiteX0" fmla="*/ 0 w 473900"/>
                  <a:gd name="connsiteY0" fmla="*/ 0 h 334899"/>
                  <a:gd name="connsiteX1" fmla="*/ 473900 w 473900"/>
                  <a:gd name="connsiteY1" fmla="*/ 0 h 334899"/>
                  <a:gd name="connsiteX2" fmla="*/ 473900 w 473900"/>
                  <a:gd name="connsiteY2" fmla="*/ 334899 h 334899"/>
                  <a:gd name="connsiteX3" fmla="*/ 0 w 473900"/>
                  <a:gd name="connsiteY3" fmla="*/ 334899 h 334899"/>
                </a:gdLst>
                <a:ahLst/>
                <a:cxnLst>
                  <a:cxn ang="0">
                    <a:pos x="connsiteX0" y="connsiteY0"/>
                  </a:cxn>
                  <a:cxn ang="0">
                    <a:pos x="connsiteX1" y="connsiteY1"/>
                  </a:cxn>
                  <a:cxn ang="0">
                    <a:pos x="connsiteX2" y="connsiteY2"/>
                  </a:cxn>
                  <a:cxn ang="0">
                    <a:pos x="connsiteX3" y="connsiteY3"/>
                  </a:cxn>
                </a:cxnLst>
                <a:rect l="l" t="t" r="r" b="b"/>
                <a:pathLst>
                  <a:path w="473900" h="334899">
                    <a:moveTo>
                      <a:pt x="0" y="0"/>
                    </a:moveTo>
                    <a:lnTo>
                      <a:pt x="473900" y="0"/>
                    </a:lnTo>
                    <a:lnTo>
                      <a:pt x="473900" y="334899"/>
                    </a:lnTo>
                    <a:lnTo>
                      <a:pt x="0" y="334899"/>
                    </a:lnTo>
                    <a:close/>
                  </a:path>
                </a:pathLst>
              </a:custGeom>
              <a:solidFill>
                <a:schemeClr val="accent4">
                  <a:lumMod val="50000"/>
                </a:schemeClr>
              </a:solidFill>
              <a:ln w="6350"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B80FE608-D90C-426F-AFED-0D94828BC60E}"/>
                  </a:ext>
                </a:extLst>
              </p:cNvPr>
              <p:cNvSpPr/>
              <p:nvPr/>
            </p:nvSpPr>
            <p:spPr>
              <a:xfrm>
                <a:off x="10062908" y="4095178"/>
                <a:ext cx="317055" cy="585533"/>
              </a:xfrm>
              <a:custGeom>
                <a:avLst/>
                <a:gdLst>
                  <a:gd name="connsiteX0" fmla="*/ 317056 w 317055"/>
                  <a:gd name="connsiteY0" fmla="*/ 334836 h 585533"/>
                  <a:gd name="connsiteX1" fmla="*/ 0 w 317055"/>
                  <a:gd name="connsiteY1" fmla="*/ 585534 h 585533"/>
                  <a:gd name="connsiteX2" fmla="*/ 0 w 317055"/>
                  <a:gd name="connsiteY2" fmla="*/ 250635 h 585533"/>
                  <a:gd name="connsiteX3" fmla="*/ 317056 w 317055"/>
                  <a:gd name="connsiteY3" fmla="*/ 0 h 585533"/>
                </a:gdLst>
                <a:ahLst/>
                <a:cxnLst>
                  <a:cxn ang="0">
                    <a:pos x="connsiteX0" y="connsiteY0"/>
                  </a:cxn>
                  <a:cxn ang="0">
                    <a:pos x="connsiteX1" y="connsiteY1"/>
                  </a:cxn>
                  <a:cxn ang="0">
                    <a:pos x="connsiteX2" y="connsiteY2"/>
                  </a:cxn>
                  <a:cxn ang="0">
                    <a:pos x="connsiteX3" y="connsiteY3"/>
                  </a:cxn>
                </a:cxnLst>
                <a:rect l="l" t="t" r="r" b="b"/>
                <a:pathLst>
                  <a:path w="317055" h="585533">
                    <a:moveTo>
                      <a:pt x="317056" y="334836"/>
                    </a:moveTo>
                    <a:lnTo>
                      <a:pt x="0" y="585534"/>
                    </a:lnTo>
                    <a:lnTo>
                      <a:pt x="0" y="250635"/>
                    </a:lnTo>
                    <a:lnTo>
                      <a:pt x="317056"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084267A8-D3B2-4761-9EB1-B2E0F39FBE4C}"/>
                  </a:ext>
                </a:extLst>
              </p:cNvPr>
              <p:cNvSpPr/>
              <p:nvPr/>
            </p:nvSpPr>
            <p:spPr>
              <a:xfrm>
                <a:off x="9271889" y="4095178"/>
                <a:ext cx="317055" cy="585533"/>
              </a:xfrm>
              <a:custGeom>
                <a:avLst/>
                <a:gdLst>
                  <a:gd name="connsiteX0" fmla="*/ 0 w 317055"/>
                  <a:gd name="connsiteY0" fmla="*/ 334836 h 585533"/>
                  <a:gd name="connsiteX1" fmla="*/ 317055 w 317055"/>
                  <a:gd name="connsiteY1" fmla="*/ 585534 h 585533"/>
                  <a:gd name="connsiteX2" fmla="*/ 317055 w 317055"/>
                  <a:gd name="connsiteY2" fmla="*/ 250635 h 585533"/>
                  <a:gd name="connsiteX3" fmla="*/ 0 w 317055"/>
                  <a:gd name="connsiteY3" fmla="*/ 0 h 585533"/>
                </a:gdLst>
                <a:ahLst/>
                <a:cxnLst>
                  <a:cxn ang="0">
                    <a:pos x="connsiteX0" y="connsiteY0"/>
                  </a:cxn>
                  <a:cxn ang="0">
                    <a:pos x="connsiteX1" y="connsiteY1"/>
                  </a:cxn>
                  <a:cxn ang="0">
                    <a:pos x="connsiteX2" y="connsiteY2"/>
                  </a:cxn>
                  <a:cxn ang="0">
                    <a:pos x="connsiteX3" y="connsiteY3"/>
                  </a:cxn>
                </a:cxnLst>
                <a:rect l="l" t="t" r="r" b="b"/>
                <a:pathLst>
                  <a:path w="317055" h="585533">
                    <a:moveTo>
                      <a:pt x="0" y="334836"/>
                    </a:moveTo>
                    <a:lnTo>
                      <a:pt x="317055" y="585534"/>
                    </a:lnTo>
                    <a:lnTo>
                      <a:pt x="317055" y="250635"/>
                    </a:lnTo>
                    <a:lnTo>
                      <a:pt x="0"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C661A18A-ACD2-466A-9BEE-77F99750225E}"/>
                  </a:ext>
                </a:extLst>
              </p:cNvPr>
              <p:cNvSpPr/>
              <p:nvPr/>
            </p:nvSpPr>
            <p:spPr>
              <a:xfrm>
                <a:off x="9271889" y="3844480"/>
                <a:ext cx="1108075" cy="501332"/>
              </a:xfrm>
              <a:custGeom>
                <a:avLst/>
                <a:gdLst>
                  <a:gd name="connsiteX0" fmla="*/ 791019 w 1108075"/>
                  <a:gd name="connsiteY0" fmla="*/ 0 h 501332"/>
                  <a:gd name="connsiteX1" fmla="*/ 317055 w 1108075"/>
                  <a:gd name="connsiteY1" fmla="*/ 0 h 501332"/>
                  <a:gd name="connsiteX2" fmla="*/ 0 w 1108075"/>
                  <a:gd name="connsiteY2" fmla="*/ 250698 h 501332"/>
                  <a:gd name="connsiteX3" fmla="*/ 317055 w 1108075"/>
                  <a:gd name="connsiteY3" fmla="*/ 501333 h 501332"/>
                  <a:gd name="connsiteX4" fmla="*/ 791019 w 1108075"/>
                  <a:gd name="connsiteY4" fmla="*/ 501333 h 501332"/>
                  <a:gd name="connsiteX5" fmla="*/ 1108075 w 1108075"/>
                  <a:gd name="connsiteY5" fmla="*/ 250698 h 50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8075" h="501332">
                    <a:moveTo>
                      <a:pt x="791019" y="0"/>
                    </a:moveTo>
                    <a:lnTo>
                      <a:pt x="317055" y="0"/>
                    </a:lnTo>
                    <a:lnTo>
                      <a:pt x="0" y="250698"/>
                    </a:lnTo>
                    <a:lnTo>
                      <a:pt x="317055" y="501333"/>
                    </a:lnTo>
                    <a:lnTo>
                      <a:pt x="791019" y="501333"/>
                    </a:lnTo>
                    <a:lnTo>
                      <a:pt x="1108075" y="250698"/>
                    </a:lnTo>
                    <a:close/>
                  </a:path>
                </a:pathLst>
              </a:custGeom>
              <a:solidFill>
                <a:schemeClr val="accent4"/>
              </a:solidFill>
              <a:ln w="6350" cap="flat">
                <a:noFill/>
                <a:prstDash val="solid"/>
                <a:miter/>
              </a:ln>
            </p:spPr>
            <p:txBody>
              <a:bodyPr rtlCol="0" anchor="ctr"/>
              <a:lstStyle/>
              <a:p>
                <a:endParaRPr lang="en-ID"/>
              </a:p>
            </p:txBody>
          </p:sp>
        </p:grpSp>
        <p:grpSp>
          <p:nvGrpSpPr>
            <p:cNvPr id="5" name="Group 4">
              <a:extLst>
                <a:ext uri="{FF2B5EF4-FFF2-40B4-BE49-F238E27FC236}">
                  <a16:creationId xmlns:a16="http://schemas.microsoft.com/office/drawing/2014/main" id="{4428BE08-19E6-4789-AA7F-30098167DBFD}"/>
                </a:ext>
              </a:extLst>
            </p:cNvPr>
            <p:cNvGrpSpPr/>
            <p:nvPr userDrawn="1"/>
          </p:nvGrpSpPr>
          <p:grpSpPr>
            <a:xfrm>
              <a:off x="3033014" y="1632267"/>
              <a:ext cx="6125972" cy="4205605"/>
              <a:chOff x="3033014" y="1632267"/>
              <a:chExt cx="6125972" cy="4205605"/>
            </a:xfrm>
          </p:grpSpPr>
          <p:sp>
            <p:nvSpPr>
              <p:cNvPr id="6" name="TextBox 5">
                <a:extLst>
                  <a:ext uri="{FF2B5EF4-FFF2-40B4-BE49-F238E27FC236}">
                    <a16:creationId xmlns:a16="http://schemas.microsoft.com/office/drawing/2014/main" id="{7005FCD6-9EC1-4C88-941E-CB0FC57B0F23}"/>
                  </a:ext>
                </a:extLst>
              </p:cNvPr>
              <p:cNvSpPr txBox="1"/>
              <p:nvPr/>
            </p:nvSpPr>
            <p:spPr>
              <a:xfrm>
                <a:off x="3033014" y="2459482"/>
                <a:ext cx="2793747" cy="820674"/>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a:t>
                </a:r>
              </a:p>
            </p:txBody>
          </p:sp>
          <p:sp>
            <p:nvSpPr>
              <p:cNvPr id="7" name="TextBox 6">
                <a:extLst>
                  <a:ext uri="{FF2B5EF4-FFF2-40B4-BE49-F238E27FC236}">
                    <a16:creationId xmlns:a16="http://schemas.microsoft.com/office/drawing/2014/main" id="{4F75886D-377D-435A-AE19-17987DE3CCCC}"/>
                  </a:ext>
                </a:extLst>
              </p:cNvPr>
              <p:cNvSpPr txBox="1"/>
              <p:nvPr/>
            </p:nvSpPr>
            <p:spPr>
              <a:xfrm>
                <a:off x="3033014" y="1632267"/>
                <a:ext cx="1460656" cy="307777"/>
              </a:xfrm>
              <a:prstGeom prst="rect">
                <a:avLst/>
              </a:prstGeom>
              <a:noFill/>
            </p:spPr>
            <p:txBody>
              <a:bodyPr wrap="none" rtlCol="0">
                <a:spAutoFit/>
              </a:bodyPr>
              <a:lstStyle/>
              <a:p>
                <a:r>
                  <a:rPr lang="en-US" sz="1400">
                    <a:solidFill>
                      <a:schemeClr val="tx1"/>
                    </a:solidFill>
                    <a:latin typeface="Rubik SemiBold" pitchFamily="2" charset="-79"/>
                    <a:cs typeface="Rubik SemiBold" pitchFamily="2" charset="-79"/>
                  </a:rPr>
                  <a:t>Total Earnings</a:t>
                </a:r>
                <a:endParaRPr lang="en-ID" sz="1400">
                  <a:solidFill>
                    <a:schemeClr val="tx1"/>
                  </a:solidFill>
                  <a:latin typeface="Rubik SemiBold" pitchFamily="2" charset="-79"/>
                  <a:cs typeface="Rubik SemiBold" pitchFamily="2" charset="-79"/>
                </a:endParaRPr>
              </a:p>
            </p:txBody>
          </p:sp>
          <p:sp>
            <p:nvSpPr>
              <p:cNvPr id="8" name="TextBox 7">
                <a:extLst>
                  <a:ext uri="{FF2B5EF4-FFF2-40B4-BE49-F238E27FC236}">
                    <a16:creationId xmlns:a16="http://schemas.microsoft.com/office/drawing/2014/main" id="{024CB258-CC45-42B9-A1F2-D256FC3143F7}"/>
                  </a:ext>
                </a:extLst>
              </p:cNvPr>
              <p:cNvSpPr txBox="1"/>
              <p:nvPr/>
            </p:nvSpPr>
            <p:spPr>
              <a:xfrm>
                <a:off x="3033014" y="1940044"/>
                <a:ext cx="1132041"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$80K</a:t>
                </a:r>
                <a:endParaRPr lang="en-ID" sz="2800">
                  <a:solidFill>
                    <a:schemeClr val="tx1"/>
                  </a:solidFill>
                  <a:latin typeface="Rubik SemiBold" pitchFamily="2" charset="-79"/>
                  <a:cs typeface="Rubik SemiBold" pitchFamily="2" charset="-79"/>
                </a:endParaRPr>
              </a:p>
            </p:txBody>
          </p:sp>
          <p:sp>
            <p:nvSpPr>
              <p:cNvPr id="9" name="TextBox 8">
                <a:extLst>
                  <a:ext uri="{FF2B5EF4-FFF2-40B4-BE49-F238E27FC236}">
                    <a16:creationId xmlns:a16="http://schemas.microsoft.com/office/drawing/2014/main" id="{A16E6FF6-5A29-4A8F-B150-00FB1D0B098C}"/>
                  </a:ext>
                </a:extLst>
              </p:cNvPr>
              <p:cNvSpPr txBox="1"/>
              <p:nvPr/>
            </p:nvSpPr>
            <p:spPr>
              <a:xfrm>
                <a:off x="6365239" y="2459482"/>
                <a:ext cx="2793747" cy="820674"/>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a:t>
                </a:r>
              </a:p>
            </p:txBody>
          </p:sp>
          <p:sp>
            <p:nvSpPr>
              <p:cNvPr id="10" name="TextBox 9">
                <a:extLst>
                  <a:ext uri="{FF2B5EF4-FFF2-40B4-BE49-F238E27FC236}">
                    <a16:creationId xmlns:a16="http://schemas.microsoft.com/office/drawing/2014/main" id="{9BB45E26-0AD5-4EE4-BCDD-6C6BE2435570}"/>
                  </a:ext>
                </a:extLst>
              </p:cNvPr>
              <p:cNvSpPr txBox="1"/>
              <p:nvPr/>
            </p:nvSpPr>
            <p:spPr>
              <a:xfrm>
                <a:off x="6365239" y="1632267"/>
                <a:ext cx="1460656" cy="307777"/>
              </a:xfrm>
              <a:prstGeom prst="rect">
                <a:avLst/>
              </a:prstGeom>
              <a:noFill/>
            </p:spPr>
            <p:txBody>
              <a:bodyPr wrap="none" rtlCol="0">
                <a:spAutoFit/>
              </a:bodyPr>
              <a:lstStyle/>
              <a:p>
                <a:r>
                  <a:rPr lang="en-US" sz="1400">
                    <a:solidFill>
                      <a:schemeClr val="tx1"/>
                    </a:solidFill>
                    <a:latin typeface="Rubik SemiBold" pitchFamily="2" charset="-79"/>
                    <a:cs typeface="Rubik SemiBold" pitchFamily="2" charset="-79"/>
                  </a:rPr>
                  <a:t>Total Earnings</a:t>
                </a:r>
                <a:endParaRPr lang="en-ID" sz="1400">
                  <a:solidFill>
                    <a:schemeClr val="tx1"/>
                  </a:solidFill>
                  <a:latin typeface="Rubik SemiBold" pitchFamily="2" charset="-79"/>
                  <a:cs typeface="Rubik SemiBold" pitchFamily="2" charset="-79"/>
                </a:endParaRPr>
              </a:p>
            </p:txBody>
          </p:sp>
          <p:sp>
            <p:nvSpPr>
              <p:cNvPr id="11" name="TextBox 10">
                <a:extLst>
                  <a:ext uri="{FF2B5EF4-FFF2-40B4-BE49-F238E27FC236}">
                    <a16:creationId xmlns:a16="http://schemas.microsoft.com/office/drawing/2014/main" id="{CF286E47-DA10-404F-987D-1B640F19F88D}"/>
                  </a:ext>
                </a:extLst>
              </p:cNvPr>
              <p:cNvSpPr txBox="1"/>
              <p:nvPr/>
            </p:nvSpPr>
            <p:spPr>
              <a:xfrm>
                <a:off x="6365239" y="1940044"/>
                <a:ext cx="1122423"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$60K</a:t>
                </a:r>
                <a:endParaRPr lang="en-ID" sz="2800">
                  <a:solidFill>
                    <a:schemeClr val="tx1"/>
                  </a:solidFill>
                  <a:latin typeface="Rubik SemiBold" pitchFamily="2" charset="-79"/>
                  <a:cs typeface="Rubik SemiBold" pitchFamily="2" charset="-79"/>
                </a:endParaRPr>
              </a:p>
            </p:txBody>
          </p:sp>
          <p:sp>
            <p:nvSpPr>
              <p:cNvPr id="12" name="TextBox 11">
                <a:extLst>
                  <a:ext uri="{FF2B5EF4-FFF2-40B4-BE49-F238E27FC236}">
                    <a16:creationId xmlns:a16="http://schemas.microsoft.com/office/drawing/2014/main" id="{E4987B4D-0780-4AFC-85FE-06452DFA83F3}"/>
                  </a:ext>
                </a:extLst>
              </p:cNvPr>
              <p:cNvSpPr txBox="1"/>
              <p:nvPr/>
            </p:nvSpPr>
            <p:spPr>
              <a:xfrm>
                <a:off x="3033014" y="5017198"/>
                <a:ext cx="2793747" cy="820674"/>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a:t>
                </a:r>
              </a:p>
            </p:txBody>
          </p:sp>
          <p:sp>
            <p:nvSpPr>
              <p:cNvPr id="13" name="TextBox 12">
                <a:extLst>
                  <a:ext uri="{FF2B5EF4-FFF2-40B4-BE49-F238E27FC236}">
                    <a16:creationId xmlns:a16="http://schemas.microsoft.com/office/drawing/2014/main" id="{7034DC65-A46D-4F7A-94F4-6ED53ED4A291}"/>
                  </a:ext>
                </a:extLst>
              </p:cNvPr>
              <p:cNvSpPr txBox="1"/>
              <p:nvPr/>
            </p:nvSpPr>
            <p:spPr>
              <a:xfrm>
                <a:off x="3033014" y="4189983"/>
                <a:ext cx="1460656" cy="307777"/>
              </a:xfrm>
              <a:prstGeom prst="rect">
                <a:avLst/>
              </a:prstGeom>
              <a:noFill/>
            </p:spPr>
            <p:txBody>
              <a:bodyPr wrap="none" rtlCol="0">
                <a:spAutoFit/>
              </a:bodyPr>
              <a:lstStyle/>
              <a:p>
                <a:r>
                  <a:rPr lang="en-US" sz="1400">
                    <a:solidFill>
                      <a:schemeClr val="tx1"/>
                    </a:solidFill>
                    <a:latin typeface="Rubik SemiBold" pitchFamily="2" charset="-79"/>
                    <a:cs typeface="Rubik SemiBold" pitchFamily="2" charset="-79"/>
                  </a:rPr>
                  <a:t>Total Earnings</a:t>
                </a:r>
                <a:endParaRPr lang="en-ID" sz="1400">
                  <a:solidFill>
                    <a:schemeClr val="tx1"/>
                  </a:solidFill>
                  <a:latin typeface="Rubik SemiBold" pitchFamily="2" charset="-79"/>
                  <a:cs typeface="Rubik SemiBold" pitchFamily="2" charset="-79"/>
                </a:endParaRPr>
              </a:p>
            </p:txBody>
          </p:sp>
          <p:sp>
            <p:nvSpPr>
              <p:cNvPr id="14" name="TextBox 13">
                <a:extLst>
                  <a:ext uri="{FF2B5EF4-FFF2-40B4-BE49-F238E27FC236}">
                    <a16:creationId xmlns:a16="http://schemas.microsoft.com/office/drawing/2014/main" id="{85E91AE0-5277-471A-A16A-3936C1982C96}"/>
                  </a:ext>
                </a:extLst>
              </p:cNvPr>
              <p:cNvSpPr txBox="1"/>
              <p:nvPr/>
            </p:nvSpPr>
            <p:spPr>
              <a:xfrm>
                <a:off x="3033014" y="4497760"/>
                <a:ext cx="1119217"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$45K</a:t>
                </a:r>
                <a:endParaRPr lang="en-ID" sz="2800">
                  <a:solidFill>
                    <a:schemeClr val="tx1"/>
                  </a:solidFill>
                  <a:latin typeface="Rubik SemiBold" pitchFamily="2" charset="-79"/>
                  <a:cs typeface="Rubik SemiBold" pitchFamily="2" charset="-79"/>
                </a:endParaRPr>
              </a:p>
            </p:txBody>
          </p:sp>
          <p:sp>
            <p:nvSpPr>
              <p:cNvPr id="15" name="TextBox 14">
                <a:extLst>
                  <a:ext uri="{FF2B5EF4-FFF2-40B4-BE49-F238E27FC236}">
                    <a16:creationId xmlns:a16="http://schemas.microsoft.com/office/drawing/2014/main" id="{2FD45266-825F-4BE8-BC21-7F9D84F7C0FA}"/>
                  </a:ext>
                </a:extLst>
              </p:cNvPr>
              <p:cNvSpPr txBox="1"/>
              <p:nvPr/>
            </p:nvSpPr>
            <p:spPr>
              <a:xfrm>
                <a:off x="6365239" y="5017198"/>
                <a:ext cx="2793747" cy="820674"/>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a:t>
                </a:r>
              </a:p>
            </p:txBody>
          </p:sp>
          <p:sp>
            <p:nvSpPr>
              <p:cNvPr id="16" name="TextBox 15">
                <a:extLst>
                  <a:ext uri="{FF2B5EF4-FFF2-40B4-BE49-F238E27FC236}">
                    <a16:creationId xmlns:a16="http://schemas.microsoft.com/office/drawing/2014/main" id="{C9A1A96B-65DB-4C8D-B129-372199CB8317}"/>
                  </a:ext>
                </a:extLst>
              </p:cNvPr>
              <p:cNvSpPr txBox="1"/>
              <p:nvPr/>
            </p:nvSpPr>
            <p:spPr>
              <a:xfrm>
                <a:off x="6365239" y="4189983"/>
                <a:ext cx="1460656" cy="307777"/>
              </a:xfrm>
              <a:prstGeom prst="rect">
                <a:avLst/>
              </a:prstGeom>
              <a:noFill/>
            </p:spPr>
            <p:txBody>
              <a:bodyPr wrap="none" rtlCol="0">
                <a:spAutoFit/>
              </a:bodyPr>
              <a:lstStyle/>
              <a:p>
                <a:r>
                  <a:rPr lang="en-US" sz="1400">
                    <a:solidFill>
                      <a:schemeClr val="tx1"/>
                    </a:solidFill>
                    <a:latin typeface="Rubik SemiBold" pitchFamily="2" charset="-79"/>
                    <a:cs typeface="Rubik SemiBold" pitchFamily="2" charset="-79"/>
                  </a:rPr>
                  <a:t>Total Earnings</a:t>
                </a:r>
                <a:endParaRPr lang="en-ID" sz="1400">
                  <a:solidFill>
                    <a:schemeClr val="tx1"/>
                  </a:solidFill>
                  <a:latin typeface="Rubik SemiBold" pitchFamily="2" charset="-79"/>
                  <a:cs typeface="Rubik SemiBold" pitchFamily="2" charset="-79"/>
                </a:endParaRPr>
              </a:p>
            </p:txBody>
          </p:sp>
          <p:sp>
            <p:nvSpPr>
              <p:cNvPr id="17" name="TextBox 16">
                <a:extLst>
                  <a:ext uri="{FF2B5EF4-FFF2-40B4-BE49-F238E27FC236}">
                    <a16:creationId xmlns:a16="http://schemas.microsoft.com/office/drawing/2014/main" id="{82BA33FE-59F2-4553-A9B8-DA6626BAC0B9}"/>
                  </a:ext>
                </a:extLst>
              </p:cNvPr>
              <p:cNvSpPr txBox="1"/>
              <p:nvPr/>
            </p:nvSpPr>
            <p:spPr>
              <a:xfrm>
                <a:off x="6365239" y="4497760"/>
                <a:ext cx="1093569"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$70K</a:t>
                </a:r>
                <a:endParaRPr lang="en-ID" sz="2800">
                  <a:solidFill>
                    <a:schemeClr val="tx1"/>
                  </a:solidFill>
                  <a:latin typeface="Rubik SemiBold" pitchFamily="2" charset="-79"/>
                  <a:cs typeface="Rubik SemiBold" pitchFamily="2" charset="-79"/>
                </a:endParaRPr>
              </a:p>
            </p:txBody>
          </p:sp>
        </p:grpSp>
      </p:grpSp>
    </p:spTree>
    <p:extLst>
      <p:ext uri="{BB962C8B-B14F-4D97-AF65-F5344CB8AC3E}">
        <p14:creationId xmlns:p14="http://schemas.microsoft.com/office/powerpoint/2010/main" val="1366541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7A8B70-A61E-4BB1-BE3C-E9B688639427}"/>
              </a:ext>
            </a:extLst>
          </p:cNvPr>
          <p:cNvSpPr/>
          <p:nvPr/>
        </p:nvSpPr>
        <p:spPr>
          <a:xfrm>
            <a:off x="6096000" y="1"/>
            <a:ext cx="6096000" cy="6858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975C359A-B3E8-4F68-8D92-FB61DCAC9776}"/>
              </a:ext>
            </a:extLst>
          </p:cNvPr>
          <p:cNvSpPr txBox="1"/>
          <p:nvPr/>
        </p:nvSpPr>
        <p:spPr>
          <a:xfrm>
            <a:off x="2747158" y="1495429"/>
            <a:ext cx="2735044" cy="1323439"/>
          </a:xfrm>
          <a:prstGeom prst="rect">
            <a:avLst/>
          </a:prstGeom>
          <a:noFill/>
        </p:spPr>
        <p:txBody>
          <a:bodyPr wrap="none" rtlCol="0">
            <a:spAutoFit/>
          </a:bodyPr>
          <a:lstStyle/>
          <a:p>
            <a:r>
              <a:rPr lang="en-US" sz="4000">
                <a:latin typeface="Rubik SemiBold" pitchFamily="2" charset="-79"/>
                <a:cs typeface="Rubik SemiBold" pitchFamily="2" charset="-79"/>
              </a:rPr>
              <a:t>COMPANY</a:t>
            </a:r>
          </a:p>
          <a:p>
            <a:r>
              <a:rPr lang="en-US" sz="4000">
                <a:latin typeface="Rubik SemiBold" pitchFamily="2" charset="-79"/>
                <a:cs typeface="Rubik SemiBold" pitchFamily="2" charset="-79"/>
              </a:rPr>
              <a:t>MISSION</a:t>
            </a:r>
            <a:endParaRPr lang="en-ID" sz="40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89A9331C-AE7F-4F44-92B2-05CCF3D8D1CF}"/>
              </a:ext>
            </a:extLst>
          </p:cNvPr>
          <p:cNvSpPr txBox="1"/>
          <p:nvPr/>
        </p:nvSpPr>
        <p:spPr>
          <a:xfrm rot="16200000">
            <a:off x="233603" y="2636203"/>
            <a:ext cx="2852729" cy="571182"/>
          </a:xfrm>
          <a:prstGeom prst="rect">
            <a:avLst/>
          </a:prstGeom>
          <a:noFill/>
        </p:spPr>
        <p:txBody>
          <a:bodyPr wrap="square" rtlCol="0">
            <a:spAutoFit/>
          </a:bodyPr>
          <a:lstStyle/>
          <a:p>
            <a:pPr algn="l">
              <a:lnSpc>
                <a:spcPct val="150000"/>
              </a:lnSpc>
            </a:pPr>
            <a:r>
              <a:rPr lang="en-ID" sz="1100" b="0" i="0">
                <a:solidFill>
                  <a:schemeClr val="accent1"/>
                </a:solidFill>
                <a:effectLst/>
                <a:latin typeface="Questrial" pitchFamily="2" charset="0"/>
              </a:rPr>
              <a:t>Lorem ipsum dolor sit amet, consectetur adipiscing elit. Morbi sit amet ultrices tellus.</a:t>
            </a:r>
            <a:endParaRPr lang="en-ID" sz="1100">
              <a:solidFill>
                <a:schemeClr val="accent1"/>
              </a:solidFill>
              <a:latin typeface="Questrial" pitchFamily="2" charset="0"/>
            </a:endParaRPr>
          </a:p>
        </p:txBody>
      </p:sp>
      <p:sp>
        <p:nvSpPr>
          <p:cNvPr id="7" name="TextBox 6">
            <a:extLst>
              <a:ext uri="{FF2B5EF4-FFF2-40B4-BE49-F238E27FC236}">
                <a16:creationId xmlns:a16="http://schemas.microsoft.com/office/drawing/2014/main" id="{AD2BFE32-40FA-4ACC-9530-713BC233EF4A}"/>
              </a:ext>
            </a:extLst>
          </p:cNvPr>
          <p:cNvSpPr txBox="1"/>
          <p:nvPr/>
        </p:nvSpPr>
        <p:spPr>
          <a:xfrm rot="16200000">
            <a:off x="1039445" y="5090541"/>
            <a:ext cx="1241045" cy="461665"/>
          </a:xfrm>
          <a:prstGeom prst="rect">
            <a:avLst/>
          </a:prstGeom>
          <a:noFill/>
        </p:spPr>
        <p:txBody>
          <a:bodyPr wrap="none" rtlCol="0">
            <a:spAutoFit/>
          </a:bodyPr>
          <a:lstStyle/>
          <a:p>
            <a:r>
              <a:rPr lang="en-US" sz="1200">
                <a:solidFill>
                  <a:schemeClr val="accent1"/>
                </a:solidFill>
                <a:latin typeface="Rubik SemiBold" pitchFamily="2" charset="-79"/>
                <a:cs typeface="Rubik SemiBold" pitchFamily="2" charset="-79"/>
              </a:rPr>
              <a:t>BUSINESS</a:t>
            </a:r>
          </a:p>
          <a:p>
            <a:r>
              <a:rPr lang="en-US" sz="1200">
                <a:solidFill>
                  <a:schemeClr val="accent1"/>
                </a:solidFill>
                <a:latin typeface="Rubik SemiBold" pitchFamily="2" charset="-79"/>
                <a:cs typeface="Rubik SemiBold" pitchFamily="2" charset="-79"/>
              </a:rPr>
              <a:t>INFORMATION</a:t>
            </a:r>
            <a:endParaRPr lang="en-ID" sz="1200">
              <a:solidFill>
                <a:schemeClr val="accent1"/>
              </a:solidFill>
              <a:latin typeface="Rubik SemiBold" pitchFamily="2" charset="-79"/>
              <a:cs typeface="Rubik SemiBold" pitchFamily="2" charset="-79"/>
            </a:endParaRPr>
          </a:p>
        </p:txBody>
      </p:sp>
      <p:sp>
        <p:nvSpPr>
          <p:cNvPr id="8" name="TextBox 7">
            <a:extLst>
              <a:ext uri="{FF2B5EF4-FFF2-40B4-BE49-F238E27FC236}">
                <a16:creationId xmlns:a16="http://schemas.microsoft.com/office/drawing/2014/main" id="{A439AB9A-B83F-4D3B-ACC7-F1E8B30D2DCA}"/>
              </a:ext>
            </a:extLst>
          </p:cNvPr>
          <p:cNvSpPr txBox="1"/>
          <p:nvPr/>
        </p:nvSpPr>
        <p:spPr>
          <a:xfrm>
            <a:off x="6530875" y="692553"/>
            <a:ext cx="1406154" cy="246221"/>
          </a:xfrm>
          <a:prstGeom prst="rect">
            <a:avLst/>
          </a:prstGeom>
          <a:noFill/>
        </p:spPr>
        <p:txBody>
          <a:bodyPr wrap="none" rtlCol="0">
            <a:spAutoFit/>
          </a:bodyPr>
          <a:lstStyle/>
          <a:p>
            <a:r>
              <a:rPr lang="en-US" sz="1000">
                <a:solidFill>
                  <a:schemeClr val="tx1"/>
                </a:solidFill>
                <a:latin typeface="Rubik" pitchFamily="2" charset="-79"/>
                <a:cs typeface="Rubik" pitchFamily="2" charset="-79"/>
              </a:rPr>
              <a:t>GENERAL BUSINESS</a:t>
            </a:r>
            <a:endParaRPr lang="en-ID" sz="1000">
              <a:solidFill>
                <a:schemeClr val="tx1"/>
              </a:solidFill>
              <a:latin typeface="Rubik" pitchFamily="2" charset="-79"/>
              <a:cs typeface="Rubik" pitchFamily="2" charset="-79"/>
            </a:endParaRPr>
          </a:p>
        </p:txBody>
      </p:sp>
      <p:sp>
        <p:nvSpPr>
          <p:cNvPr id="9" name="TextBox 8">
            <a:extLst>
              <a:ext uri="{FF2B5EF4-FFF2-40B4-BE49-F238E27FC236}">
                <a16:creationId xmlns:a16="http://schemas.microsoft.com/office/drawing/2014/main" id="{9D1AEBDF-28CB-49ED-B425-7B76D6199313}"/>
              </a:ext>
            </a:extLst>
          </p:cNvPr>
          <p:cNvSpPr txBox="1"/>
          <p:nvPr/>
        </p:nvSpPr>
        <p:spPr>
          <a:xfrm>
            <a:off x="10269078" y="692553"/>
            <a:ext cx="548548" cy="246221"/>
          </a:xfrm>
          <a:prstGeom prst="rect">
            <a:avLst/>
          </a:prstGeom>
          <a:noFill/>
        </p:spPr>
        <p:txBody>
          <a:bodyPr wrap="none" rtlCol="0">
            <a:spAutoFit/>
          </a:bodyPr>
          <a:lstStyle/>
          <a:p>
            <a:r>
              <a:rPr lang="en-US" sz="1000">
                <a:solidFill>
                  <a:schemeClr val="tx1"/>
                </a:solidFill>
                <a:latin typeface="Rubik" pitchFamily="2" charset="-79"/>
                <a:cs typeface="Rubik" pitchFamily="2" charset="-79"/>
              </a:rPr>
              <a:t>IENFO</a:t>
            </a:r>
            <a:endParaRPr lang="en-ID" sz="1000">
              <a:solidFill>
                <a:schemeClr val="tx1"/>
              </a:solidFill>
              <a:latin typeface="Rubik" pitchFamily="2" charset="-79"/>
              <a:cs typeface="Rubik" pitchFamily="2" charset="-79"/>
            </a:endParaRPr>
          </a:p>
        </p:txBody>
      </p:sp>
      <p:sp>
        <p:nvSpPr>
          <p:cNvPr id="10" name="TextBox 9">
            <a:extLst>
              <a:ext uri="{FF2B5EF4-FFF2-40B4-BE49-F238E27FC236}">
                <a16:creationId xmlns:a16="http://schemas.microsoft.com/office/drawing/2014/main" id="{F8849C1F-4F2F-43EC-B9E4-DFED0F0978F3}"/>
              </a:ext>
            </a:extLst>
          </p:cNvPr>
          <p:cNvSpPr txBox="1"/>
          <p:nvPr/>
        </p:nvSpPr>
        <p:spPr>
          <a:xfrm>
            <a:off x="8016134" y="3429000"/>
            <a:ext cx="2801492" cy="1840760"/>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 Nullam in ex vestibulum, sollicitudin eros ac, sodales purus. Sed imperdiet tortor eros</a:t>
            </a:r>
            <a:endParaRPr lang="en-ID" sz="1100">
              <a:latin typeface="Questrial" pitchFamily="2" charset="0"/>
            </a:endParaRPr>
          </a:p>
        </p:txBody>
      </p:sp>
      <p:sp>
        <p:nvSpPr>
          <p:cNvPr id="11" name="Picture Placeholder 10">
            <a:extLst>
              <a:ext uri="{FF2B5EF4-FFF2-40B4-BE49-F238E27FC236}">
                <a16:creationId xmlns:a16="http://schemas.microsoft.com/office/drawing/2014/main" id="{79EDD9A7-8875-4E84-8FFE-F55D79C91354}"/>
              </a:ext>
            </a:extLst>
          </p:cNvPr>
          <p:cNvSpPr>
            <a:spLocks noGrp="1"/>
          </p:cNvSpPr>
          <p:nvPr>
            <p:ph type="pic" sz="quarter" idx="10"/>
          </p:nvPr>
        </p:nvSpPr>
        <p:spPr/>
      </p:sp>
    </p:spTree>
    <p:extLst>
      <p:ext uri="{BB962C8B-B14F-4D97-AF65-F5344CB8AC3E}">
        <p14:creationId xmlns:p14="http://schemas.microsoft.com/office/powerpoint/2010/main" val="6266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75C5EB3-0CC9-44F3-B45F-6B74075232C3}"/>
              </a:ext>
            </a:extLst>
          </p:cNvPr>
          <p:cNvSpPr/>
          <p:nvPr/>
        </p:nvSpPr>
        <p:spPr>
          <a:xfrm>
            <a:off x="7343775" y="3429000"/>
            <a:ext cx="1057275" cy="17049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42BD4C17-8D79-41FB-800A-E3BEC0820C80}"/>
              </a:ext>
            </a:extLst>
          </p:cNvPr>
          <p:cNvSpPr/>
          <p:nvPr/>
        </p:nvSpPr>
        <p:spPr>
          <a:xfrm>
            <a:off x="8401050" y="0"/>
            <a:ext cx="3790949" cy="513397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TextBox 5">
            <a:extLst>
              <a:ext uri="{FF2B5EF4-FFF2-40B4-BE49-F238E27FC236}">
                <a16:creationId xmlns:a16="http://schemas.microsoft.com/office/drawing/2014/main" id="{3241069A-80B3-46AC-8462-CAA8D4AB7F0C}"/>
              </a:ext>
            </a:extLst>
          </p:cNvPr>
          <p:cNvSpPr txBox="1"/>
          <p:nvPr/>
        </p:nvSpPr>
        <p:spPr>
          <a:xfrm>
            <a:off x="1463783" y="3927545"/>
            <a:ext cx="4027064" cy="707886"/>
          </a:xfrm>
          <a:prstGeom prst="rect">
            <a:avLst/>
          </a:prstGeom>
          <a:noFill/>
        </p:spPr>
        <p:txBody>
          <a:bodyPr wrap="none" rtlCol="0">
            <a:spAutoFit/>
          </a:bodyPr>
          <a:lstStyle/>
          <a:p>
            <a:r>
              <a:rPr lang="en-US" sz="4000">
                <a:latin typeface="Rubik SemiBold" pitchFamily="2" charset="-79"/>
                <a:cs typeface="Rubik SemiBold" pitchFamily="2" charset="-79"/>
              </a:rPr>
              <a:t>INTRODUCTION</a:t>
            </a:r>
            <a:endParaRPr lang="en-ID" sz="4000">
              <a:latin typeface="Rubik SemiBold" pitchFamily="2" charset="-79"/>
              <a:cs typeface="Rubik SemiBold" pitchFamily="2" charset="-79"/>
            </a:endParaRPr>
          </a:p>
        </p:txBody>
      </p:sp>
      <p:sp>
        <p:nvSpPr>
          <p:cNvPr id="7" name="TextBox 6">
            <a:extLst>
              <a:ext uri="{FF2B5EF4-FFF2-40B4-BE49-F238E27FC236}">
                <a16:creationId xmlns:a16="http://schemas.microsoft.com/office/drawing/2014/main" id="{323029C8-D5F9-4756-B972-A240AC3396EF}"/>
              </a:ext>
            </a:extLst>
          </p:cNvPr>
          <p:cNvSpPr txBox="1"/>
          <p:nvPr/>
        </p:nvSpPr>
        <p:spPr>
          <a:xfrm>
            <a:off x="9015762" y="2032924"/>
            <a:ext cx="2561525" cy="2602507"/>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 Nullam in ex vestibulum, sollicitudin eros ac, sodales purus. Sed imperdiet tortor eros, sed pretium quam finibus in. Donec laoreet purus id odio.</a:t>
            </a:r>
            <a:endParaRPr lang="en-ID" sz="1100">
              <a:latin typeface="Questrial" pitchFamily="2" charset="0"/>
            </a:endParaRPr>
          </a:p>
        </p:txBody>
      </p:sp>
      <p:sp>
        <p:nvSpPr>
          <p:cNvPr id="8" name="TextBox 7">
            <a:extLst>
              <a:ext uri="{FF2B5EF4-FFF2-40B4-BE49-F238E27FC236}">
                <a16:creationId xmlns:a16="http://schemas.microsoft.com/office/drawing/2014/main" id="{24425FE0-3751-489C-9595-94E4976A6191}"/>
              </a:ext>
            </a:extLst>
          </p:cNvPr>
          <p:cNvSpPr txBox="1"/>
          <p:nvPr/>
        </p:nvSpPr>
        <p:spPr>
          <a:xfrm>
            <a:off x="1463783" y="5919226"/>
            <a:ext cx="1406154"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GENERAL BUSINESS</a:t>
            </a:r>
            <a:endParaRPr lang="en-ID" sz="1000">
              <a:solidFill>
                <a:schemeClr val="accent1"/>
              </a:solidFill>
              <a:latin typeface="Rubik" pitchFamily="2" charset="-79"/>
              <a:cs typeface="Rubik" pitchFamily="2" charset="-79"/>
            </a:endParaRPr>
          </a:p>
        </p:txBody>
      </p:sp>
      <p:sp>
        <p:nvSpPr>
          <p:cNvPr id="9" name="TextBox 8">
            <a:extLst>
              <a:ext uri="{FF2B5EF4-FFF2-40B4-BE49-F238E27FC236}">
                <a16:creationId xmlns:a16="http://schemas.microsoft.com/office/drawing/2014/main" id="{42B17B63-F3BA-402C-BEE8-3E1CDAF88A1B}"/>
              </a:ext>
            </a:extLst>
          </p:cNvPr>
          <p:cNvSpPr txBox="1"/>
          <p:nvPr/>
        </p:nvSpPr>
        <p:spPr>
          <a:xfrm>
            <a:off x="6096000" y="5919226"/>
            <a:ext cx="548548"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IENFO</a:t>
            </a:r>
            <a:endParaRPr lang="en-ID" sz="1000">
              <a:solidFill>
                <a:schemeClr val="accent1"/>
              </a:solidFill>
              <a:latin typeface="Rubik" pitchFamily="2" charset="-79"/>
              <a:cs typeface="Rubik" pitchFamily="2" charset="-79"/>
            </a:endParaRPr>
          </a:p>
        </p:txBody>
      </p:sp>
      <p:sp>
        <p:nvSpPr>
          <p:cNvPr id="10" name="Picture Placeholder 9">
            <a:extLst>
              <a:ext uri="{FF2B5EF4-FFF2-40B4-BE49-F238E27FC236}">
                <a16:creationId xmlns:a16="http://schemas.microsoft.com/office/drawing/2014/main" id="{DB21CD19-0EB7-4B94-9573-0F3593CC9FC8}"/>
              </a:ext>
            </a:extLst>
          </p:cNvPr>
          <p:cNvSpPr>
            <a:spLocks noGrp="1"/>
          </p:cNvSpPr>
          <p:nvPr>
            <p:ph type="pic" sz="quarter" idx="10"/>
          </p:nvPr>
        </p:nvSpPr>
        <p:spPr/>
      </p:sp>
    </p:spTree>
    <p:extLst>
      <p:ext uri="{BB962C8B-B14F-4D97-AF65-F5344CB8AC3E}">
        <p14:creationId xmlns:p14="http://schemas.microsoft.com/office/powerpoint/2010/main" val="2277421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DB07D4-82B5-4F73-887D-3662ED9BFD06}"/>
              </a:ext>
            </a:extLst>
          </p:cNvPr>
          <p:cNvGrpSpPr/>
          <p:nvPr/>
        </p:nvGrpSpPr>
        <p:grpSpPr>
          <a:xfrm>
            <a:off x="1533144" y="726027"/>
            <a:ext cx="9125712" cy="5405946"/>
            <a:chOff x="1533144" y="726027"/>
            <a:chExt cx="9125712" cy="5405946"/>
          </a:xfrm>
        </p:grpSpPr>
        <p:sp>
          <p:nvSpPr>
            <p:cNvPr id="3" name="Freeform: Shape 2">
              <a:extLst>
                <a:ext uri="{FF2B5EF4-FFF2-40B4-BE49-F238E27FC236}">
                  <a16:creationId xmlns:a16="http://schemas.microsoft.com/office/drawing/2014/main" id="{E1651F62-31AC-456A-81E4-3FE426339497}"/>
                </a:ext>
              </a:extLst>
            </p:cNvPr>
            <p:cNvSpPr/>
            <p:nvPr/>
          </p:nvSpPr>
          <p:spPr>
            <a:xfrm>
              <a:off x="2077402" y="1748568"/>
              <a:ext cx="2817685" cy="1531683"/>
            </a:xfrm>
            <a:custGeom>
              <a:avLst/>
              <a:gdLst>
                <a:gd name="connsiteX0" fmla="*/ 0 w 2817685"/>
                <a:gd name="connsiteY0" fmla="*/ 0 h 1531683"/>
                <a:gd name="connsiteX1" fmla="*/ 2817686 w 2817685"/>
                <a:gd name="connsiteY1" fmla="*/ 0 h 1531683"/>
                <a:gd name="connsiteX2" fmla="*/ 2817686 w 2817685"/>
                <a:gd name="connsiteY2" fmla="*/ 1531684 h 1531683"/>
                <a:gd name="connsiteX3" fmla="*/ 0 w 2817685"/>
                <a:gd name="connsiteY3" fmla="*/ 1531684 h 1531683"/>
              </a:gdLst>
              <a:ahLst/>
              <a:cxnLst>
                <a:cxn ang="0">
                  <a:pos x="connsiteX0" y="connsiteY0"/>
                </a:cxn>
                <a:cxn ang="0">
                  <a:pos x="connsiteX1" y="connsiteY1"/>
                </a:cxn>
                <a:cxn ang="0">
                  <a:pos x="connsiteX2" y="connsiteY2"/>
                </a:cxn>
                <a:cxn ang="0">
                  <a:pos x="connsiteX3" y="connsiteY3"/>
                </a:cxn>
              </a:cxnLst>
              <a:rect l="l" t="t" r="r" b="b"/>
              <a:pathLst>
                <a:path w="2817685" h="1531683">
                  <a:moveTo>
                    <a:pt x="0" y="0"/>
                  </a:moveTo>
                  <a:lnTo>
                    <a:pt x="2817686" y="0"/>
                  </a:lnTo>
                  <a:lnTo>
                    <a:pt x="2817686" y="1531684"/>
                  </a:lnTo>
                  <a:lnTo>
                    <a:pt x="0" y="1531684"/>
                  </a:lnTo>
                  <a:close/>
                </a:path>
              </a:pathLst>
            </a:custGeom>
            <a:solidFill>
              <a:schemeClr val="accent3">
                <a:lumMod val="50000"/>
              </a:schemeClr>
            </a:solidFill>
            <a:ln w="6350" cap="flat">
              <a:noFill/>
              <a:prstDash val="solid"/>
              <a:miter/>
            </a:ln>
          </p:spPr>
          <p:txBody>
            <a:bodyPr rtlCol="0" anchor="ctr"/>
            <a:lstStyle/>
            <a:p>
              <a:endParaRPr lang="en-ID"/>
            </a:p>
          </p:txBody>
        </p:sp>
        <p:sp>
          <p:nvSpPr>
            <p:cNvPr id="4" name="Freeform: Shape 3">
              <a:extLst>
                <a:ext uri="{FF2B5EF4-FFF2-40B4-BE49-F238E27FC236}">
                  <a16:creationId xmlns:a16="http://schemas.microsoft.com/office/drawing/2014/main" id="{B33CF101-4567-4E6A-B88A-FCBC2FC0F9D4}"/>
                </a:ext>
              </a:extLst>
            </p:cNvPr>
            <p:cNvSpPr/>
            <p:nvPr/>
          </p:nvSpPr>
          <p:spPr>
            <a:xfrm>
              <a:off x="4895088" y="1318292"/>
              <a:ext cx="544258" cy="1961896"/>
            </a:xfrm>
            <a:custGeom>
              <a:avLst/>
              <a:gdLst>
                <a:gd name="connsiteX0" fmla="*/ 544259 w 544258"/>
                <a:gd name="connsiteY0" fmla="*/ 1531684 h 1961896"/>
                <a:gd name="connsiteX1" fmla="*/ 0 w 544258"/>
                <a:gd name="connsiteY1" fmla="*/ 1961896 h 1961896"/>
                <a:gd name="connsiteX2" fmla="*/ 0 w 544258"/>
                <a:gd name="connsiteY2" fmla="*/ 430276 h 1961896"/>
                <a:gd name="connsiteX3" fmla="*/ 544259 w 544258"/>
                <a:gd name="connsiteY3" fmla="*/ 0 h 1961896"/>
              </a:gdLst>
              <a:ahLst/>
              <a:cxnLst>
                <a:cxn ang="0">
                  <a:pos x="connsiteX0" y="connsiteY0"/>
                </a:cxn>
                <a:cxn ang="0">
                  <a:pos x="connsiteX1" y="connsiteY1"/>
                </a:cxn>
                <a:cxn ang="0">
                  <a:pos x="connsiteX2" y="connsiteY2"/>
                </a:cxn>
                <a:cxn ang="0">
                  <a:pos x="connsiteX3" y="connsiteY3"/>
                </a:cxn>
              </a:cxnLst>
              <a:rect l="l" t="t" r="r" b="b"/>
              <a:pathLst>
                <a:path w="544258" h="1961896">
                  <a:moveTo>
                    <a:pt x="544259" y="1531684"/>
                  </a:moveTo>
                  <a:lnTo>
                    <a:pt x="0" y="1961896"/>
                  </a:lnTo>
                  <a:lnTo>
                    <a:pt x="0" y="430276"/>
                  </a:lnTo>
                  <a:lnTo>
                    <a:pt x="544259"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5" name="Freeform: Shape 4">
              <a:extLst>
                <a:ext uri="{FF2B5EF4-FFF2-40B4-BE49-F238E27FC236}">
                  <a16:creationId xmlns:a16="http://schemas.microsoft.com/office/drawing/2014/main" id="{85A15863-752C-4E84-82A4-2B2C3B47895F}"/>
                </a:ext>
              </a:extLst>
            </p:cNvPr>
            <p:cNvSpPr/>
            <p:nvPr/>
          </p:nvSpPr>
          <p:spPr>
            <a:xfrm>
              <a:off x="1533144" y="1318292"/>
              <a:ext cx="544258" cy="1961896"/>
            </a:xfrm>
            <a:custGeom>
              <a:avLst/>
              <a:gdLst>
                <a:gd name="connsiteX0" fmla="*/ 0 w 544258"/>
                <a:gd name="connsiteY0" fmla="*/ 1531684 h 1961896"/>
                <a:gd name="connsiteX1" fmla="*/ 544258 w 544258"/>
                <a:gd name="connsiteY1" fmla="*/ 1961896 h 1961896"/>
                <a:gd name="connsiteX2" fmla="*/ 544258 w 544258"/>
                <a:gd name="connsiteY2" fmla="*/ 430276 h 1961896"/>
                <a:gd name="connsiteX3" fmla="*/ 0 w 544258"/>
                <a:gd name="connsiteY3" fmla="*/ 0 h 1961896"/>
              </a:gdLst>
              <a:ahLst/>
              <a:cxnLst>
                <a:cxn ang="0">
                  <a:pos x="connsiteX0" y="connsiteY0"/>
                </a:cxn>
                <a:cxn ang="0">
                  <a:pos x="connsiteX1" y="connsiteY1"/>
                </a:cxn>
                <a:cxn ang="0">
                  <a:pos x="connsiteX2" y="connsiteY2"/>
                </a:cxn>
                <a:cxn ang="0">
                  <a:pos x="connsiteX3" y="connsiteY3"/>
                </a:cxn>
              </a:cxnLst>
              <a:rect l="l" t="t" r="r" b="b"/>
              <a:pathLst>
                <a:path w="544258" h="1961896">
                  <a:moveTo>
                    <a:pt x="0" y="1531684"/>
                  </a:moveTo>
                  <a:lnTo>
                    <a:pt x="544258" y="1961896"/>
                  </a:lnTo>
                  <a:lnTo>
                    <a:pt x="544258" y="430276"/>
                  </a:lnTo>
                  <a:lnTo>
                    <a:pt x="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6" name="Freeform: Shape 5">
              <a:extLst>
                <a:ext uri="{FF2B5EF4-FFF2-40B4-BE49-F238E27FC236}">
                  <a16:creationId xmlns:a16="http://schemas.microsoft.com/office/drawing/2014/main" id="{1947BB89-30F4-44F8-B652-E0732F7586D9}"/>
                </a:ext>
              </a:extLst>
            </p:cNvPr>
            <p:cNvSpPr/>
            <p:nvPr/>
          </p:nvSpPr>
          <p:spPr>
            <a:xfrm>
              <a:off x="1533144" y="888016"/>
              <a:ext cx="3906202" cy="860551"/>
            </a:xfrm>
            <a:custGeom>
              <a:avLst/>
              <a:gdLst>
                <a:gd name="connsiteX0" fmla="*/ 3361944 w 3906202"/>
                <a:gd name="connsiteY0" fmla="*/ 0 h 860551"/>
                <a:gd name="connsiteX1" fmla="*/ 544258 w 3906202"/>
                <a:gd name="connsiteY1" fmla="*/ 0 h 860551"/>
                <a:gd name="connsiteX2" fmla="*/ 0 w 3906202"/>
                <a:gd name="connsiteY2" fmla="*/ 430276 h 860551"/>
                <a:gd name="connsiteX3" fmla="*/ 544258 w 3906202"/>
                <a:gd name="connsiteY3" fmla="*/ 860552 h 860551"/>
                <a:gd name="connsiteX4" fmla="*/ 3361944 w 3906202"/>
                <a:gd name="connsiteY4" fmla="*/ 860552 h 860551"/>
                <a:gd name="connsiteX5" fmla="*/ 3906203 w 3906202"/>
                <a:gd name="connsiteY5" fmla="*/ 430276 h 860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06202" h="860551">
                  <a:moveTo>
                    <a:pt x="3361944" y="0"/>
                  </a:moveTo>
                  <a:lnTo>
                    <a:pt x="544258" y="0"/>
                  </a:lnTo>
                  <a:lnTo>
                    <a:pt x="0" y="430276"/>
                  </a:lnTo>
                  <a:lnTo>
                    <a:pt x="544258" y="860552"/>
                  </a:lnTo>
                  <a:lnTo>
                    <a:pt x="3361944" y="860552"/>
                  </a:lnTo>
                  <a:lnTo>
                    <a:pt x="3906203" y="430276"/>
                  </a:lnTo>
                  <a:close/>
                </a:path>
              </a:pathLst>
            </a:custGeom>
            <a:solidFill>
              <a:schemeClr val="accent1"/>
            </a:solidFill>
            <a:ln w="6350" cap="flat">
              <a:noFill/>
              <a:prstDash val="solid"/>
              <a:miter/>
            </a:ln>
          </p:spPr>
          <p:txBody>
            <a:bodyPr rtlCol="0" anchor="ctr"/>
            <a:lstStyle/>
            <a:p>
              <a:endParaRPr lang="en-ID"/>
            </a:p>
          </p:txBody>
        </p:sp>
        <p:sp>
          <p:nvSpPr>
            <p:cNvPr id="7" name="Freeform: Shape 6">
              <a:extLst>
                <a:ext uri="{FF2B5EF4-FFF2-40B4-BE49-F238E27FC236}">
                  <a16:creationId xmlns:a16="http://schemas.microsoft.com/office/drawing/2014/main" id="{B69390E9-3BC7-4A8B-86A2-F6429C40D676}"/>
                </a:ext>
              </a:extLst>
            </p:cNvPr>
            <p:cNvSpPr/>
            <p:nvPr/>
          </p:nvSpPr>
          <p:spPr>
            <a:xfrm>
              <a:off x="2298763" y="1361599"/>
              <a:ext cx="2374963" cy="259080"/>
            </a:xfrm>
            <a:custGeom>
              <a:avLst/>
              <a:gdLst>
                <a:gd name="connsiteX0" fmla="*/ 0 w 2374963"/>
                <a:gd name="connsiteY0" fmla="*/ 0 h 259080"/>
                <a:gd name="connsiteX1" fmla="*/ 2374964 w 2374963"/>
                <a:gd name="connsiteY1" fmla="*/ 0 h 259080"/>
                <a:gd name="connsiteX2" fmla="*/ 2374964 w 2374963"/>
                <a:gd name="connsiteY2" fmla="*/ 259080 h 259080"/>
                <a:gd name="connsiteX3" fmla="*/ 0 w 2374963"/>
                <a:gd name="connsiteY3" fmla="*/ 259080 h 259080"/>
              </a:gdLst>
              <a:ahLst/>
              <a:cxnLst>
                <a:cxn ang="0">
                  <a:pos x="connsiteX0" y="connsiteY0"/>
                </a:cxn>
                <a:cxn ang="0">
                  <a:pos x="connsiteX1" y="connsiteY1"/>
                </a:cxn>
                <a:cxn ang="0">
                  <a:pos x="connsiteX2" y="connsiteY2"/>
                </a:cxn>
                <a:cxn ang="0">
                  <a:pos x="connsiteX3" y="connsiteY3"/>
                </a:cxn>
              </a:cxnLst>
              <a:rect l="l" t="t" r="r" b="b"/>
              <a:pathLst>
                <a:path w="2374963" h="259080">
                  <a:moveTo>
                    <a:pt x="0" y="0"/>
                  </a:moveTo>
                  <a:lnTo>
                    <a:pt x="2374964" y="0"/>
                  </a:lnTo>
                  <a:lnTo>
                    <a:pt x="2374964" y="259080"/>
                  </a:lnTo>
                  <a:lnTo>
                    <a:pt x="0" y="259080"/>
                  </a:lnTo>
                  <a:close/>
                </a:path>
              </a:pathLst>
            </a:custGeom>
            <a:solidFill>
              <a:schemeClr val="accent1">
                <a:lumMod val="50000"/>
              </a:schemeClr>
            </a:solidFill>
            <a:ln w="6350" cap="flat">
              <a:noFill/>
              <a:prstDash val="solid"/>
              <a:miter/>
            </a:ln>
          </p:spPr>
          <p:txBody>
            <a:bodyPr rtlCol="0" anchor="ctr"/>
            <a:lstStyle/>
            <a:p>
              <a:endParaRPr lang="en-ID"/>
            </a:p>
          </p:txBody>
        </p:sp>
        <p:sp>
          <p:nvSpPr>
            <p:cNvPr id="8" name="Freeform: Shape 7">
              <a:extLst>
                <a:ext uri="{FF2B5EF4-FFF2-40B4-BE49-F238E27FC236}">
                  <a16:creationId xmlns:a16="http://schemas.microsoft.com/office/drawing/2014/main" id="{DCD22D3A-F3C4-4E2B-982C-4C4444E57539}"/>
                </a:ext>
              </a:extLst>
            </p:cNvPr>
            <p:cNvSpPr/>
            <p:nvPr/>
          </p:nvSpPr>
          <p:spPr>
            <a:xfrm>
              <a:off x="4673727" y="1043782"/>
              <a:ext cx="402018" cy="576897"/>
            </a:xfrm>
            <a:custGeom>
              <a:avLst/>
              <a:gdLst>
                <a:gd name="connsiteX0" fmla="*/ 402019 w 402018"/>
                <a:gd name="connsiteY0" fmla="*/ 259080 h 576897"/>
                <a:gd name="connsiteX1" fmla="*/ 0 w 402018"/>
                <a:gd name="connsiteY1" fmla="*/ 576897 h 576897"/>
                <a:gd name="connsiteX2" fmla="*/ 0 w 402018"/>
                <a:gd name="connsiteY2" fmla="*/ 317817 h 576897"/>
                <a:gd name="connsiteX3" fmla="*/ 402019 w 402018"/>
                <a:gd name="connsiteY3" fmla="*/ 0 h 576897"/>
              </a:gdLst>
              <a:ahLst/>
              <a:cxnLst>
                <a:cxn ang="0">
                  <a:pos x="connsiteX0" y="connsiteY0"/>
                </a:cxn>
                <a:cxn ang="0">
                  <a:pos x="connsiteX1" y="connsiteY1"/>
                </a:cxn>
                <a:cxn ang="0">
                  <a:pos x="connsiteX2" y="connsiteY2"/>
                </a:cxn>
                <a:cxn ang="0">
                  <a:pos x="connsiteX3" y="connsiteY3"/>
                </a:cxn>
              </a:cxnLst>
              <a:rect l="l" t="t" r="r" b="b"/>
              <a:pathLst>
                <a:path w="402018" h="576897">
                  <a:moveTo>
                    <a:pt x="402019" y="259080"/>
                  </a:moveTo>
                  <a:lnTo>
                    <a:pt x="0" y="576897"/>
                  </a:lnTo>
                  <a:lnTo>
                    <a:pt x="0" y="317817"/>
                  </a:lnTo>
                  <a:lnTo>
                    <a:pt x="402019"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9" name="Freeform: Shape 8">
              <a:extLst>
                <a:ext uri="{FF2B5EF4-FFF2-40B4-BE49-F238E27FC236}">
                  <a16:creationId xmlns:a16="http://schemas.microsoft.com/office/drawing/2014/main" id="{7414FA47-E5A6-4A44-A07A-4FC025DBB23B}"/>
                </a:ext>
              </a:extLst>
            </p:cNvPr>
            <p:cNvSpPr/>
            <p:nvPr/>
          </p:nvSpPr>
          <p:spPr>
            <a:xfrm>
              <a:off x="1896745" y="1043782"/>
              <a:ext cx="402018" cy="576897"/>
            </a:xfrm>
            <a:custGeom>
              <a:avLst/>
              <a:gdLst>
                <a:gd name="connsiteX0" fmla="*/ 0 w 402018"/>
                <a:gd name="connsiteY0" fmla="*/ 259080 h 576897"/>
                <a:gd name="connsiteX1" fmla="*/ 402019 w 402018"/>
                <a:gd name="connsiteY1" fmla="*/ 576897 h 576897"/>
                <a:gd name="connsiteX2" fmla="*/ 402019 w 402018"/>
                <a:gd name="connsiteY2" fmla="*/ 317817 h 576897"/>
                <a:gd name="connsiteX3" fmla="*/ 0 w 402018"/>
                <a:gd name="connsiteY3" fmla="*/ 0 h 576897"/>
              </a:gdLst>
              <a:ahLst/>
              <a:cxnLst>
                <a:cxn ang="0">
                  <a:pos x="connsiteX0" y="connsiteY0"/>
                </a:cxn>
                <a:cxn ang="0">
                  <a:pos x="connsiteX1" y="connsiteY1"/>
                </a:cxn>
                <a:cxn ang="0">
                  <a:pos x="connsiteX2" y="connsiteY2"/>
                </a:cxn>
                <a:cxn ang="0">
                  <a:pos x="connsiteX3" y="connsiteY3"/>
                </a:cxn>
              </a:cxnLst>
              <a:rect l="l" t="t" r="r" b="b"/>
              <a:pathLst>
                <a:path w="402018" h="576897">
                  <a:moveTo>
                    <a:pt x="0" y="259080"/>
                  </a:moveTo>
                  <a:lnTo>
                    <a:pt x="402019" y="576897"/>
                  </a:lnTo>
                  <a:lnTo>
                    <a:pt x="402019" y="317817"/>
                  </a:lnTo>
                  <a:lnTo>
                    <a:pt x="0"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10" name="Freeform: Shape 9">
              <a:extLst>
                <a:ext uri="{FF2B5EF4-FFF2-40B4-BE49-F238E27FC236}">
                  <a16:creationId xmlns:a16="http://schemas.microsoft.com/office/drawing/2014/main" id="{56A89D56-BBAE-44DE-90CA-9C77C0533DD8}"/>
                </a:ext>
              </a:extLst>
            </p:cNvPr>
            <p:cNvSpPr/>
            <p:nvPr/>
          </p:nvSpPr>
          <p:spPr>
            <a:xfrm>
              <a:off x="4612449" y="902240"/>
              <a:ext cx="179070" cy="283146"/>
            </a:xfrm>
            <a:custGeom>
              <a:avLst/>
              <a:gdLst>
                <a:gd name="connsiteX0" fmla="*/ 0 w 179070"/>
                <a:gd name="connsiteY0" fmla="*/ 0 h 283146"/>
                <a:gd name="connsiteX1" fmla="*/ 0 w 179070"/>
                <a:gd name="connsiteY1" fmla="*/ 283146 h 283146"/>
                <a:gd name="connsiteX2" fmla="*/ 179070 w 179070"/>
                <a:gd name="connsiteY2" fmla="*/ 141542 h 283146"/>
              </a:gdLst>
              <a:ahLst/>
              <a:cxnLst>
                <a:cxn ang="0">
                  <a:pos x="connsiteX0" y="connsiteY0"/>
                </a:cxn>
                <a:cxn ang="0">
                  <a:pos x="connsiteX1" y="connsiteY1"/>
                </a:cxn>
                <a:cxn ang="0">
                  <a:pos x="connsiteX2" y="connsiteY2"/>
                </a:cxn>
              </a:cxnLst>
              <a:rect l="l" t="t" r="r" b="b"/>
              <a:pathLst>
                <a:path w="179070" h="283146">
                  <a:moveTo>
                    <a:pt x="0" y="0"/>
                  </a:moveTo>
                  <a:lnTo>
                    <a:pt x="0" y="283146"/>
                  </a:lnTo>
                  <a:lnTo>
                    <a:pt x="179070" y="141542"/>
                  </a:lnTo>
                  <a:close/>
                </a:path>
              </a:pathLst>
            </a:custGeom>
            <a:solidFill>
              <a:schemeClr val="accent1">
                <a:lumMod val="75000"/>
              </a:schemeClr>
            </a:solidFill>
            <a:ln w="6350" cap="flat">
              <a:noFill/>
              <a:prstDash val="solid"/>
              <a:miter/>
            </a:ln>
          </p:spPr>
          <p:txBody>
            <a:bodyPr rtlCol="0" anchor="ctr"/>
            <a:lstStyle/>
            <a:p>
              <a:endParaRPr lang="en-ID"/>
            </a:p>
          </p:txBody>
        </p:sp>
        <p:sp>
          <p:nvSpPr>
            <p:cNvPr id="11" name="Freeform: Shape 10">
              <a:extLst>
                <a:ext uri="{FF2B5EF4-FFF2-40B4-BE49-F238E27FC236}">
                  <a16:creationId xmlns:a16="http://schemas.microsoft.com/office/drawing/2014/main" id="{37D4E269-10FB-432B-9EF7-2AA5BB2943CE}"/>
                </a:ext>
              </a:extLst>
            </p:cNvPr>
            <p:cNvSpPr/>
            <p:nvPr/>
          </p:nvSpPr>
          <p:spPr>
            <a:xfrm>
              <a:off x="2180970" y="902240"/>
              <a:ext cx="179070" cy="283146"/>
            </a:xfrm>
            <a:custGeom>
              <a:avLst/>
              <a:gdLst>
                <a:gd name="connsiteX0" fmla="*/ 179070 w 179070"/>
                <a:gd name="connsiteY0" fmla="*/ 0 h 283146"/>
                <a:gd name="connsiteX1" fmla="*/ 179070 w 179070"/>
                <a:gd name="connsiteY1" fmla="*/ 283146 h 283146"/>
                <a:gd name="connsiteX2" fmla="*/ 0 w 179070"/>
                <a:gd name="connsiteY2" fmla="*/ 141542 h 283146"/>
              </a:gdLst>
              <a:ahLst/>
              <a:cxnLst>
                <a:cxn ang="0">
                  <a:pos x="connsiteX0" y="connsiteY0"/>
                </a:cxn>
                <a:cxn ang="0">
                  <a:pos x="connsiteX1" y="connsiteY1"/>
                </a:cxn>
                <a:cxn ang="0">
                  <a:pos x="connsiteX2" y="connsiteY2"/>
                </a:cxn>
              </a:cxnLst>
              <a:rect l="l" t="t" r="r" b="b"/>
              <a:pathLst>
                <a:path w="179070" h="283146">
                  <a:moveTo>
                    <a:pt x="179070" y="0"/>
                  </a:moveTo>
                  <a:lnTo>
                    <a:pt x="179070" y="283146"/>
                  </a:lnTo>
                  <a:lnTo>
                    <a:pt x="0" y="141542"/>
                  </a:lnTo>
                  <a:close/>
                </a:path>
              </a:pathLst>
            </a:custGeom>
            <a:solidFill>
              <a:schemeClr val="accent1">
                <a:lumMod val="75000"/>
              </a:schemeClr>
            </a:solidFill>
            <a:ln w="6350" cap="flat">
              <a:noFill/>
              <a:prstDash val="solid"/>
              <a:miter/>
            </a:ln>
          </p:spPr>
          <p:txBody>
            <a:bodyPr rtlCol="0" anchor="ctr"/>
            <a:lstStyle/>
            <a:p>
              <a:endParaRPr lang="en-ID"/>
            </a:p>
          </p:txBody>
        </p:sp>
        <p:sp>
          <p:nvSpPr>
            <p:cNvPr id="12" name="Freeform: Shape 11">
              <a:extLst>
                <a:ext uri="{FF2B5EF4-FFF2-40B4-BE49-F238E27FC236}">
                  <a16:creationId xmlns:a16="http://schemas.microsoft.com/office/drawing/2014/main" id="{9AA41677-6AE2-4857-8480-B22BB49F9B89}"/>
                </a:ext>
              </a:extLst>
            </p:cNvPr>
            <p:cNvSpPr/>
            <p:nvPr/>
          </p:nvSpPr>
          <p:spPr>
            <a:xfrm>
              <a:off x="2360041" y="902240"/>
              <a:ext cx="2252408" cy="283146"/>
            </a:xfrm>
            <a:custGeom>
              <a:avLst/>
              <a:gdLst>
                <a:gd name="connsiteX0" fmla="*/ 0 w 2252408"/>
                <a:gd name="connsiteY0" fmla="*/ 0 h 283146"/>
                <a:gd name="connsiteX1" fmla="*/ 2252409 w 2252408"/>
                <a:gd name="connsiteY1" fmla="*/ 0 h 283146"/>
                <a:gd name="connsiteX2" fmla="*/ 2252409 w 2252408"/>
                <a:gd name="connsiteY2" fmla="*/ 283146 h 283146"/>
                <a:gd name="connsiteX3" fmla="*/ 0 w 2252408"/>
                <a:gd name="connsiteY3" fmla="*/ 283146 h 283146"/>
              </a:gdLst>
              <a:ahLst/>
              <a:cxnLst>
                <a:cxn ang="0">
                  <a:pos x="connsiteX0" y="connsiteY0"/>
                </a:cxn>
                <a:cxn ang="0">
                  <a:pos x="connsiteX1" y="connsiteY1"/>
                </a:cxn>
                <a:cxn ang="0">
                  <a:pos x="connsiteX2" y="connsiteY2"/>
                </a:cxn>
                <a:cxn ang="0">
                  <a:pos x="connsiteX3" y="connsiteY3"/>
                </a:cxn>
              </a:cxnLst>
              <a:rect l="l" t="t" r="r" b="b"/>
              <a:pathLst>
                <a:path w="2252408" h="283146">
                  <a:moveTo>
                    <a:pt x="0" y="0"/>
                  </a:moveTo>
                  <a:lnTo>
                    <a:pt x="2252409" y="0"/>
                  </a:lnTo>
                  <a:lnTo>
                    <a:pt x="2252409" y="283146"/>
                  </a:lnTo>
                  <a:lnTo>
                    <a:pt x="0" y="283146"/>
                  </a:lnTo>
                  <a:close/>
                </a:path>
              </a:pathLst>
            </a:custGeom>
            <a:solidFill>
              <a:schemeClr val="accent1">
                <a:lumMod val="50000"/>
              </a:schemeClr>
            </a:solidFill>
            <a:ln w="6350" cap="flat">
              <a:noFill/>
              <a:prstDash val="solid"/>
              <a:miter/>
            </a:ln>
          </p:spPr>
          <p:txBody>
            <a:bodyPr rtlCol="0" anchor="ctr"/>
            <a:lstStyle/>
            <a:p>
              <a:endParaRPr lang="en-ID"/>
            </a:p>
          </p:txBody>
        </p:sp>
        <p:sp>
          <p:nvSpPr>
            <p:cNvPr id="13" name="Freeform: Shape 12">
              <a:extLst>
                <a:ext uri="{FF2B5EF4-FFF2-40B4-BE49-F238E27FC236}">
                  <a16:creationId xmlns:a16="http://schemas.microsoft.com/office/drawing/2014/main" id="{4587F458-BBE1-422B-AA84-017CA0F1D40A}"/>
                </a:ext>
              </a:extLst>
            </p:cNvPr>
            <p:cNvSpPr/>
            <p:nvPr/>
          </p:nvSpPr>
          <p:spPr>
            <a:xfrm>
              <a:off x="1896745" y="726027"/>
              <a:ext cx="3178936" cy="635571"/>
            </a:xfrm>
            <a:custGeom>
              <a:avLst/>
              <a:gdLst>
                <a:gd name="connsiteX0" fmla="*/ 2776982 w 3178936"/>
                <a:gd name="connsiteY0" fmla="*/ 0 h 635571"/>
                <a:gd name="connsiteX1" fmla="*/ 402019 w 3178936"/>
                <a:gd name="connsiteY1" fmla="*/ 0 h 635571"/>
                <a:gd name="connsiteX2" fmla="*/ 0 w 3178936"/>
                <a:gd name="connsiteY2" fmla="*/ 317754 h 635571"/>
                <a:gd name="connsiteX3" fmla="*/ 402019 w 3178936"/>
                <a:gd name="connsiteY3" fmla="*/ 635572 h 635571"/>
                <a:gd name="connsiteX4" fmla="*/ 2776982 w 3178936"/>
                <a:gd name="connsiteY4" fmla="*/ 635572 h 635571"/>
                <a:gd name="connsiteX5" fmla="*/ 3178937 w 3178936"/>
                <a:gd name="connsiteY5" fmla="*/ 317754 h 635571"/>
                <a:gd name="connsiteX6" fmla="*/ 2776982 w 3178936"/>
                <a:gd name="connsiteY6" fmla="*/ 0 h 635571"/>
                <a:gd name="connsiteX7" fmla="*/ 2715705 w 3178936"/>
                <a:gd name="connsiteY7" fmla="*/ 459359 h 635571"/>
                <a:gd name="connsiteX8" fmla="*/ 463296 w 3178936"/>
                <a:gd name="connsiteY8" fmla="*/ 459359 h 635571"/>
                <a:gd name="connsiteX9" fmla="*/ 284226 w 3178936"/>
                <a:gd name="connsiteY9" fmla="*/ 317754 h 635571"/>
                <a:gd name="connsiteX10" fmla="*/ 463296 w 3178936"/>
                <a:gd name="connsiteY10" fmla="*/ 176213 h 635571"/>
                <a:gd name="connsiteX11" fmla="*/ 2715705 w 3178936"/>
                <a:gd name="connsiteY11" fmla="*/ 176213 h 635571"/>
                <a:gd name="connsiteX12" fmla="*/ 2894775 w 3178936"/>
                <a:gd name="connsiteY12" fmla="*/ 317754 h 635571"/>
                <a:gd name="connsiteX13" fmla="*/ 2715705 w 3178936"/>
                <a:gd name="connsiteY13" fmla="*/ 459359 h 63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78936" h="635571">
                  <a:moveTo>
                    <a:pt x="2776982" y="0"/>
                  </a:moveTo>
                  <a:lnTo>
                    <a:pt x="402019" y="0"/>
                  </a:lnTo>
                  <a:lnTo>
                    <a:pt x="0" y="317754"/>
                  </a:lnTo>
                  <a:lnTo>
                    <a:pt x="402019" y="635572"/>
                  </a:lnTo>
                  <a:lnTo>
                    <a:pt x="2776982" y="635572"/>
                  </a:lnTo>
                  <a:lnTo>
                    <a:pt x="3178937" y="317754"/>
                  </a:lnTo>
                  <a:lnTo>
                    <a:pt x="2776982" y="0"/>
                  </a:lnTo>
                  <a:close/>
                  <a:moveTo>
                    <a:pt x="2715705" y="459359"/>
                  </a:moveTo>
                  <a:lnTo>
                    <a:pt x="463296" y="459359"/>
                  </a:lnTo>
                  <a:lnTo>
                    <a:pt x="284226" y="317754"/>
                  </a:lnTo>
                  <a:lnTo>
                    <a:pt x="463296" y="176213"/>
                  </a:lnTo>
                  <a:lnTo>
                    <a:pt x="2715705" y="176213"/>
                  </a:lnTo>
                  <a:lnTo>
                    <a:pt x="2894775" y="317754"/>
                  </a:lnTo>
                  <a:lnTo>
                    <a:pt x="2715705" y="459359"/>
                  </a:lnTo>
                  <a:close/>
                </a:path>
              </a:pathLst>
            </a:custGeom>
            <a:solidFill>
              <a:schemeClr val="accent1"/>
            </a:solidFill>
            <a:ln w="6350" cap="flat">
              <a:noFill/>
              <a:prstDash val="solid"/>
              <a:miter/>
            </a:ln>
          </p:spPr>
          <p:txBody>
            <a:bodyPr rtlCol="0" anchor="ctr"/>
            <a:lstStyle/>
            <a:p>
              <a:endParaRPr lang="en-ID"/>
            </a:p>
          </p:txBody>
        </p:sp>
        <p:sp>
          <p:nvSpPr>
            <p:cNvPr id="14" name="TextBox 13">
              <a:extLst>
                <a:ext uri="{FF2B5EF4-FFF2-40B4-BE49-F238E27FC236}">
                  <a16:creationId xmlns:a16="http://schemas.microsoft.com/office/drawing/2014/main" id="{B160FC16-3785-4927-9C36-F575A6CB9F99}"/>
                </a:ext>
              </a:extLst>
            </p:cNvPr>
            <p:cNvSpPr txBox="1"/>
            <p:nvPr/>
          </p:nvSpPr>
          <p:spPr>
            <a:xfrm>
              <a:off x="2149681" y="2259424"/>
              <a:ext cx="2673128" cy="825098"/>
            </a:xfrm>
            <a:prstGeom prst="rect">
              <a:avLst/>
            </a:prstGeom>
            <a:noFill/>
          </p:spPr>
          <p:txBody>
            <a:bodyPr wrap="square" rtlCol="0">
              <a:spAutoFit/>
            </a:bodyPr>
            <a:lstStyle/>
            <a:p>
              <a:pPr>
                <a:lnSpc>
                  <a:spcPct val="150000"/>
                </a:lnSpc>
              </a:pPr>
              <a:r>
                <a:rPr lang="en-ID" sz="1100">
                  <a:latin typeface="Questrial" pitchFamily="2" charset="0"/>
                </a:rPr>
                <a:t>Lorem ipsum dolor amet, consectetur adipiscing elit. Vestibulum ex, iaculis id tristique et, bibendum et nunc.</a:t>
              </a:r>
            </a:p>
          </p:txBody>
        </p:sp>
        <p:sp>
          <p:nvSpPr>
            <p:cNvPr id="15" name="TextBox 14">
              <a:extLst>
                <a:ext uri="{FF2B5EF4-FFF2-40B4-BE49-F238E27FC236}">
                  <a16:creationId xmlns:a16="http://schemas.microsoft.com/office/drawing/2014/main" id="{FE8B8C41-75B4-4B2B-AE21-B7AA689DCA89}"/>
                </a:ext>
              </a:extLst>
            </p:cNvPr>
            <p:cNvSpPr txBox="1"/>
            <p:nvPr/>
          </p:nvSpPr>
          <p:spPr>
            <a:xfrm>
              <a:off x="2149680" y="1949233"/>
              <a:ext cx="1000595" cy="307777"/>
            </a:xfrm>
            <a:prstGeom prst="rect">
              <a:avLst/>
            </a:prstGeom>
            <a:noFill/>
          </p:spPr>
          <p:txBody>
            <a:bodyPr wrap="none" rtlCol="0">
              <a:spAutoFit/>
            </a:bodyPr>
            <a:lstStyle/>
            <a:p>
              <a:r>
                <a:rPr lang="en-US" sz="1400">
                  <a:latin typeface="Rubik SemiBold" pitchFamily="2" charset="-79"/>
                  <a:cs typeface="Rubik SemiBold" pitchFamily="2" charset="-79"/>
                </a:rPr>
                <a:t>Project A</a:t>
              </a:r>
              <a:endParaRPr lang="en-ID" sz="1400">
                <a:latin typeface="Rubik SemiBold" pitchFamily="2" charset="-79"/>
                <a:cs typeface="Rubik SemiBold" pitchFamily="2" charset="-79"/>
              </a:endParaRPr>
            </a:p>
          </p:txBody>
        </p:sp>
        <p:sp>
          <p:nvSpPr>
            <p:cNvPr id="16" name="Freeform: Shape 15">
              <a:extLst>
                <a:ext uri="{FF2B5EF4-FFF2-40B4-BE49-F238E27FC236}">
                  <a16:creationId xmlns:a16="http://schemas.microsoft.com/office/drawing/2014/main" id="{BCE3B67F-D698-4D01-9EB2-4579919E0BD0}"/>
                </a:ext>
              </a:extLst>
            </p:cNvPr>
            <p:cNvSpPr/>
            <p:nvPr/>
          </p:nvSpPr>
          <p:spPr>
            <a:xfrm>
              <a:off x="2077402" y="4600290"/>
              <a:ext cx="2817685" cy="1531683"/>
            </a:xfrm>
            <a:custGeom>
              <a:avLst/>
              <a:gdLst>
                <a:gd name="connsiteX0" fmla="*/ 0 w 2817685"/>
                <a:gd name="connsiteY0" fmla="*/ 0 h 1531683"/>
                <a:gd name="connsiteX1" fmla="*/ 2817686 w 2817685"/>
                <a:gd name="connsiteY1" fmla="*/ 0 h 1531683"/>
                <a:gd name="connsiteX2" fmla="*/ 2817686 w 2817685"/>
                <a:gd name="connsiteY2" fmla="*/ 1531684 h 1531683"/>
                <a:gd name="connsiteX3" fmla="*/ 0 w 2817685"/>
                <a:gd name="connsiteY3" fmla="*/ 1531684 h 1531683"/>
              </a:gdLst>
              <a:ahLst/>
              <a:cxnLst>
                <a:cxn ang="0">
                  <a:pos x="connsiteX0" y="connsiteY0"/>
                </a:cxn>
                <a:cxn ang="0">
                  <a:pos x="connsiteX1" y="connsiteY1"/>
                </a:cxn>
                <a:cxn ang="0">
                  <a:pos x="connsiteX2" y="connsiteY2"/>
                </a:cxn>
                <a:cxn ang="0">
                  <a:pos x="connsiteX3" y="connsiteY3"/>
                </a:cxn>
              </a:cxnLst>
              <a:rect l="l" t="t" r="r" b="b"/>
              <a:pathLst>
                <a:path w="2817685" h="1531683">
                  <a:moveTo>
                    <a:pt x="0" y="0"/>
                  </a:moveTo>
                  <a:lnTo>
                    <a:pt x="2817686" y="0"/>
                  </a:lnTo>
                  <a:lnTo>
                    <a:pt x="2817686" y="1531684"/>
                  </a:lnTo>
                  <a:lnTo>
                    <a:pt x="0" y="1531684"/>
                  </a:lnTo>
                  <a:close/>
                </a:path>
              </a:pathLst>
            </a:custGeom>
            <a:solidFill>
              <a:schemeClr val="accent3">
                <a:lumMod val="50000"/>
              </a:schemeClr>
            </a:solidFill>
            <a:ln w="6350"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D7E1FDD5-8221-4C87-88A5-876EF6762B10}"/>
                </a:ext>
              </a:extLst>
            </p:cNvPr>
            <p:cNvSpPr/>
            <p:nvPr/>
          </p:nvSpPr>
          <p:spPr>
            <a:xfrm>
              <a:off x="4895088" y="4170014"/>
              <a:ext cx="544258" cy="1961895"/>
            </a:xfrm>
            <a:custGeom>
              <a:avLst/>
              <a:gdLst>
                <a:gd name="connsiteX0" fmla="*/ 544259 w 544258"/>
                <a:gd name="connsiteY0" fmla="*/ 1531683 h 1961895"/>
                <a:gd name="connsiteX1" fmla="*/ 0 w 544258"/>
                <a:gd name="connsiteY1" fmla="*/ 1961896 h 1961895"/>
                <a:gd name="connsiteX2" fmla="*/ 0 w 544258"/>
                <a:gd name="connsiteY2" fmla="*/ 430276 h 1961895"/>
                <a:gd name="connsiteX3" fmla="*/ 544259 w 544258"/>
                <a:gd name="connsiteY3" fmla="*/ 0 h 1961895"/>
              </a:gdLst>
              <a:ahLst/>
              <a:cxnLst>
                <a:cxn ang="0">
                  <a:pos x="connsiteX0" y="connsiteY0"/>
                </a:cxn>
                <a:cxn ang="0">
                  <a:pos x="connsiteX1" y="connsiteY1"/>
                </a:cxn>
                <a:cxn ang="0">
                  <a:pos x="connsiteX2" y="connsiteY2"/>
                </a:cxn>
                <a:cxn ang="0">
                  <a:pos x="connsiteX3" y="connsiteY3"/>
                </a:cxn>
              </a:cxnLst>
              <a:rect l="l" t="t" r="r" b="b"/>
              <a:pathLst>
                <a:path w="544258" h="1961895">
                  <a:moveTo>
                    <a:pt x="544259" y="1531683"/>
                  </a:moveTo>
                  <a:lnTo>
                    <a:pt x="0" y="1961896"/>
                  </a:lnTo>
                  <a:lnTo>
                    <a:pt x="0" y="430276"/>
                  </a:lnTo>
                  <a:lnTo>
                    <a:pt x="544259"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18" name="Freeform: Shape 17">
              <a:extLst>
                <a:ext uri="{FF2B5EF4-FFF2-40B4-BE49-F238E27FC236}">
                  <a16:creationId xmlns:a16="http://schemas.microsoft.com/office/drawing/2014/main" id="{34B2D8E2-A208-42A7-8E8C-B48645AB5309}"/>
                </a:ext>
              </a:extLst>
            </p:cNvPr>
            <p:cNvSpPr/>
            <p:nvPr/>
          </p:nvSpPr>
          <p:spPr>
            <a:xfrm>
              <a:off x="1533144" y="4170014"/>
              <a:ext cx="544258" cy="1961895"/>
            </a:xfrm>
            <a:custGeom>
              <a:avLst/>
              <a:gdLst>
                <a:gd name="connsiteX0" fmla="*/ 0 w 544258"/>
                <a:gd name="connsiteY0" fmla="*/ 1531683 h 1961895"/>
                <a:gd name="connsiteX1" fmla="*/ 544258 w 544258"/>
                <a:gd name="connsiteY1" fmla="*/ 1961896 h 1961895"/>
                <a:gd name="connsiteX2" fmla="*/ 544258 w 544258"/>
                <a:gd name="connsiteY2" fmla="*/ 430276 h 1961895"/>
                <a:gd name="connsiteX3" fmla="*/ 0 w 544258"/>
                <a:gd name="connsiteY3" fmla="*/ 0 h 1961895"/>
              </a:gdLst>
              <a:ahLst/>
              <a:cxnLst>
                <a:cxn ang="0">
                  <a:pos x="connsiteX0" y="connsiteY0"/>
                </a:cxn>
                <a:cxn ang="0">
                  <a:pos x="connsiteX1" y="connsiteY1"/>
                </a:cxn>
                <a:cxn ang="0">
                  <a:pos x="connsiteX2" y="connsiteY2"/>
                </a:cxn>
                <a:cxn ang="0">
                  <a:pos x="connsiteX3" y="connsiteY3"/>
                </a:cxn>
              </a:cxnLst>
              <a:rect l="l" t="t" r="r" b="b"/>
              <a:pathLst>
                <a:path w="544258" h="1961895">
                  <a:moveTo>
                    <a:pt x="0" y="1531683"/>
                  </a:moveTo>
                  <a:lnTo>
                    <a:pt x="544258" y="1961896"/>
                  </a:lnTo>
                  <a:lnTo>
                    <a:pt x="544258" y="430276"/>
                  </a:lnTo>
                  <a:lnTo>
                    <a:pt x="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19" name="Freeform: Shape 18">
              <a:extLst>
                <a:ext uri="{FF2B5EF4-FFF2-40B4-BE49-F238E27FC236}">
                  <a16:creationId xmlns:a16="http://schemas.microsoft.com/office/drawing/2014/main" id="{7A8E6954-E34A-47C3-AB2F-E7FDE6F999B6}"/>
                </a:ext>
              </a:extLst>
            </p:cNvPr>
            <p:cNvSpPr/>
            <p:nvPr/>
          </p:nvSpPr>
          <p:spPr>
            <a:xfrm>
              <a:off x="1533144" y="3739738"/>
              <a:ext cx="3906202" cy="860552"/>
            </a:xfrm>
            <a:custGeom>
              <a:avLst/>
              <a:gdLst>
                <a:gd name="connsiteX0" fmla="*/ 3361944 w 3906202"/>
                <a:gd name="connsiteY0" fmla="*/ 0 h 860552"/>
                <a:gd name="connsiteX1" fmla="*/ 544258 w 3906202"/>
                <a:gd name="connsiteY1" fmla="*/ 0 h 860552"/>
                <a:gd name="connsiteX2" fmla="*/ 0 w 3906202"/>
                <a:gd name="connsiteY2" fmla="*/ 430276 h 860552"/>
                <a:gd name="connsiteX3" fmla="*/ 544258 w 3906202"/>
                <a:gd name="connsiteY3" fmla="*/ 860552 h 860552"/>
                <a:gd name="connsiteX4" fmla="*/ 3361944 w 3906202"/>
                <a:gd name="connsiteY4" fmla="*/ 860552 h 860552"/>
                <a:gd name="connsiteX5" fmla="*/ 3906203 w 3906202"/>
                <a:gd name="connsiteY5" fmla="*/ 430276 h 860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06202" h="860552">
                  <a:moveTo>
                    <a:pt x="3361944" y="0"/>
                  </a:moveTo>
                  <a:lnTo>
                    <a:pt x="544258" y="0"/>
                  </a:lnTo>
                  <a:lnTo>
                    <a:pt x="0" y="430276"/>
                  </a:lnTo>
                  <a:lnTo>
                    <a:pt x="544258" y="860552"/>
                  </a:lnTo>
                  <a:lnTo>
                    <a:pt x="3361944" y="860552"/>
                  </a:lnTo>
                  <a:lnTo>
                    <a:pt x="3906203" y="430276"/>
                  </a:lnTo>
                  <a:close/>
                </a:path>
              </a:pathLst>
            </a:custGeom>
            <a:solidFill>
              <a:schemeClr val="accent3"/>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A8BD7ABF-0FAE-4A5E-A48F-13D3BA29AD47}"/>
                </a:ext>
              </a:extLst>
            </p:cNvPr>
            <p:cNvSpPr/>
            <p:nvPr/>
          </p:nvSpPr>
          <p:spPr>
            <a:xfrm>
              <a:off x="2298763" y="4213321"/>
              <a:ext cx="2374963" cy="259079"/>
            </a:xfrm>
            <a:custGeom>
              <a:avLst/>
              <a:gdLst>
                <a:gd name="connsiteX0" fmla="*/ 0 w 2374963"/>
                <a:gd name="connsiteY0" fmla="*/ 0 h 259079"/>
                <a:gd name="connsiteX1" fmla="*/ 2374964 w 2374963"/>
                <a:gd name="connsiteY1" fmla="*/ 0 h 259079"/>
                <a:gd name="connsiteX2" fmla="*/ 2374964 w 2374963"/>
                <a:gd name="connsiteY2" fmla="*/ 259080 h 259079"/>
                <a:gd name="connsiteX3" fmla="*/ 0 w 2374963"/>
                <a:gd name="connsiteY3" fmla="*/ 259080 h 259079"/>
              </a:gdLst>
              <a:ahLst/>
              <a:cxnLst>
                <a:cxn ang="0">
                  <a:pos x="connsiteX0" y="connsiteY0"/>
                </a:cxn>
                <a:cxn ang="0">
                  <a:pos x="connsiteX1" y="connsiteY1"/>
                </a:cxn>
                <a:cxn ang="0">
                  <a:pos x="connsiteX2" y="connsiteY2"/>
                </a:cxn>
                <a:cxn ang="0">
                  <a:pos x="connsiteX3" y="connsiteY3"/>
                </a:cxn>
              </a:cxnLst>
              <a:rect l="l" t="t" r="r" b="b"/>
              <a:pathLst>
                <a:path w="2374963" h="259079">
                  <a:moveTo>
                    <a:pt x="0" y="0"/>
                  </a:moveTo>
                  <a:lnTo>
                    <a:pt x="2374964" y="0"/>
                  </a:lnTo>
                  <a:lnTo>
                    <a:pt x="2374964" y="259080"/>
                  </a:lnTo>
                  <a:lnTo>
                    <a:pt x="0" y="259080"/>
                  </a:lnTo>
                  <a:close/>
                </a:path>
              </a:pathLst>
            </a:custGeom>
            <a:solidFill>
              <a:schemeClr val="accent3">
                <a:lumMod val="50000"/>
              </a:schemeClr>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69D2079C-4898-410A-8814-A15E2ADF7FAA}"/>
                </a:ext>
              </a:extLst>
            </p:cNvPr>
            <p:cNvSpPr/>
            <p:nvPr/>
          </p:nvSpPr>
          <p:spPr>
            <a:xfrm>
              <a:off x="4673727" y="3895503"/>
              <a:ext cx="402018" cy="576897"/>
            </a:xfrm>
            <a:custGeom>
              <a:avLst/>
              <a:gdLst>
                <a:gd name="connsiteX0" fmla="*/ 402019 w 402018"/>
                <a:gd name="connsiteY0" fmla="*/ 259080 h 576897"/>
                <a:gd name="connsiteX1" fmla="*/ 0 w 402018"/>
                <a:gd name="connsiteY1" fmla="*/ 576898 h 576897"/>
                <a:gd name="connsiteX2" fmla="*/ 0 w 402018"/>
                <a:gd name="connsiteY2" fmla="*/ 317818 h 576897"/>
                <a:gd name="connsiteX3" fmla="*/ 402019 w 402018"/>
                <a:gd name="connsiteY3" fmla="*/ 0 h 576897"/>
              </a:gdLst>
              <a:ahLst/>
              <a:cxnLst>
                <a:cxn ang="0">
                  <a:pos x="connsiteX0" y="connsiteY0"/>
                </a:cxn>
                <a:cxn ang="0">
                  <a:pos x="connsiteX1" y="connsiteY1"/>
                </a:cxn>
                <a:cxn ang="0">
                  <a:pos x="connsiteX2" y="connsiteY2"/>
                </a:cxn>
                <a:cxn ang="0">
                  <a:pos x="connsiteX3" y="connsiteY3"/>
                </a:cxn>
              </a:cxnLst>
              <a:rect l="l" t="t" r="r" b="b"/>
              <a:pathLst>
                <a:path w="402018" h="576897">
                  <a:moveTo>
                    <a:pt x="402019" y="259080"/>
                  </a:moveTo>
                  <a:lnTo>
                    <a:pt x="0" y="576898"/>
                  </a:lnTo>
                  <a:lnTo>
                    <a:pt x="0" y="317818"/>
                  </a:lnTo>
                  <a:lnTo>
                    <a:pt x="402019"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1FA5FBBF-969E-498E-BB40-ED9A25B5116C}"/>
                </a:ext>
              </a:extLst>
            </p:cNvPr>
            <p:cNvSpPr/>
            <p:nvPr/>
          </p:nvSpPr>
          <p:spPr>
            <a:xfrm>
              <a:off x="1896745" y="3895503"/>
              <a:ext cx="402018" cy="576897"/>
            </a:xfrm>
            <a:custGeom>
              <a:avLst/>
              <a:gdLst>
                <a:gd name="connsiteX0" fmla="*/ 0 w 402018"/>
                <a:gd name="connsiteY0" fmla="*/ 259080 h 576897"/>
                <a:gd name="connsiteX1" fmla="*/ 402019 w 402018"/>
                <a:gd name="connsiteY1" fmla="*/ 576898 h 576897"/>
                <a:gd name="connsiteX2" fmla="*/ 402019 w 402018"/>
                <a:gd name="connsiteY2" fmla="*/ 317818 h 576897"/>
                <a:gd name="connsiteX3" fmla="*/ 0 w 402018"/>
                <a:gd name="connsiteY3" fmla="*/ 0 h 576897"/>
              </a:gdLst>
              <a:ahLst/>
              <a:cxnLst>
                <a:cxn ang="0">
                  <a:pos x="connsiteX0" y="connsiteY0"/>
                </a:cxn>
                <a:cxn ang="0">
                  <a:pos x="connsiteX1" y="connsiteY1"/>
                </a:cxn>
                <a:cxn ang="0">
                  <a:pos x="connsiteX2" y="connsiteY2"/>
                </a:cxn>
                <a:cxn ang="0">
                  <a:pos x="connsiteX3" y="connsiteY3"/>
                </a:cxn>
              </a:cxnLst>
              <a:rect l="l" t="t" r="r" b="b"/>
              <a:pathLst>
                <a:path w="402018" h="576897">
                  <a:moveTo>
                    <a:pt x="0" y="259080"/>
                  </a:moveTo>
                  <a:lnTo>
                    <a:pt x="402019" y="576898"/>
                  </a:lnTo>
                  <a:lnTo>
                    <a:pt x="402019" y="317818"/>
                  </a:lnTo>
                  <a:lnTo>
                    <a:pt x="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4EC861D3-91EC-4849-99BD-4830E54BB218}"/>
                </a:ext>
              </a:extLst>
            </p:cNvPr>
            <p:cNvSpPr/>
            <p:nvPr/>
          </p:nvSpPr>
          <p:spPr>
            <a:xfrm>
              <a:off x="4612449" y="3753961"/>
              <a:ext cx="179070" cy="283146"/>
            </a:xfrm>
            <a:custGeom>
              <a:avLst/>
              <a:gdLst>
                <a:gd name="connsiteX0" fmla="*/ 0 w 179070"/>
                <a:gd name="connsiteY0" fmla="*/ 0 h 283146"/>
                <a:gd name="connsiteX1" fmla="*/ 0 w 179070"/>
                <a:gd name="connsiteY1" fmla="*/ 283147 h 283146"/>
                <a:gd name="connsiteX2" fmla="*/ 179070 w 179070"/>
                <a:gd name="connsiteY2" fmla="*/ 141541 h 283146"/>
              </a:gdLst>
              <a:ahLst/>
              <a:cxnLst>
                <a:cxn ang="0">
                  <a:pos x="connsiteX0" y="connsiteY0"/>
                </a:cxn>
                <a:cxn ang="0">
                  <a:pos x="connsiteX1" y="connsiteY1"/>
                </a:cxn>
                <a:cxn ang="0">
                  <a:pos x="connsiteX2" y="connsiteY2"/>
                </a:cxn>
              </a:cxnLst>
              <a:rect l="l" t="t" r="r" b="b"/>
              <a:pathLst>
                <a:path w="179070" h="283146">
                  <a:moveTo>
                    <a:pt x="0" y="0"/>
                  </a:moveTo>
                  <a:lnTo>
                    <a:pt x="0" y="283147"/>
                  </a:lnTo>
                  <a:lnTo>
                    <a:pt x="179070" y="141541"/>
                  </a:lnTo>
                  <a:close/>
                </a:path>
              </a:pathLst>
            </a:custGeom>
            <a:solidFill>
              <a:schemeClr val="accent3">
                <a:lumMod val="75000"/>
              </a:schemeClr>
            </a:solidFill>
            <a:ln w="6350"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F6021066-5DD6-4C1E-8CEB-785E0185EB49}"/>
                </a:ext>
              </a:extLst>
            </p:cNvPr>
            <p:cNvSpPr/>
            <p:nvPr/>
          </p:nvSpPr>
          <p:spPr>
            <a:xfrm>
              <a:off x="2180970" y="3753961"/>
              <a:ext cx="179070" cy="283146"/>
            </a:xfrm>
            <a:custGeom>
              <a:avLst/>
              <a:gdLst>
                <a:gd name="connsiteX0" fmla="*/ 179070 w 179070"/>
                <a:gd name="connsiteY0" fmla="*/ 0 h 283146"/>
                <a:gd name="connsiteX1" fmla="*/ 179070 w 179070"/>
                <a:gd name="connsiteY1" fmla="*/ 283147 h 283146"/>
                <a:gd name="connsiteX2" fmla="*/ 0 w 179070"/>
                <a:gd name="connsiteY2" fmla="*/ 141541 h 283146"/>
              </a:gdLst>
              <a:ahLst/>
              <a:cxnLst>
                <a:cxn ang="0">
                  <a:pos x="connsiteX0" y="connsiteY0"/>
                </a:cxn>
                <a:cxn ang="0">
                  <a:pos x="connsiteX1" y="connsiteY1"/>
                </a:cxn>
                <a:cxn ang="0">
                  <a:pos x="connsiteX2" y="connsiteY2"/>
                </a:cxn>
              </a:cxnLst>
              <a:rect l="l" t="t" r="r" b="b"/>
              <a:pathLst>
                <a:path w="179070" h="283146">
                  <a:moveTo>
                    <a:pt x="179070" y="0"/>
                  </a:moveTo>
                  <a:lnTo>
                    <a:pt x="179070" y="283147"/>
                  </a:lnTo>
                  <a:lnTo>
                    <a:pt x="0" y="141541"/>
                  </a:lnTo>
                  <a:close/>
                </a:path>
              </a:pathLst>
            </a:custGeom>
            <a:solidFill>
              <a:schemeClr val="accent3">
                <a:lumMod val="75000"/>
              </a:schemeClr>
            </a:solidFill>
            <a:ln w="6350"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E1E2534F-F325-46B7-AB54-F61F61F80DCB}"/>
                </a:ext>
              </a:extLst>
            </p:cNvPr>
            <p:cNvSpPr/>
            <p:nvPr/>
          </p:nvSpPr>
          <p:spPr>
            <a:xfrm>
              <a:off x="2360041" y="3753961"/>
              <a:ext cx="2252408" cy="283146"/>
            </a:xfrm>
            <a:custGeom>
              <a:avLst/>
              <a:gdLst>
                <a:gd name="connsiteX0" fmla="*/ 0 w 2252408"/>
                <a:gd name="connsiteY0" fmla="*/ 0 h 283146"/>
                <a:gd name="connsiteX1" fmla="*/ 2252409 w 2252408"/>
                <a:gd name="connsiteY1" fmla="*/ 0 h 283146"/>
                <a:gd name="connsiteX2" fmla="*/ 2252409 w 2252408"/>
                <a:gd name="connsiteY2" fmla="*/ 283147 h 283146"/>
                <a:gd name="connsiteX3" fmla="*/ 0 w 2252408"/>
                <a:gd name="connsiteY3" fmla="*/ 283147 h 283146"/>
              </a:gdLst>
              <a:ahLst/>
              <a:cxnLst>
                <a:cxn ang="0">
                  <a:pos x="connsiteX0" y="connsiteY0"/>
                </a:cxn>
                <a:cxn ang="0">
                  <a:pos x="connsiteX1" y="connsiteY1"/>
                </a:cxn>
                <a:cxn ang="0">
                  <a:pos x="connsiteX2" y="connsiteY2"/>
                </a:cxn>
                <a:cxn ang="0">
                  <a:pos x="connsiteX3" y="connsiteY3"/>
                </a:cxn>
              </a:cxnLst>
              <a:rect l="l" t="t" r="r" b="b"/>
              <a:pathLst>
                <a:path w="2252408" h="283146">
                  <a:moveTo>
                    <a:pt x="0" y="0"/>
                  </a:moveTo>
                  <a:lnTo>
                    <a:pt x="2252409" y="0"/>
                  </a:lnTo>
                  <a:lnTo>
                    <a:pt x="2252409" y="283147"/>
                  </a:lnTo>
                  <a:lnTo>
                    <a:pt x="0" y="283147"/>
                  </a:lnTo>
                  <a:close/>
                </a:path>
              </a:pathLst>
            </a:custGeom>
            <a:solidFill>
              <a:schemeClr val="accent3">
                <a:lumMod val="50000"/>
              </a:schemeClr>
            </a:solidFill>
            <a:ln w="6350"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19796914-0C51-42DC-A6F6-279FB8C0F97F}"/>
                </a:ext>
              </a:extLst>
            </p:cNvPr>
            <p:cNvSpPr/>
            <p:nvPr/>
          </p:nvSpPr>
          <p:spPr>
            <a:xfrm>
              <a:off x="1896745" y="3577749"/>
              <a:ext cx="3178936" cy="635571"/>
            </a:xfrm>
            <a:custGeom>
              <a:avLst/>
              <a:gdLst>
                <a:gd name="connsiteX0" fmla="*/ 2776982 w 3178936"/>
                <a:gd name="connsiteY0" fmla="*/ 0 h 635571"/>
                <a:gd name="connsiteX1" fmla="*/ 402019 w 3178936"/>
                <a:gd name="connsiteY1" fmla="*/ 0 h 635571"/>
                <a:gd name="connsiteX2" fmla="*/ 0 w 3178936"/>
                <a:gd name="connsiteY2" fmla="*/ 317754 h 635571"/>
                <a:gd name="connsiteX3" fmla="*/ 402019 w 3178936"/>
                <a:gd name="connsiteY3" fmla="*/ 635572 h 635571"/>
                <a:gd name="connsiteX4" fmla="*/ 2776982 w 3178936"/>
                <a:gd name="connsiteY4" fmla="*/ 635572 h 635571"/>
                <a:gd name="connsiteX5" fmla="*/ 3178937 w 3178936"/>
                <a:gd name="connsiteY5" fmla="*/ 317754 h 635571"/>
                <a:gd name="connsiteX6" fmla="*/ 2776982 w 3178936"/>
                <a:gd name="connsiteY6" fmla="*/ 0 h 635571"/>
                <a:gd name="connsiteX7" fmla="*/ 2715705 w 3178936"/>
                <a:gd name="connsiteY7" fmla="*/ 459359 h 635571"/>
                <a:gd name="connsiteX8" fmla="*/ 463296 w 3178936"/>
                <a:gd name="connsiteY8" fmla="*/ 459359 h 635571"/>
                <a:gd name="connsiteX9" fmla="*/ 284226 w 3178936"/>
                <a:gd name="connsiteY9" fmla="*/ 317754 h 635571"/>
                <a:gd name="connsiteX10" fmla="*/ 463296 w 3178936"/>
                <a:gd name="connsiteY10" fmla="*/ 176213 h 635571"/>
                <a:gd name="connsiteX11" fmla="*/ 2715705 w 3178936"/>
                <a:gd name="connsiteY11" fmla="*/ 176213 h 635571"/>
                <a:gd name="connsiteX12" fmla="*/ 2894775 w 3178936"/>
                <a:gd name="connsiteY12" fmla="*/ 317754 h 635571"/>
                <a:gd name="connsiteX13" fmla="*/ 2715705 w 3178936"/>
                <a:gd name="connsiteY13" fmla="*/ 459359 h 63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78936" h="635571">
                  <a:moveTo>
                    <a:pt x="2776982" y="0"/>
                  </a:moveTo>
                  <a:lnTo>
                    <a:pt x="402019" y="0"/>
                  </a:lnTo>
                  <a:lnTo>
                    <a:pt x="0" y="317754"/>
                  </a:lnTo>
                  <a:lnTo>
                    <a:pt x="402019" y="635572"/>
                  </a:lnTo>
                  <a:lnTo>
                    <a:pt x="2776982" y="635572"/>
                  </a:lnTo>
                  <a:lnTo>
                    <a:pt x="3178937" y="317754"/>
                  </a:lnTo>
                  <a:lnTo>
                    <a:pt x="2776982" y="0"/>
                  </a:lnTo>
                  <a:close/>
                  <a:moveTo>
                    <a:pt x="2715705" y="459359"/>
                  </a:moveTo>
                  <a:lnTo>
                    <a:pt x="463296" y="459359"/>
                  </a:lnTo>
                  <a:lnTo>
                    <a:pt x="284226" y="317754"/>
                  </a:lnTo>
                  <a:lnTo>
                    <a:pt x="463296" y="176213"/>
                  </a:lnTo>
                  <a:lnTo>
                    <a:pt x="2715705" y="176213"/>
                  </a:lnTo>
                  <a:lnTo>
                    <a:pt x="2894775" y="317754"/>
                  </a:lnTo>
                  <a:lnTo>
                    <a:pt x="2715705" y="459359"/>
                  </a:lnTo>
                  <a:close/>
                </a:path>
              </a:pathLst>
            </a:custGeom>
            <a:solidFill>
              <a:schemeClr val="accent3"/>
            </a:solidFill>
            <a:ln w="6350" cap="flat">
              <a:noFill/>
              <a:prstDash val="solid"/>
              <a:miter/>
            </a:ln>
          </p:spPr>
          <p:txBody>
            <a:bodyPr rtlCol="0" anchor="ctr"/>
            <a:lstStyle/>
            <a:p>
              <a:endParaRPr lang="en-ID"/>
            </a:p>
          </p:txBody>
        </p:sp>
        <p:sp>
          <p:nvSpPr>
            <p:cNvPr id="27" name="TextBox 26">
              <a:extLst>
                <a:ext uri="{FF2B5EF4-FFF2-40B4-BE49-F238E27FC236}">
                  <a16:creationId xmlns:a16="http://schemas.microsoft.com/office/drawing/2014/main" id="{DB767200-5EE6-410C-BBB1-0B5D01389BEB}"/>
                </a:ext>
              </a:extLst>
            </p:cNvPr>
            <p:cNvSpPr txBox="1"/>
            <p:nvPr/>
          </p:nvSpPr>
          <p:spPr>
            <a:xfrm>
              <a:off x="2149681" y="5110858"/>
              <a:ext cx="2673128" cy="825098"/>
            </a:xfrm>
            <a:prstGeom prst="rect">
              <a:avLst/>
            </a:prstGeom>
            <a:noFill/>
          </p:spPr>
          <p:txBody>
            <a:bodyPr wrap="square" rtlCol="0">
              <a:spAutoFit/>
            </a:bodyPr>
            <a:lstStyle/>
            <a:p>
              <a:pPr>
                <a:lnSpc>
                  <a:spcPct val="150000"/>
                </a:lnSpc>
              </a:pPr>
              <a:r>
                <a:rPr lang="en-ID" sz="1100">
                  <a:latin typeface="Questrial" pitchFamily="2" charset="0"/>
                </a:rPr>
                <a:t>Lorem ipsum dolor amet, consectetur adipiscing elit. Vestibulum ex, iaculis id tristique et, bibendum et nunc.</a:t>
              </a:r>
            </a:p>
          </p:txBody>
        </p:sp>
        <p:sp>
          <p:nvSpPr>
            <p:cNvPr id="28" name="TextBox 27">
              <a:extLst>
                <a:ext uri="{FF2B5EF4-FFF2-40B4-BE49-F238E27FC236}">
                  <a16:creationId xmlns:a16="http://schemas.microsoft.com/office/drawing/2014/main" id="{7B427558-DFB9-4A4E-A564-278577995AAE}"/>
                </a:ext>
              </a:extLst>
            </p:cNvPr>
            <p:cNvSpPr txBox="1"/>
            <p:nvPr/>
          </p:nvSpPr>
          <p:spPr>
            <a:xfrm>
              <a:off x="2149680" y="4800667"/>
              <a:ext cx="998991" cy="307777"/>
            </a:xfrm>
            <a:prstGeom prst="rect">
              <a:avLst/>
            </a:prstGeom>
            <a:noFill/>
          </p:spPr>
          <p:txBody>
            <a:bodyPr wrap="none" rtlCol="0">
              <a:spAutoFit/>
            </a:bodyPr>
            <a:lstStyle/>
            <a:p>
              <a:r>
                <a:rPr lang="en-US" sz="1400">
                  <a:latin typeface="Rubik SemiBold" pitchFamily="2" charset="-79"/>
                  <a:cs typeface="Rubik SemiBold" pitchFamily="2" charset="-79"/>
                </a:rPr>
                <a:t>Project C</a:t>
              </a:r>
              <a:endParaRPr lang="en-ID" sz="1400">
                <a:latin typeface="Rubik SemiBold" pitchFamily="2" charset="-79"/>
                <a:cs typeface="Rubik SemiBold" pitchFamily="2" charset="-79"/>
              </a:endParaRPr>
            </a:p>
          </p:txBody>
        </p:sp>
        <p:sp>
          <p:nvSpPr>
            <p:cNvPr id="29" name="Freeform: Shape 28">
              <a:extLst>
                <a:ext uri="{FF2B5EF4-FFF2-40B4-BE49-F238E27FC236}">
                  <a16:creationId xmlns:a16="http://schemas.microsoft.com/office/drawing/2014/main" id="{AF3F8022-1B26-4BA4-86E8-C1116B60DC2D}"/>
                </a:ext>
              </a:extLst>
            </p:cNvPr>
            <p:cNvSpPr/>
            <p:nvPr/>
          </p:nvSpPr>
          <p:spPr>
            <a:xfrm>
              <a:off x="7296911" y="1748568"/>
              <a:ext cx="2817685" cy="1531683"/>
            </a:xfrm>
            <a:custGeom>
              <a:avLst/>
              <a:gdLst>
                <a:gd name="connsiteX0" fmla="*/ 0 w 2817685"/>
                <a:gd name="connsiteY0" fmla="*/ 0 h 1531683"/>
                <a:gd name="connsiteX1" fmla="*/ 2817685 w 2817685"/>
                <a:gd name="connsiteY1" fmla="*/ 0 h 1531683"/>
                <a:gd name="connsiteX2" fmla="*/ 2817685 w 2817685"/>
                <a:gd name="connsiteY2" fmla="*/ 1531684 h 1531683"/>
                <a:gd name="connsiteX3" fmla="*/ 0 w 2817685"/>
                <a:gd name="connsiteY3" fmla="*/ 1531684 h 1531683"/>
              </a:gdLst>
              <a:ahLst/>
              <a:cxnLst>
                <a:cxn ang="0">
                  <a:pos x="connsiteX0" y="connsiteY0"/>
                </a:cxn>
                <a:cxn ang="0">
                  <a:pos x="connsiteX1" y="connsiteY1"/>
                </a:cxn>
                <a:cxn ang="0">
                  <a:pos x="connsiteX2" y="connsiteY2"/>
                </a:cxn>
                <a:cxn ang="0">
                  <a:pos x="connsiteX3" y="connsiteY3"/>
                </a:cxn>
              </a:cxnLst>
              <a:rect l="l" t="t" r="r" b="b"/>
              <a:pathLst>
                <a:path w="2817685" h="1531683">
                  <a:moveTo>
                    <a:pt x="0" y="0"/>
                  </a:moveTo>
                  <a:lnTo>
                    <a:pt x="2817685" y="0"/>
                  </a:lnTo>
                  <a:lnTo>
                    <a:pt x="2817685" y="1531684"/>
                  </a:lnTo>
                  <a:lnTo>
                    <a:pt x="0" y="1531684"/>
                  </a:lnTo>
                  <a:close/>
                </a:path>
              </a:pathLst>
            </a:custGeom>
            <a:solidFill>
              <a:schemeClr val="accent3">
                <a:lumMod val="50000"/>
              </a:schemeClr>
            </a:solidFill>
            <a:ln w="6350"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D8890157-1298-4C93-8444-D66A96A1F8C8}"/>
                </a:ext>
              </a:extLst>
            </p:cNvPr>
            <p:cNvSpPr/>
            <p:nvPr/>
          </p:nvSpPr>
          <p:spPr>
            <a:xfrm>
              <a:off x="10114597" y="1318292"/>
              <a:ext cx="544259" cy="1961896"/>
            </a:xfrm>
            <a:custGeom>
              <a:avLst/>
              <a:gdLst>
                <a:gd name="connsiteX0" fmla="*/ 544259 w 544259"/>
                <a:gd name="connsiteY0" fmla="*/ 1531684 h 1961896"/>
                <a:gd name="connsiteX1" fmla="*/ 0 w 544259"/>
                <a:gd name="connsiteY1" fmla="*/ 1961896 h 1961896"/>
                <a:gd name="connsiteX2" fmla="*/ 0 w 544259"/>
                <a:gd name="connsiteY2" fmla="*/ 430276 h 1961896"/>
                <a:gd name="connsiteX3" fmla="*/ 544259 w 544259"/>
                <a:gd name="connsiteY3" fmla="*/ 0 h 1961896"/>
              </a:gdLst>
              <a:ahLst/>
              <a:cxnLst>
                <a:cxn ang="0">
                  <a:pos x="connsiteX0" y="connsiteY0"/>
                </a:cxn>
                <a:cxn ang="0">
                  <a:pos x="connsiteX1" y="connsiteY1"/>
                </a:cxn>
                <a:cxn ang="0">
                  <a:pos x="connsiteX2" y="connsiteY2"/>
                </a:cxn>
                <a:cxn ang="0">
                  <a:pos x="connsiteX3" y="connsiteY3"/>
                </a:cxn>
              </a:cxnLst>
              <a:rect l="l" t="t" r="r" b="b"/>
              <a:pathLst>
                <a:path w="544259" h="1961896">
                  <a:moveTo>
                    <a:pt x="544259" y="1531684"/>
                  </a:moveTo>
                  <a:lnTo>
                    <a:pt x="0" y="1961896"/>
                  </a:lnTo>
                  <a:lnTo>
                    <a:pt x="0" y="430276"/>
                  </a:lnTo>
                  <a:lnTo>
                    <a:pt x="544259"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7F46175B-E0B1-4A66-8741-C4A9A43598C7}"/>
                </a:ext>
              </a:extLst>
            </p:cNvPr>
            <p:cNvSpPr/>
            <p:nvPr/>
          </p:nvSpPr>
          <p:spPr>
            <a:xfrm>
              <a:off x="6752653" y="1318292"/>
              <a:ext cx="544258" cy="1961896"/>
            </a:xfrm>
            <a:custGeom>
              <a:avLst/>
              <a:gdLst>
                <a:gd name="connsiteX0" fmla="*/ 0 w 544258"/>
                <a:gd name="connsiteY0" fmla="*/ 1531684 h 1961896"/>
                <a:gd name="connsiteX1" fmla="*/ 544258 w 544258"/>
                <a:gd name="connsiteY1" fmla="*/ 1961896 h 1961896"/>
                <a:gd name="connsiteX2" fmla="*/ 544258 w 544258"/>
                <a:gd name="connsiteY2" fmla="*/ 430276 h 1961896"/>
                <a:gd name="connsiteX3" fmla="*/ 0 w 544258"/>
                <a:gd name="connsiteY3" fmla="*/ 0 h 1961896"/>
              </a:gdLst>
              <a:ahLst/>
              <a:cxnLst>
                <a:cxn ang="0">
                  <a:pos x="connsiteX0" y="connsiteY0"/>
                </a:cxn>
                <a:cxn ang="0">
                  <a:pos x="connsiteX1" y="connsiteY1"/>
                </a:cxn>
                <a:cxn ang="0">
                  <a:pos x="connsiteX2" y="connsiteY2"/>
                </a:cxn>
                <a:cxn ang="0">
                  <a:pos x="connsiteX3" y="connsiteY3"/>
                </a:cxn>
              </a:cxnLst>
              <a:rect l="l" t="t" r="r" b="b"/>
              <a:pathLst>
                <a:path w="544258" h="1961896">
                  <a:moveTo>
                    <a:pt x="0" y="1531684"/>
                  </a:moveTo>
                  <a:lnTo>
                    <a:pt x="544258" y="1961896"/>
                  </a:lnTo>
                  <a:lnTo>
                    <a:pt x="544258" y="430276"/>
                  </a:lnTo>
                  <a:lnTo>
                    <a:pt x="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65562B70-6E0F-4098-A37E-F0A675D68768}"/>
                </a:ext>
              </a:extLst>
            </p:cNvPr>
            <p:cNvSpPr/>
            <p:nvPr/>
          </p:nvSpPr>
          <p:spPr>
            <a:xfrm>
              <a:off x="6752653" y="888016"/>
              <a:ext cx="3906202" cy="860551"/>
            </a:xfrm>
            <a:custGeom>
              <a:avLst/>
              <a:gdLst>
                <a:gd name="connsiteX0" fmla="*/ 3361944 w 3906202"/>
                <a:gd name="connsiteY0" fmla="*/ 0 h 860551"/>
                <a:gd name="connsiteX1" fmla="*/ 544258 w 3906202"/>
                <a:gd name="connsiteY1" fmla="*/ 0 h 860551"/>
                <a:gd name="connsiteX2" fmla="*/ 0 w 3906202"/>
                <a:gd name="connsiteY2" fmla="*/ 430276 h 860551"/>
                <a:gd name="connsiteX3" fmla="*/ 544258 w 3906202"/>
                <a:gd name="connsiteY3" fmla="*/ 860552 h 860551"/>
                <a:gd name="connsiteX4" fmla="*/ 3361944 w 3906202"/>
                <a:gd name="connsiteY4" fmla="*/ 860552 h 860551"/>
                <a:gd name="connsiteX5" fmla="*/ 3906203 w 3906202"/>
                <a:gd name="connsiteY5" fmla="*/ 430276 h 860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06202" h="860551">
                  <a:moveTo>
                    <a:pt x="3361944" y="0"/>
                  </a:moveTo>
                  <a:lnTo>
                    <a:pt x="544258" y="0"/>
                  </a:lnTo>
                  <a:lnTo>
                    <a:pt x="0" y="430276"/>
                  </a:lnTo>
                  <a:lnTo>
                    <a:pt x="544258" y="860552"/>
                  </a:lnTo>
                  <a:lnTo>
                    <a:pt x="3361944" y="860552"/>
                  </a:lnTo>
                  <a:lnTo>
                    <a:pt x="3906203" y="430276"/>
                  </a:lnTo>
                  <a:close/>
                </a:path>
              </a:pathLst>
            </a:custGeom>
            <a:solidFill>
              <a:schemeClr val="accent2"/>
            </a:solidFill>
            <a:ln w="6350"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1CC1523B-D9EC-4DBF-A170-1AB6358E3532}"/>
                </a:ext>
              </a:extLst>
            </p:cNvPr>
            <p:cNvSpPr/>
            <p:nvPr/>
          </p:nvSpPr>
          <p:spPr>
            <a:xfrm>
              <a:off x="7518273" y="1361599"/>
              <a:ext cx="2374963" cy="259080"/>
            </a:xfrm>
            <a:custGeom>
              <a:avLst/>
              <a:gdLst>
                <a:gd name="connsiteX0" fmla="*/ 0 w 2374963"/>
                <a:gd name="connsiteY0" fmla="*/ 0 h 259080"/>
                <a:gd name="connsiteX1" fmla="*/ 2374964 w 2374963"/>
                <a:gd name="connsiteY1" fmla="*/ 0 h 259080"/>
                <a:gd name="connsiteX2" fmla="*/ 2374964 w 2374963"/>
                <a:gd name="connsiteY2" fmla="*/ 259080 h 259080"/>
                <a:gd name="connsiteX3" fmla="*/ 0 w 2374963"/>
                <a:gd name="connsiteY3" fmla="*/ 259080 h 259080"/>
              </a:gdLst>
              <a:ahLst/>
              <a:cxnLst>
                <a:cxn ang="0">
                  <a:pos x="connsiteX0" y="connsiteY0"/>
                </a:cxn>
                <a:cxn ang="0">
                  <a:pos x="connsiteX1" y="connsiteY1"/>
                </a:cxn>
                <a:cxn ang="0">
                  <a:pos x="connsiteX2" y="connsiteY2"/>
                </a:cxn>
                <a:cxn ang="0">
                  <a:pos x="connsiteX3" y="connsiteY3"/>
                </a:cxn>
              </a:cxnLst>
              <a:rect l="l" t="t" r="r" b="b"/>
              <a:pathLst>
                <a:path w="2374963" h="259080">
                  <a:moveTo>
                    <a:pt x="0" y="0"/>
                  </a:moveTo>
                  <a:lnTo>
                    <a:pt x="2374964" y="0"/>
                  </a:lnTo>
                  <a:lnTo>
                    <a:pt x="2374964" y="259080"/>
                  </a:lnTo>
                  <a:lnTo>
                    <a:pt x="0" y="259080"/>
                  </a:lnTo>
                  <a:close/>
                </a:path>
              </a:pathLst>
            </a:custGeom>
            <a:solidFill>
              <a:schemeClr val="accent2">
                <a:lumMod val="50000"/>
              </a:schemeClr>
            </a:solidFill>
            <a:ln w="6350" cap="flat">
              <a:noFill/>
              <a:prstDash val="solid"/>
              <a:miter/>
            </a:ln>
          </p:spPr>
          <p:txBody>
            <a:bodyPr rtlCol="0" anchor="ctr"/>
            <a:lstStyle/>
            <a:p>
              <a:endParaRPr lang="en-ID"/>
            </a:p>
          </p:txBody>
        </p:sp>
        <p:sp>
          <p:nvSpPr>
            <p:cNvPr id="34" name="Freeform: Shape 33">
              <a:extLst>
                <a:ext uri="{FF2B5EF4-FFF2-40B4-BE49-F238E27FC236}">
                  <a16:creationId xmlns:a16="http://schemas.microsoft.com/office/drawing/2014/main" id="{337EB646-5E1D-4007-8CB4-A4AC4CB43374}"/>
                </a:ext>
              </a:extLst>
            </p:cNvPr>
            <p:cNvSpPr/>
            <p:nvPr/>
          </p:nvSpPr>
          <p:spPr>
            <a:xfrm>
              <a:off x="9893236" y="1043782"/>
              <a:ext cx="402018" cy="576897"/>
            </a:xfrm>
            <a:custGeom>
              <a:avLst/>
              <a:gdLst>
                <a:gd name="connsiteX0" fmla="*/ 402019 w 402018"/>
                <a:gd name="connsiteY0" fmla="*/ 259080 h 576897"/>
                <a:gd name="connsiteX1" fmla="*/ 0 w 402018"/>
                <a:gd name="connsiteY1" fmla="*/ 576897 h 576897"/>
                <a:gd name="connsiteX2" fmla="*/ 0 w 402018"/>
                <a:gd name="connsiteY2" fmla="*/ 317817 h 576897"/>
                <a:gd name="connsiteX3" fmla="*/ 402019 w 402018"/>
                <a:gd name="connsiteY3" fmla="*/ 0 h 576897"/>
              </a:gdLst>
              <a:ahLst/>
              <a:cxnLst>
                <a:cxn ang="0">
                  <a:pos x="connsiteX0" y="connsiteY0"/>
                </a:cxn>
                <a:cxn ang="0">
                  <a:pos x="connsiteX1" y="connsiteY1"/>
                </a:cxn>
                <a:cxn ang="0">
                  <a:pos x="connsiteX2" y="connsiteY2"/>
                </a:cxn>
                <a:cxn ang="0">
                  <a:pos x="connsiteX3" y="connsiteY3"/>
                </a:cxn>
              </a:cxnLst>
              <a:rect l="l" t="t" r="r" b="b"/>
              <a:pathLst>
                <a:path w="402018" h="576897">
                  <a:moveTo>
                    <a:pt x="402019" y="259080"/>
                  </a:moveTo>
                  <a:lnTo>
                    <a:pt x="0" y="576897"/>
                  </a:lnTo>
                  <a:lnTo>
                    <a:pt x="0" y="317817"/>
                  </a:lnTo>
                  <a:lnTo>
                    <a:pt x="402019"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7A6E0960-8A7E-49A1-AE32-CE10968E87EE}"/>
                </a:ext>
              </a:extLst>
            </p:cNvPr>
            <p:cNvSpPr/>
            <p:nvPr/>
          </p:nvSpPr>
          <p:spPr>
            <a:xfrm>
              <a:off x="7116254" y="1043782"/>
              <a:ext cx="402018" cy="576897"/>
            </a:xfrm>
            <a:custGeom>
              <a:avLst/>
              <a:gdLst>
                <a:gd name="connsiteX0" fmla="*/ 0 w 402018"/>
                <a:gd name="connsiteY0" fmla="*/ 259080 h 576897"/>
                <a:gd name="connsiteX1" fmla="*/ 402018 w 402018"/>
                <a:gd name="connsiteY1" fmla="*/ 576897 h 576897"/>
                <a:gd name="connsiteX2" fmla="*/ 402018 w 402018"/>
                <a:gd name="connsiteY2" fmla="*/ 317817 h 576897"/>
                <a:gd name="connsiteX3" fmla="*/ 0 w 402018"/>
                <a:gd name="connsiteY3" fmla="*/ 0 h 576897"/>
              </a:gdLst>
              <a:ahLst/>
              <a:cxnLst>
                <a:cxn ang="0">
                  <a:pos x="connsiteX0" y="connsiteY0"/>
                </a:cxn>
                <a:cxn ang="0">
                  <a:pos x="connsiteX1" y="connsiteY1"/>
                </a:cxn>
                <a:cxn ang="0">
                  <a:pos x="connsiteX2" y="connsiteY2"/>
                </a:cxn>
                <a:cxn ang="0">
                  <a:pos x="connsiteX3" y="connsiteY3"/>
                </a:cxn>
              </a:cxnLst>
              <a:rect l="l" t="t" r="r" b="b"/>
              <a:pathLst>
                <a:path w="402018" h="576897">
                  <a:moveTo>
                    <a:pt x="0" y="259080"/>
                  </a:moveTo>
                  <a:lnTo>
                    <a:pt x="402018" y="576897"/>
                  </a:lnTo>
                  <a:lnTo>
                    <a:pt x="402018" y="317817"/>
                  </a:lnTo>
                  <a:lnTo>
                    <a:pt x="0"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D591B628-2F02-45C9-BC8A-7FD229AF5056}"/>
                </a:ext>
              </a:extLst>
            </p:cNvPr>
            <p:cNvSpPr/>
            <p:nvPr/>
          </p:nvSpPr>
          <p:spPr>
            <a:xfrm>
              <a:off x="9831958" y="902240"/>
              <a:ext cx="179070" cy="283146"/>
            </a:xfrm>
            <a:custGeom>
              <a:avLst/>
              <a:gdLst>
                <a:gd name="connsiteX0" fmla="*/ 0 w 179070"/>
                <a:gd name="connsiteY0" fmla="*/ 0 h 283146"/>
                <a:gd name="connsiteX1" fmla="*/ 0 w 179070"/>
                <a:gd name="connsiteY1" fmla="*/ 283146 h 283146"/>
                <a:gd name="connsiteX2" fmla="*/ 179070 w 179070"/>
                <a:gd name="connsiteY2" fmla="*/ 141542 h 283146"/>
              </a:gdLst>
              <a:ahLst/>
              <a:cxnLst>
                <a:cxn ang="0">
                  <a:pos x="connsiteX0" y="connsiteY0"/>
                </a:cxn>
                <a:cxn ang="0">
                  <a:pos x="connsiteX1" y="connsiteY1"/>
                </a:cxn>
                <a:cxn ang="0">
                  <a:pos x="connsiteX2" y="connsiteY2"/>
                </a:cxn>
              </a:cxnLst>
              <a:rect l="l" t="t" r="r" b="b"/>
              <a:pathLst>
                <a:path w="179070" h="283146">
                  <a:moveTo>
                    <a:pt x="0" y="0"/>
                  </a:moveTo>
                  <a:lnTo>
                    <a:pt x="0" y="283146"/>
                  </a:lnTo>
                  <a:lnTo>
                    <a:pt x="179070" y="141542"/>
                  </a:lnTo>
                  <a:close/>
                </a:path>
              </a:pathLst>
            </a:custGeom>
            <a:solidFill>
              <a:schemeClr val="accent2">
                <a:lumMod val="75000"/>
              </a:schemeClr>
            </a:solidFill>
            <a:ln w="6350"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D95AD760-DC7B-4D10-86A5-B6550722E1F8}"/>
                </a:ext>
              </a:extLst>
            </p:cNvPr>
            <p:cNvSpPr/>
            <p:nvPr/>
          </p:nvSpPr>
          <p:spPr>
            <a:xfrm>
              <a:off x="7400480" y="902240"/>
              <a:ext cx="179069" cy="283146"/>
            </a:xfrm>
            <a:custGeom>
              <a:avLst/>
              <a:gdLst>
                <a:gd name="connsiteX0" fmla="*/ 179070 w 179069"/>
                <a:gd name="connsiteY0" fmla="*/ 0 h 283146"/>
                <a:gd name="connsiteX1" fmla="*/ 179070 w 179069"/>
                <a:gd name="connsiteY1" fmla="*/ 283146 h 283146"/>
                <a:gd name="connsiteX2" fmla="*/ 0 w 179069"/>
                <a:gd name="connsiteY2" fmla="*/ 141542 h 283146"/>
              </a:gdLst>
              <a:ahLst/>
              <a:cxnLst>
                <a:cxn ang="0">
                  <a:pos x="connsiteX0" y="connsiteY0"/>
                </a:cxn>
                <a:cxn ang="0">
                  <a:pos x="connsiteX1" y="connsiteY1"/>
                </a:cxn>
                <a:cxn ang="0">
                  <a:pos x="connsiteX2" y="connsiteY2"/>
                </a:cxn>
              </a:cxnLst>
              <a:rect l="l" t="t" r="r" b="b"/>
              <a:pathLst>
                <a:path w="179069" h="283146">
                  <a:moveTo>
                    <a:pt x="179070" y="0"/>
                  </a:moveTo>
                  <a:lnTo>
                    <a:pt x="179070" y="283146"/>
                  </a:lnTo>
                  <a:lnTo>
                    <a:pt x="0" y="141542"/>
                  </a:lnTo>
                  <a:close/>
                </a:path>
              </a:pathLst>
            </a:custGeom>
            <a:solidFill>
              <a:schemeClr val="accent2">
                <a:lumMod val="75000"/>
              </a:schemeClr>
            </a:solidFill>
            <a:ln w="6350"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8C6388A6-B215-4C2A-95B2-46A9BB73E493}"/>
                </a:ext>
              </a:extLst>
            </p:cNvPr>
            <p:cNvSpPr/>
            <p:nvPr/>
          </p:nvSpPr>
          <p:spPr>
            <a:xfrm>
              <a:off x="7579550" y="902240"/>
              <a:ext cx="2252408" cy="283146"/>
            </a:xfrm>
            <a:custGeom>
              <a:avLst/>
              <a:gdLst>
                <a:gd name="connsiteX0" fmla="*/ 0 w 2252408"/>
                <a:gd name="connsiteY0" fmla="*/ 0 h 283146"/>
                <a:gd name="connsiteX1" fmla="*/ 2252408 w 2252408"/>
                <a:gd name="connsiteY1" fmla="*/ 0 h 283146"/>
                <a:gd name="connsiteX2" fmla="*/ 2252408 w 2252408"/>
                <a:gd name="connsiteY2" fmla="*/ 283146 h 283146"/>
                <a:gd name="connsiteX3" fmla="*/ 0 w 2252408"/>
                <a:gd name="connsiteY3" fmla="*/ 283146 h 283146"/>
              </a:gdLst>
              <a:ahLst/>
              <a:cxnLst>
                <a:cxn ang="0">
                  <a:pos x="connsiteX0" y="connsiteY0"/>
                </a:cxn>
                <a:cxn ang="0">
                  <a:pos x="connsiteX1" y="connsiteY1"/>
                </a:cxn>
                <a:cxn ang="0">
                  <a:pos x="connsiteX2" y="connsiteY2"/>
                </a:cxn>
                <a:cxn ang="0">
                  <a:pos x="connsiteX3" y="connsiteY3"/>
                </a:cxn>
              </a:cxnLst>
              <a:rect l="l" t="t" r="r" b="b"/>
              <a:pathLst>
                <a:path w="2252408" h="283146">
                  <a:moveTo>
                    <a:pt x="0" y="0"/>
                  </a:moveTo>
                  <a:lnTo>
                    <a:pt x="2252408" y="0"/>
                  </a:lnTo>
                  <a:lnTo>
                    <a:pt x="2252408" y="283146"/>
                  </a:lnTo>
                  <a:lnTo>
                    <a:pt x="0" y="283146"/>
                  </a:lnTo>
                  <a:close/>
                </a:path>
              </a:pathLst>
            </a:custGeom>
            <a:solidFill>
              <a:schemeClr val="accent2">
                <a:lumMod val="50000"/>
              </a:schemeClr>
            </a:solidFill>
            <a:ln w="6350"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9988A514-6032-4098-AE85-7A454033AA16}"/>
                </a:ext>
              </a:extLst>
            </p:cNvPr>
            <p:cNvSpPr/>
            <p:nvPr/>
          </p:nvSpPr>
          <p:spPr>
            <a:xfrm>
              <a:off x="7116254" y="726027"/>
              <a:ext cx="3178936" cy="635571"/>
            </a:xfrm>
            <a:custGeom>
              <a:avLst/>
              <a:gdLst>
                <a:gd name="connsiteX0" fmla="*/ 2776982 w 3178936"/>
                <a:gd name="connsiteY0" fmla="*/ 0 h 635571"/>
                <a:gd name="connsiteX1" fmla="*/ 402018 w 3178936"/>
                <a:gd name="connsiteY1" fmla="*/ 0 h 635571"/>
                <a:gd name="connsiteX2" fmla="*/ 0 w 3178936"/>
                <a:gd name="connsiteY2" fmla="*/ 317754 h 635571"/>
                <a:gd name="connsiteX3" fmla="*/ 402018 w 3178936"/>
                <a:gd name="connsiteY3" fmla="*/ 635572 h 635571"/>
                <a:gd name="connsiteX4" fmla="*/ 2776982 w 3178936"/>
                <a:gd name="connsiteY4" fmla="*/ 635572 h 635571"/>
                <a:gd name="connsiteX5" fmla="*/ 3178937 w 3178936"/>
                <a:gd name="connsiteY5" fmla="*/ 317754 h 635571"/>
                <a:gd name="connsiteX6" fmla="*/ 2776982 w 3178936"/>
                <a:gd name="connsiteY6" fmla="*/ 0 h 635571"/>
                <a:gd name="connsiteX7" fmla="*/ 2715704 w 3178936"/>
                <a:gd name="connsiteY7" fmla="*/ 459359 h 635571"/>
                <a:gd name="connsiteX8" fmla="*/ 463296 w 3178936"/>
                <a:gd name="connsiteY8" fmla="*/ 459359 h 635571"/>
                <a:gd name="connsiteX9" fmla="*/ 284226 w 3178936"/>
                <a:gd name="connsiteY9" fmla="*/ 317754 h 635571"/>
                <a:gd name="connsiteX10" fmla="*/ 463296 w 3178936"/>
                <a:gd name="connsiteY10" fmla="*/ 176213 h 635571"/>
                <a:gd name="connsiteX11" fmla="*/ 2715704 w 3178936"/>
                <a:gd name="connsiteY11" fmla="*/ 176213 h 635571"/>
                <a:gd name="connsiteX12" fmla="*/ 2894775 w 3178936"/>
                <a:gd name="connsiteY12" fmla="*/ 317754 h 635571"/>
                <a:gd name="connsiteX13" fmla="*/ 2715704 w 3178936"/>
                <a:gd name="connsiteY13" fmla="*/ 459359 h 63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78936" h="635571">
                  <a:moveTo>
                    <a:pt x="2776982" y="0"/>
                  </a:moveTo>
                  <a:lnTo>
                    <a:pt x="402018" y="0"/>
                  </a:lnTo>
                  <a:lnTo>
                    <a:pt x="0" y="317754"/>
                  </a:lnTo>
                  <a:lnTo>
                    <a:pt x="402018" y="635572"/>
                  </a:lnTo>
                  <a:lnTo>
                    <a:pt x="2776982" y="635572"/>
                  </a:lnTo>
                  <a:lnTo>
                    <a:pt x="3178937" y="317754"/>
                  </a:lnTo>
                  <a:lnTo>
                    <a:pt x="2776982" y="0"/>
                  </a:lnTo>
                  <a:close/>
                  <a:moveTo>
                    <a:pt x="2715704" y="459359"/>
                  </a:moveTo>
                  <a:lnTo>
                    <a:pt x="463296" y="459359"/>
                  </a:lnTo>
                  <a:lnTo>
                    <a:pt x="284226" y="317754"/>
                  </a:lnTo>
                  <a:lnTo>
                    <a:pt x="463296" y="176213"/>
                  </a:lnTo>
                  <a:lnTo>
                    <a:pt x="2715704" y="176213"/>
                  </a:lnTo>
                  <a:lnTo>
                    <a:pt x="2894775" y="317754"/>
                  </a:lnTo>
                  <a:lnTo>
                    <a:pt x="2715704" y="459359"/>
                  </a:lnTo>
                  <a:close/>
                </a:path>
              </a:pathLst>
            </a:custGeom>
            <a:solidFill>
              <a:schemeClr val="accent2"/>
            </a:solidFill>
            <a:ln w="6350" cap="flat">
              <a:noFill/>
              <a:prstDash val="solid"/>
              <a:miter/>
            </a:ln>
          </p:spPr>
          <p:txBody>
            <a:bodyPr rtlCol="0" anchor="ctr"/>
            <a:lstStyle/>
            <a:p>
              <a:endParaRPr lang="en-ID"/>
            </a:p>
          </p:txBody>
        </p:sp>
        <p:sp>
          <p:nvSpPr>
            <p:cNvPr id="40" name="TextBox 39">
              <a:extLst>
                <a:ext uri="{FF2B5EF4-FFF2-40B4-BE49-F238E27FC236}">
                  <a16:creationId xmlns:a16="http://schemas.microsoft.com/office/drawing/2014/main" id="{74C323DF-DBFD-4179-ADF9-DD2205833E73}"/>
                </a:ext>
              </a:extLst>
            </p:cNvPr>
            <p:cNvSpPr txBox="1"/>
            <p:nvPr/>
          </p:nvSpPr>
          <p:spPr>
            <a:xfrm>
              <a:off x="7368793" y="2259424"/>
              <a:ext cx="2673128" cy="825098"/>
            </a:xfrm>
            <a:prstGeom prst="rect">
              <a:avLst/>
            </a:prstGeom>
            <a:noFill/>
          </p:spPr>
          <p:txBody>
            <a:bodyPr wrap="square" rtlCol="0">
              <a:spAutoFit/>
            </a:bodyPr>
            <a:lstStyle/>
            <a:p>
              <a:pPr>
                <a:lnSpc>
                  <a:spcPct val="150000"/>
                </a:lnSpc>
              </a:pPr>
              <a:r>
                <a:rPr lang="en-ID" sz="1100">
                  <a:latin typeface="Questrial" pitchFamily="2" charset="0"/>
                </a:rPr>
                <a:t>Lorem ipsum dolor amet, consectetur adipiscing elit. Vestibulum ex, iaculis id tristique et, bibendum et nunc.</a:t>
              </a:r>
            </a:p>
          </p:txBody>
        </p:sp>
        <p:sp>
          <p:nvSpPr>
            <p:cNvPr id="41" name="TextBox 40">
              <a:extLst>
                <a:ext uri="{FF2B5EF4-FFF2-40B4-BE49-F238E27FC236}">
                  <a16:creationId xmlns:a16="http://schemas.microsoft.com/office/drawing/2014/main" id="{6E07EC80-3F40-42B8-BD9B-3AF874EB2C25}"/>
                </a:ext>
              </a:extLst>
            </p:cNvPr>
            <p:cNvSpPr txBox="1"/>
            <p:nvPr/>
          </p:nvSpPr>
          <p:spPr>
            <a:xfrm>
              <a:off x="7368792" y="1949233"/>
              <a:ext cx="998991" cy="307777"/>
            </a:xfrm>
            <a:prstGeom prst="rect">
              <a:avLst/>
            </a:prstGeom>
            <a:noFill/>
          </p:spPr>
          <p:txBody>
            <a:bodyPr wrap="none" rtlCol="0">
              <a:spAutoFit/>
            </a:bodyPr>
            <a:lstStyle/>
            <a:p>
              <a:r>
                <a:rPr lang="en-US" sz="1400">
                  <a:latin typeface="Rubik SemiBold" pitchFamily="2" charset="-79"/>
                  <a:cs typeface="Rubik SemiBold" pitchFamily="2" charset="-79"/>
                </a:rPr>
                <a:t>Project B</a:t>
              </a:r>
              <a:endParaRPr lang="en-ID" sz="1400">
                <a:latin typeface="Rubik SemiBold" pitchFamily="2" charset="-79"/>
                <a:cs typeface="Rubik SemiBold" pitchFamily="2" charset="-79"/>
              </a:endParaRPr>
            </a:p>
          </p:txBody>
        </p:sp>
        <p:sp>
          <p:nvSpPr>
            <p:cNvPr id="42" name="Freeform: Shape 41">
              <a:extLst>
                <a:ext uri="{FF2B5EF4-FFF2-40B4-BE49-F238E27FC236}">
                  <a16:creationId xmlns:a16="http://schemas.microsoft.com/office/drawing/2014/main" id="{6311081E-59E2-4C5E-9BA9-D7960199B421}"/>
                </a:ext>
              </a:extLst>
            </p:cNvPr>
            <p:cNvSpPr/>
            <p:nvPr/>
          </p:nvSpPr>
          <p:spPr>
            <a:xfrm>
              <a:off x="7296911" y="4600290"/>
              <a:ext cx="2817685" cy="1531683"/>
            </a:xfrm>
            <a:custGeom>
              <a:avLst/>
              <a:gdLst>
                <a:gd name="connsiteX0" fmla="*/ 0 w 2817685"/>
                <a:gd name="connsiteY0" fmla="*/ 0 h 1531683"/>
                <a:gd name="connsiteX1" fmla="*/ 2817685 w 2817685"/>
                <a:gd name="connsiteY1" fmla="*/ 0 h 1531683"/>
                <a:gd name="connsiteX2" fmla="*/ 2817685 w 2817685"/>
                <a:gd name="connsiteY2" fmla="*/ 1531684 h 1531683"/>
                <a:gd name="connsiteX3" fmla="*/ 0 w 2817685"/>
                <a:gd name="connsiteY3" fmla="*/ 1531684 h 1531683"/>
              </a:gdLst>
              <a:ahLst/>
              <a:cxnLst>
                <a:cxn ang="0">
                  <a:pos x="connsiteX0" y="connsiteY0"/>
                </a:cxn>
                <a:cxn ang="0">
                  <a:pos x="connsiteX1" y="connsiteY1"/>
                </a:cxn>
                <a:cxn ang="0">
                  <a:pos x="connsiteX2" y="connsiteY2"/>
                </a:cxn>
                <a:cxn ang="0">
                  <a:pos x="connsiteX3" y="connsiteY3"/>
                </a:cxn>
              </a:cxnLst>
              <a:rect l="l" t="t" r="r" b="b"/>
              <a:pathLst>
                <a:path w="2817685" h="1531683">
                  <a:moveTo>
                    <a:pt x="0" y="0"/>
                  </a:moveTo>
                  <a:lnTo>
                    <a:pt x="2817685" y="0"/>
                  </a:lnTo>
                  <a:lnTo>
                    <a:pt x="2817685" y="1531684"/>
                  </a:lnTo>
                  <a:lnTo>
                    <a:pt x="0" y="1531684"/>
                  </a:lnTo>
                  <a:close/>
                </a:path>
              </a:pathLst>
            </a:custGeom>
            <a:solidFill>
              <a:schemeClr val="accent3">
                <a:lumMod val="50000"/>
              </a:schemeClr>
            </a:solidFill>
            <a:ln w="6350"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6E9A157C-1BF0-42F2-B2C2-0497AB93B193}"/>
                </a:ext>
              </a:extLst>
            </p:cNvPr>
            <p:cNvSpPr/>
            <p:nvPr/>
          </p:nvSpPr>
          <p:spPr>
            <a:xfrm>
              <a:off x="10114597" y="4170014"/>
              <a:ext cx="544259" cy="1961895"/>
            </a:xfrm>
            <a:custGeom>
              <a:avLst/>
              <a:gdLst>
                <a:gd name="connsiteX0" fmla="*/ 544259 w 544259"/>
                <a:gd name="connsiteY0" fmla="*/ 1531683 h 1961895"/>
                <a:gd name="connsiteX1" fmla="*/ 0 w 544259"/>
                <a:gd name="connsiteY1" fmla="*/ 1961896 h 1961895"/>
                <a:gd name="connsiteX2" fmla="*/ 0 w 544259"/>
                <a:gd name="connsiteY2" fmla="*/ 430276 h 1961895"/>
                <a:gd name="connsiteX3" fmla="*/ 544259 w 544259"/>
                <a:gd name="connsiteY3" fmla="*/ 0 h 1961895"/>
              </a:gdLst>
              <a:ahLst/>
              <a:cxnLst>
                <a:cxn ang="0">
                  <a:pos x="connsiteX0" y="connsiteY0"/>
                </a:cxn>
                <a:cxn ang="0">
                  <a:pos x="connsiteX1" y="connsiteY1"/>
                </a:cxn>
                <a:cxn ang="0">
                  <a:pos x="connsiteX2" y="connsiteY2"/>
                </a:cxn>
                <a:cxn ang="0">
                  <a:pos x="connsiteX3" y="connsiteY3"/>
                </a:cxn>
              </a:cxnLst>
              <a:rect l="l" t="t" r="r" b="b"/>
              <a:pathLst>
                <a:path w="544259" h="1961895">
                  <a:moveTo>
                    <a:pt x="544259" y="1531683"/>
                  </a:moveTo>
                  <a:lnTo>
                    <a:pt x="0" y="1961896"/>
                  </a:lnTo>
                  <a:lnTo>
                    <a:pt x="0" y="430276"/>
                  </a:lnTo>
                  <a:lnTo>
                    <a:pt x="544259"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1D4F51CB-F3D6-4546-A56B-9D357C313F29}"/>
                </a:ext>
              </a:extLst>
            </p:cNvPr>
            <p:cNvSpPr/>
            <p:nvPr/>
          </p:nvSpPr>
          <p:spPr>
            <a:xfrm>
              <a:off x="6752653" y="4170014"/>
              <a:ext cx="544258" cy="1961895"/>
            </a:xfrm>
            <a:custGeom>
              <a:avLst/>
              <a:gdLst>
                <a:gd name="connsiteX0" fmla="*/ 0 w 544258"/>
                <a:gd name="connsiteY0" fmla="*/ 1531683 h 1961895"/>
                <a:gd name="connsiteX1" fmla="*/ 544258 w 544258"/>
                <a:gd name="connsiteY1" fmla="*/ 1961896 h 1961895"/>
                <a:gd name="connsiteX2" fmla="*/ 544258 w 544258"/>
                <a:gd name="connsiteY2" fmla="*/ 430276 h 1961895"/>
                <a:gd name="connsiteX3" fmla="*/ 0 w 544258"/>
                <a:gd name="connsiteY3" fmla="*/ 0 h 1961895"/>
              </a:gdLst>
              <a:ahLst/>
              <a:cxnLst>
                <a:cxn ang="0">
                  <a:pos x="connsiteX0" y="connsiteY0"/>
                </a:cxn>
                <a:cxn ang="0">
                  <a:pos x="connsiteX1" y="connsiteY1"/>
                </a:cxn>
                <a:cxn ang="0">
                  <a:pos x="connsiteX2" y="connsiteY2"/>
                </a:cxn>
                <a:cxn ang="0">
                  <a:pos x="connsiteX3" y="connsiteY3"/>
                </a:cxn>
              </a:cxnLst>
              <a:rect l="l" t="t" r="r" b="b"/>
              <a:pathLst>
                <a:path w="544258" h="1961895">
                  <a:moveTo>
                    <a:pt x="0" y="1531683"/>
                  </a:moveTo>
                  <a:lnTo>
                    <a:pt x="544258" y="1961896"/>
                  </a:lnTo>
                  <a:lnTo>
                    <a:pt x="544258" y="430276"/>
                  </a:lnTo>
                  <a:lnTo>
                    <a:pt x="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0BDBC2EB-302E-4C77-8B8B-4BE28C0FE9AB}"/>
                </a:ext>
              </a:extLst>
            </p:cNvPr>
            <p:cNvSpPr/>
            <p:nvPr/>
          </p:nvSpPr>
          <p:spPr>
            <a:xfrm>
              <a:off x="6752653" y="3739738"/>
              <a:ext cx="3906202" cy="860552"/>
            </a:xfrm>
            <a:custGeom>
              <a:avLst/>
              <a:gdLst>
                <a:gd name="connsiteX0" fmla="*/ 3361944 w 3906202"/>
                <a:gd name="connsiteY0" fmla="*/ 0 h 860552"/>
                <a:gd name="connsiteX1" fmla="*/ 544258 w 3906202"/>
                <a:gd name="connsiteY1" fmla="*/ 0 h 860552"/>
                <a:gd name="connsiteX2" fmla="*/ 0 w 3906202"/>
                <a:gd name="connsiteY2" fmla="*/ 430276 h 860552"/>
                <a:gd name="connsiteX3" fmla="*/ 544258 w 3906202"/>
                <a:gd name="connsiteY3" fmla="*/ 860552 h 860552"/>
                <a:gd name="connsiteX4" fmla="*/ 3361944 w 3906202"/>
                <a:gd name="connsiteY4" fmla="*/ 860552 h 860552"/>
                <a:gd name="connsiteX5" fmla="*/ 3906203 w 3906202"/>
                <a:gd name="connsiteY5" fmla="*/ 430276 h 860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06202" h="860552">
                  <a:moveTo>
                    <a:pt x="3361944" y="0"/>
                  </a:moveTo>
                  <a:lnTo>
                    <a:pt x="544258" y="0"/>
                  </a:lnTo>
                  <a:lnTo>
                    <a:pt x="0" y="430276"/>
                  </a:lnTo>
                  <a:lnTo>
                    <a:pt x="544258" y="860552"/>
                  </a:lnTo>
                  <a:lnTo>
                    <a:pt x="3361944" y="860552"/>
                  </a:lnTo>
                  <a:lnTo>
                    <a:pt x="3906203" y="430276"/>
                  </a:lnTo>
                  <a:close/>
                </a:path>
              </a:pathLst>
            </a:custGeom>
            <a:solidFill>
              <a:schemeClr val="accent4"/>
            </a:solidFill>
            <a:ln w="6350"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5CCCCC56-6B4D-4938-976E-2518CC4CF3E4}"/>
                </a:ext>
              </a:extLst>
            </p:cNvPr>
            <p:cNvSpPr/>
            <p:nvPr/>
          </p:nvSpPr>
          <p:spPr>
            <a:xfrm>
              <a:off x="7518273" y="4213321"/>
              <a:ext cx="2374963" cy="259079"/>
            </a:xfrm>
            <a:custGeom>
              <a:avLst/>
              <a:gdLst>
                <a:gd name="connsiteX0" fmla="*/ 0 w 2374963"/>
                <a:gd name="connsiteY0" fmla="*/ 0 h 259079"/>
                <a:gd name="connsiteX1" fmla="*/ 2374964 w 2374963"/>
                <a:gd name="connsiteY1" fmla="*/ 0 h 259079"/>
                <a:gd name="connsiteX2" fmla="*/ 2374964 w 2374963"/>
                <a:gd name="connsiteY2" fmla="*/ 259080 h 259079"/>
                <a:gd name="connsiteX3" fmla="*/ 0 w 2374963"/>
                <a:gd name="connsiteY3" fmla="*/ 259080 h 259079"/>
              </a:gdLst>
              <a:ahLst/>
              <a:cxnLst>
                <a:cxn ang="0">
                  <a:pos x="connsiteX0" y="connsiteY0"/>
                </a:cxn>
                <a:cxn ang="0">
                  <a:pos x="connsiteX1" y="connsiteY1"/>
                </a:cxn>
                <a:cxn ang="0">
                  <a:pos x="connsiteX2" y="connsiteY2"/>
                </a:cxn>
                <a:cxn ang="0">
                  <a:pos x="connsiteX3" y="connsiteY3"/>
                </a:cxn>
              </a:cxnLst>
              <a:rect l="l" t="t" r="r" b="b"/>
              <a:pathLst>
                <a:path w="2374963" h="259079">
                  <a:moveTo>
                    <a:pt x="0" y="0"/>
                  </a:moveTo>
                  <a:lnTo>
                    <a:pt x="2374964" y="0"/>
                  </a:lnTo>
                  <a:lnTo>
                    <a:pt x="2374964" y="259080"/>
                  </a:lnTo>
                  <a:lnTo>
                    <a:pt x="0" y="259080"/>
                  </a:lnTo>
                  <a:close/>
                </a:path>
              </a:pathLst>
            </a:custGeom>
            <a:solidFill>
              <a:schemeClr val="accent4">
                <a:lumMod val="50000"/>
              </a:schemeClr>
            </a:solidFill>
            <a:ln w="6350" cap="flat">
              <a:noFill/>
              <a:prstDash val="solid"/>
              <a:miter/>
            </a:ln>
          </p:spPr>
          <p:txBody>
            <a:bodyPr rtlCol="0" anchor="ctr"/>
            <a:lstStyle/>
            <a:p>
              <a:endParaRPr lang="en-ID"/>
            </a:p>
          </p:txBody>
        </p:sp>
        <p:sp>
          <p:nvSpPr>
            <p:cNvPr id="47" name="Freeform: Shape 46">
              <a:extLst>
                <a:ext uri="{FF2B5EF4-FFF2-40B4-BE49-F238E27FC236}">
                  <a16:creationId xmlns:a16="http://schemas.microsoft.com/office/drawing/2014/main" id="{F01082B6-46D8-48E8-94B2-E2E032FA4F19}"/>
                </a:ext>
              </a:extLst>
            </p:cNvPr>
            <p:cNvSpPr/>
            <p:nvPr/>
          </p:nvSpPr>
          <p:spPr>
            <a:xfrm>
              <a:off x="9893236" y="3895503"/>
              <a:ext cx="402018" cy="576897"/>
            </a:xfrm>
            <a:custGeom>
              <a:avLst/>
              <a:gdLst>
                <a:gd name="connsiteX0" fmla="*/ 402019 w 402018"/>
                <a:gd name="connsiteY0" fmla="*/ 259080 h 576897"/>
                <a:gd name="connsiteX1" fmla="*/ 0 w 402018"/>
                <a:gd name="connsiteY1" fmla="*/ 576898 h 576897"/>
                <a:gd name="connsiteX2" fmla="*/ 0 w 402018"/>
                <a:gd name="connsiteY2" fmla="*/ 317818 h 576897"/>
                <a:gd name="connsiteX3" fmla="*/ 402019 w 402018"/>
                <a:gd name="connsiteY3" fmla="*/ 0 h 576897"/>
              </a:gdLst>
              <a:ahLst/>
              <a:cxnLst>
                <a:cxn ang="0">
                  <a:pos x="connsiteX0" y="connsiteY0"/>
                </a:cxn>
                <a:cxn ang="0">
                  <a:pos x="connsiteX1" y="connsiteY1"/>
                </a:cxn>
                <a:cxn ang="0">
                  <a:pos x="connsiteX2" y="connsiteY2"/>
                </a:cxn>
                <a:cxn ang="0">
                  <a:pos x="connsiteX3" y="connsiteY3"/>
                </a:cxn>
              </a:cxnLst>
              <a:rect l="l" t="t" r="r" b="b"/>
              <a:pathLst>
                <a:path w="402018" h="576897">
                  <a:moveTo>
                    <a:pt x="402019" y="259080"/>
                  </a:moveTo>
                  <a:lnTo>
                    <a:pt x="0" y="576898"/>
                  </a:lnTo>
                  <a:lnTo>
                    <a:pt x="0" y="317818"/>
                  </a:lnTo>
                  <a:lnTo>
                    <a:pt x="402019"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48" name="Freeform: Shape 47">
              <a:extLst>
                <a:ext uri="{FF2B5EF4-FFF2-40B4-BE49-F238E27FC236}">
                  <a16:creationId xmlns:a16="http://schemas.microsoft.com/office/drawing/2014/main" id="{1DD8F086-C959-478F-9A20-6117B3B0EB6F}"/>
                </a:ext>
              </a:extLst>
            </p:cNvPr>
            <p:cNvSpPr/>
            <p:nvPr/>
          </p:nvSpPr>
          <p:spPr>
            <a:xfrm>
              <a:off x="7116254" y="3895503"/>
              <a:ext cx="402018" cy="576897"/>
            </a:xfrm>
            <a:custGeom>
              <a:avLst/>
              <a:gdLst>
                <a:gd name="connsiteX0" fmla="*/ 0 w 402018"/>
                <a:gd name="connsiteY0" fmla="*/ 259080 h 576897"/>
                <a:gd name="connsiteX1" fmla="*/ 402018 w 402018"/>
                <a:gd name="connsiteY1" fmla="*/ 576898 h 576897"/>
                <a:gd name="connsiteX2" fmla="*/ 402018 w 402018"/>
                <a:gd name="connsiteY2" fmla="*/ 317818 h 576897"/>
                <a:gd name="connsiteX3" fmla="*/ 0 w 402018"/>
                <a:gd name="connsiteY3" fmla="*/ 0 h 576897"/>
              </a:gdLst>
              <a:ahLst/>
              <a:cxnLst>
                <a:cxn ang="0">
                  <a:pos x="connsiteX0" y="connsiteY0"/>
                </a:cxn>
                <a:cxn ang="0">
                  <a:pos x="connsiteX1" y="connsiteY1"/>
                </a:cxn>
                <a:cxn ang="0">
                  <a:pos x="connsiteX2" y="connsiteY2"/>
                </a:cxn>
                <a:cxn ang="0">
                  <a:pos x="connsiteX3" y="connsiteY3"/>
                </a:cxn>
              </a:cxnLst>
              <a:rect l="l" t="t" r="r" b="b"/>
              <a:pathLst>
                <a:path w="402018" h="576897">
                  <a:moveTo>
                    <a:pt x="0" y="259080"/>
                  </a:moveTo>
                  <a:lnTo>
                    <a:pt x="402018" y="576898"/>
                  </a:lnTo>
                  <a:lnTo>
                    <a:pt x="402018" y="317818"/>
                  </a:lnTo>
                  <a:lnTo>
                    <a:pt x="0"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49" name="Freeform: Shape 48">
              <a:extLst>
                <a:ext uri="{FF2B5EF4-FFF2-40B4-BE49-F238E27FC236}">
                  <a16:creationId xmlns:a16="http://schemas.microsoft.com/office/drawing/2014/main" id="{BA80BE75-06E7-45BB-9DE9-A659B3AFCE8D}"/>
                </a:ext>
              </a:extLst>
            </p:cNvPr>
            <p:cNvSpPr/>
            <p:nvPr/>
          </p:nvSpPr>
          <p:spPr>
            <a:xfrm>
              <a:off x="9831958" y="3753961"/>
              <a:ext cx="179070" cy="283146"/>
            </a:xfrm>
            <a:custGeom>
              <a:avLst/>
              <a:gdLst>
                <a:gd name="connsiteX0" fmla="*/ 0 w 179070"/>
                <a:gd name="connsiteY0" fmla="*/ 0 h 283146"/>
                <a:gd name="connsiteX1" fmla="*/ 0 w 179070"/>
                <a:gd name="connsiteY1" fmla="*/ 283147 h 283146"/>
                <a:gd name="connsiteX2" fmla="*/ 179070 w 179070"/>
                <a:gd name="connsiteY2" fmla="*/ 141541 h 283146"/>
              </a:gdLst>
              <a:ahLst/>
              <a:cxnLst>
                <a:cxn ang="0">
                  <a:pos x="connsiteX0" y="connsiteY0"/>
                </a:cxn>
                <a:cxn ang="0">
                  <a:pos x="connsiteX1" y="connsiteY1"/>
                </a:cxn>
                <a:cxn ang="0">
                  <a:pos x="connsiteX2" y="connsiteY2"/>
                </a:cxn>
              </a:cxnLst>
              <a:rect l="l" t="t" r="r" b="b"/>
              <a:pathLst>
                <a:path w="179070" h="283146">
                  <a:moveTo>
                    <a:pt x="0" y="0"/>
                  </a:moveTo>
                  <a:lnTo>
                    <a:pt x="0" y="283147"/>
                  </a:lnTo>
                  <a:lnTo>
                    <a:pt x="179070" y="141541"/>
                  </a:lnTo>
                  <a:close/>
                </a:path>
              </a:pathLst>
            </a:custGeom>
            <a:solidFill>
              <a:schemeClr val="accent4">
                <a:lumMod val="75000"/>
              </a:schemeClr>
            </a:solidFill>
            <a:ln w="6350" cap="flat">
              <a:noFill/>
              <a:prstDash val="solid"/>
              <a:miter/>
            </a:ln>
          </p:spPr>
          <p:txBody>
            <a:bodyPr rtlCol="0" anchor="ctr"/>
            <a:lstStyle/>
            <a:p>
              <a:endParaRPr lang="en-ID"/>
            </a:p>
          </p:txBody>
        </p:sp>
        <p:sp>
          <p:nvSpPr>
            <p:cNvPr id="50" name="Freeform: Shape 49">
              <a:extLst>
                <a:ext uri="{FF2B5EF4-FFF2-40B4-BE49-F238E27FC236}">
                  <a16:creationId xmlns:a16="http://schemas.microsoft.com/office/drawing/2014/main" id="{3D5F1203-FC2D-4B0D-9F6A-D8CC39E5E635}"/>
                </a:ext>
              </a:extLst>
            </p:cNvPr>
            <p:cNvSpPr/>
            <p:nvPr/>
          </p:nvSpPr>
          <p:spPr>
            <a:xfrm>
              <a:off x="7400480" y="3753961"/>
              <a:ext cx="179069" cy="283146"/>
            </a:xfrm>
            <a:custGeom>
              <a:avLst/>
              <a:gdLst>
                <a:gd name="connsiteX0" fmla="*/ 179070 w 179069"/>
                <a:gd name="connsiteY0" fmla="*/ 0 h 283146"/>
                <a:gd name="connsiteX1" fmla="*/ 179070 w 179069"/>
                <a:gd name="connsiteY1" fmla="*/ 283147 h 283146"/>
                <a:gd name="connsiteX2" fmla="*/ 0 w 179069"/>
                <a:gd name="connsiteY2" fmla="*/ 141541 h 283146"/>
              </a:gdLst>
              <a:ahLst/>
              <a:cxnLst>
                <a:cxn ang="0">
                  <a:pos x="connsiteX0" y="connsiteY0"/>
                </a:cxn>
                <a:cxn ang="0">
                  <a:pos x="connsiteX1" y="connsiteY1"/>
                </a:cxn>
                <a:cxn ang="0">
                  <a:pos x="connsiteX2" y="connsiteY2"/>
                </a:cxn>
              </a:cxnLst>
              <a:rect l="l" t="t" r="r" b="b"/>
              <a:pathLst>
                <a:path w="179069" h="283146">
                  <a:moveTo>
                    <a:pt x="179070" y="0"/>
                  </a:moveTo>
                  <a:lnTo>
                    <a:pt x="179070" y="283147"/>
                  </a:lnTo>
                  <a:lnTo>
                    <a:pt x="0" y="141541"/>
                  </a:lnTo>
                  <a:close/>
                </a:path>
              </a:pathLst>
            </a:custGeom>
            <a:solidFill>
              <a:schemeClr val="accent4">
                <a:lumMod val="75000"/>
              </a:schemeClr>
            </a:solidFill>
            <a:ln w="6350" cap="flat">
              <a:noFill/>
              <a:prstDash val="solid"/>
              <a:miter/>
            </a:ln>
          </p:spPr>
          <p:txBody>
            <a:bodyPr rtlCol="0" anchor="ctr"/>
            <a:lstStyle/>
            <a:p>
              <a:endParaRPr lang="en-ID"/>
            </a:p>
          </p:txBody>
        </p:sp>
        <p:sp>
          <p:nvSpPr>
            <p:cNvPr id="51" name="Freeform: Shape 50">
              <a:extLst>
                <a:ext uri="{FF2B5EF4-FFF2-40B4-BE49-F238E27FC236}">
                  <a16:creationId xmlns:a16="http://schemas.microsoft.com/office/drawing/2014/main" id="{5E0D34BF-70FD-41B9-991C-C9ED240532C1}"/>
                </a:ext>
              </a:extLst>
            </p:cNvPr>
            <p:cNvSpPr/>
            <p:nvPr/>
          </p:nvSpPr>
          <p:spPr>
            <a:xfrm>
              <a:off x="7579550" y="3753961"/>
              <a:ext cx="2252408" cy="283146"/>
            </a:xfrm>
            <a:custGeom>
              <a:avLst/>
              <a:gdLst>
                <a:gd name="connsiteX0" fmla="*/ 0 w 2252408"/>
                <a:gd name="connsiteY0" fmla="*/ 0 h 283146"/>
                <a:gd name="connsiteX1" fmla="*/ 2252408 w 2252408"/>
                <a:gd name="connsiteY1" fmla="*/ 0 h 283146"/>
                <a:gd name="connsiteX2" fmla="*/ 2252408 w 2252408"/>
                <a:gd name="connsiteY2" fmla="*/ 283147 h 283146"/>
                <a:gd name="connsiteX3" fmla="*/ 0 w 2252408"/>
                <a:gd name="connsiteY3" fmla="*/ 283147 h 283146"/>
              </a:gdLst>
              <a:ahLst/>
              <a:cxnLst>
                <a:cxn ang="0">
                  <a:pos x="connsiteX0" y="connsiteY0"/>
                </a:cxn>
                <a:cxn ang="0">
                  <a:pos x="connsiteX1" y="connsiteY1"/>
                </a:cxn>
                <a:cxn ang="0">
                  <a:pos x="connsiteX2" y="connsiteY2"/>
                </a:cxn>
                <a:cxn ang="0">
                  <a:pos x="connsiteX3" y="connsiteY3"/>
                </a:cxn>
              </a:cxnLst>
              <a:rect l="l" t="t" r="r" b="b"/>
              <a:pathLst>
                <a:path w="2252408" h="283146">
                  <a:moveTo>
                    <a:pt x="0" y="0"/>
                  </a:moveTo>
                  <a:lnTo>
                    <a:pt x="2252408" y="0"/>
                  </a:lnTo>
                  <a:lnTo>
                    <a:pt x="2252408" y="283147"/>
                  </a:lnTo>
                  <a:lnTo>
                    <a:pt x="0" y="283147"/>
                  </a:lnTo>
                  <a:close/>
                </a:path>
              </a:pathLst>
            </a:custGeom>
            <a:solidFill>
              <a:schemeClr val="accent4">
                <a:lumMod val="50000"/>
              </a:schemeClr>
            </a:solidFill>
            <a:ln w="6350" cap="flat">
              <a:noFill/>
              <a:prstDash val="solid"/>
              <a:miter/>
            </a:ln>
          </p:spPr>
          <p:txBody>
            <a:bodyPr rtlCol="0" anchor="ctr"/>
            <a:lstStyle/>
            <a:p>
              <a:endParaRPr lang="en-ID"/>
            </a:p>
          </p:txBody>
        </p:sp>
        <p:sp>
          <p:nvSpPr>
            <p:cNvPr id="52" name="Freeform: Shape 51">
              <a:extLst>
                <a:ext uri="{FF2B5EF4-FFF2-40B4-BE49-F238E27FC236}">
                  <a16:creationId xmlns:a16="http://schemas.microsoft.com/office/drawing/2014/main" id="{BD84DC18-6D99-4C33-A6DC-61CBAD502A6C}"/>
                </a:ext>
              </a:extLst>
            </p:cNvPr>
            <p:cNvSpPr/>
            <p:nvPr/>
          </p:nvSpPr>
          <p:spPr>
            <a:xfrm>
              <a:off x="7116254" y="3577749"/>
              <a:ext cx="3178936" cy="635571"/>
            </a:xfrm>
            <a:custGeom>
              <a:avLst/>
              <a:gdLst>
                <a:gd name="connsiteX0" fmla="*/ 2776982 w 3178936"/>
                <a:gd name="connsiteY0" fmla="*/ 0 h 635571"/>
                <a:gd name="connsiteX1" fmla="*/ 402018 w 3178936"/>
                <a:gd name="connsiteY1" fmla="*/ 0 h 635571"/>
                <a:gd name="connsiteX2" fmla="*/ 0 w 3178936"/>
                <a:gd name="connsiteY2" fmla="*/ 317754 h 635571"/>
                <a:gd name="connsiteX3" fmla="*/ 402018 w 3178936"/>
                <a:gd name="connsiteY3" fmla="*/ 635572 h 635571"/>
                <a:gd name="connsiteX4" fmla="*/ 2776982 w 3178936"/>
                <a:gd name="connsiteY4" fmla="*/ 635572 h 635571"/>
                <a:gd name="connsiteX5" fmla="*/ 3178937 w 3178936"/>
                <a:gd name="connsiteY5" fmla="*/ 317754 h 635571"/>
                <a:gd name="connsiteX6" fmla="*/ 2776982 w 3178936"/>
                <a:gd name="connsiteY6" fmla="*/ 0 h 635571"/>
                <a:gd name="connsiteX7" fmla="*/ 2715704 w 3178936"/>
                <a:gd name="connsiteY7" fmla="*/ 459359 h 635571"/>
                <a:gd name="connsiteX8" fmla="*/ 463296 w 3178936"/>
                <a:gd name="connsiteY8" fmla="*/ 459359 h 635571"/>
                <a:gd name="connsiteX9" fmla="*/ 284226 w 3178936"/>
                <a:gd name="connsiteY9" fmla="*/ 317754 h 635571"/>
                <a:gd name="connsiteX10" fmla="*/ 463296 w 3178936"/>
                <a:gd name="connsiteY10" fmla="*/ 176213 h 635571"/>
                <a:gd name="connsiteX11" fmla="*/ 2715704 w 3178936"/>
                <a:gd name="connsiteY11" fmla="*/ 176213 h 635571"/>
                <a:gd name="connsiteX12" fmla="*/ 2894775 w 3178936"/>
                <a:gd name="connsiteY12" fmla="*/ 317754 h 635571"/>
                <a:gd name="connsiteX13" fmla="*/ 2715704 w 3178936"/>
                <a:gd name="connsiteY13" fmla="*/ 459359 h 63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78936" h="635571">
                  <a:moveTo>
                    <a:pt x="2776982" y="0"/>
                  </a:moveTo>
                  <a:lnTo>
                    <a:pt x="402018" y="0"/>
                  </a:lnTo>
                  <a:lnTo>
                    <a:pt x="0" y="317754"/>
                  </a:lnTo>
                  <a:lnTo>
                    <a:pt x="402018" y="635572"/>
                  </a:lnTo>
                  <a:lnTo>
                    <a:pt x="2776982" y="635572"/>
                  </a:lnTo>
                  <a:lnTo>
                    <a:pt x="3178937" y="317754"/>
                  </a:lnTo>
                  <a:lnTo>
                    <a:pt x="2776982" y="0"/>
                  </a:lnTo>
                  <a:close/>
                  <a:moveTo>
                    <a:pt x="2715704" y="459359"/>
                  </a:moveTo>
                  <a:lnTo>
                    <a:pt x="463296" y="459359"/>
                  </a:lnTo>
                  <a:lnTo>
                    <a:pt x="284226" y="317754"/>
                  </a:lnTo>
                  <a:lnTo>
                    <a:pt x="463296" y="176213"/>
                  </a:lnTo>
                  <a:lnTo>
                    <a:pt x="2715704" y="176213"/>
                  </a:lnTo>
                  <a:lnTo>
                    <a:pt x="2894775" y="317754"/>
                  </a:lnTo>
                  <a:lnTo>
                    <a:pt x="2715704" y="459359"/>
                  </a:lnTo>
                  <a:close/>
                </a:path>
              </a:pathLst>
            </a:custGeom>
            <a:solidFill>
              <a:schemeClr val="accent4"/>
            </a:solidFill>
            <a:ln w="6350" cap="flat">
              <a:noFill/>
              <a:prstDash val="solid"/>
              <a:miter/>
            </a:ln>
          </p:spPr>
          <p:txBody>
            <a:bodyPr rtlCol="0" anchor="ctr"/>
            <a:lstStyle/>
            <a:p>
              <a:endParaRPr lang="en-ID"/>
            </a:p>
          </p:txBody>
        </p:sp>
        <p:sp>
          <p:nvSpPr>
            <p:cNvPr id="53" name="TextBox 52">
              <a:extLst>
                <a:ext uri="{FF2B5EF4-FFF2-40B4-BE49-F238E27FC236}">
                  <a16:creationId xmlns:a16="http://schemas.microsoft.com/office/drawing/2014/main" id="{F8BDE261-048E-4260-8EB5-81E335DE8E8E}"/>
                </a:ext>
              </a:extLst>
            </p:cNvPr>
            <p:cNvSpPr txBox="1"/>
            <p:nvPr/>
          </p:nvSpPr>
          <p:spPr>
            <a:xfrm>
              <a:off x="7368793" y="5110858"/>
              <a:ext cx="2673128" cy="825098"/>
            </a:xfrm>
            <a:prstGeom prst="rect">
              <a:avLst/>
            </a:prstGeom>
            <a:noFill/>
          </p:spPr>
          <p:txBody>
            <a:bodyPr wrap="square" rtlCol="0">
              <a:spAutoFit/>
            </a:bodyPr>
            <a:lstStyle/>
            <a:p>
              <a:pPr>
                <a:lnSpc>
                  <a:spcPct val="150000"/>
                </a:lnSpc>
              </a:pPr>
              <a:r>
                <a:rPr lang="en-ID" sz="1100">
                  <a:latin typeface="Questrial" pitchFamily="2" charset="0"/>
                </a:rPr>
                <a:t>Lorem ipsum dolor amet, consectetur adipiscing elit. Vestibulum ex, iaculis id tristique et, bibendum et nunc.</a:t>
              </a:r>
            </a:p>
          </p:txBody>
        </p:sp>
        <p:sp>
          <p:nvSpPr>
            <p:cNvPr id="54" name="TextBox 53">
              <a:extLst>
                <a:ext uri="{FF2B5EF4-FFF2-40B4-BE49-F238E27FC236}">
                  <a16:creationId xmlns:a16="http://schemas.microsoft.com/office/drawing/2014/main" id="{2CA8BD03-AF23-4D21-9ADE-CFAA53444012}"/>
                </a:ext>
              </a:extLst>
            </p:cNvPr>
            <p:cNvSpPr txBox="1"/>
            <p:nvPr/>
          </p:nvSpPr>
          <p:spPr>
            <a:xfrm>
              <a:off x="7368792" y="4800667"/>
              <a:ext cx="1000595" cy="307777"/>
            </a:xfrm>
            <a:prstGeom prst="rect">
              <a:avLst/>
            </a:prstGeom>
            <a:noFill/>
          </p:spPr>
          <p:txBody>
            <a:bodyPr wrap="none" rtlCol="0">
              <a:spAutoFit/>
            </a:bodyPr>
            <a:lstStyle/>
            <a:p>
              <a:r>
                <a:rPr lang="en-US" sz="1400">
                  <a:latin typeface="Rubik SemiBold" pitchFamily="2" charset="-79"/>
                  <a:cs typeface="Rubik SemiBold" pitchFamily="2" charset="-79"/>
                </a:rPr>
                <a:t>Project D</a:t>
              </a:r>
              <a:endParaRPr lang="en-ID" sz="1400">
                <a:latin typeface="Rubik SemiBold" pitchFamily="2" charset="-79"/>
                <a:cs typeface="Rubik SemiBold" pitchFamily="2" charset="-79"/>
              </a:endParaRPr>
            </a:p>
          </p:txBody>
        </p:sp>
      </p:grpSp>
    </p:spTree>
    <p:extLst>
      <p:ext uri="{BB962C8B-B14F-4D97-AF65-F5344CB8AC3E}">
        <p14:creationId xmlns:p14="http://schemas.microsoft.com/office/powerpoint/2010/main" val="662234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E02B6EC-5CFC-48AC-81EC-1F81E2C2AA06}"/>
              </a:ext>
            </a:extLst>
          </p:cNvPr>
          <p:cNvSpPr/>
          <p:nvPr/>
        </p:nvSpPr>
        <p:spPr>
          <a:xfrm>
            <a:off x="10534648" y="1112670"/>
            <a:ext cx="1657352" cy="2310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492C2BF8-CB12-463C-B79D-A100E13F74B8}"/>
              </a:ext>
            </a:extLst>
          </p:cNvPr>
          <p:cNvSpPr/>
          <p:nvPr/>
        </p:nvSpPr>
        <p:spPr>
          <a:xfrm>
            <a:off x="0" y="1"/>
            <a:ext cx="6096000" cy="2310467"/>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TextBox 5">
            <a:extLst>
              <a:ext uri="{FF2B5EF4-FFF2-40B4-BE49-F238E27FC236}">
                <a16:creationId xmlns:a16="http://schemas.microsoft.com/office/drawing/2014/main" id="{53140DF5-8AA0-4A61-A94F-EDC6ACE2BE15}"/>
              </a:ext>
            </a:extLst>
          </p:cNvPr>
          <p:cNvSpPr txBox="1"/>
          <p:nvPr/>
        </p:nvSpPr>
        <p:spPr>
          <a:xfrm>
            <a:off x="4000677" y="3800475"/>
            <a:ext cx="2797561" cy="1938992"/>
          </a:xfrm>
          <a:prstGeom prst="rect">
            <a:avLst/>
          </a:prstGeom>
          <a:noFill/>
        </p:spPr>
        <p:txBody>
          <a:bodyPr wrap="none" rtlCol="0">
            <a:spAutoFit/>
          </a:bodyPr>
          <a:lstStyle/>
          <a:p>
            <a:r>
              <a:rPr lang="en-US" sz="4000">
                <a:latin typeface="Rubik SemiBold" pitchFamily="2" charset="-79"/>
                <a:cs typeface="Rubik SemiBold" pitchFamily="2" charset="-79"/>
              </a:rPr>
              <a:t>OUR</a:t>
            </a:r>
          </a:p>
          <a:p>
            <a:r>
              <a:rPr lang="en-US" sz="4000">
                <a:latin typeface="Rubik SemiBold" pitchFamily="2" charset="-79"/>
                <a:cs typeface="Rubik SemiBold" pitchFamily="2" charset="-79"/>
              </a:rPr>
              <a:t>GOALS</a:t>
            </a:r>
          </a:p>
          <a:p>
            <a:r>
              <a:rPr lang="en-US" sz="4000">
                <a:latin typeface="Rubik SemiBold" pitchFamily="2" charset="-79"/>
                <a:cs typeface="Rubik SemiBold" pitchFamily="2" charset="-79"/>
              </a:rPr>
              <a:t>ACHIEVED</a:t>
            </a:r>
            <a:endParaRPr lang="en-ID" sz="4000">
              <a:latin typeface="Rubik SemiBold" pitchFamily="2" charset="-79"/>
              <a:cs typeface="Rubik SemiBold" pitchFamily="2" charset="-79"/>
            </a:endParaRPr>
          </a:p>
        </p:txBody>
      </p:sp>
      <p:sp>
        <p:nvSpPr>
          <p:cNvPr id="7" name="TextBox 6">
            <a:extLst>
              <a:ext uri="{FF2B5EF4-FFF2-40B4-BE49-F238E27FC236}">
                <a16:creationId xmlns:a16="http://schemas.microsoft.com/office/drawing/2014/main" id="{E8EB9108-4A27-442A-94E9-7FDB28DCBDD6}"/>
              </a:ext>
            </a:extLst>
          </p:cNvPr>
          <p:cNvSpPr txBox="1"/>
          <p:nvPr/>
        </p:nvSpPr>
        <p:spPr>
          <a:xfrm>
            <a:off x="7267661" y="3800475"/>
            <a:ext cx="3266987" cy="1586845"/>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 Nullam in ex vestibulum, sollicitudin eros ac, sodales purus. Sed imperdiet tortor eros</a:t>
            </a:r>
            <a:endParaRPr lang="en-ID" sz="1100">
              <a:latin typeface="Questrial" pitchFamily="2" charset="0"/>
            </a:endParaRPr>
          </a:p>
        </p:txBody>
      </p:sp>
      <p:sp>
        <p:nvSpPr>
          <p:cNvPr id="8" name="TextBox 7">
            <a:extLst>
              <a:ext uri="{FF2B5EF4-FFF2-40B4-BE49-F238E27FC236}">
                <a16:creationId xmlns:a16="http://schemas.microsoft.com/office/drawing/2014/main" id="{978781B0-975C-4131-BE04-E13410A5A75C}"/>
              </a:ext>
            </a:extLst>
          </p:cNvPr>
          <p:cNvSpPr txBox="1"/>
          <p:nvPr/>
        </p:nvSpPr>
        <p:spPr>
          <a:xfrm>
            <a:off x="1657351" y="2967335"/>
            <a:ext cx="1579278" cy="461665"/>
          </a:xfrm>
          <a:prstGeom prst="rect">
            <a:avLst/>
          </a:prstGeom>
          <a:noFill/>
        </p:spPr>
        <p:txBody>
          <a:bodyPr wrap="none" rtlCol="0">
            <a:spAutoFit/>
          </a:bodyPr>
          <a:lstStyle/>
          <a:p>
            <a:pPr algn="l"/>
            <a:r>
              <a:rPr lang="en-US" sz="1200">
                <a:solidFill>
                  <a:schemeClr val="accent1"/>
                </a:solidFill>
                <a:latin typeface="Rubik SemiBold" pitchFamily="2" charset="-79"/>
                <a:cs typeface="Rubik SemiBold" pitchFamily="2" charset="-79"/>
              </a:rPr>
              <a:t>3D INFOGRAPHICS</a:t>
            </a:r>
          </a:p>
          <a:p>
            <a:pPr algn="l"/>
            <a:r>
              <a:rPr lang="en-US" sz="1200">
                <a:solidFill>
                  <a:schemeClr val="accent1"/>
                </a:solidFill>
                <a:latin typeface="Rubik SemiBold" pitchFamily="2" charset="-79"/>
                <a:cs typeface="Rubik SemiBold" pitchFamily="2" charset="-79"/>
              </a:rPr>
              <a:t>PRESENTATION</a:t>
            </a:r>
            <a:endParaRPr lang="en-ID" sz="1200">
              <a:solidFill>
                <a:schemeClr val="accent1"/>
              </a:solidFill>
              <a:latin typeface="Rubik SemiBold" pitchFamily="2" charset="-79"/>
              <a:cs typeface="Rubik SemiBold" pitchFamily="2" charset="-79"/>
            </a:endParaRPr>
          </a:p>
        </p:txBody>
      </p:sp>
      <p:sp>
        <p:nvSpPr>
          <p:cNvPr id="9" name="TextBox 8">
            <a:extLst>
              <a:ext uri="{FF2B5EF4-FFF2-40B4-BE49-F238E27FC236}">
                <a16:creationId xmlns:a16="http://schemas.microsoft.com/office/drawing/2014/main" id="{619D155A-5428-4BC6-BEA2-E2EE982037FC}"/>
              </a:ext>
            </a:extLst>
          </p:cNvPr>
          <p:cNvSpPr txBox="1"/>
          <p:nvPr/>
        </p:nvSpPr>
        <p:spPr>
          <a:xfrm>
            <a:off x="1657351" y="3800475"/>
            <a:ext cx="1042273" cy="276999"/>
          </a:xfrm>
          <a:prstGeom prst="rect">
            <a:avLst/>
          </a:prstGeom>
          <a:noFill/>
        </p:spPr>
        <p:txBody>
          <a:bodyPr wrap="none" rtlCol="0">
            <a:spAutoFit/>
          </a:bodyPr>
          <a:lstStyle/>
          <a:p>
            <a:pPr algn="l"/>
            <a:r>
              <a:rPr lang="en-US" sz="1200">
                <a:solidFill>
                  <a:schemeClr val="accent3"/>
                </a:solidFill>
                <a:latin typeface="Rubik SemiBold" pitchFamily="2" charset="-79"/>
                <a:cs typeface="Rubik SemiBold" pitchFamily="2" charset="-79"/>
              </a:rPr>
              <a:t>PROJECT A</a:t>
            </a:r>
            <a:endParaRPr lang="en-ID" sz="1200">
              <a:solidFill>
                <a:schemeClr val="accent3"/>
              </a:solidFill>
              <a:latin typeface="Rubik SemiBold" pitchFamily="2" charset="-79"/>
              <a:cs typeface="Rubik SemiBold" pitchFamily="2" charset="-79"/>
            </a:endParaRPr>
          </a:p>
        </p:txBody>
      </p:sp>
      <p:sp>
        <p:nvSpPr>
          <p:cNvPr id="10" name="TextBox 9">
            <a:extLst>
              <a:ext uri="{FF2B5EF4-FFF2-40B4-BE49-F238E27FC236}">
                <a16:creationId xmlns:a16="http://schemas.microsoft.com/office/drawing/2014/main" id="{69D8EE64-C60A-4488-BFAA-EBFE8C28C368}"/>
              </a:ext>
            </a:extLst>
          </p:cNvPr>
          <p:cNvSpPr txBox="1"/>
          <p:nvPr/>
        </p:nvSpPr>
        <p:spPr>
          <a:xfrm>
            <a:off x="1657351" y="4631471"/>
            <a:ext cx="1042273" cy="276999"/>
          </a:xfrm>
          <a:prstGeom prst="rect">
            <a:avLst/>
          </a:prstGeom>
          <a:noFill/>
        </p:spPr>
        <p:txBody>
          <a:bodyPr wrap="none" rtlCol="0">
            <a:spAutoFit/>
          </a:bodyPr>
          <a:lstStyle/>
          <a:p>
            <a:pPr algn="l"/>
            <a:r>
              <a:rPr lang="en-US" sz="1200">
                <a:solidFill>
                  <a:schemeClr val="accent3"/>
                </a:solidFill>
                <a:latin typeface="Rubik SemiBold" pitchFamily="2" charset="-79"/>
                <a:cs typeface="Rubik SemiBold" pitchFamily="2" charset="-79"/>
              </a:rPr>
              <a:t>PROJECT B</a:t>
            </a:r>
            <a:endParaRPr lang="en-ID" sz="1200">
              <a:solidFill>
                <a:schemeClr val="accent3"/>
              </a:solidFill>
              <a:latin typeface="Rubik SemiBold" pitchFamily="2" charset="-79"/>
              <a:cs typeface="Rubik SemiBold" pitchFamily="2" charset="-79"/>
            </a:endParaRPr>
          </a:p>
        </p:txBody>
      </p:sp>
      <p:sp>
        <p:nvSpPr>
          <p:cNvPr id="11" name="TextBox 10">
            <a:extLst>
              <a:ext uri="{FF2B5EF4-FFF2-40B4-BE49-F238E27FC236}">
                <a16:creationId xmlns:a16="http://schemas.microsoft.com/office/drawing/2014/main" id="{2D369B8B-2A62-4489-8943-32F9B88EF7CF}"/>
              </a:ext>
            </a:extLst>
          </p:cNvPr>
          <p:cNvSpPr txBox="1"/>
          <p:nvPr/>
        </p:nvSpPr>
        <p:spPr>
          <a:xfrm>
            <a:off x="1657351" y="5462468"/>
            <a:ext cx="1042273" cy="276999"/>
          </a:xfrm>
          <a:prstGeom prst="rect">
            <a:avLst/>
          </a:prstGeom>
          <a:noFill/>
        </p:spPr>
        <p:txBody>
          <a:bodyPr wrap="none" rtlCol="0">
            <a:spAutoFit/>
          </a:bodyPr>
          <a:lstStyle/>
          <a:p>
            <a:pPr algn="l"/>
            <a:r>
              <a:rPr lang="en-US" sz="1200">
                <a:solidFill>
                  <a:schemeClr val="accent3"/>
                </a:solidFill>
                <a:latin typeface="Rubik SemiBold" pitchFamily="2" charset="-79"/>
                <a:cs typeface="Rubik SemiBold" pitchFamily="2" charset="-79"/>
              </a:rPr>
              <a:t>PROJECT C</a:t>
            </a:r>
            <a:endParaRPr lang="en-ID" sz="1200">
              <a:solidFill>
                <a:schemeClr val="accent3"/>
              </a:solidFill>
              <a:latin typeface="Rubik SemiBold" pitchFamily="2" charset="-79"/>
              <a:cs typeface="Rubik SemiBold" pitchFamily="2" charset="-79"/>
            </a:endParaRPr>
          </a:p>
        </p:txBody>
      </p:sp>
      <p:sp>
        <p:nvSpPr>
          <p:cNvPr id="12" name="Picture Placeholder 11">
            <a:extLst>
              <a:ext uri="{FF2B5EF4-FFF2-40B4-BE49-F238E27FC236}">
                <a16:creationId xmlns:a16="http://schemas.microsoft.com/office/drawing/2014/main" id="{4C70CCBB-CED2-43B1-8A9F-AF75CB2D01B3}"/>
              </a:ext>
            </a:extLst>
          </p:cNvPr>
          <p:cNvSpPr>
            <a:spLocks noGrp="1"/>
          </p:cNvSpPr>
          <p:nvPr>
            <p:ph type="pic" sz="quarter" idx="10"/>
          </p:nvPr>
        </p:nvSpPr>
        <p:spPr/>
      </p:sp>
    </p:spTree>
    <p:extLst>
      <p:ext uri="{BB962C8B-B14F-4D97-AF65-F5344CB8AC3E}">
        <p14:creationId xmlns:p14="http://schemas.microsoft.com/office/powerpoint/2010/main" val="2866698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07EF406-D045-4D23-BA99-376D6890F52F}"/>
              </a:ext>
            </a:extLst>
          </p:cNvPr>
          <p:cNvGrpSpPr/>
          <p:nvPr/>
        </p:nvGrpSpPr>
        <p:grpSpPr>
          <a:xfrm>
            <a:off x="1327616" y="694500"/>
            <a:ext cx="9536768" cy="5548067"/>
            <a:chOff x="1327616" y="694500"/>
            <a:chExt cx="9536768" cy="5548067"/>
          </a:xfrm>
        </p:grpSpPr>
        <p:sp>
          <p:nvSpPr>
            <p:cNvPr id="3" name="Freeform: Shape 2">
              <a:extLst>
                <a:ext uri="{FF2B5EF4-FFF2-40B4-BE49-F238E27FC236}">
                  <a16:creationId xmlns:a16="http://schemas.microsoft.com/office/drawing/2014/main" id="{5C883B58-12DF-484B-9786-047BC860B5B3}"/>
                </a:ext>
              </a:extLst>
            </p:cNvPr>
            <p:cNvSpPr/>
            <p:nvPr userDrawn="1"/>
          </p:nvSpPr>
          <p:spPr>
            <a:xfrm>
              <a:off x="4436280" y="3428968"/>
              <a:ext cx="3806761" cy="1979358"/>
            </a:xfrm>
            <a:custGeom>
              <a:avLst/>
              <a:gdLst>
                <a:gd name="connsiteX0" fmla="*/ 3806762 w 3806761"/>
                <a:gd name="connsiteY0" fmla="*/ 0 h 1979358"/>
                <a:gd name="connsiteX1" fmla="*/ 3806762 w 3806761"/>
                <a:gd name="connsiteY1" fmla="*/ 1848104 h 1979358"/>
                <a:gd name="connsiteX2" fmla="*/ 2351278 w 3806761"/>
                <a:gd name="connsiteY2" fmla="*/ 1979359 h 1979358"/>
                <a:gd name="connsiteX3" fmla="*/ 0 w 3806761"/>
                <a:gd name="connsiteY3" fmla="*/ 1367536 h 1979358"/>
                <a:gd name="connsiteX4" fmla="*/ 0 w 3806761"/>
                <a:gd name="connsiteY4" fmla="*/ 0 h 1979358"/>
                <a:gd name="connsiteX5" fmla="*/ 3806762 w 3806761"/>
                <a:gd name="connsiteY5" fmla="*/ 0 h 1979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06761" h="1979358">
                  <a:moveTo>
                    <a:pt x="3806762" y="0"/>
                  </a:moveTo>
                  <a:lnTo>
                    <a:pt x="3806762" y="1848104"/>
                  </a:lnTo>
                  <a:cubicBezTo>
                    <a:pt x="3406394" y="1930273"/>
                    <a:pt x="2900871" y="1979359"/>
                    <a:pt x="2351278" y="1979359"/>
                  </a:cubicBezTo>
                  <a:cubicBezTo>
                    <a:pt x="1052703" y="1979359"/>
                    <a:pt x="0" y="1705420"/>
                    <a:pt x="0" y="1367536"/>
                  </a:cubicBezTo>
                  <a:lnTo>
                    <a:pt x="0" y="0"/>
                  </a:lnTo>
                  <a:lnTo>
                    <a:pt x="3806762"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4" name="Freeform: Shape 3">
              <a:extLst>
                <a:ext uri="{FF2B5EF4-FFF2-40B4-BE49-F238E27FC236}">
                  <a16:creationId xmlns:a16="http://schemas.microsoft.com/office/drawing/2014/main" id="{477FB6D1-D884-4EC8-8B6B-5931761204E2}"/>
                </a:ext>
              </a:extLst>
            </p:cNvPr>
            <p:cNvSpPr/>
            <p:nvPr userDrawn="1"/>
          </p:nvSpPr>
          <p:spPr>
            <a:xfrm>
              <a:off x="9968527" y="4390040"/>
              <a:ext cx="895857" cy="1848104"/>
            </a:xfrm>
            <a:custGeom>
              <a:avLst/>
              <a:gdLst>
                <a:gd name="connsiteX0" fmla="*/ 895858 w 895857"/>
                <a:gd name="connsiteY0" fmla="*/ 0 h 1848104"/>
                <a:gd name="connsiteX1" fmla="*/ 895858 w 895857"/>
                <a:gd name="connsiteY1" fmla="*/ 1367536 h 1848104"/>
                <a:gd name="connsiteX2" fmla="*/ 0 w 895857"/>
                <a:gd name="connsiteY2" fmla="*/ 1848104 h 1848104"/>
                <a:gd name="connsiteX3" fmla="*/ 0 w 895857"/>
                <a:gd name="connsiteY3" fmla="*/ 0 h 1848104"/>
                <a:gd name="connsiteX4" fmla="*/ 895858 w 895857"/>
                <a:gd name="connsiteY4" fmla="*/ 0 h 1848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5857" h="1848104">
                  <a:moveTo>
                    <a:pt x="895858" y="0"/>
                  </a:moveTo>
                  <a:lnTo>
                    <a:pt x="895858" y="1367536"/>
                  </a:lnTo>
                  <a:cubicBezTo>
                    <a:pt x="895858" y="1562417"/>
                    <a:pt x="545655" y="1736027"/>
                    <a:pt x="0" y="1848104"/>
                  </a:cubicBezTo>
                  <a:lnTo>
                    <a:pt x="0" y="0"/>
                  </a:lnTo>
                  <a:lnTo>
                    <a:pt x="895858"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5" name="Freeform: Shape 4">
              <a:extLst>
                <a:ext uri="{FF2B5EF4-FFF2-40B4-BE49-F238E27FC236}">
                  <a16:creationId xmlns:a16="http://schemas.microsoft.com/office/drawing/2014/main" id="{8AD2E66D-F599-4FB0-BDD5-F4AD0A7CCF6F}"/>
                </a:ext>
              </a:extLst>
            </p:cNvPr>
            <p:cNvSpPr/>
            <p:nvPr userDrawn="1"/>
          </p:nvSpPr>
          <p:spPr>
            <a:xfrm>
              <a:off x="4436280" y="2817209"/>
              <a:ext cx="3806761" cy="1223581"/>
            </a:xfrm>
            <a:custGeom>
              <a:avLst/>
              <a:gdLst>
                <a:gd name="connsiteX0" fmla="*/ 3806762 w 3806761"/>
                <a:gd name="connsiteY0" fmla="*/ 1092327 h 1223581"/>
                <a:gd name="connsiteX1" fmla="*/ 2351278 w 3806761"/>
                <a:gd name="connsiteY1" fmla="*/ 1223582 h 1223581"/>
                <a:gd name="connsiteX2" fmla="*/ 0 w 3806761"/>
                <a:gd name="connsiteY2" fmla="*/ 611759 h 1223581"/>
                <a:gd name="connsiteX3" fmla="*/ 2351278 w 3806761"/>
                <a:gd name="connsiteY3" fmla="*/ 0 h 1223581"/>
                <a:gd name="connsiteX4" fmla="*/ 3806698 w 3806761"/>
                <a:gd name="connsiteY4" fmla="*/ 131255 h 1223581"/>
                <a:gd name="connsiteX5" fmla="*/ 2351278 w 3806761"/>
                <a:gd name="connsiteY5" fmla="*/ 611759 h 1223581"/>
                <a:gd name="connsiteX6" fmla="*/ 3806762 w 3806761"/>
                <a:gd name="connsiteY6" fmla="*/ 1092327 h 1223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6761" h="1223581">
                  <a:moveTo>
                    <a:pt x="3806762" y="1092327"/>
                  </a:moveTo>
                  <a:cubicBezTo>
                    <a:pt x="3406394" y="1174496"/>
                    <a:pt x="2900871" y="1223582"/>
                    <a:pt x="2351278" y="1223582"/>
                  </a:cubicBezTo>
                  <a:cubicBezTo>
                    <a:pt x="1052703" y="1223582"/>
                    <a:pt x="0" y="949643"/>
                    <a:pt x="0" y="611759"/>
                  </a:cubicBezTo>
                  <a:cubicBezTo>
                    <a:pt x="0" y="273876"/>
                    <a:pt x="1052703" y="0"/>
                    <a:pt x="2351278" y="0"/>
                  </a:cubicBezTo>
                  <a:cubicBezTo>
                    <a:pt x="2900871" y="0"/>
                    <a:pt x="3406394" y="49022"/>
                    <a:pt x="3806698" y="131255"/>
                  </a:cubicBezTo>
                  <a:lnTo>
                    <a:pt x="2351278" y="611759"/>
                  </a:lnTo>
                  <a:lnTo>
                    <a:pt x="3806762" y="1092327"/>
                  </a:lnTo>
                  <a:close/>
                </a:path>
              </a:pathLst>
            </a:custGeom>
            <a:solidFill>
              <a:schemeClr val="accent1"/>
            </a:solidFill>
            <a:ln w="6350" cap="flat">
              <a:noFill/>
              <a:prstDash val="solid"/>
              <a:miter/>
            </a:ln>
          </p:spPr>
          <p:txBody>
            <a:bodyPr rtlCol="0" anchor="ctr"/>
            <a:lstStyle/>
            <a:p>
              <a:endParaRPr lang="en-ID"/>
            </a:p>
          </p:txBody>
        </p:sp>
        <p:sp>
          <p:nvSpPr>
            <p:cNvPr id="6" name="Freeform: Shape 5">
              <a:extLst>
                <a:ext uri="{FF2B5EF4-FFF2-40B4-BE49-F238E27FC236}">
                  <a16:creationId xmlns:a16="http://schemas.microsoft.com/office/drawing/2014/main" id="{F300CCF9-F160-49D3-8938-649F3009D883}"/>
                </a:ext>
              </a:extLst>
            </p:cNvPr>
            <p:cNvSpPr/>
            <p:nvPr userDrawn="1"/>
          </p:nvSpPr>
          <p:spPr>
            <a:xfrm>
              <a:off x="8513043" y="3909536"/>
              <a:ext cx="2351341" cy="961072"/>
            </a:xfrm>
            <a:custGeom>
              <a:avLst/>
              <a:gdLst>
                <a:gd name="connsiteX0" fmla="*/ 2351341 w 2351341"/>
                <a:gd name="connsiteY0" fmla="*/ 480504 h 961072"/>
                <a:gd name="connsiteX1" fmla="*/ 1455484 w 2351341"/>
                <a:gd name="connsiteY1" fmla="*/ 961072 h 961072"/>
                <a:gd name="connsiteX2" fmla="*/ 0 w 2351341"/>
                <a:gd name="connsiteY2" fmla="*/ 480504 h 961072"/>
                <a:gd name="connsiteX3" fmla="*/ 1455420 w 2351341"/>
                <a:gd name="connsiteY3" fmla="*/ 0 h 961072"/>
                <a:gd name="connsiteX4" fmla="*/ 2351341 w 2351341"/>
                <a:gd name="connsiteY4" fmla="*/ 480504 h 9610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1341" h="961072">
                  <a:moveTo>
                    <a:pt x="2351341" y="480504"/>
                  </a:moveTo>
                  <a:cubicBezTo>
                    <a:pt x="2351341" y="675386"/>
                    <a:pt x="2001139" y="848995"/>
                    <a:pt x="1455484" y="961072"/>
                  </a:cubicBezTo>
                  <a:lnTo>
                    <a:pt x="0" y="480504"/>
                  </a:lnTo>
                  <a:lnTo>
                    <a:pt x="1455420" y="0"/>
                  </a:lnTo>
                  <a:cubicBezTo>
                    <a:pt x="2001075" y="112014"/>
                    <a:pt x="2351341" y="285623"/>
                    <a:pt x="2351341" y="480504"/>
                  </a:cubicBezTo>
                  <a:close/>
                </a:path>
              </a:pathLst>
            </a:custGeom>
            <a:solidFill>
              <a:schemeClr val="accent2"/>
            </a:solidFill>
            <a:ln w="6350" cap="flat">
              <a:noFill/>
              <a:prstDash val="solid"/>
              <a:miter/>
            </a:ln>
          </p:spPr>
          <p:txBody>
            <a:bodyPr rtlCol="0" anchor="ctr"/>
            <a:lstStyle/>
            <a:p>
              <a:endParaRPr lang="en-ID"/>
            </a:p>
          </p:txBody>
        </p:sp>
        <p:sp>
          <p:nvSpPr>
            <p:cNvPr id="7" name="Freeform: Shape 6">
              <a:extLst>
                <a:ext uri="{FF2B5EF4-FFF2-40B4-BE49-F238E27FC236}">
                  <a16:creationId xmlns:a16="http://schemas.microsoft.com/office/drawing/2014/main" id="{883310B2-39DB-4D30-AE35-AA74107CACE9}"/>
                </a:ext>
              </a:extLst>
            </p:cNvPr>
            <p:cNvSpPr/>
            <p:nvPr userDrawn="1"/>
          </p:nvSpPr>
          <p:spPr>
            <a:xfrm>
              <a:off x="8513043" y="4390040"/>
              <a:ext cx="1455483" cy="1848104"/>
            </a:xfrm>
            <a:custGeom>
              <a:avLst/>
              <a:gdLst>
                <a:gd name="connsiteX0" fmla="*/ 0 w 1455483"/>
                <a:gd name="connsiteY0" fmla="*/ 1367536 h 1848104"/>
                <a:gd name="connsiteX1" fmla="*/ 1455484 w 1455483"/>
                <a:gd name="connsiteY1" fmla="*/ 1848104 h 1848104"/>
                <a:gd name="connsiteX2" fmla="*/ 1455484 w 1455483"/>
                <a:gd name="connsiteY2" fmla="*/ 480568 h 1848104"/>
                <a:gd name="connsiteX3" fmla="*/ 0 w 1455483"/>
                <a:gd name="connsiteY3" fmla="*/ 0 h 1848104"/>
              </a:gdLst>
              <a:ahLst/>
              <a:cxnLst>
                <a:cxn ang="0">
                  <a:pos x="connsiteX0" y="connsiteY0"/>
                </a:cxn>
                <a:cxn ang="0">
                  <a:pos x="connsiteX1" y="connsiteY1"/>
                </a:cxn>
                <a:cxn ang="0">
                  <a:pos x="connsiteX2" y="connsiteY2"/>
                </a:cxn>
                <a:cxn ang="0">
                  <a:pos x="connsiteX3" y="connsiteY3"/>
                </a:cxn>
              </a:cxnLst>
              <a:rect l="l" t="t" r="r" b="b"/>
              <a:pathLst>
                <a:path w="1455483" h="1848104">
                  <a:moveTo>
                    <a:pt x="0" y="1367536"/>
                  </a:moveTo>
                  <a:lnTo>
                    <a:pt x="1455484" y="1848104"/>
                  </a:lnTo>
                  <a:lnTo>
                    <a:pt x="1455484" y="480568"/>
                  </a:lnTo>
                  <a:lnTo>
                    <a:pt x="0" y="0"/>
                  </a:lnTo>
                  <a:close/>
                </a:path>
              </a:pathLst>
            </a:custGeom>
            <a:solidFill>
              <a:schemeClr val="accent2">
                <a:lumMod val="50000"/>
              </a:schemeClr>
            </a:solidFill>
            <a:ln w="6350" cap="flat">
              <a:noFill/>
              <a:prstDash val="solid"/>
              <a:miter/>
            </a:ln>
          </p:spPr>
          <p:txBody>
            <a:bodyPr rtlCol="0" anchor="ctr"/>
            <a:lstStyle/>
            <a:p>
              <a:endParaRPr lang="en-ID"/>
            </a:p>
          </p:txBody>
        </p:sp>
        <p:sp>
          <p:nvSpPr>
            <p:cNvPr id="8" name="Freeform: Shape 7">
              <a:extLst>
                <a:ext uri="{FF2B5EF4-FFF2-40B4-BE49-F238E27FC236}">
                  <a16:creationId xmlns:a16="http://schemas.microsoft.com/office/drawing/2014/main" id="{E704E257-D7B8-423E-B0C7-B2F8DA77EEE0}"/>
                </a:ext>
              </a:extLst>
            </p:cNvPr>
            <p:cNvSpPr/>
            <p:nvPr userDrawn="1"/>
          </p:nvSpPr>
          <p:spPr>
            <a:xfrm>
              <a:off x="6787557" y="2948464"/>
              <a:ext cx="1455483" cy="961072"/>
            </a:xfrm>
            <a:custGeom>
              <a:avLst/>
              <a:gdLst>
                <a:gd name="connsiteX0" fmla="*/ 1455420 w 1455483"/>
                <a:gd name="connsiteY0" fmla="*/ 0 h 961072"/>
                <a:gd name="connsiteX1" fmla="*/ 1455484 w 1455483"/>
                <a:gd name="connsiteY1" fmla="*/ 961072 h 961072"/>
                <a:gd name="connsiteX2" fmla="*/ 0 w 1455483"/>
                <a:gd name="connsiteY2" fmla="*/ 480504 h 961072"/>
              </a:gdLst>
              <a:ahLst/>
              <a:cxnLst>
                <a:cxn ang="0">
                  <a:pos x="connsiteX0" y="connsiteY0"/>
                </a:cxn>
                <a:cxn ang="0">
                  <a:pos x="connsiteX1" y="connsiteY1"/>
                </a:cxn>
                <a:cxn ang="0">
                  <a:pos x="connsiteX2" y="connsiteY2"/>
                </a:cxn>
              </a:cxnLst>
              <a:rect l="l" t="t" r="r" b="b"/>
              <a:pathLst>
                <a:path w="1455483" h="961072">
                  <a:moveTo>
                    <a:pt x="1455420" y="0"/>
                  </a:moveTo>
                  <a:lnTo>
                    <a:pt x="1455484" y="961072"/>
                  </a:lnTo>
                  <a:lnTo>
                    <a:pt x="0" y="480504"/>
                  </a:lnTo>
                  <a:close/>
                </a:path>
              </a:pathLst>
            </a:custGeom>
            <a:solidFill>
              <a:schemeClr val="accent1">
                <a:lumMod val="50000"/>
              </a:schemeClr>
            </a:solidFill>
            <a:ln w="6350" cap="flat">
              <a:noFill/>
              <a:prstDash val="solid"/>
              <a:miter/>
            </a:ln>
          </p:spPr>
          <p:txBody>
            <a:bodyPr rtlCol="0" anchor="ctr"/>
            <a:lstStyle/>
            <a:p>
              <a:endParaRPr lang="en-ID"/>
            </a:p>
          </p:txBody>
        </p:sp>
        <p:sp>
          <p:nvSpPr>
            <p:cNvPr id="9" name="TextBox 8">
              <a:extLst>
                <a:ext uri="{FF2B5EF4-FFF2-40B4-BE49-F238E27FC236}">
                  <a16:creationId xmlns:a16="http://schemas.microsoft.com/office/drawing/2014/main" id="{0624D0F2-24AF-40E1-902D-931F93229565}"/>
                </a:ext>
              </a:extLst>
            </p:cNvPr>
            <p:cNvSpPr txBox="1"/>
            <p:nvPr/>
          </p:nvSpPr>
          <p:spPr>
            <a:xfrm>
              <a:off x="5171799" y="1492778"/>
              <a:ext cx="3173158" cy="1074590"/>
            </a:xfrm>
            <a:prstGeom prst="rect">
              <a:avLst/>
            </a:prstGeom>
            <a:noFill/>
          </p:spPr>
          <p:txBody>
            <a:bodyPr wrap="square" rtlCol="0">
              <a:spAutoFit/>
            </a:bodyPr>
            <a:lstStyle/>
            <a:p>
              <a:pPr>
                <a:lnSpc>
                  <a:spcPct val="150000"/>
                </a:lnSpc>
              </a:pPr>
              <a:r>
                <a:rPr lang="es-ES" sz="1100">
                  <a:latin typeface="Questrial" pitchFamily="2" charset="0"/>
                </a:rPr>
                <a:t>Lorem ipsum dolor sit amet, consectetur adipiscing elit. Maecenas dapibus volutpat nibh, sed pellentesque tortor. Maecenas vitae leo at mi tristique porta sed non.</a:t>
              </a:r>
              <a:endParaRPr lang="en-ID" sz="1100">
                <a:latin typeface="Questrial" pitchFamily="2" charset="0"/>
              </a:endParaRPr>
            </a:p>
          </p:txBody>
        </p:sp>
        <p:sp>
          <p:nvSpPr>
            <p:cNvPr id="10" name="Freeform: Shape 9">
              <a:extLst>
                <a:ext uri="{FF2B5EF4-FFF2-40B4-BE49-F238E27FC236}">
                  <a16:creationId xmlns:a16="http://schemas.microsoft.com/office/drawing/2014/main" id="{EF535EF3-CD9D-424A-BB52-F9961843EEC2}"/>
                </a:ext>
              </a:extLst>
            </p:cNvPr>
            <p:cNvSpPr/>
            <p:nvPr/>
          </p:nvSpPr>
          <p:spPr>
            <a:xfrm>
              <a:off x="4717963" y="1760240"/>
              <a:ext cx="285750" cy="285750"/>
            </a:xfrm>
            <a:custGeom>
              <a:avLst/>
              <a:gdLst>
                <a:gd name="connsiteX0" fmla="*/ 257175 w 285750"/>
                <a:gd name="connsiteY0" fmla="*/ 0 h 285750"/>
                <a:gd name="connsiteX1" fmla="*/ 152400 w 285750"/>
                <a:gd name="connsiteY1" fmla="*/ 0 h 285750"/>
                <a:gd name="connsiteX2" fmla="*/ 152400 w 285750"/>
                <a:gd name="connsiteY2" fmla="*/ 133350 h 285750"/>
                <a:gd name="connsiteX3" fmla="*/ 285750 w 285750"/>
                <a:gd name="connsiteY3" fmla="*/ 133350 h 285750"/>
                <a:gd name="connsiteX4" fmla="*/ 285750 w 285750"/>
                <a:gd name="connsiteY4" fmla="*/ 28575 h 285750"/>
                <a:gd name="connsiteX5" fmla="*/ 257175 w 285750"/>
                <a:gd name="connsiteY5" fmla="*/ 0 h 285750"/>
                <a:gd name="connsiteX6" fmla="*/ 238125 w 285750"/>
                <a:gd name="connsiteY6" fmla="*/ 76200 h 285750"/>
                <a:gd name="connsiteX7" fmla="*/ 200025 w 285750"/>
                <a:gd name="connsiteY7" fmla="*/ 76200 h 285750"/>
                <a:gd name="connsiteX8" fmla="*/ 190500 w 285750"/>
                <a:gd name="connsiteY8" fmla="*/ 66675 h 285750"/>
                <a:gd name="connsiteX9" fmla="*/ 200025 w 285750"/>
                <a:gd name="connsiteY9" fmla="*/ 57150 h 285750"/>
                <a:gd name="connsiteX10" fmla="*/ 238125 w 285750"/>
                <a:gd name="connsiteY10" fmla="*/ 57150 h 285750"/>
                <a:gd name="connsiteX11" fmla="*/ 247650 w 285750"/>
                <a:gd name="connsiteY11" fmla="*/ 66675 h 285750"/>
                <a:gd name="connsiteX12" fmla="*/ 238125 w 285750"/>
                <a:gd name="connsiteY12" fmla="*/ 76200 h 285750"/>
                <a:gd name="connsiteX13" fmla="*/ 152400 w 285750"/>
                <a:gd name="connsiteY13" fmla="*/ 152400 h 285750"/>
                <a:gd name="connsiteX14" fmla="*/ 152400 w 285750"/>
                <a:gd name="connsiteY14" fmla="*/ 285750 h 285750"/>
                <a:gd name="connsiteX15" fmla="*/ 257175 w 285750"/>
                <a:gd name="connsiteY15" fmla="*/ 285750 h 285750"/>
                <a:gd name="connsiteX16" fmla="*/ 285750 w 285750"/>
                <a:gd name="connsiteY16" fmla="*/ 257175 h 285750"/>
                <a:gd name="connsiteX17" fmla="*/ 285750 w 285750"/>
                <a:gd name="connsiteY17" fmla="*/ 152400 h 285750"/>
                <a:gd name="connsiteX18" fmla="*/ 152400 w 285750"/>
                <a:gd name="connsiteY18" fmla="*/ 152400 h 285750"/>
                <a:gd name="connsiteX19" fmla="*/ 238125 w 285750"/>
                <a:gd name="connsiteY19" fmla="*/ 247650 h 285750"/>
                <a:gd name="connsiteX20" fmla="*/ 200025 w 285750"/>
                <a:gd name="connsiteY20" fmla="*/ 247650 h 285750"/>
                <a:gd name="connsiteX21" fmla="*/ 190500 w 285750"/>
                <a:gd name="connsiteY21" fmla="*/ 238125 h 285750"/>
                <a:gd name="connsiteX22" fmla="*/ 200025 w 285750"/>
                <a:gd name="connsiteY22" fmla="*/ 228600 h 285750"/>
                <a:gd name="connsiteX23" fmla="*/ 238125 w 285750"/>
                <a:gd name="connsiteY23" fmla="*/ 228600 h 285750"/>
                <a:gd name="connsiteX24" fmla="*/ 247650 w 285750"/>
                <a:gd name="connsiteY24" fmla="*/ 238125 h 285750"/>
                <a:gd name="connsiteX25" fmla="*/ 238125 w 285750"/>
                <a:gd name="connsiteY25" fmla="*/ 247650 h 285750"/>
                <a:gd name="connsiteX26" fmla="*/ 238125 w 285750"/>
                <a:gd name="connsiteY26" fmla="*/ 209550 h 285750"/>
                <a:gd name="connsiteX27" fmla="*/ 200025 w 285750"/>
                <a:gd name="connsiteY27" fmla="*/ 209550 h 285750"/>
                <a:gd name="connsiteX28" fmla="*/ 190500 w 285750"/>
                <a:gd name="connsiteY28" fmla="*/ 200025 h 285750"/>
                <a:gd name="connsiteX29" fmla="*/ 200025 w 285750"/>
                <a:gd name="connsiteY29" fmla="*/ 190500 h 285750"/>
                <a:gd name="connsiteX30" fmla="*/ 238125 w 285750"/>
                <a:gd name="connsiteY30" fmla="*/ 190500 h 285750"/>
                <a:gd name="connsiteX31" fmla="*/ 247650 w 285750"/>
                <a:gd name="connsiteY31" fmla="*/ 200025 h 285750"/>
                <a:gd name="connsiteX32" fmla="*/ 238125 w 285750"/>
                <a:gd name="connsiteY32" fmla="*/ 209550 h 285750"/>
                <a:gd name="connsiteX33" fmla="*/ 28575 w 285750"/>
                <a:gd name="connsiteY33" fmla="*/ 0 h 285750"/>
                <a:gd name="connsiteX34" fmla="*/ 0 w 285750"/>
                <a:gd name="connsiteY34" fmla="*/ 28575 h 285750"/>
                <a:gd name="connsiteX35" fmla="*/ 0 w 285750"/>
                <a:gd name="connsiteY35" fmla="*/ 133350 h 285750"/>
                <a:gd name="connsiteX36" fmla="*/ 133350 w 285750"/>
                <a:gd name="connsiteY36" fmla="*/ 133350 h 285750"/>
                <a:gd name="connsiteX37" fmla="*/ 133350 w 285750"/>
                <a:gd name="connsiteY37" fmla="*/ 0 h 285750"/>
                <a:gd name="connsiteX38" fmla="*/ 28575 w 285750"/>
                <a:gd name="connsiteY38" fmla="*/ 0 h 285750"/>
                <a:gd name="connsiteX39" fmla="*/ 85725 w 285750"/>
                <a:gd name="connsiteY39" fmla="*/ 76200 h 285750"/>
                <a:gd name="connsiteX40" fmla="*/ 76200 w 285750"/>
                <a:gd name="connsiteY40" fmla="*/ 76200 h 285750"/>
                <a:gd name="connsiteX41" fmla="*/ 76200 w 285750"/>
                <a:gd name="connsiteY41" fmla="*/ 85725 h 285750"/>
                <a:gd name="connsiteX42" fmla="*/ 66675 w 285750"/>
                <a:gd name="connsiteY42" fmla="*/ 95250 h 285750"/>
                <a:gd name="connsiteX43" fmla="*/ 57150 w 285750"/>
                <a:gd name="connsiteY43" fmla="*/ 85725 h 285750"/>
                <a:gd name="connsiteX44" fmla="*/ 57150 w 285750"/>
                <a:gd name="connsiteY44" fmla="*/ 76200 h 285750"/>
                <a:gd name="connsiteX45" fmla="*/ 47625 w 285750"/>
                <a:gd name="connsiteY45" fmla="*/ 76200 h 285750"/>
                <a:gd name="connsiteX46" fmla="*/ 38100 w 285750"/>
                <a:gd name="connsiteY46" fmla="*/ 66675 h 285750"/>
                <a:gd name="connsiteX47" fmla="*/ 47625 w 285750"/>
                <a:gd name="connsiteY47" fmla="*/ 57150 h 285750"/>
                <a:gd name="connsiteX48" fmla="*/ 57150 w 285750"/>
                <a:gd name="connsiteY48" fmla="*/ 57150 h 285750"/>
                <a:gd name="connsiteX49" fmla="*/ 57150 w 285750"/>
                <a:gd name="connsiteY49" fmla="*/ 47625 h 285750"/>
                <a:gd name="connsiteX50" fmla="*/ 66675 w 285750"/>
                <a:gd name="connsiteY50" fmla="*/ 38100 h 285750"/>
                <a:gd name="connsiteX51" fmla="*/ 76200 w 285750"/>
                <a:gd name="connsiteY51" fmla="*/ 47625 h 285750"/>
                <a:gd name="connsiteX52" fmla="*/ 76200 w 285750"/>
                <a:gd name="connsiteY52" fmla="*/ 57150 h 285750"/>
                <a:gd name="connsiteX53" fmla="*/ 85725 w 285750"/>
                <a:gd name="connsiteY53" fmla="*/ 57150 h 285750"/>
                <a:gd name="connsiteX54" fmla="*/ 95250 w 285750"/>
                <a:gd name="connsiteY54" fmla="*/ 66675 h 285750"/>
                <a:gd name="connsiteX55" fmla="*/ 85725 w 285750"/>
                <a:gd name="connsiteY55" fmla="*/ 76200 h 285750"/>
                <a:gd name="connsiteX56" fmla="*/ 0 w 285750"/>
                <a:gd name="connsiteY56" fmla="*/ 152400 h 285750"/>
                <a:gd name="connsiteX57" fmla="*/ 0 w 285750"/>
                <a:gd name="connsiteY57" fmla="*/ 257175 h 285750"/>
                <a:gd name="connsiteX58" fmla="*/ 28575 w 285750"/>
                <a:gd name="connsiteY58" fmla="*/ 285750 h 285750"/>
                <a:gd name="connsiteX59" fmla="*/ 133350 w 285750"/>
                <a:gd name="connsiteY59" fmla="*/ 285750 h 285750"/>
                <a:gd name="connsiteX60" fmla="*/ 133350 w 285750"/>
                <a:gd name="connsiteY60" fmla="*/ 152400 h 285750"/>
                <a:gd name="connsiteX61" fmla="*/ 0 w 285750"/>
                <a:gd name="connsiteY61" fmla="*/ 152400 h 285750"/>
                <a:gd name="connsiteX62" fmla="*/ 92488 w 285750"/>
                <a:gd name="connsiteY62" fmla="*/ 231362 h 285750"/>
                <a:gd name="connsiteX63" fmla="*/ 92488 w 285750"/>
                <a:gd name="connsiteY63" fmla="*/ 244793 h 285750"/>
                <a:gd name="connsiteX64" fmla="*/ 79058 w 285750"/>
                <a:gd name="connsiteY64" fmla="*/ 244793 h 285750"/>
                <a:gd name="connsiteX65" fmla="*/ 66675 w 285750"/>
                <a:gd name="connsiteY65" fmla="*/ 232505 h 285750"/>
                <a:gd name="connsiteX66" fmla="*/ 54388 w 285750"/>
                <a:gd name="connsiteY66" fmla="*/ 244793 h 285750"/>
                <a:gd name="connsiteX67" fmla="*/ 40958 w 285750"/>
                <a:gd name="connsiteY67" fmla="*/ 244793 h 285750"/>
                <a:gd name="connsiteX68" fmla="*/ 40958 w 285750"/>
                <a:gd name="connsiteY68" fmla="*/ 231362 h 285750"/>
                <a:gd name="connsiteX69" fmla="*/ 53245 w 285750"/>
                <a:gd name="connsiteY69" fmla="*/ 219075 h 285750"/>
                <a:gd name="connsiteX70" fmla="*/ 40958 w 285750"/>
                <a:gd name="connsiteY70" fmla="*/ 206788 h 285750"/>
                <a:gd name="connsiteX71" fmla="*/ 40958 w 285750"/>
                <a:gd name="connsiteY71" fmla="*/ 193358 h 285750"/>
                <a:gd name="connsiteX72" fmla="*/ 54388 w 285750"/>
                <a:gd name="connsiteY72" fmla="*/ 193358 h 285750"/>
                <a:gd name="connsiteX73" fmla="*/ 66675 w 285750"/>
                <a:gd name="connsiteY73" fmla="*/ 205645 h 285750"/>
                <a:gd name="connsiteX74" fmla="*/ 78962 w 285750"/>
                <a:gd name="connsiteY74" fmla="*/ 193358 h 285750"/>
                <a:gd name="connsiteX75" fmla="*/ 92393 w 285750"/>
                <a:gd name="connsiteY75" fmla="*/ 193358 h 285750"/>
                <a:gd name="connsiteX76" fmla="*/ 92393 w 285750"/>
                <a:gd name="connsiteY76" fmla="*/ 206788 h 285750"/>
                <a:gd name="connsiteX77" fmla="*/ 80105 w 285750"/>
                <a:gd name="connsiteY77" fmla="*/ 219075 h 285750"/>
                <a:gd name="connsiteX78" fmla="*/ 92488 w 285750"/>
                <a:gd name="connsiteY78" fmla="*/ 231362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85750" h="285750">
                  <a:moveTo>
                    <a:pt x="257175" y="0"/>
                  </a:moveTo>
                  <a:lnTo>
                    <a:pt x="152400" y="0"/>
                  </a:lnTo>
                  <a:lnTo>
                    <a:pt x="152400" y="133350"/>
                  </a:lnTo>
                  <a:lnTo>
                    <a:pt x="285750" y="133350"/>
                  </a:lnTo>
                  <a:lnTo>
                    <a:pt x="285750" y="28575"/>
                  </a:lnTo>
                  <a:cubicBezTo>
                    <a:pt x="285750" y="12764"/>
                    <a:pt x="272987" y="0"/>
                    <a:pt x="257175" y="0"/>
                  </a:cubicBezTo>
                  <a:close/>
                  <a:moveTo>
                    <a:pt x="238125" y="76200"/>
                  </a:moveTo>
                  <a:lnTo>
                    <a:pt x="200025" y="76200"/>
                  </a:lnTo>
                  <a:cubicBezTo>
                    <a:pt x="194786" y="76200"/>
                    <a:pt x="190500" y="71914"/>
                    <a:pt x="190500" y="66675"/>
                  </a:cubicBezTo>
                  <a:cubicBezTo>
                    <a:pt x="190500" y="61436"/>
                    <a:pt x="194786" y="57150"/>
                    <a:pt x="200025" y="57150"/>
                  </a:cubicBezTo>
                  <a:lnTo>
                    <a:pt x="238125" y="57150"/>
                  </a:lnTo>
                  <a:cubicBezTo>
                    <a:pt x="243364" y="57150"/>
                    <a:pt x="247650" y="61436"/>
                    <a:pt x="247650" y="66675"/>
                  </a:cubicBezTo>
                  <a:cubicBezTo>
                    <a:pt x="247650" y="71914"/>
                    <a:pt x="243364" y="76200"/>
                    <a:pt x="238125" y="76200"/>
                  </a:cubicBezTo>
                  <a:close/>
                  <a:moveTo>
                    <a:pt x="152400" y="152400"/>
                  </a:moveTo>
                  <a:lnTo>
                    <a:pt x="152400" y="285750"/>
                  </a:lnTo>
                  <a:lnTo>
                    <a:pt x="257175" y="285750"/>
                  </a:lnTo>
                  <a:cubicBezTo>
                    <a:pt x="272987" y="285750"/>
                    <a:pt x="285750" y="272987"/>
                    <a:pt x="285750" y="257175"/>
                  </a:cubicBezTo>
                  <a:lnTo>
                    <a:pt x="285750" y="152400"/>
                  </a:lnTo>
                  <a:lnTo>
                    <a:pt x="152400" y="152400"/>
                  </a:lnTo>
                  <a:close/>
                  <a:moveTo>
                    <a:pt x="238125" y="247650"/>
                  </a:moveTo>
                  <a:lnTo>
                    <a:pt x="200025" y="247650"/>
                  </a:lnTo>
                  <a:cubicBezTo>
                    <a:pt x="194786" y="247650"/>
                    <a:pt x="190500" y="243364"/>
                    <a:pt x="190500" y="238125"/>
                  </a:cubicBezTo>
                  <a:cubicBezTo>
                    <a:pt x="190500" y="232886"/>
                    <a:pt x="194786" y="228600"/>
                    <a:pt x="200025" y="228600"/>
                  </a:cubicBezTo>
                  <a:lnTo>
                    <a:pt x="238125" y="228600"/>
                  </a:lnTo>
                  <a:cubicBezTo>
                    <a:pt x="243364" y="228600"/>
                    <a:pt x="247650" y="232886"/>
                    <a:pt x="247650" y="238125"/>
                  </a:cubicBezTo>
                  <a:cubicBezTo>
                    <a:pt x="247650" y="243364"/>
                    <a:pt x="243364" y="247650"/>
                    <a:pt x="238125" y="247650"/>
                  </a:cubicBezTo>
                  <a:close/>
                  <a:moveTo>
                    <a:pt x="238125" y="209550"/>
                  </a:moveTo>
                  <a:lnTo>
                    <a:pt x="200025" y="209550"/>
                  </a:lnTo>
                  <a:cubicBezTo>
                    <a:pt x="194786" y="209550"/>
                    <a:pt x="190500" y="205264"/>
                    <a:pt x="190500" y="200025"/>
                  </a:cubicBezTo>
                  <a:cubicBezTo>
                    <a:pt x="190500" y="194786"/>
                    <a:pt x="194786" y="190500"/>
                    <a:pt x="200025" y="190500"/>
                  </a:cubicBezTo>
                  <a:lnTo>
                    <a:pt x="238125" y="190500"/>
                  </a:lnTo>
                  <a:cubicBezTo>
                    <a:pt x="243364" y="190500"/>
                    <a:pt x="247650" y="194786"/>
                    <a:pt x="247650" y="200025"/>
                  </a:cubicBezTo>
                  <a:cubicBezTo>
                    <a:pt x="247650" y="205264"/>
                    <a:pt x="243364" y="209550"/>
                    <a:pt x="238125" y="209550"/>
                  </a:cubicBezTo>
                  <a:close/>
                  <a:moveTo>
                    <a:pt x="28575" y="0"/>
                  </a:moveTo>
                  <a:cubicBezTo>
                    <a:pt x="12764" y="0"/>
                    <a:pt x="0" y="12764"/>
                    <a:pt x="0" y="28575"/>
                  </a:cubicBezTo>
                  <a:lnTo>
                    <a:pt x="0" y="133350"/>
                  </a:lnTo>
                  <a:lnTo>
                    <a:pt x="133350" y="133350"/>
                  </a:lnTo>
                  <a:lnTo>
                    <a:pt x="133350" y="0"/>
                  </a:lnTo>
                  <a:lnTo>
                    <a:pt x="28575" y="0"/>
                  </a:lnTo>
                  <a:close/>
                  <a:moveTo>
                    <a:pt x="85725" y="76200"/>
                  </a:moveTo>
                  <a:lnTo>
                    <a:pt x="76200" y="76200"/>
                  </a:lnTo>
                  <a:lnTo>
                    <a:pt x="76200" y="85725"/>
                  </a:lnTo>
                  <a:cubicBezTo>
                    <a:pt x="76200" y="90964"/>
                    <a:pt x="71914" y="95250"/>
                    <a:pt x="66675" y="95250"/>
                  </a:cubicBezTo>
                  <a:cubicBezTo>
                    <a:pt x="61436" y="95250"/>
                    <a:pt x="57150" y="90964"/>
                    <a:pt x="57150" y="85725"/>
                  </a:cubicBezTo>
                  <a:lnTo>
                    <a:pt x="57150" y="76200"/>
                  </a:lnTo>
                  <a:lnTo>
                    <a:pt x="47625" y="76200"/>
                  </a:lnTo>
                  <a:cubicBezTo>
                    <a:pt x="42386" y="76200"/>
                    <a:pt x="38100" y="71914"/>
                    <a:pt x="38100" y="66675"/>
                  </a:cubicBezTo>
                  <a:cubicBezTo>
                    <a:pt x="38100" y="61436"/>
                    <a:pt x="42386" y="57150"/>
                    <a:pt x="47625" y="57150"/>
                  </a:cubicBezTo>
                  <a:lnTo>
                    <a:pt x="57150" y="57150"/>
                  </a:lnTo>
                  <a:lnTo>
                    <a:pt x="57150" y="47625"/>
                  </a:lnTo>
                  <a:cubicBezTo>
                    <a:pt x="57150" y="42386"/>
                    <a:pt x="61436" y="38100"/>
                    <a:pt x="66675" y="38100"/>
                  </a:cubicBezTo>
                  <a:cubicBezTo>
                    <a:pt x="71914" y="38100"/>
                    <a:pt x="76200" y="42386"/>
                    <a:pt x="76200" y="47625"/>
                  </a:cubicBezTo>
                  <a:lnTo>
                    <a:pt x="76200" y="57150"/>
                  </a:lnTo>
                  <a:lnTo>
                    <a:pt x="85725" y="57150"/>
                  </a:lnTo>
                  <a:cubicBezTo>
                    <a:pt x="90964" y="57150"/>
                    <a:pt x="95250" y="61436"/>
                    <a:pt x="95250" y="66675"/>
                  </a:cubicBezTo>
                  <a:cubicBezTo>
                    <a:pt x="95250" y="71914"/>
                    <a:pt x="90964" y="76200"/>
                    <a:pt x="85725" y="76200"/>
                  </a:cubicBezTo>
                  <a:close/>
                  <a:moveTo>
                    <a:pt x="0" y="152400"/>
                  </a:moveTo>
                  <a:lnTo>
                    <a:pt x="0" y="257175"/>
                  </a:lnTo>
                  <a:cubicBezTo>
                    <a:pt x="0" y="272987"/>
                    <a:pt x="12764" y="285750"/>
                    <a:pt x="28575" y="285750"/>
                  </a:cubicBezTo>
                  <a:lnTo>
                    <a:pt x="133350" y="285750"/>
                  </a:lnTo>
                  <a:lnTo>
                    <a:pt x="133350" y="152400"/>
                  </a:lnTo>
                  <a:lnTo>
                    <a:pt x="0" y="152400"/>
                  </a:lnTo>
                  <a:close/>
                  <a:moveTo>
                    <a:pt x="92488" y="231362"/>
                  </a:moveTo>
                  <a:cubicBezTo>
                    <a:pt x="96203" y="235077"/>
                    <a:pt x="96203" y="241078"/>
                    <a:pt x="92488" y="244793"/>
                  </a:cubicBezTo>
                  <a:cubicBezTo>
                    <a:pt x="88773" y="248507"/>
                    <a:pt x="82772" y="248507"/>
                    <a:pt x="79058" y="244793"/>
                  </a:cubicBezTo>
                  <a:lnTo>
                    <a:pt x="66675" y="232505"/>
                  </a:lnTo>
                  <a:lnTo>
                    <a:pt x="54388" y="244793"/>
                  </a:lnTo>
                  <a:cubicBezTo>
                    <a:pt x="50673" y="248507"/>
                    <a:pt x="44672" y="248507"/>
                    <a:pt x="40958" y="244793"/>
                  </a:cubicBezTo>
                  <a:cubicBezTo>
                    <a:pt x="37243" y="241078"/>
                    <a:pt x="37243" y="235077"/>
                    <a:pt x="40958" y="231362"/>
                  </a:cubicBezTo>
                  <a:lnTo>
                    <a:pt x="53245" y="219075"/>
                  </a:lnTo>
                  <a:lnTo>
                    <a:pt x="40958" y="206788"/>
                  </a:lnTo>
                  <a:cubicBezTo>
                    <a:pt x="37243" y="203073"/>
                    <a:pt x="37243" y="197072"/>
                    <a:pt x="40958" y="193358"/>
                  </a:cubicBezTo>
                  <a:cubicBezTo>
                    <a:pt x="44672" y="189643"/>
                    <a:pt x="50673" y="189643"/>
                    <a:pt x="54388" y="193358"/>
                  </a:cubicBezTo>
                  <a:lnTo>
                    <a:pt x="66675" y="205645"/>
                  </a:lnTo>
                  <a:lnTo>
                    <a:pt x="78962" y="193358"/>
                  </a:lnTo>
                  <a:cubicBezTo>
                    <a:pt x="82677" y="189643"/>
                    <a:pt x="88678" y="189643"/>
                    <a:pt x="92393" y="193358"/>
                  </a:cubicBezTo>
                  <a:cubicBezTo>
                    <a:pt x="96107" y="197072"/>
                    <a:pt x="96107" y="203073"/>
                    <a:pt x="92393" y="206788"/>
                  </a:cubicBezTo>
                  <a:lnTo>
                    <a:pt x="80105" y="219075"/>
                  </a:lnTo>
                  <a:lnTo>
                    <a:pt x="92488" y="231362"/>
                  </a:lnTo>
                  <a:close/>
                </a:path>
              </a:pathLst>
            </a:custGeom>
            <a:solidFill>
              <a:schemeClr val="accent1"/>
            </a:solidFill>
            <a:ln w="9525" cap="flat">
              <a:noFill/>
              <a:prstDash val="solid"/>
              <a:miter/>
            </a:ln>
          </p:spPr>
          <p:txBody>
            <a:bodyPr rtlCol="0" anchor="ctr"/>
            <a:lstStyle/>
            <a:p>
              <a:endParaRPr lang="en-ID"/>
            </a:p>
          </p:txBody>
        </p:sp>
        <p:sp>
          <p:nvSpPr>
            <p:cNvPr id="11" name="Freeform: Shape 10">
              <a:extLst>
                <a:ext uri="{FF2B5EF4-FFF2-40B4-BE49-F238E27FC236}">
                  <a16:creationId xmlns:a16="http://schemas.microsoft.com/office/drawing/2014/main" id="{F77CA131-4C26-4FB6-9EBA-A35245681894}"/>
                </a:ext>
              </a:extLst>
            </p:cNvPr>
            <p:cNvSpPr/>
            <p:nvPr/>
          </p:nvSpPr>
          <p:spPr>
            <a:xfrm>
              <a:off x="8513043" y="2443543"/>
              <a:ext cx="285750" cy="247650"/>
            </a:xfrm>
            <a:custGeom>
              <a:avLst/>
              <a:gdLst>
                <a:gd name="connsiteX0" fmla="*/ 257175 w 285750"/>
                <a:gd name="connsiteY0" fmla="*/ 19050 h 247650"/>
                <a:gd name="connsiteX1" fmla="*/ 127730 w 285750"/>
                <a:gd name="connsiteY1" fmla="*/ 19050 h 247650"/>
                <a:gd name="connsiteX2" fmla="*/ 111443 w 285750"/>
                <a:gd name="connsiteY2" fmla="*/ 2762 h 247650"/>
                <a:gd name="connsiteX3" fmla="*/ 104775 w 285750"/>
                <a:gd name="connsiteY3" fmla="*/ 0 h 247650"/>
                <a:gd name="connsiteX4" fmla="*/ 66675 w 285750"/>
                <a:gd name="connsiteY4" fmla="*/ 0 h 247650"/>
                <a:gd name="connsiteX5" fmla="*/ 38100 w 285750"/>
                <a:gd name="connsiteY5" fmla="*/ 28575 h 247650"/>
                <a:gd name="connsiteX6" fmla="*/ 38100 w 285750"/>
                <a:gd name="connsiteY6" fmla="*/ 38100 h 247650"/>
                <a:gd name="connsiteX7" fmla="*/ 28575 w 285750"/>
                <a:gd name="connsiteY7" fmla="*/ 38100 h 247650"/>
                <a:gd name="connsiteX8" fmla="*/ 0 w 285750"/>
                <a:gd name="connsiteY8" fmla="*/ 66675 h 247650"/>
                <a:gd name="connsiteX9" fmla="*/ 0 w 285750"/>
                <a:gd name="connsiteY9" fmla="*/ 219075 h 247650"/>
                <a:gd name="connsiteX10" fmla="*/ 28575 w 285750"/>
                <a:gd name="connsiteY10" fmla="*/ 247650 h 247650"/>
                <a:gd name="connsiteX11" fmla="*/ 219075 w 285750"/>
                <a:gd name="connsiteY11" fmla="*/ 247650 h 247650"/>
                <a:gd name="connsiteX12" fmla="*/ 247650 w 285750"/>
                <a:gd name="connsiteY12" fmla="*/ 219075 h 247650"/>
                <a:gd name="connsiteX13" fmla="*/ 247650 w 285750"/>
                <a:gd name="connsiteY13" fmla="*/ 209550 h 247650"/>
                <a:gd name="connsiteX14" fmla="*/ 257175 w 285750"/>
                <a:gd name="connsiteY14" fmla="*/ 209550 h 247650"/>
                <a:gd name="connsiteX15" fmla="*/ 285750 w 285750"/>
                <a:gd name="connsiteY15" fmla="*/ 180975 h 247650"/>
                <a:gd name="connsiteX16" fmla="*/ 285750 w 285750"/>
                <a:gd name="connsiteY16" fmla="*/ 47625 h 247650"/>
                <a:gd name="connsiteX17" fmla="*/ 257175 w 285750"/>
                <a:gd name="connsiteY17" fmla="*/ 19050 h 247650"/>
                <a:gd name="connsiteX18" fmla="*/ 266700 w 285750"/>
                <a:gd name="connsiteY18" fmla="*/ 180975 h 247650"/>
                <a:gd name="connsiteX19" fmla="*/ 257175 w 285750"/>
                <a:gd name="connsiteY19" fmla="*/ 190500 h 247650"/>
                <a:gd name="connsiteX20" fmla="*/ 247650 w 285750"/>
                <a:gd name="connsiteY20" fmla="*/ 190500 h 247650"/>
                <a:gd name="connsiteX21" fmla="*/ 247650 w 285750"/>
                <a:gd name="connsiteY21" fmla="*/ 85725 h 247650"/>
                <a:gd name="connsiteX22" fmla="*/ 219075 w 285750"/>
                <a:gd name="connsiteY22" fmla="*/ 57150 h 247650"/>
                <a:gd name="connsiteX23" fmla="*/ 89630 w 285750"/>
                <a:gd name="connsiteY23" fmla="*/ 57150 h 247650"/>
                <a:gd name="connsiteX24" fmla="*/ 73343 w 285750"/>
                <a:gd name="connsiteY24" fmla="*/ 40862 h 247650"/>
                <a:gd name="connsiteX25" fmla="*/ 66675 w 285750"/>
                <a:gd name="connsiteY25" fmla="*/ 38100 h 247650"/>
                <a:gd name="connsiteX26" fmla="*/ 57150 w 285750"/>
                <a:gd name="connsiteY26" fmla="*/ 38100 h 247650"/>
                <a:gd name="connsiteX27" fmla="*/ 57150 w 285750"/>
                <a:gd name="connsiteY27" fmla="*/ 28575 h 247650"/>
                <a:gd name="connsiteX28" fmla="*/ 66675 w 285750"/>
                <a:gd name="connsiteY28" fmla="*/ 19050 h 247650"/>
                <a:gd name="connsiteX29" fmla="*/ 100870 w 285750"/>
                <a:gd name="connsiteY29" fmla="*/ 19050 h 247650"/>
                <a:gd name="connsiteX30" fmla="*/ 117158 w 285750"/>
                <a:gd name="connsiteY30" fmla="*/ 35338 h 247650"/>
                <a:gd name="connsiteX31" fmla="*/ 123920 w 285750"/>
                <a:gd name="connsiteY31" fmla="*/ 38100 h 247650"/>
                <a:gd name="connsiteX32" fmla="*/ 257270 w 285750"/>
                <a:gd name="connsiteY32" fmla="*/ 38100 h 247650"/>
                <a:gd name="connsiteX33" fmla="*/ 266795 w 285750"/>
                <a:gd name="connsiteY33" fmla="*/ 47625 h 247650"/>
                <a:gd name="connsiteX34" fmla="*/ 266795 w 285750"/>
                <a:gd name="connsiteY34" fmla="*/ 180975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85750" h="247650">
                  <a:moveTo>
                    <a:pt x="257175" y="19050"/>
                  </a:moveTo>
                  <a:lnTo>
                    <a:pt x="127730" y="19050"/>
                  </a:lnTo>
                  <a:lnTo>
                    <a:pt x="111443" y="2762"/>
                  </a:lnTo>
                  <a:cubicBezTo>
                    <a:pt x="109728" y="1048"/>
                    <a:pt x="107347" y="0"/>
                    <a:pt x="104775" y="0"/>
                  </a:cubicBezTo>
                  <a:lnTo>
                    <a:pt x="66675" y="0"/>
                  </a:lnTo>
                  <a:cubicBezTo>
                    <a:pt x="50959" y="0"/>
                    <a:pt x="38100" y="12859"/>
                    <a:pt x="38100" y="28575"/>
                  </a:cubicBezTo>
                  <a:lnTo>
                    <a:pt x="38100" y="38100"/>
                  </a:lnTo>
                  <a:lnTo>
                    <a:pt x="28575" y="38100"/>
                  </a:lnTo>
                  <a:cubicBezTo>
                    <a:pt x="12859" y="38100"/>
                    <a:pt x="0" y="50959"/>
                    <a:pt x="0" y="66675"/>
                  </a:cubicBezTo>
                  <a:lnTo>
                    <a:pt x="0" y="219075"/>
                  </a:lnTo>
                  <a:cubicBezTo>
                    <a:pt x="0" y="234791"/>
                    <a:pt x="12859" y="247650"/>
                    <a:pt x="28575" y="247650"/>
                  </a:cubicBezTo>
                  <a:lnTo>
                    <a:pt x="219075" y="247650"/>
                  </a:lnTo>
                  <a:cubicBezTo>
                    <a:pt x="234791" y="247650"/>
                    <a:pt x="247650" y="234791"/>
                    <a:pt x="247650" y="219075"/>
                  </a:cubicBezTo>
                  <a:lnTo>
                    <a:pt x="247650" y="209550"/>
                  </a:lnTo>
                  <a:lnTo>
                    <a:pt x="257175" y="209550"/>
                  </a:lnTo>
                  <a:cubicBezTo>
                    <a:pt x="272891" y="209550"/>
                    <a:pt x="285750" y="196691"/>
                    <a:pt x="285750" y="180975"/>
                  </a:cubicBezTo>
                  <a:lnTo>
                    <a:pt x="285750" y="47625"/>
                  </a:lnTo>
                  <a:cubicBezTo>
                    <a:pt x="285750" y="31909"/>
                    <a:pt x="272891" y="19050"/>
                    <a:pt x="257175" y="19050"/>
                  </a:cubicBezTo>
                  <a:close/>
                  <a:moveTo>
                    <a:pt x="266700" y="180975"/>
                  </a:moveTo>
                  <a:cubicBezTo>
                    <a:pt x="266700" y="186214"/>
                    <a:pt x="262414" y="190500"/>
                    <a:pt x="257175" y="190500"/>
                  </a:cubicBezTo>
                  <a:lnTo>
                    <a:pt x="247650" y="190500"/>
                  </a:lnTo>
                  <a:lnTo>
                    <a:pt x="247650" y="85725"/>
                  </a:lnTo>
                  <a:cubicBezTo>
                    <a:pt x="247650" y="70009"/>
                    <a:pt x="234791" y="57150"/>
                    <a:pt x="219075" y="57150"/>
                  </a:cubicBezTo>
                  <a:lnTo>
                    <a:pt x="89630" y="57150"/>
                  </a:lnTo>
                  <a:lnTo>
                    <a:pt x="73343" y="40862"/>
                  </a:lnTo>
                  <a:cubicBezTo>
                    <a:pt x="71628" y="39148"/>
                    <a:pt x="69247" y="38100"/>
                    <a:pt x="66675" y="38100"/>
                  </a:cubicBezTo>
                  <a:lnTo>
                    <a:pt x="57150" y="38100"/>
                  </a:lnTo>
                  <a:lnTo>
                    <a:pt x="57150" y="28575"/>
                  </a:lnTo>
                  <a:cubicBezTo>
                    <a:pt x="57150" y="23336"/>
                    <a:pt x="61436" y="19050"/>
                    <a:pt x="66675" y="19050"/>
                  </a:cubicBezTo>
                  <a:lnTo>
                    <a:pt x="100870" y="19050"/>
                  </a:lnTo>
                  <a:lnTo>
                    <a:pt x="117158" y="35338"/>
                  </a:lnTo>
                  <a:cubicBezTo>
                    <a:pt x="118967" y="37147"/>
                    <a:pt x="121349" y="38100"/>
                    <a:pt x="123920" y="38100"/>
                  </a:cubicBezTo>
                  <a:lnTo>
                    <a:pt x="257270" y="38100"/>
                  </a:lnTo>
                  <a:cubicBezTo>
                    <a:pt x="262509" y="38100"/>
                    <a:pt x="266795" y="42386"/>
                    <a:pt x="266795" y="47625"/>
                  </a:cubicBezTo>
                  <a:lnTo>
                    <a:pt x="266795" y="180975"/>
                  </a:lnTo>
                  <a:close/>
                </a:path>
              </a:pathLst>
            </a:custGeom>
            <a:solidFill>
              <a:schemeClr val="accent2"/>
            </a:solidFill>
            <a:ln w="9525" cap="flat">
              <a:noFill/>
              <a:prstDash val="solid"/>
              <a:miter/>
            </a:ln>
          </p:spPr>
          <p:txBody>
            <a:bodyPr rtlCol="0" anchor="ctr"/>
            <a:lstStyle/>
            <a:p>
              <a:endParaRPr lang="en-ID"/>
            </a:p>
          </p:txBody>
        </p:sp>
        <p:sp>
          <p:nvSpPr>
            <p:cNvPr id="12" name="TextBox 11">
              <a:extLst>
                <a:ext uri="{FF2B5EF4-FFF2-40B4-BE49-F238E27FC236}">
                  <a16:creationId xmlns:a16="http://schemas.microsoft.com/office/drawing/2014/main" id="{FF9F7834-96D3-4DAB-9945-7144810EEC06}"/>
                </a:ext>
              </a:extLst>
            </p:cNvPr>
            <p:cNvSpPr txBox="1"/>
            <p:nvPr/>
          </p:nvSpPr>
          <p:spPr>
            <a:xfrm>
              <a:off x="8966879" y="2157031"/>
              <a:ext cx="1897505" cy="1586845"/>
            </a:xfrm>
            <a:prstGeom prst="rect">
              <a:avLst/>
            </a:prstGeom>
            <a:noFill/>
          </p:spPr>
          <p:txBody>
            <a:bodyPr wrap="square" rtlCol="0">
              <a:spAutoFit/>
            </a:bodyPr>
            <a:lstStyle/>
            <a:p>
              <a:pPr>
                <a:lnSpc>
                  <a:spcPct val="150000"/>
                </a:lnSpc>
              </a:pPr>
              <a:r>
                <a:rPr lang="es-ES" sz="1100">
                  <a:latin typeface="Questrial" pitchFamily="2" charset="0"/>
                </a:rPr>
                <a:t>Lorem ipsum dolor sit, consectetur adipiscing elit. Maecenas dapibus volutpat nibh, pellentesque tortor. Maecenas vitae leo at mi tristique porta sed.</a:t>
              </a:r>
              <a:endParaRPr lang="en-ID" sz="1100">
                <a:latin typeface="Questrial" pitchFamily="2" charset="0"/>
              </a:endParaRPr>
            </a:p>
          </p:txBody>
        </p:sp>
        <p:sp>
          <p:nvSpPr>
            <p:cNvPr id="13" name="TextBox 12">
              <a:extLst>
                <a:ext uri="{FF2B5EF4-FFF2-40B4-BE49-F238E27FC236}">
                  <a16:creationId xmlns:a16="http://schemas.microsoft.com/office/drawing/2014/main" id="{77841070-EB41-4360-8739-DFD3A156DED0}"/>
                </a:ext>
              </a:extLst>
            </p:cNvPr>
            <p:cNvSpPr txBox="1"/>
            <p:nvPr userDrawn="1"/>
          </p:nvSpPr>
          <p:spPr>
            <a:xfrm>
              <a:off x="1327617" y="2637790"/>
              <a:ext cx="2749084" cy="1332929"/>
            </a:xfrm>
            <a:prstGeom prst="rect">
              <a:avLst/>
            </a:prstGeom>
            <a:noFill/>
          </p:spPr>
          <p:txBody>
            <a:bodyPr wrap="square" rtlCol="0">
              <a:spAutoFit/>
            </a:bodyPr>
            <a:lstStyle/>
            <a:p>
              <a:pPr>
                <a:lnSpc>
                  <a:spcPct val="150000"/>
                </a:lnSpc>
              </a:pPr>
              <a:r>
                <a:rPr lang="es-ES" sz="1100">
                  <a:latin typeface="Questrial" pitchFamily="2" charset="0"/>
                </a:rPr>
                <a:t>Lorem ipsum dolor sit amet, consectetur adipiscing elit. Fusce pretium, orci et blandit ultricies, metus leo faucibus orci, sed dictum ante mi a orci. Vestibulum aliquet ligula nec fermentum egestas.</a:t>
              </a:r>
              <a:endParaRPr lang="en-ID" sz="1100">
                <a:latin typeface="Questrial" pitchFamily="2" charset="0"/>
              </a:endParaRPr>
            </a:p>
          </p:txBody>
        </p:sp>
        <p:sp>
          <p:nvSpPr>
            <p:cNvPr id="14" name="TextBox 13">
              <a:extLst>
                <a:ext uri="{FF2B5EF4-FFF2-40B4-BE49-F238E27FC236}">
                  <a16:creationId xmlns:a16="http://schemas.microsoft.com/office/drawing/2014/main" id="{11C5086C-727E-4273-A88D-B77B1A8CA50D}"/>
                </a:ext>
              </a:extLst>
            </p:cNvPr>
            <p:cNvSpPr txBox="1"/>
            <p:nvPr userDrawn="1"/>
          </p:nvSpPr>
          <p:spPr>
            <a:xfrm>
              <a:off x="1327616" y="5925301"/>
              <a:ext cx="5987584" cy="317266"/>
            </a:xfrm>
            <a:prstGeom prst="rect">
              <a:avLst/>
            </a:prstGeom>
            <a:noFill/>
          </p:spPr>
          <p:txBody>
            <a:bodyPr wrap="square" rtlCol="0">
              <a:spAutoFit/>
            </a:bodyPr>
            <a:lstStyle/>
            <a:p>
              <a:pPr>
                <a:lnSpc>
                  <a:spcPct val="150000"/>
                </a:lnSpc>
              </a:pPr>
              <a:r>
                <a:rPr lang="es-ES" sz="1100" i="1">
                  <a:latin typeface="Questrial" pitchFamily="2" charset="0"/>
                </a:rPr>
                <a:t>Lorem ipsum dolor sit amet, consectetur adipiscing elit. Fusce pretium, orci et blandit ultricies.</a:t>
              </a:r>
              <a:endParaRPr lang="en-ID" sz="1100" i="1">
                <a:latin typeface="Questrial" pitchFamily="2" charset="0"/>
              </a:endParaRPr>
            </a:p>
          </p:txBody>
        </p:sp>
        <p:sp>
          <p:nvSpPr>
            <p:cNvPr id="15" name="TextBox 14">
              <a:extLst>
                <a:ext uri="{FF2B5EF4-FFF2-40B4-BE49-F238E27FC236}">
                  <a16:creationId xmlns:a16="http://schemas.microsoft.com/office/drawing/2014/main" id="{445D5BED-3BFD-4119-AF42-23B8601A0F83}"/>
                </a:ext>
              </a:extLst>
            </p:cNvPr>
            <p:cNvSpPr txBox="1"/>
            <p:nvPr userDrawn="1"/>
          </p:nvSpPr>
          <p:spPr>
            <a:xfrm>
              <a:off x="3728205" y="694500"/>
              <a:ext cx="4735592" cy="523220"/>
            </a:xfrm>
            <a:prstGeom prst="rect">
              <a:avLst/>
            </a:prstGeom>
            <a:noFill/>
          </p:spPr>
          <p:txBody>
            <a:bodyPr wrap="none" rtlCol="0">
              <a:spAutoFit/>
            </a:bodyPr>
            <a:lstStyle/>
            <a:p>
              <a:pPr algn="ctr"/>
              <a:r>
                <a:rPr lang="en-US" sz="2800">
                  <a:latin typeface="Rubik SemiBold" pitchFamily="2" charset="-79"/>
                  <a:cs typeface="Rubik SemiBold" pitchFamily="2" charset="-79"/>
                </a:rPr>
                <a:t>STRATEGY FORMULATION</a:t>
              </a:r>
              <a:endParaRPr lang="en-ID" sz="2800">
                <a:latin typeface="Rubik SemiBold" pitchFamily="2" charset="-79"/>
                <a:cs typeface="Rubik SemiBold" pitchFamily="2" charset="-79"/>
              </a:endParaRPr>
            </a:p>
          </p:txBody>
        </p:sp>
      </p:grpSp>
    </p:spTree>
    <p:extLst>
      <p:ext uri="{BB962C8B-B14F-4D97-AF65-F5344CB8AC3E}">
        <p14:creationId xmlns:p14="http://schemas.microsoft.com/office/powerpoint/2010/main" val="407668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0330944-A9AA-49C2-88B5-90690CB425D7}"/>
              </a:ext>
            </a:extLst>
          </p:cNvPr>
          <p:cNvSpPr/>
          <p:nvPr/>
        </p:nvSpPr>
        <p:spPr>
          <a:xfrm>
            <a:off x="0" y="4505325"/>
            <a:ext cx="6591300" cy="235267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TextBox 3">
            <a:extLst>
              <a:ext uri="{FF2B5EF4-FFF2-40B4-BE49-F238E27FC236}">
                <a16:creationId xmlns:a16="http://schemas.microsoft.com/office/drawing/2014/main" id="{9A870D6E-8FAD-4BA2-B343-C687B62569A5}"/>
              </a:ext>
            </a:extLst>
          </p:cNvPr>
          <p:cNvSpPr txBox="1"/>
          <p:nvPr/>
        </p:nvSpPr>
        <p:spPr>
          <a:xfrm rot="16200000">
            <a:off x="6299696" y="2206131"/>
            <a:ext cx="2763898" cy="1323439"/>
          </a:xfrm>
          <a:prstGeom prst="rect">
            <a:avLst/>
          </a:prstGeom>
          <a:noFill/>
        </p:spPr>
        <p:txBody>
          <a:bodyPr wrap="none" rtlCol="0">
            <a:spAutoFit/>
          </a:bodyPr>
          <a:lstStyle/>
          <a:p>
            <a:r>
              <a:rPr lang="en-US" sz="4000">
                <a:latin typeface="Rubik SemiBold" pitchFamily="2" charset="-79"/>
                <a:cs typeface="Rubik SemiBold" pitchFamily="2" charset="-79"/>
              </a:rPr>
              <a:t>BUSINESS</a:t>
            </a:r>
          </a:p>
          <a:p>
            <a:r>
              <a:rPr lang="en-US" sz="4000">
                <a:latin typeface="Rubik SemiBold" pitchFamily="2" charset="-79"/>
                <a:cs typeface="Rubik SemiBold" pitchFamily="2" charset="-79"/>
              </a:rPr>
              <a:t>SOLUTION</a:t>
            </a:r>
            <a:endParaRPr lang="en-ID" sz="40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BE00DA4A-C680-4AF7-A3B8-46B16F6F6CF9}"/>
              </a:ext>
            </a:extLst>
          </p:cNvPr>
          <p:cNvSpPr txBox="1"/>
          <p:nvPr/>
        </p:nvSpPr>
        <p:spPr>
          <a:xfrm>
            <a:off x="7019924" y="4505325"/>
            <a:ext cx="3971925" cy="1332929"/>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 Nullam in ex vestibulum, sollicitudin eros ac, sodales purus. Sed imperdiet tortor eros</a:t>
            </a:r>
            <a:endParaRPr lang="en-ID" sz="1100">
              <a:latin typeface="Questrial" pitchFamily="2" charset="0"/>
            </a:endParaRPr>
          </a:p>
        </p:txBody>
      </p:sp>
      <p:sp>
        <p:nvSpPr>
          <p:cNvPr id="7" name="TextBox 6">
            <a:extLst>
              <a:ext uri="{FF2B5EF4-FFF2-40B4-BE49-F238E27FC236}">
                <a16:creationId xmlns:a16="http://schemas.microsoft.com/office/drawing/2014/main" id="{66A16EE7-07DD-432C-B2CD-F53ED2815F41}"/>
              </a:ext>
            </a:extLst>
          </p:cNvPr>
          <p:cNvSpPr txBox="1"/>
          <p:nvPr/>
        </p:nvSpPr>
        <p:spPr>
          <a:xfrm>
            <a:off x="9750804" y="1485901"/>
            <a:ext cx="1241045" cy="461665"/>
          </a:xfrm>
          <a:prstGeom prst="rect">
            <a:avLst/>
          </a:prstGeom>
          <a:noFill/>
        </p:spPr>
        <p:txBody>
          <a:bodyPr wrap="none" rtlCol="0">
            <a:spAutoFit/>
          </a:bodyPr>
          <a:lstStyle/>
          <a:p>
            <a:r>
              <a:rPr lang="en-US" sz="1200">
                <a:solidFill>
                  <a:schemeClr val="accent1"/>
                </a:solidFill>
                <a:latin typeface="Rubik SemiBold" pitchFamily="2" charset="-79"/>
                <a:cs typeface="Rubik SemiBold" pitchFamily="2" charset="-79"/>
              </a:rPr>
              <a:t>BUSINESS</a:t>
            </a:r>
          </a:p>
          <a:p>
            <a:r>
              <a:rPr lang="en-US" sz="1200">
                <a:solidFill>
                  <a:schemeClr val="accent1"/>
                </a:solidFill>
                <a:latin typeface="Rubik SemiBold" pitchFamily="2" charset="-79"/>
                <a:cs typeface="Rubik SemiBold" pitchFamily="2" charset="-79"/>
              </a:rPr>
              <a:t>INFORMATION</a:t>
            </a:r>
            <a:endParaRPr lang="en-ID" sz="1200">
              <a:solidFill>
                <a:schemeClr val="accent1"/>
              </a:solidFill>
              <a:latin typeface="Rubik SemiBold" pitchFamily="2" charset="-79"/>
              <a:cs typeface="Rubik SemiBold" pitchFamily="2" charset="-79"/>
            </a:endParaRPr>
          </a:p>
        </p:txBody>
      </p:sp>
      <p:sp>
        <p:nvSpPr>
          <p:cNvPr id="8" name="Picture Placeholder 7">
            <a:extLst>
              <a:ext uri="{FF2B5EF4-FFF2-40B4-BE49-F238E27FC236}">
                <a16:creationId xmlns:a16="http://schemas.microsoft.com/office/drawing/2014/main" id="{1155286B-41F0-43B5-9487-1BD1AB0CA340}"/>
              </a:ext>
            </a:extLst>
          </p:cNvPr>
          <p:cNvSpPr>
            <a:spLocks noGrp="1"/>
          </p:cNvSpPr>
          <p:nvPr>
            <p:ph type="pic" sz="quarter" idx="10"/>
          </p:nvPr>
        </p:nvSpPr>
        <p:spPr/>
      </p:sp>
    </p:spTree>
    <p:extLst>
      <p:ext uri="{BB962C8B-B14F-4D97-AF65-F5344CB8AC3E}">
        <p14:creationId xmlns:p14="http://schemas.microsoft.com/office/powerpoint/2010/main" val="1847505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CB4DF1D-89AD-41B0-9EEA-41EFBC725E55}"/>
              </a:ext>
            </a:extLst>
          </p:cNvPr>
          <p:cNvGrpSpPr/>
          <p:nvPr/>
        </p:nvGrpSpPr>
        <p:grpSpPr>
          <a:xfrm>
            <a:off x="1475368" y="711617"/>
            <a:ext cx="9246206" cy="5177748"/>
            <a:chOff x="1475368" y="711617"/>
            <a:chExt cx="9246206" cy="5177748"/>
          </a:xfrm>
        </p:grpSpPr>
        <p:grpSp>
          <p:nvGrpSpPr>
            <p:cNvPr id="3" name="Group 2">
              <a:extLst>
                <a:ext uri="{FF2B5EF4-FFF2-40B4-BE49-F238E27FC236}">
                  <a16:creationId xmlns:a16="http://schemas.microsoft.com/office/drawing/2014/main" id="{0C699EFC-BBC6-42FF-8E9E-F829E5D83CAC}"/>
                </a:ext>
              </a:extLst>
            </p:cNvPr>
            <p:cNvGrpSpPr/>
            <p:nvPr userDrawn="1"/>
          </p:nvGrpSpPr>
          <p:grpSpPr>
            <a:xfrm>
              <a:off x="1475368" y="968636"/>
              <a:ext cx="3080246" cy="4920729"/>
              <a:chOff x="2292314" y="730075"/>
              <a:chExt cx="3080246" cy="4920729"/>
            </a:xfrm>
          </p:grpSpPr>
          <p:grpSp>
            <p:nvGrpSpPr>
              <p:cNvPr id="16" name="Group 15">
                <a:extLst>
                  <a:ext uri="{FF2B5EF4-FFF2-40B4-BE49-F238E27FC236}">
                    <a16:creationId xmlns:a16="http://schemas.microsoft.com/office/drawing/2014/main" id="{4D9AF5D8-7FF3-4630-815A-0CB8E1F57468}"/>
                  </a:ext>
                </a:extLst>
              </p:cNvPr>
              <p:cNvGrpSpPr/>
              <p:nvPr/>
            </p:nvGrpSpPr>
            <p:grpSpPr>
              <a:xfrm>
                <a:off x="3358581" y="730075"/>
                <a:ext cx="1320482" cy="3432383"/>
                <a:chOff x="9249092" y="1640136"/>
                <a:chExt cx="1320482" cy="3432383"/>
              </a:xfrm>
            </p:grpSpPr>
            <p:sp>
              <p:nvSpPr>
                <p:cNvPr id="41" name="Freeform: Shape 40">
                  <a:extLst>
                    <a:ext uri="{FF2B5EF4-FFF2-40B4-BE49-F238E27FC236}">
                      <a16:creationId xmlns:a16="http://schemas.microsoft.com/office/drawing/2014/main" id="{23CA31D0-B41E-4A4B-A500-F7495B6E6EC1}"/>
                    </a:ext>
                  </a:extLst>
                </p:cNvPr>
                <p:cNvSpPr/>
                <p:nvPr/>
              </p:nvSpPr>
              <p:spPr>
                <a:xfrm>
                  <a:off x="9249156" y="4439488"/>
                  <a:ext cx="1320418" cy="633031"/>
                </a:xfrm>
                <a:custGeom>
                  <a:avLst/>
                  <a:gdLst>
                    <a:gd name="connsiteX0" fmla="*/ 0 w 1320418"/>
                    <a:gd name="connsiteY0" fmla="*/ 0 h 633031"/>
                    <a:gd name="connsiteX1" fmla="*/ 0 w 1320418"/>
                    <a:gd name="connsiteY1" fmla="*/ 442976 h 633031"/>
                    <a:gd name="connsiteX2" fmla="*/ 660209 w 1320418"/>
                    <a:gd name="connsiteY2" fmla="*/ 633032 h 633031"/>
                    <a:gd name="connsiteX3" fmla="*/ 1320419 w 1320418"/>
                    <a:gd name="connsiteY3" fmla="*/ 442976 h 633031"/>
                    <a:gd name="connsiteX4" fmla="*/ 1320419 w 1320418"/>
                    <a:gd name="connsiteY4" fmla="*/ 0 h 633031"/>
                    <a:gd name="connsiteX5" fmla="*/ 0 w 1320418"/>
                    <a:gd name="connsiteY5" fmla="*/ 0 h 633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18" h="633031">
                      <a:moveTo>
                        <a:pt x="0" y="0"/>
                      </a:moveTo>
                      <a:lnTo>
                        <a:pt x="0" y="442976"/>
                      </a:lnTo>
                      <a:cubicBezTo>
                        <a:pt x="0" y="547941"/>
                        <a:pt x="295592" y="633032"/>
                        <a:pt x="660209" y="633032"/>
                      </a:cubicBezTo>
                      <a:cubicBezTo>
                        <a:pt x="1024826" y="633032"/>
                        <a:pt x="1320419" y="547941"/>
                        <a:pt x="1320419" y="442976"/>
                      </a:cubicBezTo>
                      <a:lnTo>
                        <a:pt x="1320419" y="0"/>
                      </a:lnTo>
                      <a:lnTo>
                        <a:pt x="0" y="0"/>
                      </a:lnTo>
                      <a:close/>
                    </a:path>
                  </a:pathLst>
                </a:custGeom>
                <a:gradFill>
                  <a:gsLst>
                    <a:gs pos="0">
                      <a:schemeClr val="accent4"/>
                    </a:gs>
                    <a:gs pos="100000">
                      <a:schemeClr val="accent4"/>
                    </a:gs>
                    <a:gs pos="76000">
                      <a:schemeClr val="accent4">
                        <a:lumMod val="50000"/>
                      </a:schemeClr>
                    </a:gs>
                  </a:gsLst>
                  <a:lin ang="0" scaled="0"/>
                </a:gradFill>
                <a:ln w="6350" cap="flat">
                  <a:noFill/>
                  <a:prstDash val="solid"/>
                  <a:miter/>
                </a:ln>
              </p:spPr>
              <p:txBody>
                <a:bodyPr rtlCol="0" anchor="ctr"/>
                <a:lstStyle/>
                <a:p>
                  <a:endParaRPr lang="en-ID"/>
                </a:p>
              </p:txBody>
            </p:sp>
            <p:sp>
              <p:nvSpPr>
                <p:cNvPr id="42" name="Freeform: Shape 41">
                  <a:extLst>
                    <a:ext uri="{FF2B5EF4-FFF2-40B4-BE49-F238E27FC236}">
                      <a16:creationId xmlns:a16="http://schemas.microsoft.com/office/drawing/2014/main" id="{6F42C3EB-2A9A-44D0-BD58-7621264A50B0}"/>
                    </a:ext>
                  </a:extLst>
                </p:cNvPr>
                <p:cNvSpPr/>
                <p:nvPr/>
              </p:nvSpPr>
              <p:spPr>
                <a:xfrm>
                  <a:off x="9249092" y="4249433"/>
                  <a:ext cx="1320419" cy="380111"/>
                </a:xfrm>
                <a:custGeom>
                  <a:avLst/>
                  <a:gdLst>
                    <a:gd name="connsiteX0" fmla="*/ 1320419 w 1320419"/>
                    <a:gd name="connsiteY0" fmla="*/ 190055 h 380111"/>
                    <a:gd name="connsiteX1" fmla="*/ 660210 w 1320419"/>
                    <a:gd name="connsiteY1" fmla="*/ 380111 h 380111"/>
                    <a:gd name="connsiteX2" fmla="*/ 0 w 1320419"/>
                    <a:gd name="connsiteY2" fmla="*/ 190055 h 380111"/>
                    <a:gd name="connsiteX3" fmla="*/ 660210 w 1320419"/>
                    <a:gd name="connsiteY3" fmla="*/ 0 h 380111"/>
                    <a:gd name="connsiteX4" fmla="*/ 1320419 w 1320419"/>
                    <a:gd name="connsiteY4" fmla="*/ 190055 h 380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419" h="380111">
                      <a:moveTo>
                        <a:pt x="1320419" y="190055"/>
                      </a:moveTo>
                      <a:cubicBezTo>
                        <a:pt x="1320419" y="295020"/>
                        <a:pt x="1024833" y="380111"/>
                        <a:pt x="660210" y="380111"/>
                      </a:cubicBezTo>
                      <a:cubicBezTo>
                        <a:pt x="295586" y="380111"/>
                        <a:pt x="0" y="295020"/>
                        <a:pt x="0" y="190055"/>
                      </a:cubicBezTo>
                      <a:cubicBezTo>
                        <a:pt x="0" y="85091"/>
                        <a:pt x="295586" y="0"/>
                        <a:pt x="660210" y="0"/>
                      </a:cubicBezTo>
                      <a:cubicBezTo>
                        <a:pt x="1024833" y="0"/>
                        <a:pt x="1320419" y="85091"/>
                        <a:pt x="1320419" y="190055"/>
                      </a:cubicBezTo>
                      <a:close/>
                    </a:path>
                  </a:pathLst>
                </a:custGeom>
                <a:solidFill>
                  <a:schemeClr val="bg1">
                    <a:lumMod val="95000"/>
                  </a:schemeClr>
                </a:solidFill>
                <a:ln w="6350"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FB8A6DFE-86E7-4792-9D9F-8F3364B428C1}"/>
                    </a:ext>
                  </a:extLst>
                </p:cNvPr>
                <p:cNvSpPr/>
                <p:nvPr/>
              </p:nvSpPr>
              <p:spPr>
                <a:xfrm>
                  <a:off x="9369170" y="4026294"/>
                  <a:ext cx="1080261" cy="517969"/>
                </a:xfrm>
                <a:custGeom>
                  <a:avLst/>
                  <a:gdLst>
                    <a:gd name="connsiteX0" fmla="*/ 0 w 1080261"/>
                    <a:gd name="connsiteY0" fmla="*/ 0 h 517969"/>
                    <a:gd name="connsiteX1" fmla="*/ 0 w 1080261"/>
                    <a:gd name="connsiteY1" fmla="*/ 362458 h 517969"/>
                    <a:gd name="connsiteX2" fmla="*/ 540131 w 1080261"/>
                    <a:gd name="connsiteY2" fmla="*/ 517970 h 517969"/>
                    <a:gd name="connsiteX3" fmla="*/ 1080262 w 1080261"/>
                    <a:gd name="connsiteY3" fmla="*/ 362458 h 517969"/>
                    <a:gd name="connsiteX4" fmla="*/ 1080262 w 1080261"/>
                    <a:gd name="connsiteY4" fmla="*/ 0 h 517969"/>
                    <a:gd name="connsiteX5" fmla="*/ 0 w 1080261"/>
                    <a:gd name="connsiteY5" fmla="*/ 0 h 517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0261" h="517969">
                      <a:moveTo>
                        <a:pt x="0" y="0"/>
                      </a:moveTo>
                      <a:lnTo>
                        <a:pt x="0" y="362458"/>
                      </a:lnTo>
                      <a:cubicBezTo>
                        <a:pt x="0" y="448310"/>
                        <a:pt x="241809" y="517970"/>
                        <a:pt x="540131" y="517970"/>
                      </a:cubicBezTo>
                      <a:cubicBezTo>
                        <a:pt x="838454" y="517970"/>
                        <a:pt x="1080262" y="448374"/>
                        <a:pt x="1080262" y="362458"/>
                      </a:cubicBezTo>
                      <a:lnTo>
                        <a:pt x="1080262" y="0"/>
                      </a:lnTo>
                      <a:lnTo>
                        <a:pt x="0" y="0"/>
                      </a:lnTo>
                      <a:close/>
                    </a:path>
                  </a:pathLst>
                </a:custGeom>
                <a:gradFill>
                  <a:gsLst>
                    <a:gs pos="0">
                      <a:schemeClr val="bg1">
                        <a:lumMod val="85000"/>
                      </a:schemeClr>
                    </a:gs>
                    <a:gs pos="100000">
                      <a:schemeClr val="bg1">
                        <a:lumMod val="85000"/>
                      </a:schemeClr>
                    </a:gs>
                    <a:gs pos="76000">
                      <a:schemeClr val="bg1">
                        <a:lumMod val="65000"/>
                      </a:schemeClr>
                    </a:gs>
                  </a:gsLst>
                  <a:lin ang="0" scaled="0"/>
                </a:gradFill>
                <a:ln w="6350"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2CCEF52A-A015-4E89-AA49-7F5AEE2901F8}"/>
                    </a:ext>
                  </a:extLst>
                </p:cNvPr>
                <p:cNvSpPr/>
                <p:nvPr/>
              </p:nvSpPr>
              <p:spPr>
                <a:xfrm>
                  <a:off x="9249156" y="1834782"/>
                  <a:ext cx="1320418" cy="2332481"/>
                </a:xfrm>
                <a:custGeom>
                  <a:avLst/>
                  <a:gdLst>
                    <a:gd name="connsiteX0" fmla="*/ 0 w 1320418"/>
                    <a:gd name="connsiteY0" fmla="*/ 0 h 2332481"/>
                    <a:gd name="connsiteX1" fmla="*/ 0 w 1320418"/>
                    <a:gd name="connsiteY1" fmla="*/ 2142427 h 2332481"/>
                    <a:gd name="connsiteX2" fmla="*/ 660209 w 1320418"/>
                    <a:gd name="connsiteY2" fmla="*/ 2332482 h 2332481"/>
                    <a:gd name="connsiteX3" fmla="*/ 1320419 w 1320418"/>
                    <a:gd name="connsiteY3" fmla="*/ 2142427 h 2332481"/>
                    <a:gd name="connsiteX4" fmla="*/ 1320419 w 1320418"/>
                    <a:gd name="connsiteY4" fmla="*/ 0 h 2332481"/>
                    <a:gd name="connsiteX5" fmla="*/ 0 w 1320418"/>
                    <a:gd name="connsiteY5" fmla="*/ 0 h 233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18" h="2332481">
                      <a:moveTo>
                        <a:pt x="0" y="0"/>
                      </a:moveTo>
                      <a:lnTo>
                        <a:pt x="0" y="2142427"/>
                      </a:lnTo>
                      <a:cubicBezTo>
                        <a:pt x="0" y="2247392"/>
                        <a:pt x="295592" y="2332482"/>
                        <a:pt x="660209" y="2332482"/>
                      </a:cubicBezTo>
                      <a:cubicBezTo>
                        <a:pt x="1024826" y="2332482"/>
                        <a:pt x="1320419" y="2247392"/>
                        <a:pt x="1320419" y="2142427"/>
                      </a:cubicBezTo>
                      <a:lnTo>
                        <a:pt x="1320419" y="0"/>
                      </a:lnTo>
                      <a:lnTo>
                        <a:pt x="0" y="0"/>
                      </a:lnTo>
                      <a:close/>
                    </a:path>
                  </a:pathLst>
                </a:custGeom>
                <a:gradFill>
                  <a:gsLst>
                    <a:gs pos="0">
                      <a:schemeClr val="accent4"/>
                    </a:gs>
                    <a:gs pos="100000">
                      <a:schemeClr val="accent4"/>
                    </a:gs>
                    <a:gs pos="76000">
                      <a:schemeClr val="accent4">
                        <a:lumMod val="50000"/>
                      </a:schemeClr>
                    </a:gs>
                  </a:gsLst>
                  <a:lin ang="0" scaled="0"/>
                </a:gradFill>
                <a:ln w="6350"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986F4EF3-21D8-44C9-8287-97214BFDE163}"/>
                    </a:ext>
                  </a:extLst>
                </p:cNvPr>
                <p:cNvSpPr/>
                <p:nvPr/>
              </p:nvSpPr>
              <p:spPr>
                <a:xfrm>
                  <a:off x="9249092" y="1644727"/>
                  <a:ext cx="1320419" cy="380111"/>
                </a:xfrm>
                <a:custGeom>
                  <a:avLst/>
                  <a:gdLst>
                    <a:gd name="connsiteX0" fmla="*/ 1320419 w 1320419"/>
                    <a:gd name="connsiteY0" fmla="*/ 190056 h 380111"/>
                    <a:gd name="connsiteX1" fmla="*/ 660210 w 1320419"/>
                    <a:gd name="connsiteY1" fmla="*/ 380111 h 380111"/>
                    <a:gd name="connsiteX2" fmla="*/ 0 w 1320419"/>
                    <a:gd name="connsiteY2" fmla="*/ 190056 h 380111"/>
                    <a:gd name="connsiteX3" fmla="*/ 660210 w 1320419"/>
                    <a:gd name="connsiteY3" fmla="*/ 0 h 380111"/>
                    <a:gd name="connsiteX4" fmla="*/ 1320419 w 1320419"/>
                    <a:gd name="connsiteY4" fmla="*/ 190056 h 380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419" h="380111">
                      <a:moveTo>
                        <a:pt x="1320419" y="190056"/>
                      </a:moveTo>
                      <a:cubicBezTo>
                        <a:pt x="1320419" y="295020"/>
                        <a:pt x="1024833" y="380111"/>
                        <a:pt x="660210" y="380111"/>
                      </a:cubicBezTo>
                      <a:cubicBezTo>
                        <a:pt x="295586" y="380111"/>
                        <a:pt x="0" y="295020"/>
                        <a:pt x="0" y="190056"/>
                      </a:cubicBezTo>
                      <a:cubicBezTo>
                        <a:pt x="0" y="85091"/>
                        <a:pt x="295586" y="0"/>
                        <a:pt x="660210" y="0"/>
                      </a:cubicBezTo>
                      <a:cubicBezTo>
                        <a:pt x="1024833" y="0"/>
                        <a:pt x="1320419" y="85091"/>
                        <a:pt x="1320419" y="190056"/>
                      </a:cubicBezTo>
                      <a:close/>
                    </a:path>
                  </a:pathLst>
                </a:custGeom>
                <a:solidFill>
                  <a:schemeClr val="accent4"/>
                </a:solidFill>
                <a:ln w="6350"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85758FFD-7FF9-4728-AA95-FCEC605EE9B8}"/>
                    </a:ext>
                  </a:extLst>
                </p:cNvPr>
                <p:cNvSpPr/>
                <p:nvPr/>
              </p:nvSpPr>
              <p:spPr>
                <a:xfrm>
                  <a:off x="9772015" y="4705363"/>
                  <a:ext cx="274637" cy="274637"/>
                </a:xfrm>
                <a:custGeom>
                  <a:avLst/>
                  <a:gdLst>
                    <a:gd name="connsiteX0" fmla="*/ 265430 w 274637"/>
                    <a:gd name="connsiteY0" fmla="*/ 274574 h 274637"/>
                    <a:gd name="connsiteX1" fmla="*/ 164719 w 274637"/>
                    <a:gd name="connsiteY1" fmla="*/ 274574 h 274637"/>
                    <a:gd name="connsiteX2" fmla="*/ 155575 w 274637"/>
                    <a:gd name="connsiteY2" fmla="*/ 265430 h 274637"/>
                    <a:gd name="connsiteX3" fmla="*/ 155575 w 274637"/>
                    <a:gd name="connsiteY3" fmla="*/ 164719 h 274637"/>
                    <a:gd name="connsiteX4" fmla="*/ 164719 w 274637"/>
                    <a:gd name="connsiteY4" fmla="*/ 155575 h 274637"/>
                    <a:gd name="connsiteX5" fmla="*/ 265430 w 274637"/>
                    <a:gd name="connsiteY5" fmla="*/ 155575 h 274637"/>
                    <a:gd name="connsiteX6" fmla="*/ 274574 w 274637"/>
                    <a:gd name="connsiteY6" fmla="*/ 164719 h 274637"/>
                    <a:gd name="connsiteX7" fmla="*/ 274574 w 274637"/>
                    <a:gd name="connsiteY7" fmla="*/ 265430 h 274637"/>
                    <a:gd name="connsiteX8" fmla="*/ 265430 w 274637"/>
                    <a:gd name="connsiteY8" fmla="*/ 274574 h 274637"/>
                    <a:gd name="connsiteX9" fmla="*/ 173927 w 274637"/>
                    <a:gd name="connsiteY9" fmla="*/ 256286 h 274637"/>
                    <a:gd name="connsiteX10" fmla="*/ 256286 w 274637"/>
                    <a:gd name="connsiteY10" fmla="*/ 256286 h 274637"/>
                    <a:gd name="connsiteX11" fmla="*/ 256286 w 274637"/>
                    <a:gd name="connsiteY11" fmla="*/ 173927 h 274637"/>
                    <a:gd name="connsiteX12" fmla="*/ 173927 w 274637"/>
                    <a:gd name="connsiteY12" fmla="*/ 173927 h 274637"/>
                    <a:gd name="connsiteX13" fmla="*/ 173927 w 274637"/>
                    <a:gd name="connsiteY13" fmla="*/ 256286 h 274637"/>
                    <a:gd name="connsiteX14" fmla="*/ 237998 w 274637"/>
                    <a:gd name="connsiteY14" fmla="*/ 228854 h 274637"/>
                    <a:gd name="connsiteX15" fmla="*/ 237998 w 274637"/>
                    <a:gd name="connsiteY15" fmla="*/ 201422 h 274637"/>
                    <a:gd name="connsiteX16" fmla="*/ 228853 w 274637"/>
                    <a:gd name="connsiteY16" fmla="*/ 192278 h 274637"/>
                    <a:gd name="connsiteX17" fmla="*/ 219710 w 274637"/>
                    <a:gd name="connsiteY17" fmla="*/ 201422 h 274637"/>
                    <a:gd name="connsiteX18" fmla="*/ 219710 w 274637"/>
                    <a:gd name="connsiteY18" fmla="*/ 219710 h 274637"/>
                    <a:gd name="connsiteX19" fmla="*/ 201422 w 274637"/>
                    <a:gd name="connsiteY19" fmla="*/ 219710 h 274637"/>
                    <a:gd name="connsiteX20" fmla="*/ 192278 w 274637"/>
                    <a:gd name="connsiteY20" fmla="*/ 228854 h 274637"/>
                    <a:gd name="connsiteX21" fmla="*/ 201422 w 274637"/>
                    <a:gd name="connsiteY21" fmla="*/ 237998 h 274637"/>
                    <a:gd name="connsiteX22" fmla="*/ 228853 w 274637"/>
                    <a:gd name="connsiteY22" fmla="*/ 237998 h 274637"/>
                    <a:gd name="connsiteX23" fmla="*/ 237998 w 274637"/>
                    <a:gd name="connsiteY23" fmla="*/ 228854 h 274637"/>
                    <a:gd name="connsiteX24" fmla="*/ 247142 w 274637"/>
                    <a:gd name="connsiteY24" fmla="*/ 109855 h 274637"/>
                    <a:gd name="connsiteX25" fmla="*/ 237998 w 274637"/>
                    <a:gd name="connsiteY25" fmla="*/ 100711 h 274637"/>
                    <a:gd name="connsiteX26" fmla="*/ 173927 w 274637"/>
                    <a:gd name="connsiteY26" fmla="*/ 100711 h 274637"/>
                    <a:gd name="connsiteX27" fmla="*/ 173927 w 274637"/>
                    <a:gd name="connsiteY27" fmla="*/ 36640 h 274637"/>
                    <a:gd name="connsiteX28" fmla="*/ 164782 w 274637"/>
                    <a:gd name="connsiteY28" fmla="*/ 27496 h 274637"/>
                    <a:gd name="connsiteX29" fmla="*/ 155639 w 274637"/>
                    <a:gd name="connsiteY29" fmla="*/ 36640 h 274637"/>
                    <a:gd name="connsiteX30" fmla="*/ 155639 w 274637"/>
                    <a:gd name="connsiteY30" fmla="*/ 109855 h 274637"/>
                    <a:gd name="connsiteX31" fmla="*/ 164782 w 274637"/>
                    <a:gd name="connsiteY31" fmla="*/ 118999 h 274637"/>
                    <a:gd name="connsiteX32" fmla="*/ 237998 w 274637"/>
                    <a:gd name="connsiteY32" fmla="*/ 118999 h 274637"/>
                    <a:gd name="connsiteX33" fmla="*/ 247142 w 274637"/>
                    <a:gd name="connsiteY33" fmla="*/ 109855 h 274637"/>
                    <a:gd name="connsiteX34" fmla="*/ 274638 w 274637"/>
                    <a:gd name="connsiteY34" fmla="*/ 82360 h 274637"/>
                    <a:gd name="connsiteX35" fmla="*/ 274638 w 274637"/>
                    <a:gd name="connsiteY35" fmla="*/ 9144 h 274637"/>
                    <a:gd name="connsiteX36" fmla="*/ 265493 w 274637"/>
                    <a:gd name="connsiteY36" fmla="*/ 0 h 274637"/>
                    <a:gd name="connsiteX37" fmla="*/ 192278 w 274637"/>
                    <a:gd name="connsiteY37" fmla="*/ 0 h 274637"/>
                    <a:gd name="connsiteX38" fmla="*/ 183134 w 274637"/>
                    <a:gd name="connsiteY38" fmla="*/ 9144 h 274637"/>
                    <a:gd name="connsiteX39" fmla="*/ 192278 w 274637"/>
                    <a:gd name="connsiteY39" fmla="*/ 18288 h 274637"/>
                    <a:gd name="connsiteX40" fmla="*/ 256349 w 274637"/>
                    <a:gd name="connsiteY40" fmla="*/ 18288 h 274637"/>
                    <a:gd name="connsiteX41" fmla="*/ 256349 w 274637"/>
                    <a:gd name="connsiteY41" fmla="*/ 82360 h 274637"/>
                    <a:gd name="connsiteX42" fmla="*/ 265493 w 274637"/>
                    <a:gd name="connsiteY42" fmla="*/ 91504 h 274637"/>
                    <a:gd name="connsiteX43" fmla="*/ 274638 w 274637"/>
                    <a:gd name="connsiteY43" fmla="*/ 82360 h 274637"/>
                    <a:gd name="connsiteX44" fmla="*/ 109855 w 274637"/>
                    <a:gd name="connsiteY44" fmla="*/ 118999 h 274637"/>
                    <a:gd name="connsiteX45" fmla="*/ 9144 w 274637"/>
                    <a:gd name="connsiteY45" fmla="*/ 118999 h 274637"/>
                    <a:gd name="connsiteX46" fmla="*/ 0 w 274637"/>
                    <a:gd name="connsiteY46" fmla="*/ 109855 h 274637"/>
                    <a:gd name="connsiteX47" fmla="*/ 0 w 274637"/>
                    <a:gd name="connsiteY47" fmla="*/ 9144 h 274637"/>
                    <a:gd name="connsiteX48" fmla="*/ 9144 w 274637"/>
                    <a:gd name="connsiteY48" fmla="*/ 0 h 274637"/>
                    <a:gd name="connsiteX49" fmla="*/ 109855 w 274637"/>
                    <a:gd name="connsiteY49" fmla="*/ 0 h 274637"/>
                    <a:gd name="connsiteX50" fmla="*/ 118999 w 274637"/>
                    <a:gd name="connsiteY50" fmla="*/ 9144 h 274637"/>
                    <a:gd name="connsiteX51" fmla="*/ 118999 w 274637"/>
                    <a:gd name="connsiteY51" fmla="*/ 109855 h 274637"/>
                    <a:gd name="connsiteX52" fmla="*/ 109855 w 274637"/>
                    <a:gd name="connsiteY52" fmla="*/ 118999 h 274637"/>
                    <a:gd name="connsiteX53" fmla="*/ 18352 w 274637"/>
                    <a:gd name="connsiteY53" fmla="*/ 100711 h 274637"/>
                    <a:gd name="connsiteX54" fmla="*/ 100711 w 274637"/>
                    <a:gd name="connsiteY54" fmla="*/ 100711 h 274637"/>
                    <a:gd name="connsiteX55" fmla="*/ 100711 w 274637"/>
                    <a:gd name="connsiteY55" fmla="*/ 18352 h 274637"/>
                    <a:gd name="connsiteX56" fmla="*/ 18352 w 274637"/>
                    <a:gd name="connsiteY56" fmla="*/ 18352 h 274637"/>
                    <a:gd name="connsiteX57" fmla="*/ 18352 w 274637"/>
                    <a:gd name="connsiteY57" fmla="*/ 100711 h 274637"/>
                    <a:gd name="connsiteX58" fmla="*/ 82423 w 274637"/>
                    <a:gd name="connsiteY58" fmla="*/ 265430 h 274637"/>
                    <a:gd name="connsiteX59" fmla="*/ 73278 w 274637"/>
                    <a:gd name="connsiteY59" fmla="*/ 256286 h 274637"/>
                    <a:gd name="connsiteX60" fmla="*/ 18352 w 274637"/>
                    <a:gd name="connsiteY60" fmla="*/ 256286 h 274637"/>
                    <a:gd name="connsiteX61" fmla="*/ 18352 w 274637"/>
                    <a:gd name="connsiteY61" fmla="*/ 173927 h 274637"/>
                    <a:gd name="connsiteX62" fmla="*/ 100711 w 274637"/>
                    <a:gd name="connsiteY62" fmla="*/ 173927 h 274637"/>
                    <a:gd name="connsiteX63" fmla="*/ 100711 w 274637"/>
                    <a:gd name="connsiteY63" fmla="*/ 228854 h 274637"/>
                    <a:gd name="connsiteX64" fmla="*/ 109855 w 274637"/>
                    <a:gd name="connsiteY64" fmla="*/ 237998 h 274637"/>
                    <a:gd name="connsiteX65" fmla="*/ 118999 w 274637"/>
                    <a:gd name="connsiteY65" fmla="*/ 228854 h 274637"/>
                    <a:gd name="connsiteX66" fmla="*/ 118999 w 274637"/>
                    <a:gd name="connsiteY66" fmla="*/ 164783 h 274637"/>
                    <a:gd name="connsiteX67" fmla="*/ 109855 w 274637"/>
                    <a:gd name="connsiteY67" fmla="*/ 155639 h 274637"/>
                    <a:gd name="connsiteX68" fmla="*/ 9144 w 274637"/>
                    <a:gd name="connsiteY68" fmla="*/ 155639 h 274637"/>
                    <a:gd name="connsiteX69" fmla="*/ 0 w 274637"/>
                    <a:gd name="connsiteY69" fmla="*/ 164783 h 274637"/>
                    <a:gd name="connsiteX70" fmla="*/ 0 w 274637"/>
                    <a:gd name="connsiteY70" fmla="*/ 265494 h 274637"/>
                    <a:gd name="connsiteX71" fmla="*/ 9144 w 274637"/>
                    <a:gd name="connsiteY71" fmla="*/ 274638 h 274637"/>
                    <a:gd name="connsiteX72" fmla="*/ 73216 w 274637"/>
                    <a:gd name="connsiteY72" fmla="*/ 274638 h 274637"/>
                    <a:gd name="connsiteX73" fmla="*/ 82423 w 274637"/>
                    <a:gd name="connsiteY73" fmla="*/ 265430 h 274637"/>
                    <a:gd name="connsiteX74" fmla="*/ 82423 w 274637"/>
                    <a:gd name="connsiteY74" fmla="*/ 36640 h 274637"/>
                    <a:gd name="connsiteX75" fmla="*/ 36640 w 274637"/>
                    <a:gd name="connsiteY75" fmla="*/ 36640 h 274637"/>
                    <a:gd name="connsiteX76" fmla="*/ 36640 w 274637"/>
                    <a:gd name="connsiteY76" fmla="*/ 82423 h 274637"/>
                    <a:gd name="connsiteX77" fmla="*/ 82423 w 274637"/>
                    <a:gd name="connsiteY77" fmla="*/ 82423 h 274637"/>
                    <a:gd name="connsiteX78" fmla="*/ 82423 w 274637"/>
                    <a:gd name="connsiteY78" fmla="*/ 36640 h 274637"/>
                    <a:gd name="connsiteX79" fmla="*/ 82423 w 274637"/>
                    <a:gd name="connsiteY79" fmla="*/ 192215 h 274637"/>
                    <a:gd name="connsiteX80" fmla="*/ 36640 w 274637"/>
                    <a:gd name="connsiteY80" fmla="*/ 192215 h 274637"/>
                    <a:gd name="connsiteX81" fmla="*/ 36640 w 274637"/>
                    <a:gd name="connsiteY81" fmla="*/ 237998 h 274637"/>
                    <a:gd name="connsiteX82" fmla="*/ 82423 w 274637"/>
                    <a:gd name="connsiteY82" fmla="*/ 237998 h 274637"/>
                    <a:gd name="connsiteX83" fmla="*/ 82423 w 274637"/>
                    <a:gd name="connsiteY83" fmla="*/ 192215 h 274637"/>
                    <a:gd name="connsiteX84" fmla="*/ 237998 w 274637"/>
                    <a:gd name="connsiteY84" fmla="*/ 36640 h 274637"/>
                    <a:gd name="connsiteX85" fmla="*/ 192215 w 274637"/>
                    <a:gd name="connsiteY85" fmla="*/ 36640 h 274637"/>
                    <a:gd name="connsiteX86" fmla="*/ 192215 w 274637"/>
                    <a:gd name="connsiteY86" fmla="*/ 82423 h 274637"/>
                    <a:gd name="connsiteX87" fmla="*/ 237998 w 274637"/>
                    <a:gd name="connsiteY87" fmla="*/ 82423 h 274637"/>
                    <a:gd name="connsiteX88" fmla="*/ 237998 w 274637"/>
                    <a:gd name="connsiteY88" fmla="*/ 36640 h 274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274637" h="274637">
                      <a:moveTo>
                        <a:pt x="265430" y="274574"/>
                      </a:moveTo>
                      <a:lnTo>
                        <a:pt x="164719" y="274574"/>
                      </a:lnTo>
                      <a:cubicBezTo>
                        <a:pt x="159639" y="274574"/>
                        <a:pt x="155575" y="270510"/>
                        <a:pt x="155575" y="265430"/>
                      </a:cubicBezTo>
                      <a:lnTo>
                        <a:pt x="155575" y="164719"/>
                      </a:lnTo>
                      <a:cubicBezTo>
                        <a:pt x="155575" y="159639"/>
                        <a:pt x="159639" y="155575"/>
                        <a:pt x="164719" y="155575"/>
                      </a:cubicBezTo>
                      <a:lnTo>
                        <a:pt x="265430" y="155575"/>
                      </a:lnTo>
                      <a:cubicBezTo>
                        <a:pt x="270510" y="155575"/>
                        <a:pt x="274574" y="159639"/>
                        <a:pt x="274574" y="164719"/>
                      </a:cubicBezTo>
                      <a:lnTo>
                        <a:pt x="274574" y="265430"/>
                      </a:lnTo>
                      <a:cubicBezTo>
                        <a:pt x="274638" y="270510"/>
                        <a:pt x="270510" y="274574"/>
                        <a:pt x="265430" y="274574"/>
                      </a:cubicBezTo>
                      <a:close/>
                      <a:moveTo>
                        <a:pt x="173927" y="256286"/>
                      </a:moveTo>
                      <a:lnTo>
                        <a:pt x="256286" y="256286"/>
                      </a:lnTo>
                      <a:lnTo>
                        <a:pt x="256286" y="173927"/>
                      </a:lnTo>
                      <a:lnTo>
                        <a:pt x="173927" y="173927"/>
                      </a:lnTo>
                      <a:lnTo>
                        <a:pt x="173927" y="256286"/>
                      </a:lnTo>
                      <a:close/>
                      <a:moveTo>
                        <a:pt x="237998" y="228854"/>
                      </a:moveTo>
                      <a:lnTo>
                        <a:pt x="237998" y="201422"/>
                      </a:lnTo>
                      <a:cubicBezTo>
                        <a:pt x="237998" y="196342"/>
                        <a:pt x="233934" y="192278"/>
                        <a:pt x="228853" y="192278"/>
                      </a:cubicBezTo>
                      <a:cubicBezTo>
                        <a:pt x="223774" y="192278"/>
                        <a:pt x="219710" y="196342"/>
                        <a:pt x="219710" y="201422"/>
                      </a:cubicBezTo>
                      <a:lnTo>
                        <a:pt x="219710" y="219710"/>
                      </a:lnTo>
                      <a:lnTo>
                        <a:pt x="201422" y="219710"/>
                      </a:lnTo>
                      <a:cubicBezTo>
                        <a:pt x="196342" y="219710"/>
                        <a:pt x="192278" y="223774"/>
                        <a:pt x="192278" y="228854"/>
                      </a:cubicBezTo>
                      <a:cubicBezTo>
                        <a:pt x="192278" y="233934"/>
                        <a:pt x="196342" y="237998"/>
                        <a:pt x="201422" y="237998"/>
                      </a:cubicBezTo>
                      <a:lnTo>
                        <a:pt x="228853" y="237998"/>
                      </a:lnTo>
                      <a:cubicBezTo>
                        <a:pt x="233934" y="237998"/>
                        <a:pt x="237998" y="233871"/>
                        <a:pt x="237998" y="228854"/>
                      </a:cubicBezTo>
                      <a:close/>
                      <a:moveTo>
                        <a:pt x="247142" y="109855"/>
                      </a:moveTo>
                      <a:cubicBezTo>
                        <a:pt x="247142" y="104775"/>
                        <a:pt x="243078" y="100711"/>
                        <a:pt x="237998" y="100711"/>
                      </a:cubicBezTo>
                      <a:lnTo>
                        <a:pt x="173927" y="100711"/>
                      </a:lnTo>
                      <a:lnTo>
                        <a:pt x="173927" y="36640"/>
                      </a:lnTo>
                      <a:cubicBezTo>
                        <a:pt x="173927" y="31560"/>
                        <a:pt x="169863" y="27496"/>
                        <a:pt x="164782" y="27496"/>
                      </a:cubicBezTo>
                      <a:cubicBezTo>
                        <a:pt x="159703" y="27496"/>
                        <a:pt x="155639" y="31560"/>
                        <a:pt x="155639" y="36640"/>
                      </a:cubicBezTo>
                      <a:lnTo>
                        <a:pt x="155639" y="109855"/>
                      </a:lnTo>
                      <a:cubicBezTo>
                        <a:pt x="155639" y="114935"/>
                        <a:pt x="159703" y="118999"/>
                        <a:pt x="164782" y="118999"/>
                      </a:cubicBezTo>
                      <a:lnTo>
                        <a:pt x="237998" y="118999"/>
                      </a:lnTo>
                      <a:cubicBezTo>
                        <a:pt x="243078" y="118999"/>
                        <a:pt x="247142" y="114871"/>
                        <a:pt x="247142" y="109855"/>
                      </a:cubicBezTo>
                      <a:close/>
                      <a:moveTo>
                        <a:pt x="274638" y="82360"/>
                      </a:moveTo>
                      <a:lnTo>
                        <a:pt x="274638" y="9144"/>
                      </a:lnTo>
                      <a:cubicBezTo>
                        <a:pt x="274638" y="4064"/>
                        <a:pt x="270573" y="0"/>
                        <a:pt x="265493" y="0"/>
                      </a:cubicBezTo>
                      <a:lnTo>
                        <a:pt x="192278" y="0"/>
                      </a:lnTo>
                      <a:cubicBezTo>
                        <a:pt x="187198" y="0"/>
                        <a:pt x="183134" y="4064"/>
                        <a:pt x="183134" y="9144"/>
                      </a:cubicBezTo>
                      <a:cubicBezTo>
                        <a:pt x="183134" y="14224"/>
                        <a:pt x="187198" y="18288"/>
                        <a:pt x="192278" y="18288"/>
                      </a:cubicBezTo>
                      <a:lnTo>
                        <a:pt x="256349" y="18288"/>
                      </a:lnTo>
                      <a:lnTo>
                        <a:pt x="256349" y="82360"/>
                      </a:lnTo>
                      <a:cubicBezTo>
                        <a:pt x="256349" y="87440"/>
                        <a:pt x="260414" y="91504"/>
                        <a:pt x="265493" y="91504"/>
                      </a:cubicBezTo>
                      <a:cubicBezTo>
                        <a:pt x="270573" y="91504"/>
                        <a:pt x="274638" y="87440"/>
                        <a:pt x="274638" y="82360"/>
                      </a:cubicBezTo>
                      <a:close/>
                      <a:moveTo>
                        <a:pt x="109855" y="118999"/>
                      </a:moveTo>
                      <a:lnTo>
                        <a:pt x="9144" y="118999"/>
                      </a:lnTo>
                      <a:cubicBezTo>
                        <a:pt x="4064" y="118999"/>
                        <a:pt x="0" y="114935"/>
                        <a:pt x="0" y="109855"/>
                      </a:cubicBezTo>
                      <a:lnTo>
                        <a:pt x="0" y="9144"/>
                      </a:lnTo>
                      <a:cubicBezTo>
                        <a:pt x="0" y="4064"/>
                        <a:pt x="4064" y="0"/>
                        <a:pt x="9144" y="0"/>
                      </a:cubicBezTo>
                      <a:lnTo>
                        <a:pt x="109855" y="0"/>
                      </a:lnTo>
                      <a:cubicBezTo>
                        <a:pt x="114935" y="0"/>
                        <a:pt x="118999" y="4064"/>
                        <a:pt x="118999" y="9144"/>
                      </a:cubicBezTo>
                      <a:lnTo>
                        <a:pt x="118999" y="109855"/>
                      </a:lnTo>
                      <a:cubicBezTo>
                        <a:pt x="118999" y="114871"/>
                        <a:pt x="114935" y="118999"/>
                        <a:pt x="109855" y="118999"/>
                      </a:cubicBezTo>
                      <a:close/>
                      <a:moveTo>
                        <a:pt x="18352" y="100711"/>
                      </a:moveTo>
                      <a:lnTo>
                        <a:pt x="100711" y="100711"/>
                      </a:lnTo>
                      <a:lnTo>
                        <a:pt x="100711" y="18352"/>
                      </a:lnTo>
                      <a:lnTo>
                        <a:pt x="18352" y="18352"/>
                      </a:lnTo>
                      <a:lnTo>
                        <a:pt x="18352" y="100711"/>
                      </a:lnTo>
                      <a:close/>
                      <a:moveTo>
                        <a:pt x="82423" y="265430"/>
                      </a:moveTo>
                      <a:cubicBezTo>
                        <a:pt x="82423" y="260350"/>
                        <a:pt x="78359" y="256286"/>
                        <a:pt x="73278" y="256286"/>
                      </a:cubicBezTo>
                      <a:lnTo>
                        <a:pt x="18352" y="256286"/>
                      </a:lnTo>
                      <a:lnTo>
                        <a:pt x="18352" y="173927"/>
                      </a:lnTo>
                      <a:lnTo>
                        <a:pt x="100711" y="173927"/>
                      </a:lnTo>
                      <a:lnTo>
                        <a:pt x="100711" y="228854"/>
                      </a:lnTo>
                      <a:cubicBezTo>
                        <a:pt x="100711" y="233934"/>
                        <a:pt x="104775" y="237998"/>
                        <a:pt x="109855" y="237998"/>
                      </a:cubicBezTo>
                      <a:cubicBezTo>
                        <a:pt x="114935" y="237998"/>
                        <a:pt x="118999" y="233934"/>
                        <a:pt x="118999" y="228854"/>
                      </a:cubicBezTo>
                      <a:lnTo>
                        <a:pt x="118999" y="164783"/>
                      </a:lnTo>
                      <a:cubicBezTo>
                        <a:pt x="118999" y="159703"/>
                        <a:pt x="114935" y="155639"/>
                        <a:pt x="109855" y="155639"/>
                      </a:cubicBezTo>
                      <a:lnTo>
                        <a:pt x="9144" y="155639"/>
                      </a:lnTo>
                      <a:cubicBezTo>
                        <a:pt x="4064" y="155639"/>
                        <a:pt x="0" y="159703"/>
                        <a:pt x="0" y="164783"/>
                      </a:cubicBezTo>
                      <a:lnTo>
                        <a:pt x="0" y="265494"/>
                      </a:lnTo>
                      <a:cubicBezTo>
                        <a:pt x="0" y="270573"/>
                        <a:pt x="4064" y="274638"/>
                        <a:pt x="9144" y="274638"/>
                      </a:cubicBezTo>
                      <a:lnTo>
                        <a:pt x="73216" y="274638"/>
                      </a:lnTo>
                      <a:cubicBezTo>
                        <a:pt x="78295" y="274574"/>
                        <a:pt x="82423" y="270510"/>
                        <a:pt x="82423" y="265430"/>
                      </a:cubicBezTo>
                      <a:close/>
                      <a:moveTo>
                        <a:pt x="82423" y="36640"/>
                      </a:moveTo>
                      <a:lnTo>
                        <a:pt x="36640" y="36640"/>
                      </a:lnTo>
                      <a:lnTo>
                        <a:pt x="36640" y="82423"/>
                      </a:lnTo>
                      <a:lnTo>
                        <a:pt x="82423" y="82423"/>
                      </a:lnTo>
                      <a:lnTo>
                        <a:pt x="82423" y="36640"/>
                      </a:lnTo>
                      <a:close/>
                      <a:moveTo>
                        <a:pt x="82423" y="192215"/>
                      </a:moveTo>
                      <a:lnTo>
                        <a:pt x="36640" y="192215"/>
                      </a:lnTo>
                      <a:lnTo>
                        <a:pt x="36640" y="237998"/>
                      </a:lnTo>
                      <a:lnTo>
                        <a:pt x="82423" y="237998"/>
                      </a:lnTo>
                      <a:lnTo>
                        <a:pt x="82423" y="192215"/>
                      </a:lnTo>
                      <a:close/>
                      <a:moveTo>
                        <a:pt x="237998" y="36640"/>
                      </a:moveTo>
                      <a:lnTo>
                        <a:pt x="192215" y="36640"/>
                      </a:lnTo>
                      <a:lnTo>
                        <a:pt x="192215" y="82423"/>
                      </a:lnTo>
                      <a:lnTo>
                        <a:pt x="237998" y="82423"/>
                      </a:lnTo>
                      <a:lnTo>
                        <a:pt x="237998" y="36640"/>
                      </a:lnTo>
                      <a:close/>
                    </a:path>
                  </a:pathLst>
                </a:custGeom>
                <a:solidFill>
                  <a:schemeClr val="bg1"/>
                </a:solidFill>
                <a:ln w="6350" cap="flat">
                  <a:noFill/>
                  <a:prstDash val="solid"/>
                  <a:miter/>
                </a:ln>
              </p:spPr>
              <p:txBody>
                <a:bodyPr rtlCol="0" anchor="ctr"/>
                <a:lstStyle/>
                <a:p>
                  <a:endParaRPr lang="en-ID"/>
                </a:p>
              </p:txBody>
            </p:sp>
            <p:sp>
              <p:nvSpPr>
                <p:cNvPr id="47" name="TextBox 46">
                  <a:extLst>
                    <a:ext uri="{FF2B5EF4-FFF2-40B4-BE49-F238E27FC236}">
                      <a16:creationId xmlns:a16="http://schemas.microsoft.com/office/drawing/2014/main" id="{C399D748-CC7D-4007-904C-27151E2BBB39}"/>
                    </a:ext>
                  </a:extLst>
                </p:cNvPr>
                <p:cNvSpPr txBox="1"/>
                <p:nvPr/>
              </p:nvSpPr>
              <p:spPr>
                <a:xfrm>
                  <a:off x="9571707" y="1640136"/>
                  <a:ext cx="675185" cy="369332"/>
                </a:xfrm>
                <a:prstGeom prst="rect">
                  <a:avLst/>
                </a:prstGeom>
                <a:noFill/>
              </p:spPr>
              <p:txBody>
                <a:bodyPr wrap="none" rtlCol="0">
                  <a:spAutoFit/>
                </a:bodyPr>
                <a:lstStyle/>
                <a:p>
                  <a:pPr algn="ctr"/>
                  <a:r>
                    <a:rPr lang="en-US">
                      <a:latin typeface="Rubik SemiBold" pitchFamily="2" charset="-79"/>
                      <a:cs typeface="Rubik SemiBold" pitchFamily="2" charset="-79"/>
                    </a:rPr>
                    <a:t>80%</a:t>
                  </a:r>
                  <a:endParaRPr lang="en-ID">
                    <a:latin typeface="Rubik SemiBold" pitchFamily="2" charset="-79"/>
                    <a:cs typeface="Rubik SemiBold" pitchFamily="2" charset="-79"/>
                  </a:endParaRPr>
                </a:p>
              </p:txBody>
            </p:sp>
          </p:grpSp>
          <p:grpSp>
            <p:nvGrpSpPr>
              <p:cNvPr id="17" name="Group 16">
                <a:extLst>
                  <a:ext uri="{FF2B5EF4-FFF2-40B4-BE49-F238E27FC236}">
                    <a16:creationId xmlns:a16="http://schemas.microsoft.com/office/drawing/2014/main" id="{FD2858A0-195D-488D-A458-5194BA070298}"/>
                  </a:ext>
                </a:extLst>
              </p:cNvPr>
              <p:cNvGrpSpPr/>
              <p:nvPr/>
            </p:nvGrpSpPr>
            <p:grpSpPr>
              <a:xfrm>
                <a:off x="2292314" y="1428091"/>
                <a:ext cx="1320420" cy="3050883"/>
                <a:chOff x="4164710" y="2021636"/>
                <a:chExt cx="1320420" cy="3050883"/>
              </a:xfrm>
            </p:grpSpPr>
            <p:sp>
              <p:nvSpPr>
                <p:cNvPr id="34" name="Freeform: Shape 33">
                  <a:extLst>
                    <a:ext uri="{FF2B5EF4-FFF2-40B4-BE49-F238E27FC236}">
                      <a16:creationId xmlns:a16="http://schemas.microsoft.com/office/drawing/2014/main" id="{E9EEDD74-B037-4CF7-89B2-2D6A9C0A8342}"/>
                    </a:ext>
                  </a:extLst>
                </p:cNvPr>
                <p:cNvSpPr/>
                <p:nvPr/>
              </p:nvSpPr>
              <p:spPr>
                <a:xfrm>
                  <a:off x="4164710" y="4439488"/>
                  <a:ext cx="1320419" cy="633031"/>
                </a:xfrm>
                <a:custGeom>
                  <a:avLst/>
                  <a:gdLst>
                    <a:gd name="connsiteX0" fmla="*/ 0 w 1320419"/>
                    <a:gd name="connsiteY0" fmla="*/ 0 h 633031"/>
                    <a:gd name="connsiteX1" fmla="*/ 0 w 1320419"/>
                    <a:gd name="connsiteY1" fmla="*/ 442976 h 633031"/>
                    <a:gd name="connsiteX2" fmla="*/ 660210 w 1320419"/>
                    <a:gd name="connsiteY2" fmla="*/ 633032 h 633031"/>
                    <a:gd name="connsiteX3" fmla="*/ 1320419 w 1320419"/>
                    <a:gd name="connsiteY3" fmla="*/ 442976 h 633031"/>
                    <a:gd name="connsiteX4" fmla="*/ 1320419 w 1320419"/>
                    <a:gd name="connsiteY4" fmla="*/ 0 h 633031"/>
                    <a:gd name="connsiteX5" fmla="*/ 0 w 1320419"/>
                    <a:gd name="connsiteY5" fmla="*/ 0 h 633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19" h="633031">
                      <a:moveTo>
                        <a:pt x="0" y="0"/>
                      </a:moveTo>
                      <a:lnTo>
                        <a:pt x="0" y="442976"/>
                      </a:lnTo>
                      <a:cubicBezTo>
                        <a:pt x="0" y="547941"/>
                        <a:pt x="295592" y="633032"/>
                        <a:pt x="660210" y="633032"/>
                      </a:cubicBezTo>
                      <a:cubicBezTo>
                        <a:pt x="1024827" y="633032"/>
                        <a:pt x="1320419" y="547941"/>
                        <a:pt x="1320419" y="442976"/>
                      </a:cubicBezTo>
                      <a:lnTo>
                        <a:pt x="1320419" y="0"/>
                      </a:lnTo>
                      <a:lnTo>
                        <a:pt x="0" y="0"/>
                      </a:lnTo>
                      <a:close/>
                    </a:path>
                  </a:pathLst>
                </a:custGeom>
                <a:gradFill>
                  <a:gsLst>
                    <a:gs pos="0">
                      <a:schemeClr val="accent2"/>
                    </a:gs>
                    <a:gs pos="100000">
                      <a:schemeClr val="accent2"/>
                    </a:gs>
                    <a:gs pos="76000">
                      <a:schemeClr val="accent2">
                        <a:lumMod val="50000"/>
                      </a:schemeClr>
                    </a:gs>
                  </a:gsLst>
                  <a:lin ang="0" scaled="0"/>
                </a:gradFill>
                <a:ln w="6350"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AEABD44F-E050-4E48-A8B0-FAB2F73FC563}"/>
                    </a:ext>
                  </a:extLst>
                </p:cNvPr>
                <p:cNvSpPr/>
                <p:nvPr/>
              </p:nvSpPr>
              <p:spPr>
                <a:xfrm>
                  <a:off x="4164711" y="4249433"/>
                  <a:ext cx="1320419" cy="380111"/>
                </a:xfrm>
                <a:custGeom>
                  <a:avLst/>
                  <a:gdLst>
                    <a:gd name="connsiteX0" fmla="*/ 1320419 w 1320419"/>
                    <a:gd name="connsiteY0" fmla="*/ 190055 h 380111"/>
                    <a:gd name="connsiteX1" fmla="*/ 660210 w 1320419"/>
                    <a:gd name="connsiteY1" fmla="*/ 380111 h 380111"/>
                    <a:gd name="connsiteX2" fmla="*/ 0 w 1320419"/>
                    <a:gd name="connsiteY2" fmla="*/ 190055 h 380111"/>
                    <a:gd name="connsiteX3" fmla="*/ 660210 w 1320419"/>
                    <a:gd name="connsiteY3" fmla="*/ 0 h 380111"/>
                    <a:gd name="connsiteX4" fmla="*/ 1320419 w 1320419"/>
                    <a:gd name="connsiteY4" fmla="*/ 190055 h 380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419" h="380111">
                      <a:moveTo>
                        <a:pt x="1320419" y="190055"/>
                      </a:moveTo>
                      <a:cubicBezTo>
                        <a:pt x="1320419" y="295020"/>
                        <a:pt x="1024833" y="380111"/>
                        <a:pt x="660210" y="380111"/>
                      </a:cubicBezTo>
                      <a:cubicBezTo>
                        <a:pt x="295586" y="380111"/>
                        <a:pt x="0" y="295020"/>
                        <a:pt x="0" y="190055"/>
                      </a:cubicBezTo>
                      <a:cubicBezTo>
                        <a:pt x="0" y="85091"/>
                        <a:pt x="295586" y="0"/>
                        <a:pt x="660210" y="0"/>
                      </a:cubicBezTo>
                      <a:cubicBezTo>
                        <a:pt x="1024833" y="0"/>
                        <a:pt x="1320419" y="85091"/>
                        <a:pt x="1320419" y="190055"/>
                      </a:cubicBezTo>
                      <a:close/>
                    </a:path>
                  </a:pathLst>
                </a:custGeom>
                <a:solidFill>
                  <a:schemeClr val="bg1">
                    <a:lumMod val="95000"/>
                  </a:schemeClr>
                </a:solidFill>
                <a:ln w="6350"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F38C1E2B-004A-4399-B6D6-6E9FEBA4DF70}"/>
                    </a:ext>
                  </a:extLst>
                </p:cNvPr>
                <p:cNvSpPr/>
                <p:nvPr/>
              </p:nvSpPr>
              <p:spPr>
                <a:xfrm>
                  <a:off x="4284726" y="4026294"/>
                  <a:ext cx="1080261" cy="517969"/>
                </a:xfrm>
                <a:custGeom>
                  <a:avLst/>
                  <a:gdLst>
                    <a:gd name="connsiteX0" fmla="*/ 0 w 1080261"/>
                    <a:gd name="connsiteY0" fmla="*/ 0 h 517969"/>
                    <a:gd name="connsiteX1" fmla="*/ 0 w 1080261"/>
                    <a:gd name="connsiteY1" fmla="*/ 362458 h 517969"/>
                    <a:gd name="connsiteX2" fmla="*/ 540131 w 1080261"/>
                    <a:gd name="connsiteY2" fmla="*/ 517970 h 517969"/>
                    <a:gd name="connsiteX3" fmla="*/ 1080262 w 1080261"/>
                    <a:gd name="connsiteY3" fmla="*/ 362458 h 517969"/>
                    <a:gd name="connsiteX4" fmla="*/ 1080262 w 1080261"/>
                    <a:gd name="connsiteY4" fmla="*/ 0 h 517969"/>
                    <a:gd name="connsiteX5" fmla="*/ 0 w 1080261"/>
                    <a:gd name="connsiteY5" fmla="*/ 0 h 517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0261" h="517969">
                      <a:moveTo>
                        <a:pt x="0" y="0"/>
                      </a:moveTo>
                      <a:lnTo>
                        <a:pt x="0" y="362458"/>
                      </a:lnTo>
                      <a:cubicBezTo>
                        <a:pt x="0" y="448310"/>
                        <a:pt x="241808" y="517970"/>
                        <a:pt x="540131" y="517970"/>
                      </a:cubicBezTo>
                      <a:cubicBezTo>
                        <a:pt x="838454" y="517970"/>
                        <a:pt x="1080262" y="448374"/>
                        <a:pt x="1080262" y="362458"/>
                      </a:cubicBezTo>
                      <a:lnTo>
                        <a:pt x="1080262" y="0"/>
                      </a:lnTo>
                      <a:lnTo>
                        <a:pt x="0" y="0"/>
                      </a:lnTo>
                      <a:close/>
                    </a:path>
                  </a:pathLst>
                </a:custGeom>
                <a:gradFill>
                  <a:gsLst>
                    <a:gs pos="0">
                      <a:schemeClr val="bg1">
                        <a:lumMod val="85000"/>
                      </a:schemeClr>
                    </a:gs>
                    <a:gs pos="100000">
                      <a:schemeClr val="bg1">
                        <a:lumMod val="85000"/>
                      </a:schemeClr>
                    </a:gs>
                    <a:gs pos="76000">
                      <a:schemeClr val="bg1">
                        <a:lumMod val="65000"/>
                      </a:schemeClr>
                    </a:gs>
                  </a:gsLst>
                  <a:lin ang="0" scaled="0"/>
                </a:gradFill>
                <a:ln w="6350"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AE2F03A2-8B22-45EA-878A-D73F904D7DF5}"/>
                    </a:ext>
                  </a:extLst>
                </p:cNvPr>
                <p:cNvSpPr/>
                <p:nvPr/>
              </p:nvSpPr>
              <p:spPr>
                <a:xfrm>
                  <a:off x="4164710" y="2214893"/>
                  <a:ext cx="1320419" cy="1952370"/>
                </a:xfrm>
                <a:custGeom>
                  <a:avLst/>
                  <a:gdLst>
                    <a:gd name="connsiteX0" fmla="*/ 0 w 1320419"/>
                    <a:gd name="connsiteY0" fmla="*/ 0 h 1952370"/>
                    <a:gd name="connsiteX1" fmla="*/ 0 w 1320419"/>
                    <a:gd name="connsiteY1" fmla="*/ 1762316 h 1952370"/>
                    <a:gd name="connsiteX2" fmla="*/ 660210 w 1320419"/>
                    <a:gd name="connsiteY2" fmla="*/ 1952371 h 1952370"/>
                    <a:gd name="connsiteX3" fmla="*/ 1320419 w 1320419"/>
                    <a:gd name="connsiteY3" fmla="*/ 1762316 h 1952370"/>
                    <a:gd name="connsiteX4" fmla="*/ 1320419 w 1320419"/>
                    <a:gd name="connsiteY4" fmla="*/ 0 h 1952370"/>
                    <a:gd name="connsiteX5" fmla="*/ 0 w 1320419"/>
                    <a:gd name="connsiteY5" fmla="*/ 0 h 1952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19" h="1952370">
                      <a:moveTo>
                        <a:pt x="0" y="0"/>
                      </a:moveTo>
                      <a:lnTo>
                        <a:pt x="0" y="1762316"/>
                      </a:lnTo>
                      <a:cubicBezTo>
                        <a:pt x="0" y="1867281"/>
                        <a:pt x="295592" y="1952371"/>
                        <a:pt x="660210" y="1952371"/>
                      </a:cubicBezTo>
                      <a:cubicBezTo>
                        <a:pt x="1024827" y="1952371"/>
                        <a:pt x="1320419" y="1867281"/>
                        <a:pt x="1320419" y="1762316"/>
                      </a:cubicBezTo>
                      <a:lnTo>
                        <a:pt x="1320419" y="0"/>
                      </a:lnTo>
                      <a:lnTo>
                        <a:pt x="0" y="0"/>
                      </a:lnTo>
                      <a:close/>
                    </a:path>
                  </a:pathLst>
                </a:custGeom>
                <a:gradFill>
                  <a:gsLst>
                    <a:gs pos="0">
                      <a:schemeClr val="accent2"/>
                    </a:gs>
                    <a:gs pos="100000">
                      <a:schemeClr val="accent2"/>
                    </a:gs>
                    <a:gs pos="76000">
                      <a:schemeClr val="accent2">
                        <a:lumMod val="50000"/>
                      </a:schemeClr>
                    </a:gs>
                  </a:gsLst>
                  <a:lin ang="0" scaled="0"/>
                </a:gradFill>
                <a:ln w="6350"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A5F054AC-D83A-42A6-A5BF-AFB4F6544896}"/>
                    </a:ext>
                  </a:extLst>
                </p:cNvPr>
                <p:cNvSpPr/>
                <p:nvPr/>
              </p:nvSpPr>
              <p:spPr>
                <a:xfrm>
                  <a:off x="4164711" y="2024838"/>
                  <a:ext cx="1320419" cy="380110"/>
                </a:xfrm>
                <a:custGeom>
                  <a:avLst/>
                  <a:gdLst>
                    <a:gd name="connsiteX0" fmla="*/ 1320419 w 1320419"/>
                    <a:gd name="connsiteY0" fmla="*/ 190056 h 380110"/>
                    <a:gd name="connsiteX1" fmla="*/ 660210 w 1320419"/>
                    <a:gd name="connsiteY1" fmla="*/ 380111 h 380110"/>
                    <a:gd name="connsiteX2" fmla="*/ 0 w 1320419"/>
                    <a:gd name="connsiteY2" fmla="*/ 190056 h 380110"/>
                    <a:gd name="connsiteX3" fmla="*/ 660210 w 1320419"/>
                    <a:gd name="connsiteY3" fmla="*/ 0 h 380110"/>
                    <a:gd name="connsiteX4" fmla="*/ 1320419 w 1320419"/>
                    <a:gd name="connsiteY4" fmla="*/ 190056 h 380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419" h="380110">
                      <a:moveTo>
                        <a:pt x="1320419" y="190056"/>
                      </a:moveTo>
                      <a:cubicBezTo>
                        <a:pt x="1320419" y="295020"/>
                        <a:pt x="1024833" y="380111"/>
                        <a:pt x="660210" y="380111"/>
                      </a:cubicBezTo>
                      <a:cubicBezTo>
                        <a:pt x="295586" y="380111"/>
                        <a:pt x="0" y="295020"/>
                        <a:pt x="0" y="190056"/>
                      </a:cubicBezTo>
                      <a:cubicBezTo>
                        <a:pt x="0" y="85091"/>
                        <a:pt x="295586" y="0"/>
                        <a:pt x="660210" y="0"/>
                      </a:cubicBezTo>
                      <a:cubicBezTo>
                        <a:pt x="1024833" y="0"/>
                        <a:pt x="1320419" y="85091"/>
                        <a:pt x="1320419" y="190056"/>
                      </a:cubicBezTo>
                      <a:close/>
                    </a:path>
                  </a:pathLst>
                </a:custGeom>
                <a:solidFill>
                  <a:schemeClr val="accent2"/>
                </a:solidFill>
                <a:ln w="6350"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EB449461-0C7D-4E00-9C6B-0B251FFAFE11}"/>
                    </a:ext>
                  </a:extLst>
                </p:cNvPr>
                <p:cNvSpPr/>
                <p:nvPr/>
              </p:nvSpPr>
              <p:spPr>
                <a:xfrm>
                  <a:off x="4687576" y="4705363"/>
                  <a:ext cx="274592" cy="274637"/>
                </a:xfrm>
                <a:custGeom>
                  <a:avLst/>
                  <a:gdLst>
                    <a:gd name="connsiteX0" fmla="*/ 265424 w 274592"/>
                    <a:gd name="connsiteY0" fmla="*/ 274574 h 274637"/>
                    <a:gd name="connsiteX1" fmla="*/ 233229 w 274592"/>
                    <a:gd name="connsiteY1" fmla="*/ 274574 h 274637"/>
                    <a:gd name="connsiteX2" fmla="*/ 246501 w 274592"/>
                    <a:gd name="connsiteY2" fmla="*/ 198057 h 274637"/>
                    <a:gd name="connsiteX3" fmla="*/ 273806 w 274592"/>
                    <a:gd name="connsiteY3" fmla="*/ 261810 h 274637"/>
                    <a:gd name="connsiteX4" fmla="*/ 265424 w 274592"/>
                    <a:gd name="connsiteY4" fmla="*/ 274574 h 274637"/>
                    <a:gd name="connsiteX5" fmla="*/ 26982 w 274592"/>
                    <a:gd name="connsiteY5" fmla="*/ 200660 h 274637"/>
                    <a:gd name="connsiteX6" fmla="*/ 756 w 274592"/>
                    <a:gd name="connsiteY6" fmla="*/ 261874 h 274637"/>
                    <a:gd name="connsiteX7" fmla="*/ 9138 w 274592"/>
                    <a:gd name="connsiteY7" fmla="*/ 274638 h 274637"/>
                    <a:gd name="connsiteX8" fmla="*/ 40190 w 274592"/>
                    <a:gd name="connsiteY8" fmla="*/ 274638 h 274637"/>
                    <a:gd name="connsiteX9" fmla="*/ 26982 w 274592"/>
                    <a:gd name="connsiteY9" fmla="*/ 200660 h 274637"/>
                    <a:gd name="connsiteX10" fmla="*/ 228277 w 274592"/>
                    <a:gd name="connsiteY10" fmla="*/ 195517 h 274637"/>
                    <a:gd name="connsiteX11" fmla="*/ 215450 w 274592"/>
                    <a:gd name="connsiteY11" fmla="*/ 269558 h 274637"/>
                    <a:gd name="connsiteX12" fmla="*/ 207258 w 274592"/>
                    <a:gd name="connsiteY12" fmla="*/ 274574 h 274637"/>
                    <a:gd name="connsiteX13" fmla="*/ 66161 w 274592"/>
                    <a:gd name="connsiteY13" fmla="*/ 274574 h 274637"/>
                    <a:gd name="connsiteX14" fmla="*/ 57970 w 274592"/>
                    <a:gd name="connsiteY14" fmla="*/ 269558 h 274637"/>
                    <a:gd name="connsiteX15" fmla="*/ 45142 w 274592"/>
                    <a:gd name="connsiteY15" fmla="*/ 195517 h 274637"/>
                    <a:gd name="connsiteX16" fmla="*/ 133534 w 274592"/>
                    <a:gd name="connsiteY16" fmla="*/ 571 h 274637"/>
                    <a:gd name="connsiteX17" fmla="*/ 139884 w 274592"/>
                    <a:gd name="connsiteY17" fmla="*/ 571 h 274637"/>
                    <a:gd name="connsiteX18" fmla="*/ 228277 w 274592"/>
                    <a:gd name="connsiteY18" fmla="*/ 195517 h 274637"/>
                    <a:gd name="connsiteX19" fmla="*/ 173921 w 274592"/>
                    <a:gd name="connsiteY19" fmla="*/ 109792 h 274637"/>
                    <a:gd name="connsiteX20" fmla="*/ 137281 w 274592"/>
                    <a:gd name="connsiteY20" fmla="*/ 73152 h 274637"/>
                    <a:gd name="connsiteX21" fmla="*/ 100641 w 274592"/>
                    <a:gd name="connsiteY21" fmla="*/ 109792 h 274637"/>
                    <a:gd name="connsiteX22" fmla="*/ 137281 w 274592"/>
                    <a:gd name="connsiteY22" fmla="*/ 146431 h 274637"/>
                    <a:gd name="connsiteX23" fmla="*/ 173921 w 274592"/>
                    <a:gd name="connsiteY23" fmla="*/ 109792 h 274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74592" h="274637">
                      <a:moveTo>
                        <a:pt x="265424" y="274574"/>
                      </a:moveTo>
                      <a:lnTo>
                        <a:pt x="233229" y="274574"/>
                      </a:lnTo>
                      <a:cubicBezTo>
                        <a:pt x="236976" y="265748"/>
                        <a:pt x="246120" y="240093"/>
                        <a:pt x="246501" y="198057"/>
                      </a:cubicBezTo>
                      <a:lnTo>
                        <a:pt x="273806" y="261810"/>
                      </a:lnTo>
                      <a:cubicBezTo>
                        <a:pt x="276473" y="267843"/>
                        <a:pt x="272028" y="274574"/>
                        <a:pt x="265424" y="274574"/>
                      </a:cubicBezTo>
                      <a:close/>
                      <a:moveTo>
                        <a:pt x="26982" y="200660"/>
                      </a:moveTo>
                      <a:lnTo>
                        <a:pt x="756" y="261874"/>
                      </a:lnTo>
                      <a:cubicBezTo>
                        <a:pt x="-1848" y="267907"/>
                        <a:pt x="2597" y="274638"/>
                        <a:pt x="9138" y="274638"/>
                      </a:cubicBezTo>
                      <a:lnTo>
                        <a:pt x="40190" y="274638"/>
                      </a:lnTo>
                      <a:cubicBezTo>
                        <a:pt x="36507" y="265938"/>
                        <a:pt x="27680" y="241173"/>
                        <a:pt x="26982" y="200660"/>
                      </a:cubicBezTo>
                      <a:close/>
                      <a:moveTo>
                        <a:pt x="228277" y="195517"/>
                      </a:moveTo>
                      <a:cubicBezTo>
                        <a:pt x="228277" y="243777"/>
                        <a:pt x="216021" y="268542"/>
                        <a:pt x="215450" y="269558"/>
                      </a:cubicBezTo>
                      <a:cubicBezTo>
                        <a:pt x="213862" y="272605"/>
                        <a:pt x="210751" y="274574"/>
                        <a:pt x="207258" y="274574"/>
                      </a:cubicBezTo>
                      <a:lnTo>
                        <a:pt x="66161" y="274574"/>
                      </a:lnTo>
                      <a:cubicBezTo>
                        <a:pt x="62732" y="274574"/>
                        <a:pt x="59557" y="272605"/>
                        <a:pt x="57970" y="269558"/>
                      </a:cubicBezTo>
                      <a:cubicBezTo>
                        <a:pt x="57461" y="268542"/>
                        <a:pt x="45142" y="243713"/>
                        <a:pt x="45142" y="195517"/>
                      </a:cubicBezTo>
                      <a:cubicBezTo>
                        <a:pt x="45142" y="37719"/>
                        <a:pt x="124454" y="3937"/>
                        <a:pt x="133534" y="571"/>
                      </a:cubicBezTo>
                      <a:cubicBezTo>
                        <a:pt x="135566" y="-190"/>
                        <a:pt x="137852" y="-190"/>
                        <a:pt x="139884" y="571"/>
                      </a:cubicBezTo>
                      <a:cubicBezTo>
                        <a:pt x="148965" y="3874"/>
                        <a:pt x="228277" y="37719"/>
                        <a:pt x="228277" y="195517"/>
                      </a:cubicBezTo>
                      <a:close/>
                      <a:moveTo>
                        <a:pt x="173921" y="109792"/>
                      </a:moveTo>
                      <a:cubicBezTo>
                        <a:pt x="173921" y="89599"/>
                        <a:pt x="157474" y="73152"/>
                        <a:pt x="137281" y="73152"/>
                      </a:cubicBezTo>
                      <a:cubicBezTo>
                        <a:pt x="117088" y="73152"/>
                        <a:pt x="100641" y="89599"/>
                        <a:pt x="100641" y="109792"/>
                      </a:cubicBezTo>
                      <a:cubicBezTo>
                        <a:pt x="100641" y="129985"/>
                        <a:pt x="117088" y="146431"/>
                        <a:pt x="137281" y="146431"/>
                      </a:cubicBezTo>
                      <a:cubicBezTo>
                        <a:pt x="157474" y="146431"/>
                        <a:pt x="173921" y="129985"/>
                        <a:pt x="173921" y="109792"/>
                      </a:cubicBezTo>
                      <a:close/>
                    </a:path>
                  </a:pathLst>
                </a:custGeom>
                <a:solidFill>
                  <a:schemeClr val="bg1"/>
                </a:solidFill>
                <a:ln w="6350" cap="flat">
                  <a:noFill/>
                  <a:prstDash val="solid"/>
                  <a:miter/>
                </a:ln>
              </p:spPr>
              <p:txBody>
                <a:bodyPr rtlCol="0" anchor="ctr"/>
                <a:lstStyle/>
                <a:p>
                  <a:endParaRPr lang="en-ID"/>
                </a:p>
              </p:txBody>
            </p:sp>
            <p:sp>
              <p:nvSpPr>
                <p:cNvPr id="40" name="TextBox 39">
                  <a:extLst>
                    <a:ext uri="{FF2B5EF4-FFF2-40B4-BE49-F238E27FC236}">
                      <a16:creationId xmlns:a16="http://schemas.microsoft.com/office/drawing/2014/main" id="{C8ABC9AA-0431-4001-A85E-EEDA3EAFDD71}"/>
                    </a:ext>
                  </a:extLst>
                </p:cNvPr>
                <p:cNvSpPr txBox="1"/>
                <p:nvPr/>
              </p:nvSpPr>
              <p:spPr>
                <a:xfrm>
                  <a:off x="4500087" y="2021636"/>
                  <a:ext cx="649537" cy="369332"/>
                </a:xfrm>
                <a:prstGeom prst="rect">
                  <a:avLst/>
                </a:prstGeom>
                <a:noFill/>
              </p:spPr>
              <p:txBody>
                <a:bodyPr wrap="none" rtlCol="0">
                  <a:spAutoFit/>
                </a:bodyPr>
                <a:lstStyle/>
                <a:p>
                  <a:pPr algn="ctr"/>
                  <a:r>
                    <a:rPr lang="en-US">
                      <a:latin typeface="Rubik SemiBold" pitchFamily="2" charset="-79"/>
                      <a:cs typeface="Rubik SemiBold" pitchFamily="2" charset="-79"/>
                    </a:rPr>
                    <a:t>70%</a:t>
                  </a:r>
                  <a:endParaRPr lang="en-ID">
                    <a:latin typeface="Rubik SemiBold" pitchFamily="2" charset="-79"/>
                    <a:cs typeface="Rubik SemiBold" pitchFamily="2" charset="-79"/>
                  </a:endParaRPr>
                </a:p>
              </p:txBody>
            </p:sp>
          </p:grpSp>
          <p:grpSp>
            <p:nvGrpSpPr>
              <p:cNvPr id="18" name="Group 17">
                <a:extLst>
                  <a:ext uri="{FF2B5EF4-FFF2-40B4-BE49-F238E27FC236}">
                    <a16:creationId xmlns:a16="http://schemas.microsoft.com/office/drawing/2014/main" id="{14CCA936-EF3C-4167-9288-B2A5AEDB458E}"/>
                  </a:ext>
                </a:extLst>
              </p:cNvPr>
              <p:cNvGrpSpPr/>
              <p:nvPr/>
            </p:nvGrpSpPr>
            <p:grpSpPr>
              <a:xfrm>
                <a:off x="2975659" y="2482632"/>
                <a:ext cx="1320419" cy="2493707"/>
                <a:chOff x="1622488" y="2578812"/>
                <a:chExt cx="1320419" cy="2493707"/>
              </a:xfrm>
            </p:grpSpPr>
            <p:sp>
              <p:nvSpPr>
                <p:cNvPr id="27" name="Freeform: Shape 26">
                  <a:extLst>
                    <a:ext uri="{FF2B5EF4-FFF2-40B4-BE49-F238E27FC236}">
                      <a16:creationId xmlns:a16="http://schemas.microsoft.com/office/drawing/2014/main" id="{01692B48-C65B-45A0-BECB-55229C6F213B}"/>
                    </a:ext>
                  </a:extLst>
                </p:cNvPr>
                <p:cNvSpPr/>
                <p:nvPr/>
              </p:nvSpPr>
              <p:spPr>
                <a:xfrm>
                  <a:off x="1622488" y="4439488"/>
                  <a:ext cx="1320419" cy="633031"/>
                </a:xfrm>
                <a:custGeom>
                  <a:avLst/>
                  <a:gdLst>
                    <a:gd name="connsiteX0" fmla="*/ 0 w 1320419"/>
                    <a:gd name="connsiteY0" fmla="*/ 0 h 633031"/>
                    <a:gd name="connsiteX1" fmla="*/ 0 w 1320419"/>
                    <a:gd name="connsiteY1" fmla="*/ 442976 h 633031"/>
                    <a:gd name="connsiteX2" fmla="*/ 660210 w 1320419"/>
                    <a:gd name="connsiteY2" fmla="*/ 633032 h 633031"/>
                    <a:gd name="connsiteX3" fmla="*/ 1320419 w 1320419"/>
                    <a:gd name="connsiteY3" fmla="*/ 442976 h 633031"/>
                    <a:gd name="connsiteX4" fmla="*/ 1320419 w 1320419"/>
                    <a:gd name="connsiteY4" fmla="*/ 0 h 633031"/>
                    <a:gd name="connsiteX5" fmla="*/ 0 w 1320419"/>
                    <a:gd name="connsiteY5" fmla="*/ 0 h 633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19" h="633031">
                      <a:moveTo>
                        <a:pt x="0" y="0"/>
                      </a:moveTo>
                      <a:lnTo>
                        <a:pt x="0" y="442976"/>
                      </a:lnTo>
                      <a:cubicBezTo>
                        <a:pt x="0" y="547941"/>
                        <a:pt x="295593" y="633032"/>
                        <a:pt x="660210" y="633032"/>
                      </a:cubicBezTo>
                      <a:cubicBezTo>
                        <a:pt x="1024827" y="633032"/>
                        <a:pt x="1320419" y="547941"/>
                        <a:pt x="1320419" y="442976"/>
                      </a:cubicBezTo>
                      <a:lnTo>
                        <a:pt x="1320419" y="0"/>
                      </a:lnTo>
                      <a:lnTo>
                        <a:pt x="0" y="0"/>
                      </a:lnTo>
                      <a:close/>
                    </a:path>
                  </a:pathLst>
                </a:custGeom>
                <a:gradFill>
                  <a:gsLst>
                    <a:gs pos="0">
                      <a:schemeClr val="accent1"/>
                    </a:gs>
                    <a:gs pos="100000">
                      <a:schemeClr val="accent1"/>
                    </a:gs>
                    <a:gs pos="76000">
                      <a:schemeClr val="accent1">
                        <a:lumMod val="50000"/>
                      </a:schemeClr>
                    </a:gs>
                  </a:gsLst>
                  <a:lin ang="0" scaled="0"/>
                </a:gradFill>
                <a:ln w="6350"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76A21408-0DE2-4E26-969B-ECC3BEC8AFA2}"/>
                    </a:ext>
                  </a:extLst>
                </p:cNvPr>
                <p:cNvSpPr/>
                <p:nvPr/>
              </p:nvSpPr>
              <p:spPr>
                <a:xfrm>
                  <a:off x="1622488" y="4249433"/>
                  <a:ext cx="1320419" cy="380111"/>
                </a:xfrm>
                <a:custGeom>
                  <a:avLst/>
                  <a:gdLst>
                    <a:gd name="connsiteX0" fmla="*/ 1320419 w 1320419"/>
                    <a:gd name="connsiteY0" fmla="*/ 190055 h 380111"/>
                    <a:gd name="connsiteX1" fmla="*/ 660210 w 1320419"/>
                    <a:gd name="connsiteY1" fmla="*/ 380111 h 380111"/>
                    <a:gd name="connsiteX2" fmla="*/ 0 w 1320419"/>
                    <a:gd name="connsiteY2" fmla="*/ 190055 h 380111"/>
                    <a:gd name="connsiteX3" fmla="*/ 660210 w 1320419"/>
                    <a:gd name="connsiteY3" fmla="*/ 0 h 380111"/>
                    <a:gd name="connsiteX4" fmla="*/ 1320419 w 1320419"/>
                    <a:gd name="connsiteY4" fmla="*/ 190055 h 380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419" h="380111">
                      <a:moveTo>
                        <a:pt x="1320419" y="190055"/>
                      </a:moveTo>
                      <a:cubicBezTo>
                        <a:pt x="1320419" y="295020"/>
                        <a:pt x="1024833" y="380111"/>
                        <a:pt x="660210" y="380111"/>
                      </a:cubicBezTo>
                      <a:cubicBezTo>
                        <a:pt x="295586" y="380111"/>
                        <a:pt x="0" y="295020"/>
                        <a:pt x="0" y="190055"/>
                      </a:cubicBezTo>
                      <a:cubicBezTo>
                        <a:pt x="0" y="85091"/>
                        <a:pt x="295586" y="0"/>
                        <a:pt x="660210" y="0"/>
                      </a:cubicBezTo>
                      <a:cubicBezTo>
                        <a:pt x="1024833" y="0"/>
                        <a:pt x="1320419" y="85091"/>
                        <a:pt x="1320419" y="190055"/>
                      </a:cubicBezTo>
                      <a:close/>
                    </a:path>
                  </a:pathLst>
                </a:custGeom>
                <a:solidFill>
                  <a:schemeClr val="bg1">
                    <a:lumMod val="95000"/>
                  </a:schemeClr>
                </a:solidFill>
                <a:ln w="6350"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77E46ED9-F70C-4EDD-A90E-DE0C6C016009}"/>
                    </a:ext>
                  </a:extLst>
                </p:cNvPr>
                <p:cNvSpPr/>
                <p:nvPr/>
              </p:nvSpPr>
              <p:spPr>
                <a:xfrm>
                  <a:off x="1742503" y="4026294"/>
                  <a:ext cx="1080261" cy="517969"/>
                </a:xfrm>
                <a:custGeom>
                  <a:avLst/>
                  <a:gdLst>
                    <a:gd name="connsiteX0" fmla="*/ 0 w 1080261"/>
                    <a:gd name="connsiteY0" fmla="*/ 0 h 517969"/>
                    <a:gd name="connsiteX1" fmla="*/ 0 w 1080261"/>
                    <a:gd name="connsiteY1" fmla="*/ 362458 h 517969"/>
                    <a:gd name="connsiteX2" fmla="*/ 540131 w 1080261"/>
                    <a:gd name="connsiteY2" fmla="*/ 517970 h 517969"/>
                    <a:gd name="connsiteX3" fmla="*/ 1080262 w 1080261"/>
                    <a:gd name="connsiteY3" fmla="*/ 362458 h 517969"/>
                    <a:gd name="connsiteX4" fmla="*/ 1080262 w 1080261"/>
                    <a:gd name="connsiteY4" fmla="*/ 0 h 517969"/>
                    <a:gd name="connsiteX5" fmla="*/ 0 w 1080261"/>
                    <a:gd name="connsiteY5" fmla="*/ 0 h 517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0261" h="517969">
                      <a:moveTo>
                        <a:pt x="0" y="0"/>
                      </a:moveTo>
                      <a:lnTo>
                        <a:pt x="0" y="362458"/>
                      </a:lnTo>
                      <a:cubicBezTo>
                        <a:pt x="0" y="448310"/>
                        <a:pt x="241808" y="517970"/>
                        <a:pt x="540131" y="517970"/>
                      </a:cubicBezTo>
                      <a:cubicBezTo>
                        <a:pt x="838454" y="517970"/>
                        <a:pt x="1080262" y="448374"/>
                        <a:pt x="1080262" y="362458"/>
                      </a:cubicBezTo>
                      <a:lnTo>
                        <a:pt x="1080262" y="0"/>
                      </a:lnTo>
                      <a:lnTo>
                        <a:pt x="0" y="0"/>
                      </a:lnTo>
                      <a:close/>
                    </a:path>
                  </a:pathLst>
                </a:custGeom>
                <a:gradFill>
                  <a:gsLst>
                    <a:gs pos="0">
                      <a:schemeClr val="bg1">
                        <a:lumMod val="85000"/>
                      </a:schemeClr>
                    </a:gs>
                    <a:gs pos="100000">
                      <a:schemeClr val="bg1">
                        <a:lumMod val="85000"/>
                      </a:schemeClr>
                    </a:gs>
                    <a:gs pos="76000">
                      <a:schemeClr val="bg1">
                        <a:lumMod val="65000"/>
                      </a:schemeClr>
                    </a:gs>
                  </a:gsLst>
                  <a:lin ang="0" scaled="0"/>
                </a:gradFill>
                <a:ln w="6350"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FA6DA938-5017-4BF6-91A4-FFF9B2E001CD}"/>
                    </a:ext>
                  </a:extLst>
                </p:cNvPr>
                <p:cNvSpPr/>
                <p:nvPr/>
              </p:nvSpPr>
              <p:spPr>
                <a:xfrm>
                  <a:off x="1622488" y="2768867"/>
                  <a:ext cx="1320419" cy="1398333"/>
                </a:xfrm>
                <a:custGeom>
                  <a:avLst/>
                  <a:gdLst>
                    <a:gd name="connsiteX0" fmla="*/ 0 w 1320419"/>
                    <a:gd name="connsiteY0" fmla="*/ 0 h 1398333"/>
                    <a:gd name="connsiteX1" fmla="*/ 0 w 1320419"/>
                    <a:gd name="connsiteY1" fmla="*/ 1208278 h 1398333"/>
                    <a:gd name="connsiteX2" fmla="*/ 660210 w 1320419"/>
                    <a:gd name="connsiteY2" fmla="*/ 1398334 h 1398333"/>
                    <a:gd name="connsiteX3" fmla="*/ 1320419 w 1320419"/>
                    <a:gd name="connsiteY3" fmla="*/ 1208278 h 1398333"/>
                    <a:gd name="connsiteX4" fmla="*/ 1320419 w 1320419"/>
                    <a:gd name="connsiteY4" fmla="*/ 0 h 1398333"/>
                    <a:gd name="connsiteX5" fmla="*/ 0 w 1320419"/>
                    <a:gd name="connsiteY5" fmla="*/ 0 h 139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19" h="1398333">
                      <a:moveTo>
                        <a:pt x="0" y="0"/>
                      </a:moveTo>
                      <a:lnTo>
                        <a:pt x="0" y="1208278"/>
                      </a:lnTo>
                      <a:cubicBezTo>
                        <a:pt x="0" y="1313244"/>
                        <a:pt x="295593" y="1398334"/>
                        <a:pt x="660210" y="1398334"/>
                      </a:cubicBezTo>
                      <a:cubicBezTo>
                        <a:pt x="1024827" y="1398334"/>
                        <a:pt x="1320419" y="1313244"/>
                        <a:pt x="1320419" y="1208278"/>
                      </a:cubicBezTo>
                      <a:lnTo>
                        <a:pt x="1320419" y="0"/>
                      </a:lnTo>
                      <a:lnTo>
                        <a:pt x="0" y="0"/>
                      </a:lnTo>
                      <a:close/>
                    </a:path>
                  </a:pathLst>
                </a:custGeom>
                <a:gradFill>
                  <a:gsLst>
                    <a:gs pos="0">
                      <a:schemeClr val="accent1"/>
                    </a:gs>
                    <a:gs pos="100000">
                      <a:schemeClr val="accent1"/>
                    </a:gs>
                    <a:gs pos="76000">
                      <a:schemeClr val="accent1">
                        <a:lumMod val="50000"/>
                      </a:schemeClr>
                    </a:gs>
                  </a:gsLst>
                  <a:lin ang="0" scaled="0"/>
                </a:gradFill>
                <a:ln w="6350"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57CD4162-2D10-48B3-A7A9-81384623EC5A}"/>
                    </a:ext>
                  </a:extLst>
                </p:cNvPr>
                <p:cNvSpPr/>
                <p:nvPr/>
              </p:nvSpPr>
              <p:spPr>
                <a:xfrm>
                  <a:off x="1622488" y="2578812"/>
                  <a:ext cx="1320419" cy="380111"/>
                </a:xfrm>
                <a:custGeom>
                  <a:avLst/>
                  <a:gdLst>
                    <a:gd name="connsiteX0" fmla="*/ 1320419 w 1320419"/>
                    <a:gd name="connsiteY0" fmla="*/ 190056 h 380111"/>
                    <a:gd name="connsiteX1" fmla="*/ 660210 w 1320419"/>
                    <a:gd name="connsiteY1" fmla="*/ 380111 h 380111"/>
                    <a:gd name="connsiteX2" fmla="*/ 0 w 1320419"/>
                    <a:gd name="connsiteY2" fmla="*/ 190056 h 380111"/>
                    <a:gd name="connsiteX3" fmla="*/ 660210 w 1320419"/>
                    <a:gd name="connsiteY3" fmla="*/ 0 h 380111"/>
                    <a:gd name="connsiteX4" fmla="*/ 1320419 w 1320419"/>
                    <a:gd name="connsiteY4" fmla="*/ 190056 h 380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419" h="380111">
                      <a:moveTo>
                        <a:pt x="1320419" y="190056"/>
                      </a:moveTo>
                      <a:cubicBezTo>
                        <a:pt x="1320419" y="295020"/>
                        <a:pt x="1024833" y="380111"/>
                        <a:pt x="660210" y="380111"/>
                      </a:cubicBezTo>
                      <a:cubicBezTo>
                        <a:pt x="295586" y="380111"/>
                        <a:pt x="0" y="295020"/>
                        <a:pt x="0" y="190056"/>
                      </a:cubicBezTo>
                      <a:cubicBezTo>
                        <a:pt x="0" y="85091"/>
                        <a:pt x="295586" y="0"/>
                        <a:pt x="660210" y="0"/>
                      </a:cubicBezTo>
                      <a:cubicBezTo>
                        <a:pt x="1024833" y="0"/>
                        <a:pt x="1320419" y="85091"/>
                        <a:pt x="1320419" y="190056"/>
                      </a:cubicBezTo>
                      <a:close/>
                    </a:path>
                  </a:pathLst>
                </a:custGeom>
                <a:solidFill>
                  <a:schemeClr val="accent1"/>
                </a:solidFill>
                <a:ln w="6350"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5B7BCA8F-4D1E-4A76-BF26-DDBE75227157}"/>
                    </a:ext>
                  </a:extLst>
                </p:cNvPr>
                <p:cNvSpPr/>
                <p:nvPr/>
              </p:nvSpPr>
              <p:spPr>
                <a:xfrm>
                  <a:off x="2181975" y="4705363"/>
                  <a:ext cx="201380" cy="274573"/>
                </a:xfrm>
                <a:custGeom>
                  <a:avLst/>
                  <a:gdLst>
                    <a:gd name="connsiteX0" fmla="*/ 201370 w 201380"/>
                    <a:gd name="connsiteY0" fmla="*/ 264985 h 274573"/>
                    <a:gd name="connsiteX1" fmla="*/ 192226 w 201380"/>
                    <a:gd name="connsiteY1" fmla="*/ 274574 h 274573"/>
                    <a:gd name="connsiteX2" fmla="*/ 9155 w 201380"/>
                    <a:gd name="connsiteY2" fmla="*/ 274574 h 274573"/>
                    <a:gd name="connsiteX3" fmla="*/ 11 w 201380"/>
                    <a:gd name="connsiteY3" fmla="*/ 264985 h 274573"/>
                    <a:gd name="connsiteX4" fmla="*/ 9155 w 201380"/>
                    <a:gd name="connsiteY4" fmla="*/ 81915 h 274573"/>
                    <a:gd name="connsiteX5" fmla="*/ 18299 w 201380"/>
                    <a:gd name="connsiteY5" fmla="*/ 73215 h 274573"/>
                    <a:gd name="connsiteX6" fmla="*/ 183082 w 201380"/>
                    <a:gd name="connsiteY6" fmla="*/ 73215 h 274573"/>
                    <a:gd name="connsiteX7" fmla="*/ 192226 w 201380"/>
                    <a:gd name="connsiteY7" fmla="*/ 81915 h 274573"/>
                    <a:gd name="connsiteX8" fmla="*/ 201370 w 201380"/>
                    <a:gd name="connsiteY8" fmla="*/ 264985 h 274573"/>
                    <a:gd name="connsiteX9" fmla="*/ 68655 w 201380"/>
                    <a:gd name="connsiteY9" fmla="*/ 54928 h 274573"/>
                    <a:gd name="connsiteX10" fmla="*/ 68655 w 201380"/>
                    <a:gd name="connsiteY10" fmla="*/ 50356 h 274573"/>
                    <a:gd name="connsiteX11" fmla="*/ 100659 w 201380"/>
                    <a:gd name="connsiteY11" fmla="*/ 18352 h 274573"/>
                    <a:gd name="connsiteX12" fmla="*/ 132663 w 201380"/>
                    <a:gd name="connsiteY12" fmla="*/ 50356 h 274573"/>
                    <a:gd name="connsiteX13" fmla="*/ 132663 w 201380"/>
                    <a:gd name="connsiteY13" fmla="*/ 54928 h 274573"/>
                    <a:gd name="connsiteX14" fmla="*/ 150951 w 201380"/>
                    <a:gd name="connsiteY14" fmla="*/ 54928 h 274573"/>
                    <a:gd name="connsiteX15" fmla="*/ 150951 w 201380"/>
                    <a:gd name="connsiteY15" fmla="*/ 50356 h 274573"/>
                    <a:gd name="connsiteX16" fmla="*/ 100595 w 201380"/>
                    <a:gd name="connsiteY16" fmla="*/ 0 h 274573"/>
                    <a:gd name="connsiteX17" fmla="*/ 50240 w 201380"/>
                    <a:gd name="connsiteY17" fmla="*/ 50356 h 274573"/>
                    <a:gd name="connsiteX18" fmla="*/ 50240 w 201380"/>
                    <a:gd name="connsiteY18" fmla="*/ 54928 h 274573"/>
                    <a:gd name="connsiteX19" fmla="*/ 68655 w 201380"/>
                    <a:gd name="connsiteY19" fmla="*/ 54928 h 274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1380" h="274573">
                      <a:moveTo>
                        <a:pt x="201370" y="264985"/>
                      </a:moveTo>
                      <a:cubicBezTo>
                        <a:pt x="201624" y="270192"/>
                        <a:pt x="197496" y="274574"/>
                        <a:pt x="192226" y="274574"/>
                      </a:cubicBezTo>
                      <a:lnTo>
                        <a:pt x="9155" y="274574"/>
                      </a:lnTo>
                      <a:cubicBezTo>
                        <a:pt x="3885" y="274574"/>
                        <a:pt x="-243" y="270192"/>
                        <a:pt x="11" y="264985"/>
                      </a:cubicBezTo>
                      <a:lnTo>
                        <a:pt x="9155" y="81915"/>
                      </a:lnTo>
                      <a:cubicBezTo>
                        <a:pt x="9409" y="77026"/>
                        <a:pt x="13410" y="73215"/>
                        <a:pt x="18299" y="73215"/>
                      </a:cubicBezTo>
                      <a:lnTo>
                        <a:pt x="183082" y="73215"/>
                      </a:lnTo>
                      <a:cubicBezTo>
                        <a:pt x="187971" y="73215"/>
                        <a:pt x="191972" y="77026"/>
                        <a:pt x="192226" y="81915"/>
                      </a:cubicBezTo>
                      <a:lnTo>
                        <a:pt x="201370" y="264985"/>
                      </a:lnTo>
                      <a:close/>
                      <a:moveTo>
                        <a:pt x="68655" y="54928"/>
                      </a:moveTo>
                      <a:lnTo>
                        <a:pt x="68655" y="50356"/>
                      </a:lnTo>
                      <a:cubicBezTo>
                        <a:pt x="68655" y="32703"/>
                        <a:pt x="83006" y="18352"/>
                        <a:pt x="100659" y="18352"/>
                      </a:cubicBezTo>
                      <a:cubicBezTo>
                        <a:pt x="118312" y="18352"/>
                        <a:pt x="132663" y="32703"/>
                        <a:pt x="132663" y="50356"/>
                      </a:cubicBezTo>
                      <a:lnTo>
                        <a:pt x="132663" y="54928"/>
                      </a:lnTo>
                      <a:lnTo>
                        <a:pt x="150951" y="54928"/>
                      </a:lnTo>
                      <a:lnTo>
                        <a:pt x="150951" y="50356"/>
                      </a:lnTo>
                      <a:cubicBezTo>
                        <a:pt x="150951" y="22606"/>
                        <a:pt x="128345" y="0"/>
                        <a:pt x="100595" y="0"/>
                      </a:cubicBezTo>
                      <a:cubicBezTo>
                        <a:pt x="72846" y="0"/>
                        <a:pt x="50240" y="22606"/>
                        <a:pt x="50240" y="50356"/>
                      </a:cubicBezTo>
                      <a:lnTo>
                        <a:pt x="50240" y="54928"/>
                      </a:lnTo>
                      <a:lnTo>
                        <a:pt x="68655" y="54928"/>
                      </a:lnTo>
                      <a:close/>
                    </a:path>
                  </a:pathLst>
                </a:custGeom>
                <a:solidFill>
                  <a:schemeClr val="bg1"/>
                </a:solidFill>
                <a:ln w="6350" cap="flat">
                  <a:noFill/>
                  <a:prstDash val="solid"/>
                  <a:miter/>
                </a:ln>
              </p:spPr>
              <p:txBody>
                <a:bodyPr rtlCol="0" anchor="ctr"/>
                <a:lstStyle/>
                <a:p>
                  <a:endParaRPr lang="en-ID"/>
                </a:p>
              </p:txBody>
            </p:sp>
            <p:sp>
              <p:nvSpPr>
                <p:cNvPr id="33" name="TextBox 32">
                  <a:extLst>
                    <a:ext uri="{FF2B5EF4-FFF2-40B4-BE49-F238E27FC236}">
                      <a16:creationId xmlns:a16="http://schemas.microsoft.com/office/drawing/2014/main" id="{B6D9C3CC-A1C1-4A79-A53C-7E813485C286}"/>
                    </a:ext>
                  </a:extLst>
                </p:cNvPr>
                <p:cNvSpPr txBox="1"/>
                <p:nvPr/>
              </p:nvSpPr>
              <p:spPr>
                <a:xfrm>
                  <a:off x="1948310" y="2584201"/>
                  <a:ext cx="668773" cy="369332"/>
                </a:xfrm>
                <a:prstGeom prst="rect">
                  <a:avLst/>
                </a:prstGeom>
                <a:noFill/>
              </p:spPr>
              <p:txBody>
                <a:bodyPr wrap="none" rtlCol="0">
                  <a:spAutoFit/>
                </a:bodyPr>
                <a:lstStyle/>
                <a:p>
                  <a:pPr algn="ctr"/>
                  <a:r>
                    <a:rPr lang="en-US">
                      <a:latin typeface="Rubik SemiBold" pitchFamily="2" charset="-79"/>
                      <a:cs typeface="Rubik SemiBold" pitchFamily="2" charset="-79"/>
                    </a:rPr>
                    <a:t>60%</a:t>
                  </a:r>
                  <a:endParaRPr lang="en-ID">
                    <a:latin typeface="Rubik SemiBold" pitchFamily="2" charset="-79"/>
                    <a:cs typeface="Rubik SemiBold" pitchFamily="2" charset="-79"/>
                  </a:endParaRPr>
                </a:p>
              </p:txBody>
            </p:sp>
          </p:grpSp>
          <p:grpSp>
            <p:nvGrpSpPr>
              <p:cNvPr id="19" name="Group 18">
                <a:extLst>
                  <a:ext uri="{FF2B5EF4-FFF2-40B4-BE49-F238E27FC236}">
                    <a16:creationId xmlns:a16="http://schemas.microsoft.com/office/drawing/2014/main" id="{A08C62D9-544E-4A5B-9168-C0D8FBC2FD46}"/>
                  </a:ext>
                </a:extLst>
              </p:cNvPr>
              <p:cNvGrpSpPr/>
              <p:nvPr/>
            </p:nvGrpSpPr>
            <p:grpSpPr>
              <a:xfrm>
                <a:off x="4052078" y="3035812"/>
                <a:ext cx="1320482" cy="2614992"/>
                <a:chOff x="6706870" y="2457527"/>
                <a:chExt cx="1320482" cy="2614992"/>
              </a:xfrm>
            </p:grpSpPr>
            <p:sp>
              <p:nvSpPr>
                <p:cNvPr id="20" name="Freeform: Shape 19">
                  <a:extLst>
                    <a:ext uri="{FF2B5EF4-FFF2-40B4-BE49-F238E27FC236}">
                      <a16:creationId xmlns:a16="http://schemas.microsoft.com/office/drawing/2014/main" id="{7B9A8EEA-6BD2-4896-B84F-0095516B8D17}"/>
                    </a:ext>
                  </a:extLst>
                </p:cNvPr>
                <p:cNvSpPr/>
                <p:nvPr/>
              </p:nvSpPr>
              <p:spPr>
                <a:xfrm>
                  <a:off x="6706933" y="4439488"/>
                  <a:ext cx="1320419" cy="633031"/>
                </a:xfrm>
                <a:custGeom>
                  <a:avLst/>
                  <a:gdLst>
                    <a:gd name="connsiteX0" fmla="*/ 0 w 1320419"/>
                    <a:gd name="connsiteY0" fmla="*/ 0 h 633031"/>
                    <a:gd name="connsiteX1" fmla="*/ 0 w 1320419"/>
                    <a:gd name="connsiteY1" fmla="*/ 442976 h 633031"/>
                    <a:gd name="connsiteX2" fmla="*/ 660210 w 1320419"/>
                    <a:gd name="connsiteY2" fmla="*/ 633032 h 633031"/>
                    <a:gd name="connsiteX3" fmla="*/ 1320419 w 1320419"/>
                    <a:gd name="connsiteY3" fmla="*/ 442976 h 633031"/>
                    <a:gd name="connsiteX4" fmla="*/ 1320419 w 1320419"/>
                    <a:gd name="connsiteY4" fmla="*/ 0 h 633031"/>
                    <a:gd name="connsiteX5" fmla="*/ 0 w 1320419"/>
                    <a:gd name="connsiteY5" fmla="*/ 0 h 633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19" h="633031">
                      <a:moveTo>
                        <a:pt x="0" y="0"/>
                      </a:moveTo>
                      <a:lnTo>
                        <a:pt x="0" y="442976"/>
                      </a:lnTo>
                      <a:cubicBezTo>
                        <a:pt x="0" y="547941"/>
                        <a:pt x="295593" y="633032"/>
                        <a:pt x="660210" y="633032"/>
                      </a:cubicBezTo>
                      <a:cubicBezTo>
                        <a:pt x="1024827" y="633032"/>
                        <a:pt x="1320419" y="547941"/>
                        <a:pt x="1320419" y="442976"/>
                      </a:cubicBezTo>
                      <a:lnTo>
                        <a:pt x="1320419" y="0"/>
                      </a:lnTo>
                      <a:lnTo>
                        <a:pt x="0" y="0"/>
                      </a:lnTo>
                      <a:close/>
                    </a:path>
                  </a:pathLst>
                </a:custGeom>
                <a:gradFill>
                  <a:gsLst>
                    <a:gs pos="0">
                      <a:schemeClr val="accent3"/>
                    </a:gs>
                    <a:gs pos="100000">
                      <a:schemeClr val="accent3"/>
                    </a:gs>
                    <a:gs pos="76000">
                      <a:schemeClr val="accent3">
                        <a:lumMod val="50000"/>
                      </a:schemeClr>
                    </a:gs>
                  </a:gsLst>
                  <a:lin ang="0" scaled="0"/>
                </a:gra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DEFAAA31-543B-405B-96BD-DE51935F1B37}"/>
                    </a:ext>
                  </a:extLst>
                </p:cNvPr>
                <p:cNvSpPr/>
                <p:nvPr/>
              </p:nvSpPr>
              <p:spPr>
                <a:xfrm>
                  <a:off x="6706870" y="4249433"/>
                  <a:ext cx="1320419" cy="380111"/>
                </a:xfrm>
                <a:custGeom>
                  <a:avLst/>
                  <a:gdLst>
                    <a:gd name="connsiteX0" fmla="*/ 1320419 w 1320419"/>
                    <a:gd name="connsiteY0" fmla="*/ 190055 h 380111"/>
                    <a:gd name="connsiteX1" fmla="*/ 660210 w 1320419"/>
                    <a:gd name="connsiteY1" fmla="*/ 380111 h 380111"/>
                    <a:gd name="connsiteX2" fmla="*/ 0 w 1320419"/>
                    <a:gd name="connsiteY2" fmla="*/ 190055 h 380111"/>
                    <a:gd name="connsiteX3" fmla="*/ 660210 w 1320419"/>
                    <a:gd name="connsiteY3" fmla="*/ 0 h 380111"/>
                    <a:gd name="connsiteX4" fmla="*/ 1320419 w 1320419"/>
                    <a:gd name="connsiteY4" fmla="*/ 190055 h 380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419" h="380111">
                      <a:moveTo>
                        <a:pt x="1320419" y="190055"/>
                      </a:moveTo>
                      <a:cubicBezTo>
                        <a:pt x="1320419" y="295020"/>
                        <a:pt x="1024833" y="380111"/>
                        <a:pt x="660210" y="380111"/>
                      </a:cubicBezTo>
                      <a:cubicBezTo>
                        <a:pt x="295586" y="380111"/>
                        <a:pt x="0" y="295020"/>
                        <a:pt x="0" y="190055"/>
                      </a:cubicBezTo>
                      <a:cubicBezTo>
                        <a:pt x="0" y="85091"/>
                        <a:pt x="295586" y="0"/>
                        <a:pt x="660210" y="0"/>
                      </a:cubicBezTo>
                      <a:cubicBezTo>
                        <a:pt x="1024833" y="0"/>
                        <a:pt x="1320419" y="85091"/>
                        <a:pt x="1320419" y="190055"/>
                      </a:cubicBezTo>
                      <a:close/>
                    </a:path>
                  </a:pathLst>
                </a:custGeom>
                <a:solidFill>
                  <a:schemeClr val="bg1">
                    <a:lumMod val="95000"/>
                  </a:schemeClr>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6BAFEBB4-99CE-44E7-BE4C-756E6AE542A4}"/>
                    </a:ext>
                  </a:extLst>
                </p:cNvPr>
                <p:cNvSpPr/>
                <p:nvPr/>
              </p:nvSpPr>
              <p:spPr>
                <a:xfrm>
                  <a:off x="6826948" y="4026294"/>
                  <a:ext cx="1080261" cy="517969"/>
                </a:xfrm>
                <a:custGeom>
                  <a:avLst/>
                  <a:gdLst>
                    <a:gd name="connsiteX0" fmla="*/ 0 w 1080261"/>
                    <a:gd name="connsiteY0" fmla="*/ 0 h 517969"/>
                    <a:gd name="connsiteX1" fmla="*/ 0 w 1080261"/>
                    <a:gd name="connsiteY1" fmla="*/ 362458 h 517969"/>
                    <a:gd name="connsiteX2" fmla="*/ 540131 w 1080261"/>
                    <a:gd name="connsiteY2" fmla="*/ 517970 h 517969"/>
                    <a:gd name="connsiteX3" fmla="*/ 1080262 w 1080261"/>
                    <a:gd name="connsiteY3" fmla="*/ 362458 h 517969"/>
                    <a:gd name="connsiteX4" fmla="*/ 1080262 w 1080261"/>
                    <a:gd name="connsiteY4" fmla="*/ 0 h 517969"/>
                    <a:gd name="connsiteX5" fmla="*/ 0 w 1080261"/>
                    <a:gd name="connsiteY5" fmla="*/ 0 h 517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0261" h="517969">
                      <a:moveTo>
                        <a:pt x="0" y="0"/>
                      </a:moveTo>
                      <a:lnTo>
                        <a:pt x="0" y="362458"/>
                      </a:lnTo>
                      <a:cubicBezTo>
                        <a:pt x="0" y="448310"/>
                        <a:pt x="241808" y="517970"/>
                        <a:pt x="540131" y="517970"/>
                      </a:cubicBezTo>
                      <a:cubicBezTo>
                        <a:pt x="838454" y="517970"/>
                        <a:pt x="1080262" y="448374"/>
                        <a:pt x="1080262" y="362458"/>
                      </a:cubicBezTo>
                      <a:lnTo>
                        <a:pt x="1080262" y="0"/>
                      </a:lnTo>
                      <a:lnTo>
                        <a:pt x="0" y="0"/>
                      </a:lnTo>
                      <a:close/>
                    </a:path>
                  </a:pathLst>
                </a:custGeom>
                <a:gradFill>
                  <a:gsLst>
                    <a:gs pos="0">
                      <a:schemeClr val="bg1">
                        <a:lumMod val="85000"/>
                      </a:schemeClr>
                    </a:gs>
                    <a:gs pos="100000">
                      <a:schemeClr val="bg1">
                        <a:lumMod val="85000"/>
                      </a:schemeClr>
                    </a:gs>
                    <a:gs pos="76000">
                      <a:schemeClr val="bg1">
                        <a:lumMod val="65000"/>
                      </a:schemeClr>
                    </a:gs>
                  </a:gsLst>
                  <a:lin ang="0" scaled="0"/>
                </a:gradFill>
                <a:ln w="6350"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0195156E-2104-4CB4-B911-F818467F3644}"/>
                    </a:ext>
                  </a:extLst>
                </p:cNvPr>
                <p:cNvSpPr/>
                <p:nvPr/>
              </p:nvSpPr>
              <p:spPr>
                <a:xfrm>
                  <a:off x="6706933" y="2647582"/>
                  <a:ext cx="1320419" cy="1519682"/>
                </a:xfrm>
                <a:custGeom>
                  <a:avLst/>
                  <a:gdLst>
                    <a:gd name="connsiteX0" fmla="*/ 0 w 1320419"/>
                    <a:gd name="connsiteY0" fmla="*/ 0 h 1519682"/>
                    <a:gd name="connsiteX1" fmla="*/ 0 w 1320419"/>
                    <a:gd name="connsiteY1" fmla="*/ 1329627 h 1519682"/>
                    <a:gd name="connsiteX2" fmla="*/ 660210 w 1320419"/>
                    <a:gd name="connsiteY2" fmla="*/ 1519682 h 1519682"/>
                    <a:gd name="connsiteX3" fmla="*/ 1320419 w 1320419"/>
                    <a:gd name="connsiteY3" fmla="*/ 1329627 h 1519682"/>
                    <a:gd name="connsiteX4" fmla="*/ 1320419 w 1320419"/>
                    <a:gd name="connsiteY4" fmla="*/ 0 h 1519682"/>
                    <a:gd name="connsiteX5" fmla="*/ 0 w 1320419"/>
                    <a:gd name="connsiteY5" fmla="*/ 0 h 151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19" h="1519682">
                      <a:moveTo>
                        <a:pt x="0" y="0"/>
                      </a:moveTo>
                      <a:lnTo>
                        <a:pt x="0" y="1329627"/>
                      </a:lnTo>
                      <a:cubicBezTo>
                        <a:pt x="0" y="1434592"/>
                        <a:pt x="295593" y="1519682"/>
                        <a:pt x="660210" y="1519682"/>
                      </a:cubicBezTo>
                      <a:cubicBezTo>
                        <a:pt x="1024827" y="1519682"/>
                        <a:pt x="1320419" y="1434592"/>
                        <a:pt x="1320419" y="1329627"/>
                      </a:cubicBezTo>
                      <a:lnTo>
                        <a:pt x="1320419" y="0"/>
                      </a:lnTo>
                      <a:lnTo>
                        <a:pt x="0" y="0"/>
                      </a:lnTo>
                      <a:close/>
                    </a:path>
                  </a:pathLst>
                </a:custGeom>
                <a:gradFill>
                  <a:gsLst>
                    <a:gs pos="0">
                      <a:schemeClr val="accent3"/>
                    </a:gs>
                    <a:gs pos="100000">
                      <a:schemeClr val="accent3"/>
                    </a:gs>
                    <a:gs pos="76000">
                      <a:schemeClr val="accent3">
                        <a:lumMod val="50000"/>
                      </a:schemeClr>
                    </a:gs>
                  </a:gsLst>
                  <a:lin ang="0" scaled="0"/>
                </a:gradFill>
                <a:ln w="6350"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FAF42FB3-168F-46FF-A9BF-EB372A6418EC}"/>
                    </a:ext>
                  </a:extLst>
                </p:cNvPr>
                <p:cNvSpPr/>
                <p:nvPr/>
              </p:nvSpPr>
              <p:spPr>
                <a:xfrm>
                  <a:off x="6706870" y="2457527"/>
                  <a:ext cx="1320419" cy="380111"/>
                </a:xfrm>
                <a:custGeom>
                  <a:avLst/>
                  <a:gdLst>
                    <a:gd name="connsiteX0" fmla="*/ 1320419 w 1320419"/>
                    <a:gd name="connsiteY0" fmla="*/ 190055 h 380111"/>
                    <a:gd name="connsiteX1" fmla="*/ 660210 w 1320419"/>
                    <a:gd name="connsiteY1" fmla="*/ 380111 h 380111"/>
                    <a:gd name="connsiteX2" fmla="*/ 0 w 1320419"/>
                    <a:gd name="connsiteY2" fmla="*/ 190055 h 380111"/>
                    <a:gd name="connsiteX3" fmla="*/ 660210 w 1320419"/>
                    <a:gd name="connsiteY3" fmla="*/ 0 h 380111"/>
                    <a:gd name="connsiteX4" fmla="*/ 1320419 w 1320419"/>
                    <a:gd name="connsiteY4" fmla="*/ 190055 h 380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419" h="380111">
                      <a:moveTo>
                        <a:pt x="1320419" y="190055"/>
                      </a:moveTo>
                      <a:cubicBezTo>
                        <a:pt x="1320419" y="295020"/>
                        <a:pt x="1024833" y="380111"/>
                        <a:pt x="660210" y="380111"/>
                      </a:cubicBezTo>
                      <a:cubicBezTo>
                        <a:pt x="295586" y="380111"/>
                        <a:pt x="0" y="295020"/>
                        <a:pt x="0" y="190055"/>
                      </a:cubicBezTo>
                      <a:cubicBezTo>
                        <a:pt x="0" y="85091"/>
                        <a:pt x="295586" y="0"/>
                        <a:pt x="660210" y="0"/>
                      </a:cubicBezTo>
                      <a:cubicBezTo>
                        <a:pt x="1024833" y="0"/>
                        <a:pt x="1320419" y="85091"/>
                        <a:pt x="1320419" y="190055"/>
                      </a:cubicBezTo>
                      <a:close/>
                    </a:path>
                  </a:pathLst>
                </a:custGeom>
                <a:solidFill>
                  <a:schemeClr val="accent3"/>
                </a:solidFill>
                <a:ln w="6350"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1AB7B2BA-D861-4B4C-A807-A3DBBDA5ABD4}"/>
                    </a:ext>
                  </a:extLst>
                </p:cNvPr>
                <p:cNvSpPr/>
                <p:nvPr/>
              </p:nvSpPr>
              <p:spPr>
                <a:xfrm>
                  <a:off x="7229792" y="4705363"/>
                  <a:ext cx="274574" cy="274573"/>
                </a:xfrm>
                <a:custGeom>
                  <a:avLst/>
                  <a:gdLst>
                    <a:gd name="connsiteX0" fmla="*/ 256286 w 274574"/>
                    <a:gd name="connsiteY0" fmla="*/ 0 h 274573"/>
                    <a:gd name="connsiteX1" fmla="*/ 18288 w 274574"/>
                    <a:gd name="connsiteY1" fmla="*/ 0 h 274573"/>
                    <a:gd name="connsiteX2" fmla="*/ 0 w 274574"/>
                    <a:gd name="connsiteY2" fmla="*/ 18288 h 274573"/>
                    <a:gd name="connsiteX3" fmla="*/ 0 w 274574"/>
                    <a:gd name="connsiteY3" fmla="*/ 256286 h 274573"/>
                    <a:gd name="connsiteX4" fmla="*/ 18288 w 274574"/>
                    <a:gd name="connsiteY4" fmla="*/ 274574 h 274573"/>
                    <a:gd name="connsiteX5" fmla="*/ 256286 w 274574"/>
                    <a:gd name="connsiteY5" fmla="*/ 274574 h 274573"/>
                    <a:gd name="connsiteX6" fmla="*/ 274574 w 274574"/>
                    <a:gd name="connsiteY6" fmla="*/ 256286 h 274573"/>
                    <a:gd name="connsiteX7" fmla="*/ 274574 w 274574"/>
                    <a:gd name="connsiteY7" fmla="*/ 18288 h 274573"/>
                    <a:gd name="connsiteX8" fmla="*/ 256286 w 274574"/>
                    <a:gd name="connsiteY8" fmla="*/ 0 h 274573"/>
                    <a:gd name="connsiteX9" fmla="*/ 169863 w 274574"/>
                    <a:gd name="connsiteY9" fmla="*/ 127190 h 274573"/>
                    <a:gd name="connsiteX10" fmla="*/ 137351 w 274574"/>
                    <a:gd name="connsiteY10" fmla="*/ 110935 h 274573"/>
                    <a:gd name="connsiteX11" fmla="*/ 104839 w 274574"/>
                    <a:gd name="connsiteY11" fmla="*/ 127190 h 274573"/>
                    <a:gd name="connsiteX12" fmla="*/ 91567 w 274574"/>
                    <a:gd name="connsiteY12" fmla="*/ 118999 h 274573"/>
                    <a:gd name="connsiteX13" fmla="*/ 91567 w 274574"/>
                    <a:gd name="connsiteY13" fmla="*/ 18288 h 274573"/>
                    <a:gd name="connsiteX14" fmla="*/ 183070 w 274574"/>
                    <a:gd name="connsiteY14" fmla="*/ 18288 h 274573"/>
                    <a:gd name="connsiteX15" fmla="*/ 183070 w 274574"/>
                    <a:gd name="connsiteY15" fmla="*/ 118999 h 274573"/>
                    <a:gd name="connsiteX16" fmla="*/ 169863 w 274574"/>
                    <a:gd name="connsiteY16" fmla="*/ 127190 h 274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74574" h="274573">
                      <a:moveTo>
                        <a:pt x="256286" y="0"/>
                      </a:moveTo>
                      <a:cubicBezTo>
                        <a:pt x="177101" y="0"/>
                        <a:pt x="97663" y="0"/>
                        <a:pt x="18288" y="0"/>
                      </a:cubicBezTo>
                      <a:cubicBezTo>
                        <a:pt x="8191" y="0"/>
                        <a:pt x="0" y="8192"/>
                        <a:pt x="0" y="18288"/>
                      </a:cubicBezTo>
                      <a:lnTo>
                        <a:pt x="0" y="256286"/>
                      </a:lnTo>
                      <a:cubicBezTo>
                        <a:pt x="0" y="266383"/>
                        <a:pt x="8191" y="274574"/>
                        <a:pt x="18288" y="274574"/>
                      </a:cubicBezTo>
                      <a:lnTo>
                        <a:pt x="256286" y="274574"/>
                      </a:lnTo>
                      <a:cubicBezTo>
                        <a:pt x="266382" y="274574"/>
                        <a:pt x="274574" y="266383"/>
                        <a:pt x="274574" y="256286"/>
                      </a:cubicBezTo>
                      <a:lnTo>
                        <a:pt x="274574" y="18288"/>
                      </a:lnTo>
                      <a:cubicBezTo>
                        <a:pt x="274638" y="8192"/>
                        <a:pt x="266382" y="0"/>
                        <a:pt x="256286" y="0"/>
                      </a:cubicBezTo>
                      <a:close/>
                      <a:moveTo>
                        <a:pt x="169863" y="127190"/>
                      </a:moveTo>
                      <a:lnTo>
                        <a:pt x="137351" y="110935"/>
                      </a:lnTo>
                      <a:lnTo>
                        <a:pt x="104839" y="127190"/>
                      </a:lnTo>
                      <a:cubicBezTo>
                        <a:pt x="98742" y="130239"/>
                        <a:pt x="91567" y="125730"/>
                        <a:pt x="91567" y="118999"/>
                      </a:cubicBezTo>
                      <a:lnTo>
                        <a:pt x="91567" y="18288"/>
                      </a:lnTo>
                      <a:lnTo>
                        <a:pt x="183070" y="18288"/>
                      </a:lnTo>
                      <a:lnTo>
                        <a:pt x="183070" y="118999"/>
                      </a:lnTo>
                      <a:cubicBezTo>
                        <a:pt x="183070" y="125730"/>
                        <a:pt x="175958" y="130239"/>
                        <a:pt x="169863" y="127190"/>
                      </a:cubicBezTo>
                      <a:close/>
                    </a:path>
                  </a:pathLst>
                </a:custGeom>
                <a:solidFill>
                  <a:schemeClr val="bg1"/>
                </a:solidFill>
                <a:ln w="6350" cap="flat">
                  <a:noFill/>
                  <a:prstDash val="solid"/>
                  <a:miter/>
                </a:ln>
              </p:spPr>
              <p:txBody>
                <a:bodyPr rtlCol="0" anchor="ctr"/>
                <a:lstStyle/>
                <a:p>
                  <a:endParaRPr lang="en-ID"/>
                </a:p>
              </p:txBody>
            </p:sp>
            <p:sp>
              <p:nvSpPr>
                <p:cNvPr id="26" name="TextBox 25">
                  <a:extLst>
                    <a:ext uri="{FF2B5EF4-FFF2-40B4-BE49-F238E27FC236}">
                      <a16:creationId xmlns:a16="http://schemas.microsoft.com/office/drawing/2014/main" id="{E27F7231-3EF7-4CCF-AEE3-74348B787C76}"/>
                    </a:ext>
                  </a:extLst>
                </p:cNvPr>
                <p:cNvSpPr txBox="1"/>
                <p:nvPr/>
              </p:nvSpPr>
              <p:spPr>
                <a:xfrm>
                  <a:off x="7027145" y="2461916"/>
                  <a:ext cx="679994" cy="369332"/>
                </a:xfrm>
                <a:prstGeom prst="rect">
                  <a:avLst/>
                </a:prstGeom>
                <a:noFill/>
              </p:spPr>
              <p:txBody>
                <a:bodyPr wrap="none" rtlCol="0">
                  <a:spAutoFit/>
                </a:bodyPr>
                <a:lstStyle/>
                <a:p>
                  <a:pPr algn="ctr"/>
                  <a:r>
                    <a:rPr lang="en-US">
                      <a:latin typeface="Rubik SemiBold" pitchFamily="2" charset="-79"/>
                      <a:cs typeface="Rubik SemiBold" pitchFamily="2" charset="-79"/>
                    </a:rPr>
                    <a:t>65%</a:t>
                  </a:r>
                  <a:endParaRPr lang="en-ID">
                    <a:latin typeface="Rubik SemiBold" pitchFamily="2" charset="-79"/>
                    <a:cs typeface="Rubik SemiBold" pitchFamily="2" charset="-79"/>
                  </a:endParaRPr>
                </a:p>
              </p:txBody>
            </p:sp>
          </p:grpSp>
        </p:grpSp>
        <p:sp>
          <p:nvSpPr>
            <p:cNvPr id="4" name="TextBox 3">
              <a:extLst>
                <a:ext uri="{FF2B5EF4-FFF2-40B4-BE49-F238E27FC236}">
                  <a16:creationId xmlns:a16="http://schemas.microsoft.com/office/drawing/2014/main" id="{3BFA97D5-FC14-45F6-848D-129D64709002}"/>
                </a:ext>
              </a:extLst>
            </p:cNvPr>
            <p:cNvSpPr txBox="1"/>
            <p:nvPr/>
          </p:nvSpPr>
          <p:spPr>
            <a:xfrm>
              <a:off x="5282399" y="711617"/>
              <a:ext cx="1606530" cy="523220"/>
            </a:xfrm>
            <a:prstGeom prst="rect">
              <a:avLst/>
            </a:prstGeom>
            <a:noFill/>
          </p:spPr>
          <p:txBody>
            <a:bodyPr wrap="none" rtlCol="0">
              <a:spAutoFit/>
            </a:bodyPr>
            <a:lstStyle/>
            <a:p>
              <a:r>
                <a:rPr lang="en-US" sz="2800">
                  <a:latin typeface="Rubik SemiBold" pitchFamily="2" charset="-79"/>
                  <a:cs typeface="Rubik SemiBold" pitchFamily="2" charset="-79"/>
                </a:rPr>
                <a:t>TARGET</a:t>
              </a:r>
              <a:endParaRPr lang="en-ID" sz="2800">
                <a:latin typeface="Rubik SemiBold" pitchFamily="2" charset="-79"/>
                <a:cs typeface="Rubik SemiBold" pitchFamily="2" charset="-79"/>
              </a:endParaRPr>
            </a:p>
          </p:txBody>
        </p:sp>
        <p:sp>
          <p:nvSpPr>
            <p:cNvPr id="5" name="TextBox 4">
              <a:extLst>
                <a:ext uri="{FF2B5EF4-FFF2-40B4-BE49-F238E27FC236}">
                  <a16:creationId xmlns:a16="http://schemas.microsoft.com/office/drawing/2014/main" id="{22D81D10-6EF8-461A-BD53-29A4A7CBB76D}"/>
                </a:ext>
              </a:extLst>
            </p:cNvPr>
            <p:cNvSpPr txBox="1"/>
            <p:nvPr/>
          </p:nvSpPr>
          <p:spPr>
            <a:xfrm>
              <a:off x="5733519" y="2950014"/>
              <a:ext cx="1943162" cy="820674"/>
            </a:xfrm>
            <a:prstGeom prst="rect">
              <a:avLst/>
            </a:prstGeom>
            <a:noFill/>
          </p:spPr>
          <p:txBody>
            <a:bodyPr wrap="square" rtlCol="0">
              <a:spAutoFit/>
            </a:bodyPr>
            <a:lstStyle/>
            <a:p>
              <a:pPr>
                <a:lnSpc>
                  <a:spcPct val="150000"/>
                </a:lnSpc>
              </a:pPr>
              <a:r>
                <a:rPr lang="en-ID" sz="1100">
                  <a:latin typeface="Questrial" pitchFamily="2" charset="0"/>
                </a:rPr>
                <a:t>Lorem ipsum </a:t>
              </a:r>
              <a:r>
                <a:rPr lang="en-ID" sz="1100" err="1">
                  <a:latin typeface="Questrial" pitchFamily="2" charset="0"/>
                </a:rPr>
                <a:t>dolor</a:t>
              </a:r>
              <a:r>
                <a:rPr lang="en-ID" sz="1100">
                  <a:latin typeface="Questrial" pitchFamily="2" charset="0"/>
                </a:rPr>
                <a:t> sit </a:t>
              </a:r>
              <a:r>
                <a:rPr lang="en-ID" sz="1100" err="1">
                  <a:latin typeface="Questrial" pitchFamily="2" charset="0"/>
                </a:rPr>
                <a:t>amet</a:t>
              </a:r>
              <a:r>
                <a:rPr lang="en-ID" sz="1100">
                  <a:latin typeface="Questrial" pitchFamily="2" charset="0"/>
                </a:rPr>
                <a:t>, </a:t>
              </a:r>
              <a:r>
                <a:rPr lang="en-ID" sz="1100" err="1">
                  <a:latin typeface="Questrial" pitchFamily="2" charset="0"/>
                </a:rPr>
                <a:t>consectetur</a:t>
              </a:r>
              <a:r>
                <a:rPr lang="en-ID" sz="1100">
                  <a:latin typeface="Questrial" pitchFamily="2" charset="0"/>
                </a:rPr>
                <a:t> </a:t>
              </a:r>
              <a:r>
                <a:rPr lang="en-ID" sz="1100" err="1">
                  <a:latin typeface="Questrial" pitchFamily="2" charset="0"/>
                </a:rPr>
                <a:t>adipiscing</a:t>
              </a:r>
              <a:r>
                <a:rPr lang="en-ID" sz="1100">
                  <a:latin typeface="Questrial" pitchFamily="2" charset="0"/>
                </a:rPr>
                <a:t> </a:t>
              </a:r>
              <a:r>
                <a:rPr lang="en-ID" sz="1100" err="1">
                  <a:latin typeface="Questrial" pitchFamily="2" charset="0"/>
                </a:rPr>
                <a:t>elit</a:t>
              </a:r>
              <a:r>
                <a:rPr lang="en-ID" sz="1100">
                  <a:latin typeface="Questrial" pitchFamily="2" charset="0"/>
                </a:rPr>
                <a:t>. </a:t>
              </a:r>
              <a:r>
                <a:rPr lang="en-ID" sz="1100" err="1">
                  <a:latin typeface="Questrial" pitchFamily="2" charset="0"/>
                </a:rPr>
                <a:t>Etiam</a:t>
              </a:r>
              <a:r>
                <a:rPr lang="en-ID" sz="1100">
                  <a:latin typeface="Questrial" pitchFamily="2" charset="0"/>
                </a:rPr>
                <a:t> id </a:t>
              </a:r>
              <a:r>
                <a:rPr lang="en-ID" sz="1100" err="1">
                  <a:latin typeface="Questrial" pitchFamily="2" charset="0"/>
                </a:rPr>
                <a:t>felis</a:t>
              </a:r>
              <a:r>
                <a:rPr lang="en-ID" sz="1100">
                  <a:latin typeface="Questrial" pitchFamily="2" charset="0"/>
                </a:rPr>
                <a:t> finibus.</a:t>
              </a:r>
            </a:p>
          </p:txBody>
        </p:sp>
        <p:sp>
          <p:nvSpPr>
            <p:cNvPr id="6" name="Freeform: Shape 5">
              <a:extLst>
                <a:ext uri="{FF2B5EF4-FFF2-40B4-BE49-F238E27FC236}">
                  <a16:creationId xmlns:a16="http://schemas.microsoft.com/office/drawing/2014/main" id="{299B2B22-2312-4801-B7F9-5BE2A5C19B22}"/>
                </a:ext>
              </a:extLst>
            </p:cNvPr>
            <p:cNvSpPr/>
            <p:nvPr/>
          </p:nvSpPr>
          <p:spPr>
            <a:xfrm>
              <a:off x="5279683" y="3217476"/>
              <a:ext cx="285750" cy="285750"/>
            </a:xfrm>
            <a:custGeom>
              <a:avLst/>
              <a:gdLst>
                <a:gd name="connsiteX0" fmla="*/ 257175 w 285750"/>
                <a:gd name="connsiteY0" fmla="*/ 0 h 285750"/>
                <a:gd name="connsiteX1" fmla="*/ 152400 w 285750"/>
                <a:gd name="connsiteY1" fmla="*/ 0 h 285750"/>
                <a:gd name="connsiteX2" fmla="*/ 152400 w 285750"/>
                <a:gd name="connsiteY2" fmla="*/ 133350 h 285750"/>
                <a:gd name="connsiteX3" fmla="*/ 285750 w 285750"/>
                <a:gd name="connsiteY3" fmla="*/ 133350 h 285750"/>
                <a:gd name="connsiteX4" fmla="*/ 285750 w 285750"/>
                <a:gd name="connsiteY4" fmla="*/ 28575 h 285750"/>
                <a:gd name="connsiteX5" fmla="*/ 257175 w 285750"/>
                <a:gd name="connsiteY5" fmla="*/ 0 h 285750"/>
                <a:gd name="connsiteX6" fmla="*/ 238125 w 285750"/>
                <a:gd name="connsiteY6" fmla="*/ 76200 h 285750"/>
                <a:gd name="connsiteX7" fmla="*/ 200025 w 285750"/>
                <a:gd name="connsiteY7" fmla="*/ 76200 h 285750"/>
                <a:gd name="connsiteX8" fmla="*/ 190500 w 285750"/>
                <a:gd name="connsiteY8" fmla="*/ 66675 h 285750"/>
                <a:gd name="connsiteX9" fmla="*/ 200025 w 285750"/>
                <a:gd name="connsiteY9" fmla="*/ 57150 h 285750"/>
                <a:gd name="connsiteX10" fmla="*/ 238125 w 285750"/>
                <a:gd name="connsiteY10" fmla="*/ 57150 h 285750"/>
                <a:gd name="connsiteX11" fmla="*/ 247650 w 285750"/>
                <a:gd name="connsiteY11" fmla="*/ 66675 h 285750"/>
                <a:gd name="connsiteX12" fmla="*/ 238125 w 285750"/>
                <a:gd name="connsiteY12" fmla="*/ 76200 h 285750"/>
                <a:gd name="connsiteX13" fmla="*/ 152400 w 285750"/>
                <a:gd name="connsiteY13" fmla="*/ 152400 h 285750"/>
                <a:gd name="connsiteX14" fmla="*/ 152400 w 285750"/>
                <a:gd name="connsiteY14" fmla="*/ 285750 h 285750"/>
                <a:gd name="connsiteX15" fmla="*/ 257175 w 285750"/>
                <a:gd name="connsiteY15" fmla="*/ 285750 h 285750"/>
                <a:gd name="connsiteX16" fmla="*/ 285750 w 285750"/>
                <a:gd name="connsiteY16" fmla="*/ 257175 h 285750"/>
                <a:gd name="connsiteX17" fmla="*/ 285750 w 285750"/>
                <a:gd name="connsiteY17" fmla="*/ 152400 h 285750"/>
                <a:gd name="connsiteX18" fmla="*/ 152400 w 285750"/>
                <a:gd name="connsiteY18" fmla="*/ 152400 h 285750"/>
                <a:gd name="connsiteX19" fmla="*/ 238125 w 285750"/>
                <a:gd name="connsiteY19" fmla="*/ 247650 h 285750"/>
                <a:gd name="connsiteX20" fmla="*/ 200025 w 285750"/>
                <a:gd name="connsiteY20" fmla="*/ 247650 h 285750"/>
                <a:gd name="connsiteX21" fmla="*/ 190500 w 285750"/>
                <a:gd name="connsiteY21" fmla="*/ 238125 h 285750"/>
                <a:gd name="connsiteX22" fmla="*/ 200025 w 285750"/>
                <a:gd name="connsiteY22" fmla="*/ 228600 h 285750"/>
                <a:gd name="connsiteX23" fmla="*/ 238125 w 285750"/>
                <a:gd name="connsiteY23" fmla="*/ 228600 h 285750"/>
                <a:gd name="connsiteX24" fmla="*/ 247650 w 285750"/>
                <a:gd name="connsiteY24" fmla="*/ 238125 h 285750"/>
                <a:gd name="connsiteX25" fmla="*/ 238125 w 285750"/>
                <a:gd name="connsiteY25" fmla="*/ 247650 h 285750"/>
                <a:gd name="connsiteX26" fmla="*/ 238125 w 285750"/>
                <a:gd name="connsiteY26" fmla="*/ 209550 h 285750"/>
                <a:gd name="connsiteX27" fmla="*/ 200025 w 285750"/>
                <a:gd name="connsiteY27" fmla="*/ 209550 h 285750"/>
                <a:gd name="connsiteX28" fmla="*/ 190500 w 285750"/>
                <a:gd name="connsiteY28" fmla="*/ 200025 h 285750"/>
                <a:gd name="connsiteX29" fmla="*/ 200025 w 285750"/>
                <a:gd name="connsiteY29" fmla="*/ 190500 h 285750"/>
                <a:gd name="connsiteX30" fmla="*/ 238125 w 285750"/>
                <a:gd name="connsiteY30" fmla="*/ 190500 h 285750"/>
                <a:gd name="connsiteX31" fmla="*/ 247650 w 285750"/>
                <a:gd name="connsiteY31" fmla="*/ 200025 h 285750"/>
                <a:gd name="connsiteX32" fmla="*/ 238125 w 285750"/>
                <a:gd name="connsiteY32" fmla="*/ 209550 h 285750"/>
                <a:gd name="connsiteX33" fmla="*/ 28575 w 285750"/>
                <a:gd name="connsiteY33" fmla="*/ 0 h 285750"/>
                <a:gd name="connsiteX34" fmla="*/ 0 w 285750"/>
                <a:gd name="connsiteY34" fmla="*/ 28575 h 285750"/>
                <a:gd name="connsiteX35" fmla="*/ 0 w 285750"/>
                <a:gd name="connsiteY35" fmla="*/ 133350 h 285750"/>
                <a:gd name="connsiteX36" fmla="*/ 133350 w 285750"/>
                <a:gd name="connsiteY36" fmla="*/ 133350 h 285750"/>
                <a:gd name="connsiteX37" fmla="*/ 133350 w 285750"/>
                <a:gd name="connsiteY37" fmla="*/ 0 h 285750"/>
                <a:gd name="connsiteX38" fmla="*/ 28575 w 285750"/>
                <a:gd name="connsiteY38" fmla="*/ 0 h 285750"/>
                <a:gd name="connsiteX39" fmla="*/ 85725 w 285750"/>
                <a:gd name="connsiteY39" fmla="*/ 76200 h 285750"/>
                <a:gd name="connsiteX40" fmla="*/ 76200 w 285750"/>
                <a:gd name="connsiteY40" fmla="*/ 76200 h 285750"/>
                <a:gd name="connsiteX41" fmla="*/ 76200 w 285750"/>
                <a:gd name="connsiteY41" fmla="*/ 85725 h 285750"/>
                <a:gd name="connsiteX42" fmla="*/ 66675 w 285750"/>
                <a:gd name="connsiteY42" fmla="*/ 95250 h 285750"/>
                <a:gd name="connsiteX43" fmla="*/ 57150 w 285750"/>
                <a:gd name="connsiteY43" fmla="*/ 85725 h 285750"/>
                <a:gd name="connsiteX44" fmla="*/ 57150 w 285750"/>
                <a:gd name="connsiteY44" fmla="*/ 76200 h 285750"/>
                <a:gd name="connsiteX45" fmla="*/ 47625 w 285750"/>
                <a:gd name="connsiteY45" fmla="*/ 76200 h 285750"/>
                <a:gd name="connsiteX46" fmla="*/ 38100 w 285750"/>
                <a:gd name="connsiteY46" fmla="*/ 66675 h 285750"/>
                <a:gd name="connsiteX47" fmla="*/ 47625 w 285750"/>
                <a:gd name="connsiteY47" fmla="*/ 57150 h 285750"/>
                <a:gd name="connsiteX48" fmla="*/ 57150 w 285750"/>
                <a:gd name="connsiteY48" fmla="*/ 57150 h 285750"/>
                <a:gd name="connsiteX49" fmla="*/ 57150 w 285750"/>
                <a:gd name="connsiteY49" fmla="*/ 47625 h 285750"/>
                <a:gd name="connsiteX50" fmla="*/ 66675 w 285750"/>
                <a:gd name="connsiteY50" fmla="*/ 38100 h 285750"/>
                <a:gd name="connsiteX51" fmla="*/ 76200 w 285750"/>
                <a:gd name="connsiteY51" fmla="*/ 47625 h 285750"/>
                <a:gd name="connsiteX52" fmla="*/ 76200 w 285750"/>
                <a:gd name="connsiteY52" fmla="*/ 57150 h 285750"/>
                <a:gd name="connsiteX53" fmla="*/ 85725 w 285750"/>
                <a:gd name="connsiteY53" fmla="*/ 57150 h 285750"/>
                <a:gd name="connsiteX54" fmla="*/ 95250 w 285750"/>
                <a:gd name="connsiteY54" fmla="*/ 66675 h 285750"/>
                <a:gd name="connsiteX55" fmla="*/ 85725 w 285750"/>
                <a:gd name="connsiteY55" fmla="*/ 76200 h 285750"/>
                <a:gd name="connsiteX56" fmla="*/ 0 w 285750"/>
                <a:gd name="connsiteY56" fmla="*/ 152400 h 285750"/>
                <a:gd name="connsiteX57" fmla="*/ 0 w 285750"/>
                <a:gd name="connsiteY57" fmla="*/ 257175 h 285750"/>
                <a:gd name="connsiteX58" fmla="*/ 28575 w 285750"/>
                <a:gd name="connsiteY58" fmla="*/ 285750 h 285750"/>
                <a:gd name="connsiteX59" fmla="*/ 133350 w 285750"/>
                <a:gd name="connsiteY59" fmla="*/ 285750 h 285750"/>
                <a:gd name="connsiteX60" fmla="*/ 133350 w 285750"/>
                <a:gd name="connsiteY60" fmla="*/ 152400 h 285750"/>
                <a:gd name="connsiteX61" fmla="*/ 0 w 285750"/>
                <a:gd name="connsiteY61" fmla="*/ 152400 h 285750"/>
                <a:gd name="connsiteX62" fmla="*/ 92488 w 285750"/>
                <a:gd name="connsiteY62" fmla="*/ 231362 h 285750"/>
                <a:gd name="connsiteX63" fmla="*/ 92488 w 285750"/>
                <a:gd name="connsiteY63" fmla="*/ 244793 h 285750"/>
                <a:gd name="connsiteX64" fmla="*/ 79058 w 285750"/>
                <a:gd name="connsiteY64" fmla="*/ 244793 h 285750"/>
                <a:gd name="connsiteX65" fmla="*/ 66675 w 285750"/>
                <a:gd name="connsiteY65" fmla="*/ 232505 h 285750"/>
                <a:gd name="connsiteX66" fmla="*/ 54388 w 285750"/>
                <a:gd name="connsiteY66" fmla="*/ 244793 h 285750"/>
                <a:gd name="connsiteX67" fmla="*/ 40958 w 285750"/>
                <a:gd name="connsiteY67" fmla="*/ 244793 h 285750"/>
                <a:gd name="connsiteX68" fmla="*/ 40958 w 285750"/>
                <a:gd name="connsiteY68" fmla="*/ 231362 h 285750"/>
                <a:gd name="connsiteX69" fmla="*/ 53245 w 285750"/>
                <a:gd name="connsiteY69" fmla="*/ 219075 h 285750"/>
                <a:gd name="connsiteX70" fmla="*/ 40958 w 285750"/>
                <a:gd name="connsiteY70" fmla="*/ 206788 h 285750"/>
                <a:gd name="connsiteX71" fmla="*/ 40958 w 285750"/>
                <a:gd name="connsiteY71" fmla="*/ 193358 h 285750"/>
                <a:gd name="connsiteX72" fmla="*/ 54388 w 285750"/>
                <a:gd name="connsiteY72" fmla="*/ 193358 h 285750"/>
                <a:gd name="connsiteX73" fmla="*/ 66675 w 285750"/>
                <a:gd name="connsiteY73" fmla="*/ 205645 h 285750"/>
                <a:gd name="connsiteX74" fmla="*/ 78962 w 285750"/>
                <a:gd name="connsiteY74" fmla="*/ 193358 h 285750"/>
                <a:gd name="connsiteX75" fmla="*/ 92393 w 285750"/>
                <a:gd name="connsiteY75" fmla="*/ 193358 h 285750"/>
                <a:gd name="connsiteX76" fmla="*/ 92393 w 285750"/>
                <a:gd name="connsiteY76" fmla="*/ 206788 h 285750"/>
                <a:gd name="connsiteX77" fmla="*/ 80105 w 285750"/>
                <a:gd name="connsiteY77" fmla="*/ 219075 h 285750"/>
                <a:gd name="connsiteX78" fmla="*/ 92488 w 285750"/>
                <a:gd name="connsiteY78" fmla="*/ 231362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85750" h="285750">
                  <a:moveTo>
                    <a:pt x="257175" y="0"/>
                  </a:moveTo>
                  <a:lnTo>
                    <a:pt x="152400" y="0"/>
                  </a:lnTo>
                  <a:lnTo>
                    <a:pt x="152400" y="133350"/>
                  </a:lnTo>
                  <a:lnTo>
                    <a:pt x="285750" y="133350"/>
                  </a:lnTo>
                  <a:lnTo>
                    <a:pt x="285750" y="28575"/>
                  </a:lnTo>
                  <a:cubicBezTo>
                    <a:pt x="285750" y="12764"/>
                    <a:pt x="272987" y="0"/>
                    <a:pt x="257175" y="0"/>
                  </a:cubicBezTo>
                  <a:close/>
                  <a:moveTo>
                    <a:pt x="238125" y="76200"/>
                  </a:moveTo>
                  <a:lnTo>
                    <a:pt x="200025" y="76200"/>
                  </a:lnTo>
                  <a:cubicBezTo>
                    <a:pt x="194786" y="76200"/>
                    <a:pt x="190500" y="71914"/>
                    <a:pt x="190500" y="66675"/>
                  </a:cubicBezTo>
                  <a:cubicBezTo>
                    <a:pt x="190500" y="61436"/>
                    <a:pt x="194786" y="57150"/>
                    <a:pt x="200025" y="57150"/>
                  </a:cubicBezTo>
                  <a:lnTo>
                    <a:pt x="238125" y="57150"/>
                  </a:lnTo>
                  <a:cubicBezTo>
                    <a:pt x="243364" y="57150"/>
                    <a:pt x="247650" y="61436"/>
                    <a:pt x="247650" y="66675"/>
                  </a:cubicBezTo>
                  <a:cubicBezTo>
                    <a:pt x="247650" y="71914"/>
                    <a:pt x="243364" y="76200"/>
                    <a:pt x="238125" y="76200"/>
                  </a:cubicBezTo>
                  <a:close/>
                  <a:moveTo>
                    <a:pt x="152400" y="152400"/>
                  </a:moveTo>
                  <a:lnTo>
                    <a:pt x="152400" y="285750"/>
                  </a:lnTo>
                  <a:lnTo>
                    <a:pt x="257175" y="285750"/>
                  </a:lnTo>
                  <a:cubicBezTo>
                    <a:pt x="272987" y="285750"/>
                    <a:pt x="285750" y="272987"/>
                    <a:pt x="285750" y="257175"/>
                  </a:cubicBezTo>
                  <a:lnTo>
                    <a:pt x="285750" y="152400"/>
                  </a:lnTo>
                  <a:lnTo>
                    <a:pt x="152400" y="152400"/>
                  </a:lnTo>
                  <a:close/>
                  <a:moveTo>
                    <a:pt x="238125" y="247650"/>
                  </a:moveTo>
                  <a:lnTo>
                    <a:pt x="200025" y="247650"/>
                  </a:lnTo>
                  <a:cubicBezTo>
                    <a:pt x="194786" y="247650"/>
                    <a:pt x="190500" y="243364"/>
                    <a:pt x="190500" y="238125"/>
                  </a:cubicBezTo>
                  <a:cubicBezTo>
                    <a:pt x="190500" y="232886"/>
                    <a:pt x="194786" y="228600"/>
                    <a:pt x="200025" y="228600"/>
                  </a:cubicBezTo>
                  <a:lnTo>
                    <a:pt x="238125" y="228600"/>
                  </a:lnTo>
                  <a:cubicBezTo>
                    <a:pt x="243364" y="228600"/>
                    <a:pt x="247650" y="232886"/>
                    <a:pt x="247650" y="238125"/>
                  </a:cubicBezTo>
                  <a:cubicBezTo>
                    <a:pt x="247650" y="243364"/>
                    <a:pt x="243364" y="247650"/>
                    <a:pt x="238125" y="247650"/>
                  </a:cubicBezTo>
                  <a:close/>
                  <a:moveTo>
                    <a:pt x="238125" y="209550"/>
                  </a:moveTo>
                  <a:lnTo>
                    <a:pt x="200025" y="209550"/>
                  </a:lnTo>
                  <a:cubicBezTo>
                    <a:pt x="194786" y="209550"/>
                    <a:pt x="190500" y="205264"/>
                    <a:pt x="190500" y="200025"/>
                  </a:cubicBezTo>
                  <a:cubicBezTo>
                    <a:pt x="190500" y="194786"/>
                    <a:pt x="194786" y="190500"/>
                    <a:pt x="200025" y="190500"/>
                  </a:cubicBezTo>
                  <a:lnTo>
                    <a:pt x="238125" y="190500"/>
                  </a:lnTo>
                  <a:cubicBezTo>
                    <a:pt x="243364" y="190500"/>
                    <a:pt x="247650" y="194786"/>
                    <a:pt x="247650" y="200025"/>
                  </a:cubicBezTo>
                  <a:cubicBezTo>
                    <a:pt x="247650" y="205264"/>
                    <a:pt x="243364" y="209550"/>
                    <a:pt x="238125" y="209550"/>
                  </a:cubicBezTo>
                  <a:close/>
                  <a:moveTo>
                    <a:pt x="28575" y="0"/>
                  </a:moveTo>
                  <a:cubicBezTo>
                    <a:pt x="12764" y="0"/>
                    <a:pt x="0" y="12764"/>
                    <a:pt x="0" y="28575"/>
                  </a:cubicBezTo>
                  <a:lnTo>
                    <a:pt x="0" y="133350"/>
                  </a:lnTo>
                  <a:lnTo>
                    <a:pt x="133350" y="133350"/>
                  </a:lnTo>
                  <a:lnTo>
                    <a:pt x="133350" y="0"/>
                  </a:lnTo>
                  <a:lnTo>
                    <a:pt x="28575" y="0"/>
                  </a:lnTo>
                  <a:close/>
                  <a:moveTo>
                    <a:pt x="85725" y="76200"/>
                  </a:moveTo>
                  <a:lnTo>
                    <a:pt x="76200" y="76200"/>
                  </a:lnTo>
                  <a:lnTo>
                    <a:pt x="76200" y="85725"/>
                  </a:lnTo>
                  <a:cubicBezTo>
                    <a:pt x="76200" y="90964"/>
                    <a:pt x="71914" y="95250"/>
                    <a:pt x="66675" y="95250"/>
                  </a:cubicBezTo>
                  <a:cubicBezTo>
                    <a:pt x="61436" y="95250"/>
                    <a:pt x="57150" y="90964"/>
                    <a:pt x="57150" y="85725"/>
                  </a:cubicBezTo>
                  <a:lnTo>
                    <a:pt x="57150" y="76200"/>
                  </a:lnTo>
                  <a:lnTo>
                    <a:pt x="47625" y="76200"/>
                  </a:lnTo>
                  <a:cubicBezTo>
                    <a:pt x="42386" y="76200"/>
                    <a:pt x="38100" y="71914"/>
                    <a:pt x="38100" y="66675"/>
                  </a:cubicBezTo>
                  <a:cubicBezTo>
                    <a:pt x="38100" y="61436"/>
                    <a:pt x="42386" y="57150"/>
                    <a:pt x="47625" y="57150"/>
                  </a:cubicBezTo>
                  <a:lnTo>
                    <a:pt x="57150" y="57150"/>
                  </a:lnTo>
                  <a:lnTo>
                    <a:pt x="57150" y="47625"/>
                  </a:lnTo>
                  <a:cubicBezTo>
                    <a:pt x="57150" y="42386"/>
                    <a:pt x="61436" y="38100"/>
                    <a:pt x="66675" y="38100"/>
                  </a:cubicBezTo>
                  <a:cubicBezTo>
                    <a:pt x="71914" y="38100"/>
                    <a:pt x="76200" y="42386"/>
                    <a:pt x="76200" y="47625"/>
                  </a:cubicBezTo>
                  <a:lnTo>
                    <a:pt x="76200" y="57150"/>
                  </a:lnTo>
                  <a:lnTo>
                    <a:pt x="85725" y="57150"/>
                  </a:lnTo>
                  <a:cubicBezTo>
                    <a:pt x="90964" y="57150"/>
                    <a:pt x="95250" y="61436"/>
                    <a:pt x="95250" y="66675"/>
                  </a:cubicBezTo>
                  <a:cubicBezTo>
                    <a:pt x="95250" y="71914"/>
                    <a:pt x="90964" y="76200"/>
                    <a:pt x="85725" y="76200"/>
                  </a:cubicBezTo>
                  <a:close/>
                  <a:moveTo>
                    <a:pt x="0" y="152400"/>
                  </a:moveTo>
                  <a:lnTo>
                    <a:pt x="0" y="257175"/>
                  </a:lnTo>
                  <a:cubicBezTo>
                    <a:pt x="0" y="272987"/>
                    <a:pt x="12764" y="285750"/>
                    <a:pt x="28575" y="285750"/>
                  </a:cubicBezTo>
                  <a:lnTo>
                    <a:pt x="133350" y="285750"/>
                  </a:lnTo>
                  <a:lnTo>
                    <a:pt x="133350" y="152400"/>
                  </a:lnTo>
                  <a:lnTo>
                    <a:pt x="0" y="152400"/>
                  </a:lnTo>
                  <a:close/>
                  <a:moveTo>
                    <a:pt x="92488" y="231362"/>
                  </a:moveTo>
                  <a:cubicBezTo>
                    <a:pt x="96203" y="235077"/>
                    <a:pt x="96203" y="241078"/>
                    <a:pt x="92488" y="244793"/>
                  </a:cubicBezTo>
                  <a:cubicBezTo>
                    <a:pt x="88773" y="248507"/>
                    <a:pt x="82772" y="248507"/>
                    <a:pt x="79058" y="244793"/>
                  </a:cubicBezTo>
                  <a:lnTo>
                    <a:pt x="66675" y="232505"/>
                  </a:lnTo>
                  <a:lnTo>
                    <a:pt x="54388" y="244793"/>
                  </a:lnTo>
                  <a:cubicBezTo>
                    <a:pt x="50673" y="248507"/>
                    <a:pt x="44672" y="248507"/>
                    <a:pt x="40958" y="244793"/>
                  </a:cubicBezTo>
                  <a:cubicBezTo>
                    <a:pt x="37243" y="241078"/>
                    <a:pt x="37243" y="235077"/>
                    <a:pt x="40958" y="231362"/>
                  </a:cubicBezTo>
                  <a:lnTo>
                    <a:pt x="53245" y="219075"/>
                  </a:lnTo>
                  <a:lnTo>
                    <a:pt x="40958" y="206788"/>
                  </a:lnTo>
                  <a:cubicBezTo>
                    <a:pt x="37243" y="203073"/>
                    <a:pt x="37243" y="197072"/>
                    <a:pt x="40958" y="193358"/>
                  </a:cubicBezTo>
                  <a:cubicBezTo>
                    <a:pt x="44672" y="189643"/>
                    <a:pt x="50673" y="189643"/>
                    <a:pt x="54388" y="193358"/>
                  </a:cubicBezTo>
                  <a:lnTo>
                    <a:pt x="66675" y="205645"/>
                  </a:lnTo>
                  <a:lnTo>
                    <a:pt x="78962" y="193358"/>
                  </a:lnTo>
                  <a:cubicBezTo>
                    <a:pt x="82677" y="189643"/>
                    <a:pt x="88678" y="189643"/>
                    <a:pt x="92393" y="193358"/>
                  </a:cubicBezTo>
                  <a:cubicBezTo>
                    <a:pt x="96107" y="197072"/>
                    <a:pt x="96107" y="203073"/>
                    <a:pt x="92393" y="206788"/>
                  </a:cubicBezTo>
                  <a:lnTo>
                    <a:pt x="80105" y="219075"/>
                  </a:lnTo>
                  <a:lnTo>
                    <a:pt x="92488" y="231362"/>
                  </a:lnTo>
                  <a:close/>
                </a:path>
              </a:pathLst>
            </a:custGeom>
            <a:solidFill>
              <a:schemeClr val="accent1"/>
            </a:solidFill>
            <a:ln w="9525" cap="flat">
              <a:noFill/>
              <a:prstDash val="solid"/>
              <a:miter/>
            </a:ln>
          </p:spPr>
          <p:txBody>
            <a:bodyPr rtlCol="0" anchor="ctr"/>
            <a:lstStyle/>
            <a:p>
              <a:endParaRPr lang="en-ID"/>
            </a:p>
          </p:txBody>
        </p:sp>
        <p:sp>
          <p:nvSpPr>
            <p:cNvPr id="7" name="Freeform: Shape 6">
              <a:extLst>
                <a:ext uri="{FF2B5EF4-FFF2-40B4-BE49-F238E27FC236}">
                  <a16:creationId xmlns:a16="http://schemas.microsoft.com/office/drawing/2014/main" id="{171B86CD-5A5F-495A-954A-8A10EE8895A3}"/>
                </a:ext>
              </a:extLst>
            </p:cNvPr>
            <p:cNvSpPr/>
            <p:nvPr/>
          </p:nvSpPr>
          <p:spPr>
            <a:xfrm>
              <a:off x="8324576" y="3242313"/>
              <a:ext cx="285750" cy="285750"/>
            </a:xfrm>
            <a:custGeom>
              <a:avLst/>
              <a:gdLst>
                <a:gd name="connsiteX0" fmla="*/ 219075 w 285750"/>
                <a:gd name="connsiteY0" fmla="*/ 76200 h 285750"/>
                <a:gd name="connsiteX1" fmla="*/ 142875 w 285750"/>
                <a:gd name="connsiteY1" fmla="*/ 152400 h 285750"/>
                <a:gd name="connsiteX2" fmla="*/ 66675 w 285750"/>
                <a:gd name="connsiteY2" fmla="*/ 76200 h 285750"/>
                <a:gd name="connsiteX3" fmla="*/ 142875 w 285750"/>
                <a:gd name="connsiteY3" fmla="*/ 0 h 285750"/>
                <a:gd name="connsiteX4" fmla="*/ 219075 w 285750"/>
                <a:gd name="connsiteY4" fmla="*/ 76200 h 285750"/>
                <a:gd name="connsiteX5" fmla="*/ 205359 w 285750"/>
                <a:gd name="connsiteY5" fmla="*/ 147923 h 285750"/>
                <a:gd name="connsiteX6" fmla="*/ 174498 w 285750"/>
                <a:gd name="connsiteY6" fmla="*/ 165925 h 285750"/>
                <a:gd name="connsiteX7" fmla="*/ 180975 w 285750"/>
                <a:gd name="connsiteY7" fmla="*/ 237268 h 285750"/>
                <a:gd name="connsiteX8" fmla="*/ 178213 w 285750"/>
                <a:gd name="connsiteY8" fmla="*/ 244888 h 285750"/>
                <a:gd name="connsiteX9" fmla="*/ 149638 w 285750"/>
                <a:gd name="connsiteY9" fmla="*/ 273463 h 285750"/>
                <a:gd name="connsiteX10" fmla="*/ 136208 w 285750"/>
                <a:gd name="connsiteY10" fmla="*/ 273463 h 285750"/>
                <a:gd name="connsiteX11" fmla="*/ 107633 w 285750"/>
                <a:gd name="connsiteY11" fmla="*/ 244888 h 285750"/>
                <a:gd name="connsiteX12" fmla="*/ 104870 w 285750"/>
                <a:gd name="connsiteY12" fmla="*/ 237268 h 285750"/>
                <a:gd name="connsiteX13" fmla="*/ 111347 w 285750"/>
                <a:gd name="connsiteY13" fmla="*/ 165925 h 285750"/>
                <a:gd name="connsiteX14" fmla="*/ 80486 w 285750"/>
                <a:gd name="connsiteY14" fmla="*/ 147923 h 285750"/>
                <a:gd name="connsiteX15" fmla="*/ 0 w 285750"/>
                <a:gd name="connsiteY15" fmla="*/ 276225 h 285750"/>
                <a:gd name="connsiteX16" fmla="*/ 9525 w 285750"/>
                <a:gd name="connsiteY16" fmla="*/ 285750 h 285750"/>
                <a:gd name="connsiteX17" fmla="*/ 276225 w 285750"/>
                <a:gd name="connsiteY17" fmla="*/ 285750 h 285750"/>
                <a:gd name="connsiteX18" fmla="*/ 285750 w 285750"/>
                <a:gd name="connsiteY18" fmla="*/ 276225 h 285750"/>
                <a:gd name="connsiteX19" fmla="*/ 205359 w 285750"/>
                <a:gd name="connsiteY19" fmla="*/ 147923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5750" h="285750">
                  <a:moveTo>
                    <a:pt x="219075" y="76200"/>
                  </a:moveTo>
                  <a:cubicBezTo>
                    <a:pt x="219075" y="118205"/>
                    <a:pt x="184880" y="152400"/>
                    <a:pt x="142875" y="152400"/>
                  </a:cubicBezTo>
                  <a:cubicBezTo>
                    <a:pt x="100870" y="152400"/>
                    <a:pt x="66675" y="118205"/>
                    <a:pt x="66675" y="76200"/>
                  </a:cubicBezTo>
                  <a:cubicBezTo>
                    <a:pt x="66675" y="34195"/>
                    <a:pt x="100870" y="0"/>
                    <a:pt x="142875" y="0"/>
                  </a:cubicBezTo>
                  <a:cubicBezTo>
                    <a:pt x="184880" y="0"/>
                    <a:pt x="219075" y="34195"/>
                    <a:pt x="219075" y="76200"/>
                  </a:cubicBezTo>
                  <a:close/>
                  <a:moveTo>
                    <a:pt x="205359" y="147923"/>
                  </a:moveTo>
                  <a:cubicBezTo>
                    <a:pt x="196406" y="155734"/>
                    <a:pt x="185928" y="161925"/>
                    <a:pt x="174498" y="165925"/>
                  </a:cubicBezTo>
                  <a:lnTo>
                    <a:pt x="180975" y="237268"/>
                  </a:lnTo>
                  <a:cubicBezTo>
                    <a:pt x="181261" y="240125"/>
                    <a:pt x="180213" y="242888"/>
                    <a:pt x="178213" y="244888"/>
                  </a:cubicBezTo>
                  <a:lnTo>
                    <a:pt x="149638" y="273463"/>
                  </a:lnTo>
                  <a:cubicBezTo>
                    <a:pt x="145923" y="277178"/>
                    <a:pt x="139922" y="277178"/>
                    <a:pt x="136208" y="273463"/>
                  </a:cubicBezTo>
                  <a:lnTo>
                    <a:pt x="107633" y="244888"/>
                  </a:lnTo>
                  <a:cubicBezTo>
                    <a:pt x="105632" y="242888"/>
                    <a:pt x="104584" y="240125"/>
                    <a:pt x="104870" y="237268"/>
                  </a:cubicBezTo>
                  <a:lnTo>
                    <a:pt x="111347" y="165925"/>
                  </a:lnTo>
                  <a:cubicBezTo>
                    <a:pt x="99917" y="161830"/>
                    <a:pt x="89440" y="155734"/>
                    <a:pt x="80486" y="147923"/>
                  </a:cubicBezTo>
                  <a:cubicBezTo>
                    <a:pt x="32861" y="171164"/>
                    <a:pt x="0" y="219837"/>
                    <a:pt x="0" y="276225"/>
                  </a:cubicBezTo>
                  <a:cubicBezTo>
                    <a:pt x="0" y="281464"/>
                    <a:pt x="4286" y="285750"/>
                    <a:pt x="9525" y="285750"/>
                  </a:cubicBezTo>
                  <a:lnTo>
                    <a:pt x="276225" y="285750"/>
                  </a:lnTo>
                  <a:cubicBezTo>
                    <a:pt x="281464" y="285750"/>
                    <a:pt x="285750" y="281464"/>
                    <a:pt x="285750" y="276225"/>
                  </a:cubicBezTo>
                  <a:cubicBezTo>
                    <a:pt x="285750" y="219837"/>
                    <a:pt x="252889" y="171164"/>
                    <a:pt x="205359" y="147923"/>
                  </a:cubicBezTo>
                  <a:close/>
                </a:path>
              </a:pathLst>
            </a:custGeom>
            <a:solidFill>
              <a:schemeClr val="accent2"/>
            </a:solidFill>
            <a:ln w="9525" cap="flat">
              <a:noFill/>
              <a:prstDash val="solid"/>
              <a:miter/>
            </a:ln>
          </p:spPr>
          <p:txBody>
            <a:bodyPr rtlCol="0" anchor="ctr"/>
            <a:lstStyle/>
            <a:p>
              <a:endParaRPr lang="en-ID"/>
            </a:p>
          </p:txBody>
        </p:sp>
        <p:sp>
          <p:nvSpPr>
            <p:cNvPr id="8" name="TextBox 7">
              <a:extLst>
                <a:ext uri="{FF2B5EF4-FFF2-40B4-BE49-F238E27FC236}">
                  <a16:creationId xmlns:a16="http://schemas.microsoft.com/office/drawing/2014/main" id="{6D11E0DD-5DF5-4CE7-9146-5D25323D4C4A}"/>
                </a:ext>
              </a:extLst>
            </p:cNvPr>
            <p:cNvSpPr txBox="1"/>
            <p:nvPr/>
          </p:nvSpPr>
          <p:spPr>
            <a:xfrm>
              <a:off x="8778412" y="2974851"/>
              <a:ext cx="1943162" cy="820674"/>
            </a:xfrm>
            <a:prstGeom prst="rect">
              <a:avLst/>
            </a:prstGeom>
            <a:noFill/>
          </p:spPr>
          <p:txBody>
            <a:bodyPr wrap="square" rtlCol="0">
              <a:spAutoFit/>
            </a:bodyPr>
            <a:lstStyle/>
            <a:p>
              <a:pPr>
                <a:lnSpc>
                  <a:spcPct val="150000"/>
                </a:lnSpc>
              </a:pPr>
              <a:r>
                <a:rPr lang="en-ID" sz="1100">
                  <a:latin typeface="Questrial" pitchFamily="2" charset="0"/>
                </a:rPr>
                <a:t>Lorem ipsum </a:t>
              </a:r>
              <a:r>
                <a:rPr lang="en-ID" sz="1100" err="1">
                  <a:latin typeface="Questrial" pitchFamily="2" charset="0"/>
                </a:rPr>
                <a:t>dolor</a:t>
              </a:r>
              <a:r>
                <a:rPr lang="en-ID" sz="1100">
                  <a:latin typeface="Questrial" pitchFamily="2" charset="0"/>
                </a:rPr>
                <a:t> sit </a:t>
              </a:r>
              <a:r>
                <a:rPr lang="en-ID" sz="1100" err="1">
                  <a:latin typeface="Questrial" pitchFamily="2" charset="0"/>
                </a:rPr>
                <a:t>amet</a:t>
              </a:r>
              <a:r>
                <a:rPr lang="en-ID" sz="1100">
                  <a:latin typeface="Questrial" pitchFamily="2" charset="0"/>
                </a:rPr>
                <a:t>, </a:t>
              </a:r>
              <a:r>
                <a:rPr lang="en-ID" sz="1100" err="1">
                  <a:latin typeface="Questrial" pitchFamily="2" charset="0"/>
                </a:rPr>
                <a:t>consectetur</a:t>
              </a:r>
              <a:r>
                <a:rPr lang="en-ID" sz="1100">
                  <a:latin typeface="Questrial" pitchFamily="2" charset="0"/>
                </a:rPr>
                <a:t> </a:t>
              </a:r>
              <a:r>
                <a:rPr lang="en-ID" sz="1100" err="1">
                  <a:latin typeface="Questrial" pitchFamily="2" charset="0"/>
                </a:rPr>
                <a:t>adipiscing</a:t>
              </a:r>
              <a:r>
                <a:rPr lang="en-ID" sz="1100">
                  <a:latin typeface="Questrial" pitchFamily="2" charset="0"/>
                </a:rPr>
                <a:t> </a:t>
              </a:r>
              <a:r>
                <a:rPr lang="en-ID" sz="1100" err="1">
                  <a:latin typeface="Questrial" pitchFamily="2" charset="0"/>
                </a:rPr>
                <a:t>elit</a:t>
              </a:r>
              <a:r>
                <a:rPr lang="en-ID" sz="1100">
                  <a:latin typeface="Questrial" pitchFamily="2" charset="0"/>
                </a:rPr>
                <a:t>. </a:t>
              </a:r>
              <a:r>
                <a:rPr lang="en-ID" sz="1100" err="1">
                  <a:latin typeface="Questrial" pitchFamily="2" charset="0"/>
                </a:rPr>
                <a:t>Etiam</a:t>
              </a:r>
              <a:r>
                <a:rPr lang="en-ID" sz="1100">
                  <a:latin typeface="Questrial" pitchFamily="2" charset="0"/>
                </a:rPr>
                <a:t> id </a:t>
              </a:r>
              <a:r>
                <a:rPr lang="en-ID" sz="1100" err="1">
                  <a:latin typeface="Questrial" pitchFamily="2" charset="0"/>
                </a:rPr>
                <a:t>felis</a:t>
              </a:r>
              <a:r>
                <a:rPr lang="en-ID" sz="1100">
                  <a:latin typeface="Questrial" pitchFamily="2" charset="0"/>
                </a:rPr>
                <a:t> finibus.</a:t>
              </a:r>
            </a:p>
          </p:txBody>
        </p:sp>
        <p:sp>
          <p:nvSpPr>
            <p:cNvPr id="9" name="Freeform: Shape 8">
              <a:extLst>
                <a:ext uri="{FF2B5EF4-FFF2-40B4-BE49-F238E27FC236}">
                  <a16:creationId xmlns:a16="http://schemas.microsoft.com/office/drawing/2014/main" id="{1151BD13-AF65-4EBA-8F22-76DAB6A427F8}"/>
                </a:ext>
              </a:extLst>
            </p:cNvPr>
            <p:cNvSpPr/>
            <p:nvPr/>
          </p:nvSpPr>
          <p:spPr>
            <a:xfrm>
              <a:off x="5279683" y="4201441"/>
              <a:ext cx="285750" cy="247650"/>
            </a:xfrm>
            <a:custGeom>
              <a:avLst/>
              <a:gdLst>
                <a:gd name="connsiteX0" fmla="*/ 257175 w 285750"/>
                <a:gd name="connsiteY0" fmla="*/ 19050 h 247650"/>
                <a:gd name="connsiteX1" fmla="*/ 127730 w 285750"/>
                <a:gd name="connsiteY1" fmla="*/ 19050 h 247650"/>
                <a:gd name="connsiteX2" fmla="*/ 111443 w 285750"/>
                <a:gd name="connsiteY2" fmla="*/ 2762 h 247650"/>
                <a:gd name="connsiteX3" fmla="*/ 104775 w 285750"/>
                <a:gd name="connsiteY3" fmla="*/ 0 h 247650"/>
                <a:gd name="connsiteX4" fmla="*/ 66675 w 285750"/>
                <a:gd name="connsiteY4" fmla="*/ 0 h 247650"/>
                <a:gd name="connsiteX5" fmla="*/ 38100 w 285750"/>
                <a:gd name="connsiteY5" fmla="*/ 28575 h 247650"/>
                <a:gd name="connsiteX6" fmla="*/ 38100 w 285750"/>
                <a:gd name="connsiteY6" fmla="*/ 38100 h 247650"/>
                <a:gd name="connsiteX7" fmla="*/ 28575 w 285750"/>
                <a:gd name="connsiteY7" fmla="*/ 38100 h 247650"/>
                <a:gd name="connsiteX8" fmla="*/ 0 w 285750"/>
                <a:gd name="connsiteY8" fmla="*/ 66675 h 247650"/>
                <a:gd name="connsiteX9" fmla="*/ 0 w 285750"/>
                <a:gd name="connsiteY9" fmla="*/ 219075 h 247650"/>
                <a:gd name="connsiteX10" fmla="*/ 28575 w 285750"/>
                <a:gd name="connsiteY10" fmla="*/ 247650 h 247650"/>
                <a:gd name="connsiteX11" fmla="*/ 219075 w 285750"/>
                <a:gd name="connsiteY11" fmla="*/ 247650 h 247650"/>
                <a:gd name="connsiteX12" fmla="*/ 247650 w 285750"/>
                <a:gd name="connsiteY12" fmla="*/ 219075 h 247650"/>
                <a:gd name="connsiteX13" fmla="*/ 247650 w 285750"/>
                <a:gd name="connsiteY13" fmla="*/ 209550 h 247650"/>
                <a:gd name="connsiteX14" fmla="*/ 257175 w 285750"/>
                <a:gd name="connsiteY14" fmla="*/ 209550 h 247650"/>
                <a:gd name="connsiteX15" fmla="*/ 285750 w 285750"/>
                <a:gd name="connsiteY15" fmla="*/ 180975 h 247650"/>
                <a:gd name="connsiteX16" fmla="*/ 285750 w 285750"/>
                <a:gd name="connsiteY16" fmla="*/ 47625 h 247650"/>
                <a:gd name="connsiteX17" fmla="*/ 257175 w 285750"/>
                <a:gd name="connsiteY17" fmla="*/ 19050 h 247650"/>
                <a:gd name="connsiteX18" fmla="*/ 266700 w 285750"/>
                <a:gd name="connsiteY18" fmla="*/ 180975 h 247650"/>
                <a:gd name="connsiteX19" fmla="*/ 257175 w 285750"/>
                <a:gd name="connsiteY19" fmla="*/ 190500 h 247650"/>
                <a:gd name="connsiteX20" fmla="*/ 247650 w 285750"/>
                <a:gd name="connsiteY20" fmla="*/ 190500 h 247650"/>
                <a:gd name="connsiteX21" fmla="*/ 247650 w 285750"/>
                <a:gd name="connsiteY21" fmla="*/ 85725 h 247650"/>
                <a:gd name="connsiteX22" fmla="*/ 219075 w 285750"/>
                <a:gd name="connsiteY22" fmla="*/ 57150 h 247650"/>
                <a:gd name="connsiteX23" fmla="*/ 89630 w 285750"/>
                <a:gd name="connsiteY23" fmla="*/ 57150 h 247650"/>
                <a:gd name="connsiteX24" fmla="*/ 73343 w 285750"/>
                <a:gd name="connsiteY24" fmla="*/ 40862 h 247650"/>
                <a:gd name="connsiteX25" fmla="*/ 66675 w 285750"/>
                <a:gd name="connsiteY25" fmla="*/ 38100 h 247650"/>
                <a:gd name="connsiteX26" fmla="*/ 57150 w 285750"/>
                <a:gd name="connsiteY26" fmla="*/ 38100 h 247650"/>
                <a:gd name="connsiteX27" fmla="*/ 57150 w 285750"/>
                <a:gd name="connsiteY27" fmla="*/ 28575 h 247650"/>
                <a:gd name="connsiteX28" fmla="*/ 66675 w 285750"/>
                <a:gd name="connsiteY28" fmla="*/ 19050 h 247650"/>
                <a:gd name="connsiteX29" fmla="*/ 100870 w 285750"/>
                <a:gd name="connsiteY29" fmla="*/ 19050 h 247650"/>
                <a:gd name="connsiteX30" fmla="*/ 117158 w 285750"/>
                <a:gd name="connsiteY30" fmla="*/ 35338 h 247650"/>
                <a:gd name="connsiteX31" fmla="*/ 123920 w 285750"/>
                <a:gd name="connsiteY31" fmla="*/ 38100 h 247650"/>
                <a:gd name="connsiteX32" fmla="*/ 257270 w 285750"/>
                <a:gd name="connsiteY32" fmla="*/ 38100 h 247650"/>
                <a:gd name="connsiteX33" fmla="*/ 266795 w 285750"/>
                <a:gd name="connsiteY33" fmla="*/ 47625 h 247650"/>
                <a:gd name="connsiteX34" fmla="*/ 266795 w 285750"/>
                <a:gd name="connsiteY34" fmla="*/ 180975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85750" h="247650">
                  <a:moveTo>
                    <a:pt x="257175" y="19050"/>
                  </a:moveTo>
                  <a:lnTo>
                    <a:pt x="127730" y="19050"/>
                  </a:lnTo>
                  <a:lnTo>
                    <a:pt x="111443" y="2762"/>
                  </a:lnTo>
                  <a:cubicBezTo>
                    <a:pt x="109728" y="1048"/>
                    <a:pt x="107347" y="0"/>
                    <a:pt x="104775" y="0"/>
                  </a:cubicBezTo>
                  <a:lnTo>
                    <a:pt x="66675" y="0"/>
                  </a:lnTo>
                  <a:cubicBezTo>
                    <a:pt x="50959" y="0"/>
                    <a:pt x="38100" y="12859"/>
                    <a:pt x="38100" y="28575"/>
                  </a:cubicBezTo>
                  <a:lnTo>
                    <a:pt x="38100" y="38100"/>
                  </a:lnTo>
                  <a:lnTo>
                    <a:pt x="28575" y="38100"/>
                  </a:lnTo>
                  <a:cubicBezTo>
                    <a:pt x="12859" y="38100"/>
                    <a:pt x="0" y="50959"/>
                    <a:pt x="0" y="66675"/>
                  </a:cubicBezTo>
                  <a:lnTo>
                    <a:pt x="0" y="219075"/>
                  </a:lnTo>
                  <a:cubicBezTo>
                    <a:pt x="0" y="234791"/>
                    <a:pt x="12859" y="247650"/>
                    <a:pt x="28575" y="247650"/>
                  </a:cubicBezTo>
                  <a:lnTo>
                    <a:pt x="219075" y="247650"/>
                  </a:lnTo>
                  <a:cubicBezTo>
                    <a:pt x="234791" y="247650"/>
                    <a:pt x="247650" y="234791"/>
                    <a:pt x="247650" y="219075"/>
                  </a:cubicBezTo>
                  <a:lnTo>
                    <a:pt x="247650" y="209550"/>
                  </a:lnTo>
                  <a:lnTo>
                    <a:pt x="257175" y="209550"/>
                  </a:lnTo>
                  <a:cubicBezTo>
                    <a:pt x="272891" y="209550"/>
                    <a:pt x="285750" y="196691"/>
                    <a:pt x="285750" y="180975"/>
                  </a:cubicBezTo>
                  <a:lnTo>
                    <a:pt x="285750" y="47625"/>
                  </a:lnTo>
                  <a:cubicBezTo>
                    <a:pt x="285750" y="31909"/>
                    <a:pt x="272891" y="19050"/>
                    <a:pt x="257175" y="19050"/>
                  </a:cubicBezTo>
                  <a:close/>
                  <a:moveTo>
                    <a:pt x="266700" y="180975"/>
                  </a:moveTo>
                  <a:cubicBezTo>
                    <a:pt x="266700" y="186214"/>
                    <a:pt x="262414" y="190500"/>
                    <a:pt x="257175" y="190500"/>
                  </a:cubicBezTo>
                  <a:lnTo>
                    <a:pt x="247650" y="190500"/>
                  </a:lnTo>
                  <a:lnTo>
                    <a:pt x="247650" y="85725"/>
                  </a:lnTo>
                  <a:cubicBezTo>
                    <a:pt x="247650" y="70009"/>
                    <a:pt x="234791" y="57150"/>
                    <a:pt x="219075" y="57150"/>
                  </a:cubicBezTo>
                  <a:lnTo>
                    <a:pt x="89630" y="57150"/>
                  </a:lnTo>
                  <a:lnTo>
                    <a:pt x="73343" y="40862"/>
                  </a:lnTo>
                  <a:cubicBezTo>
                    <a:pt x="71628" y="39148"/>
                    <a:pt x="69247" y="38100"/>
                    <a:pt x="66675" y="38100"/>
                  </a:cubicBezTo>
                  <a:lnTo>
                    <a:pt x="57150" y="38100"/>
                  </a:lnTo>
                  <a:lnTo>
                    <a:pt x="57150" y="28575"/>
                  </a:lnTo>
                  <a:cubicBezTo>
                    <a:pt x="57150" y="23336"/>
                    <a:pt x="61436" y="19050"/>
                    <a:pt x="66675" y="19050"/>
                  </a:cubicBezTo>
                  <a:lnTo>
                    <a:pt x="100870" y="19050"/>
                  </a:lnTo>
                  <a:lnTo>
                    <a:pt x="117158" y="35338"/>
                  </a:lnTo>
                  <a:cubicBezTo>
                    <a:pt x="118967" y="37147"/>
                    <a:pt x="121349" y="38100"/>
                    <a:pt x="123920" y="38100"/>
                  </a:cubicBezTo>
                  <a:lnTo>
                    <a:pt x="257270" y="38100"/>
                  </a:lnTo>
                  <a:cubicBezTo>
                    <a:pt x="262509" y="38100"/>
                    <a:pt x="266795" y="42386"/>
                    <a:pt x="266795" y="47625"/>
                  </a:cubicBezTo>
                  <a:lnTo>
                    <a:pt x="266795" y="180975"/>
                  </a:lnTo>
                  <a:close/>
                </a:path>
              </a:pathLst>
            </a:custGeom>
            <a:solidFill>
              <a:schemeClr val="accent3"/>
            </a:solidFill>
            <a:ln w="9525" cap="flat">
              <a:noFill/>
              <a:prstDash val="solid"/>
              <a:miter/>
            </a:ln>
          </p:spPr>
          <p:txBody>
            <a:bodyPr rtlCol="0" anchor="ctr"/>
            <a:lstStyle/>
            <a:p>
              <a:endParaRPr lang="en-ID"/>
            </a:p>
          </p:txBody>
        </p:sp>
        <p:sp>
          <p:nvSpPr>
            <p:cNvPr id="10" name="TextBox 9">
              <a:extLst>
                <a:ext uri="{FF2B5EF4-FFF2-40B4-BE49-F238E27FC236}">
                  <a16:creationId xmlns:a16="http://schemas.microsoft.com/office/drawing/2014/main" id="{101B871A-16BA-4566-B20A-3C5F28B9867A}"/>
                </a:ext>
              </a:extLst>
            </p:cNvPr>
            <p:cNvSpPr txBox="1"/>
            <p:nvPr/>
          </p:nvSpPr>
          <p:spPr>
            <a:xfrm>
              <a:off x="5733519" y="3914929"/>
              <a:ext cx="1943162" cy="820674"/>
            </a:xfrm>
            <a:prstGeom prst="rect">
              <a:avLst/>
            </a:prstGeom>
            <a:noFill/>
          </p:spPr>
          <p:txBody>
            <a:bodyPr wrap="square" rtlCol="0">
              <a:spAutoFit/>
            </a:bodyPr>
            <a:lstStyle/>
            <a:p>
              <a:pPr>
                <a:lnSpc>
                  <a:spcPct val="150000"/>
                </a:lnSpc>
              </a:pPr>
              <a:r>
                <a:rPr lang="en-ID" sz="1100">
                  <a:latin typeface="Questrial" pitchFamily="2" charset="0"/>
                </a:rPr>
                <a:t>Lorem ipsum </a:t>
              </a:r>
              <a:r>
                <a:rPr lang="en-ID" sz="1100" err="1">
                  <a:latin typeface="Questrial" pitchFamily="2" charset="0"/>
                </a:rPr>
                <a:t>dolor</a:t>
              </a:r>
              <a:r>
                <a:rPr lang="en-ID" sz="1100">
                  <a:latin typeface="Questrial" pitchFamily="2" charset="0"/>
                </a:rPr>
                <a:t> sit </a:t>
              </a:r>
              <a:r>
                <a:rPr lang="en-ID" sz="1100" err="1">
                  <a:latin typeface="Questrial" pitchFamily="2" charset="0"/>
                </a:rPr>
                <a:t>amet</a:t>
              </a:r>
              <a:r>
                <a:rPr lang="en-ID" sz="1100">
                  <a:latin typeface="Questrial" pitchFamily="2" charset="0"/>
                </a:rPr>
                <a:t>, </a:t>
              </a:r>
              <a:r>
                <a:rPr lang="en-ID" sz="1100" err="1">
                  <a:latin typeface="Questrial" pitchFamily="2" charset="0"/>
                </a:rPr>
                <a:t>consectetur</a:t>
              </a:r>
              <a:r>
                <a:rPr lang="en-ID" sz="1100">
                  <a:latin typeface="Questrial" pitchFamily="2" charset="0"/>
                </a:rPr>
                <a:t> </a:t>
              </a:r>
              <a:r>
                <a:rPr lang="en-ID" sz="1100" err="1">
                  <a:latin typeface="Questrial" pitchFamily="2" charset="0"/>
                </a:rPr>
                <a:t>adipiscing</a:t>
              </a:r>
              <a:r>
                <a:rPr lang="en-ID" sz="1100">
                  <a:latin typeface="Questrial" pitchFamily="2" charset="0"/>
                </a:rPr>
                <a:t> </a:t>
              </a:r>
              <a:r>
                <a:rPr lang="en-ID" sz="1100" err="1">
                  <a:latin typeface="Questrial" pitchFamily="2" charset="0"/>
                </a:rPr>
                <a:t>elit</a:t>
              </a:r>
              <a:r>
                <a:rPr lang="en-ID" sz="1100">
                  <a:latin typeface="Questrial" pitchFamily="2" charset="0"/>
                </a:rPr>
                <a:t>. </a:t>
              </a:r>
              <a:r>
                <a:rPr lang="en-ID" sz="1100" err="1">
                  <a:latin typeface="Questrial" pitchFamily="2" charset="0"/>
                </a:rPr>
                <a:t>Etiam</a:t>
              </a:r>
              <a:r>
                <a:rPr lang="en-ID" sz="1100">
                  <a:latin typeface="Questrial" pitchFamily="2" charset="0"/>
                </a:rPr>
                <a:t> id </a:t>
              </a:r>
              <a:r>
                <a:rPr lang="en-ID" sz="1100" err="1">
                  <a:latin typeface="Questrial" pitchFamily="2" charset="0"/>
                </a:rPr>
                <a:t>felis</a:t>
              </a:r>
              <a:r>
                <a:rPr lang="en-ID" sz="1100">
                  <a:latin typeface="Questrial" pitchFamily="2" charset="0"/>
                </a:rPr>
                <a:t> finibus.</a:t>
              </a:r>
            </a:p>
          </p:txBody>
        </p:sp>
        <p:sp>
          <p:nvSpPr>
            <p:cNvPr id="11" name="Freeform: Shape 10">
              <a:extLst>
                <a:ext uri="{FF2B5EF4-FFF2-40B4-BE49-F238E27FC236}">
                  <a16:creationId xmlns:a16="http://schemas.microsoft.com/office/drawing/2014/main" id="{052C0BBB-93D3-483E-A28F-16C7171E9A65}"/>
                </a:ext>
              </a:extLst>
            </p:cNvPr>
            <p:cNvSpPr/>
            <p:nvPr/>
          </p:nvSpPr>
          <p:spPr>
            <a:xfrm>
              <a:off x="8324576" y="4182391"/>
              <a:ext cx="285750" cy="285750"/>
            </a:xfrm>
            <a:custGeom>
              <a:avLst/>
              <a:gdLst>
                <a:gd name="connsiteX0" fmla="*/ 76200 w 285750"/>
                <a:gd name="connsiteY0" fmla="*/ 247650 h 285750"/>
                <a:gd name="connsiteX1" fmla="*/ 38100 w 285750"/>
                <a:gd name="connsiteY1" fmla="*/ 285750 h 285750"/>
                <a:gd name="connsiteX2" fmla="*/ 0 w 285750"/>
                <a:gd name="connsiteY2" fmla="*/ 247650 h 285750"/>
                <a:gd name="connsiteX3" fmla="*/ 38100 w 285750"/>
                <a:gd name="connsiteY3" fmla="*/ 209550 h 285750"/>
                <a:gd name="connsiteX4" fmla="*/ 41529 w 285750"/>
                <a:gd name="connsiteY4" fmla="*/ 209931 h 285750"/>
                <a:gd name="connsiteX5" fmla="*/ 56769 w 285750"/>
                <a:gd name="connsiteY5" fmla="*/ 179451 h 285750"/>
                <a:gd name="connsiteX6" fmla="*/ 38195 w 285750"/>
                <a:gd name="connsiteY6" fmla="*/ 49435 h 285750"/>
                <a:gd name="connsiteX7" fmla="*/ 30575 w 285750"/>
                <a:gd name="connsiteY7" fmla="*/ 19050 h 285750"/>
                <a:gd name="connsiteX8" fmla="*/ 9525 w 285750"/>
                <a:gd name="connsiteY8" fmla="*/ 19050 h 285750"/>
                <a:gd name="connsiteX9" fmla="*/ 0 w 285750"/>
                <a:gd name="connsiteY9" fmla="*/ 9525 h 285750"/>
                <a:gd name="connsiteX10" fmla="*/ 9525 w 285750"/>
                <a:gd name="connsiteY10" fmla="*/ 0 h 285750"/>
                <a:gd name="connsiteX11" fmla="*/ 38100 w 285750"/>
                <a:gd name="connsiteY11" fmla="*/ 0 h 285750"/>
                <a:gd name="connsiteX12" fmla="*/ 47339 w 285750"/>
                <a:gd name="connsiteY12" fmla="*/ 7239 h 285750"/>
                <a:gd name="connsiteX13" fmla="*/ 55055 w 285750"/>
                <a:gd name="connsiteY13" fmla="*/ 38100 h 285750"/>
                <a:gd name="connsiteX14" fmla="*/ 257175 w 285750"/>
                <a:gd name="connsiteY14" fmla="*/ 38100 h 285750"/>
                <a:gd name="connsiteX15" fmla="*/ 266605 w 285750"/>
                <a:gd name="connsiteY15" fmla="*/ 48958 h 285750"/>
                <a:gd name="connsiteX16" fmla="*/ 247555 w 285750"/>
                <a:gd name="connsiteY16" fmla="*/ 182309 h 285750"/>
                <a:gd name="connsiteX17" fmla="*/ 238125 w 285750"/>
                <a:gd name="connsiteY17" fmla="*/ 190500 h 285750"/>
                <a:gd name="connsiteX18" fmla="*/ 72581 w 285750"/>
                <a:gd name="connsiteY18" fmla="*/ 190500 h 285750"/>
                <a:gd name="connsiteX19" fmla="*/ 59722 w 285750"/>
                <a:gd name="connsiteY19" fmla="*/ 216313 h 285750"/>
                <a:gd name="connsiteX20" fmla="*/ 76200 w 285750"/>
                <a:gd name="connsiteY20" fmla="*/ 247650 h 285750"/>
                <a:gd name="connsiteX21" fmla="*/ 94393 w 285750"/>
                <a:gd name="connsiteY21" fmla="*/ 238125 h 285750"/>
                <a:gd name="connsiteX22" fmla="*/ 95250 w 285750"/>
                <a:gd name="connsiteY22" fmla="*/ 247650 h 285750"/>
                <a:gd name="connsiteX23" fmla="*/ 94393 w 285750"/>
                <a:gd name="connsiteY23" fmla="*/ 257175 h 285750"/>
                <a:gd name="connsiteX24" fmla="*/ 191357 w 285750"/>
                <a:gd name="connsiteY24" fmla="*/ 257175 h 285750"/>
                <a:gd name="connsiteX25" fmla="*/ 190500 w 285750"/>
                <a:gd name="connsiteY25" fmla="*/ 247650 h 285750"/>
                <a:gd name="connsiteX26" fmla="*/ 191357 w 285750"/>
                <a:gd name="connsiteY26" fmla="*/ 238125 h 285750"/>
                <a:gd name="connsiteX27" fmla="*/ 94393 w 285750"/>
                <a:gd name="connsiteY27" fmla="*/ 238125 h 285750"/>
                <a:gd name="connsiteX28" fmla="*/ 247650 w 285750"/>
                <a:gd name="connsiteY28" fmla="*/ 209550 h 285750"/>
                <a:gd name="connsiteX29" fmla="*/ 209550 w 285750"/>
                <a:gd name="connsiteY29" fmla="*/ 247650 h 285750"/>
                <a:gd name="connsiteX30" fmla="*/ 247650 w 285750"/>
                <a:gd name="connsiteY30" fmla="*/ 285750 h 285750"/>
                <a:gd name="connsiteX31" fmla="*/ 285750 w 285750"/>
                <a:gd name="connsiteY31" fmla="*/ 247650 h 285750"/>
                <a:gd name="connsiteX32" fmla="*/ 247650 w 285750"/>
                <a:gd name="connsiteY32" fmla="*/ 209550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85750" h="285750">
                  <a:moveTo>
                    <a:pt x="76200" y="247650"/>
                  </a:moveTo>
                  <a:cubicBezTo>
                    <a:pt x="76200" y="268700"/>
                    <a:pt x="59150" y="285750"/>
                    <a:pt x="38100" y="285750"/>
                  </a:cubicBezTo>
                  <a:cubicBezTo>
                    <a:pt x="17050" y="285750"/>
                    <a:pt x="0" y="268700"/>
                    <a:pt x="0" y="247650"/>
                  </a:cubicBezTo>
                  <a:cubicBezTo>
                    <a:pt x="0" y="226600"/>
                    <a:pt x="17050" y="209550"/>
                    <a:pt x="38100" y="209550"/>
                  </a:cubicBezTo>
                  <a:cubicBezTo>
                    <a:pt x="39243" y="209550"/>
                    <a:pt x="40386" y="209836"/>
                    <a:pt x="41529" y="209931"/>
                  </a:cubicBezTo>
                  <a:lnTo>
                    <a:pt x="56769" y="179451"/>
                  </a:lnTo>
                  <a:lnTo>
                    <a:pt x="38195" y="49435"/>
                  </a:lnTo>
                  <a:lnTo>
                    <a:pt x="30575" y="19050"/>
                  </a:lnTo>
                  <a:lnTo>
                    <a:pt x="9525" y="19050"/>
                  </a:lnTo>
                  <a:cubicBezTo>
                    <a:pt x="4286" y="19050"/>
                    <a:pt x="0" y="14764"/>
                    <a:pt x="0" y="9525"/>
                  </a:cubicBezTo>
                  <a:cubicBezTo>
                    <a:pt x="0" y="4286"/>
                    <a:pt x="4286" y="0"/>
                    <a:pt x="9525" y="0"/>
                  </a:cubicBezTo>
                  <a:lnTo>
                    <a:pt x="38100" y="0"/>
                  </a:lnTo>
                  <a:cubicBezTo>
                    <a:pt x="42481" y="0"/>
                    <a:pt x="46292" y="2953"/>
                    <a:pt x="47339" y="7239"/>
                  </a:cubicBezTo>
                  <a:lnTo>
                    <a:pt x="55055" y="38100"/>
                  </a:lnTo>
                  <a:lnTo>
                    <a:pt x="257175" y="38100"/>
                  </a:lnTo>
                  <a:cubicBezTo>
                    <a:pt x="262985" y="38100"/>
                    <a:pt x="267462" y="43243"/>
                    <a:pt x="266605" y="48958"/>
                  </a:cubicBezTo>
                  <a:lnTo>
                    <a:pt x="247555" y="182309"/>
                  </a:lnTo>
                  <a:cubicBezTo>
                    <a:pt x="246888" y="186976"/>
                    <a:pt x="242888" y="190500"/>
                    <a:pt x="238125" y="190500"/>
                  </a:cubicBezTo>
                  <a:lnTo>
                    <a:pt x="72581" y="190500"/>
                  </a:lnTo>
                  <a:lnTo>
                    <a:pt x="59722" y="216313"/>
                  </a:lnTo>
                  <a:cubicBezTo>
                    <a:pt x="69628" y="223171"/>
                    <a:pt x="76200" y="234696"/>
                    <a:pt x="76200" y="247650"/>
                  </a:cubicBezTo>
                  <a:close/>
                  <a:moveTo>
                    <a:pt x="94393" y="238125"/>
                  </a:moveTo>
                  <a:cubicBezTo>
                    <a:pt x="94964" y="241268"/>
                    <a:pt x="95250" y="244412"/>
                    <a:pt x="95250" y="247650"/>
                  </a:cubicBezTo>
                  <a:cubicBezTo>
                    <a:pt x="95250" y="250888"/>
                    <a:pt x="94869" y="254032"/>
                    <a:pt x="94393" y="257175"/>
                  </a:cubicBezTo>
                  <a:lnTo>
                    <a:pt x="191357" y="257175"/>
                  </a:lnTo>
                  <a:cubicBezTo>
                    <a:pt x="190786" y="254032"/>
                    <a:pt x="190500" y="250888"/>
                    <a:pt x="190500" y="247650"/>
                  </a:cubicBezTo>
                  <a:cubicBezTo>
                    <a:pt x="190500" y="244412"/>
                    <a:pt x="190881" y="241268"/>
                    <a:pt x="191357" y="238125"/>
                  </a:cubicBezTo>
                  <a:lnTo>
                    <a:pt x="94393" y="238125"/>
                  </a:lnTo>
                  <a:close/>
                  <a:moveTo>
                    <a:pt x="247650" y="209550"/>
                  </a:moveTo>
                  <a:cubicBezTo>
                    <a:pt x="226600" y="209550"/>
                    <a:pt x="209550" y="226600"/>
                    <a:pt x="209550" y="247650"/>
                  </a:cubicBezTo>
                  <a:cubicBezTo>
                    <a:pt x="209550" y="268700"/>
                    <a:pt x="226600" y="285750"/>
                    <a:pt x="247650" y="285750"/>
                  </a:cubicBezTo>
                  <a:cubicBezTo>
                    <a:pt x="268700" y="285750"/>
                    <a:pt x="285750" y="268700"/>
                    <a:pt x="285750" y="247650"/>
                  </a:cubicBezTo>
                  <a:cubicBezTo>
                    <a:pt x="285750" y="226600"/>
                    <a:pt x="268700" y="209550"/>
                    <a:pt x="247650" y="209550"/>
                  </a:cubicBezTo>
                  <a:close/>
                </a:path>
              </a:pathLst>
            </a:custGeom>
            <a:solidFill>
              <a:schemeClr val="accent4"/>
            </a:solidFill>
            <a:ln w="9525" cap="flat">
              <a:noFill/>
              <a:prstDash val="solid"/>
              <a:miter/>
            </a:ln>
          </p:spPr>
          <p:txBody>
            <a:bodyPr rtlCol="0" anchor="ctr"/>
            <a:lstStyle/>
            <a:p>
              <a:endParaRPr lang="en-ID"/>
            </a:p>
          </p:txBody>
        </p:sp>
        <p:sp>
          <p:nvSpPr>
            <p:cNvPr id="12" name="TextBox 11">
              <a:extLst>
                <a:ext uri="{FF2B5EF4-FFF2-40B4-BE49-F238E27FC236}">
                  <a16:creationId xmlns:a16="http://schemas.microsoft.com/office/drawing/2014/main" id="{DA479608-9FF2-45E0-A775-73447D74DA6D}"/>
                </a:ext>
              </a:extLst>
            </p:cNvPr>
            <p:cNvSpPr txBox="1"/>
            <p:nvPr/>
          </p:nvSpPr>
          <p:spPr>
            <a:xfrm>
              <a:off x="8778412" y="3914929"/>
              <a:ext cx="1943162" cy="820674"/>
            </a:xfrm>
            <a:prstGeom prst="rect">
              <a:avLst/>
            </a:prstGeom>
            <a:noFill/>
          </p:spPr>
          <p:txBody>
            <a:bodyPr wrap="square" rtlCol="0">
              <a:spAutoFit/>
            </a:bodyPr>
            <a:lstStyle/>
            <a:p>
              <a:pPr>
                <a:lnSpc>
                  <a:spcPct val="150000"/>
                </a:lnSpc>
              </a:pPr>
              <a:r>
                <a:rPr lang="en-ID" sz="1100">
                  <a:latin typeface="Questrial" pitchFamily="2" charset="0"/>
                </a:rPr>
                <a:t>Lorem ipsum </a:t>
              </a:r>
              <a:r>
                <a:rPr lang="en-ID" sz="1100" err="1">
                  <a:latin typeface="Questrial" pitchFamily="2" charset="0"/>
                </a:rPr>
                <a:t>dolor</a:t>
              </a:r>
              <a:r>
                <a:rPr lang="en-ID" sz="1100">
                  <a:latin typeface="Questrial" pitchFamily="2" charset="0"/>
                </a:rPr>
                <a:t> sit </a:t>
              </a:r>
              <a:r>
                <a:rPr lang="en-ID" sz="1100" err="1">
                  <a:latin typeface="Questrial" pitchFamily="2" charset="0"/>
                </a:rPr>
                <a:t>amet</a:t>
              </a:r>
              <a:r>
                <a:rPr lang="en-ID" sz="1100">
                  <a:latin typeface="Questrial" pitchFamily="2" charset="0"/>
                </a:rPr>
                <a:t>, </a:t>
              </a:r>
              <a:r>
                <a:rPr lang="en-ID" sz="1100" err="1">
                  <a:latin typeface="Questrial" pitchFamily="2" charset="0"/>
                </a:rPr>
                <a:t>consectetur</a:t>
              </a:r>
              <a:r>
                <a:rPr lang="en-ID" sz="1100">
                  <a:latin typeface="Questrial" pitchFamily="2" charset="0"/>
                </a:rPr>
                <a:t> </a:t>
              </a:r>
              <a:r>
                <a:rPr lang="en-ID" sz="1100" err="1">
                  <a:latin typeface="Questrial" pitchFamily="2" charset="0"/>
                </a:rPr>
                <a:t>adipiscing</a:t>
              </a:r>
              <a:r>
                <a:rPr lang="en-ID" sz="1100">
                  <a:latin typeface="Questrial" pitchFamily="2" charset="0"/>
                </a:rPr>
                <a:t> </a:t>
              </a:r>
              <a:r>
                <a:rPr lang="en-ID" sz="1100" err="1">
                  <a:latin typeface="Questrial" pitchFamily="2" charset="0"/>
                </a:rPr>
                <a:t>elit</a:t>
              </a:r>
              <a:r>
                <a:rPr lang="en-ID" sz="1100">
                  <a:latin typeface="Questrial" pitchFamily="2" charset="0"/>
                </a:rPr>
                <a:t>. </a:t>
              </a:r>
              <a:r>
                <a:rPr lang="en-ID" sz="1100" err="1">
                  <a:latin typeface="Questrial" pitchFamily="2" charset="0"/>
                </a:rPr>
                <a:t>Etiam</a:t>
              </a:r>
              <a:r>
                <a:rPr lang="en-ID" sz="1100">
                  <a:latin typeface="Questrial" pitchFamily="2" charset="0"/>
                </a:rPr>
                <a:t> id </a:t>
              </a:r>
              <a:r>
                <a:rPr lang="en-ID" sz="1100" err="1">
                  <a:latin typeface="Questrial" pitchFamily="2" charset="0"/>
                </a:rPr>
                <a:t>felis</a:t>
              </a:r>
              <a:r>
                <a:rPr lang="en-ID" sz="1100">
                  <a:latin typeface="Questrial" pitchFamily="2" charset="0"/>
                </a:rPr>
                <a:t> finibus.</a:t>
              </a:r>
            </a:p>
          </p:txBody>
        </p:sp>
        <p:sp>
          <p:nvSpPr>
            <p:cNvPr id="13" name="TextBox 12">
              <a:extLst>
                <a:ext uri="{FF2B5EF4-FFF2-40B4-BE49-F238E27FC236}">
                  <a16:creationId xmlns:a16="http://schemas.microsoft.com/office/drawing/2014/main" id="{ADDD106D-3808-46E9-AF63-4875EA0AA1F0}"/>
                </a:ext>
              </a:extLst>
            </p:cNvPr>
            <p:cNvSpPr txBox="1"/>
            <p:nvPr/>
          </p:nvSpPr>
          <p:spPr>
            <a:xfrm>
              <a:off x="5191628" y="1831901"/>
              <a:ext cx="1460656" cy="307777"/>
            </a:xfrm>
            <a:prstGeom prst="rect">
              <a:avLst/>
            </a:prstGeom>
            <a:noFill/>
          </p:spPr>
          <p:txBody>
            <a:bodyPr wrap="none" rtlCol="0">
              <a:spAutoFit/>
            </a:bodyPr>
            <a:lstStyle/>
            <a:p>
              <a:r>
                <a:rPr lang="en-US" sz="1400">
                  <a:latin typeface="Rubik SemiBold" pitchFamily="2" charset="-79"/>
                  <a:cs typeface="Rubik SemiBold" pitchFamily="2" charset="-79"/>
                </a:rPr>
                <a:t>Total Earnings</a:t>
              </a:r>
              <a:endParaRPr lang="en-ID" sz="1400">
                <a:latin typeface="Rubik SemiBold" pitchFamily="2" charset="-79"/>
                <a:cs typeface="Rubik SemiBold" pitchFamily="2" charset="-79"/>
              </a:endParaRPr>
            </a:p>
          </p:txBody>
        </p:sp>
        <p:sp>
          <p:nvSpPr>
            <p:cNvPr id="14" name="TextBox 13">
              <a:extLst>
                <a:ext uri="{FF2B5EF4-FFF2-40B4-BE49-F238E27FC236}">
                  <a16:creationId xmlns:a16="http://schemas.microsoft.com/office/drawing/2014/main" id="{D830384A-229E-4C4D-AAA0-E84C81B1E897}"/>
                </a:ext>
              </a:extLst>
            </p:cNvPr>
            <p:cNvSpPr txBox="1"/>
            <p:nvPr/>
          </p:nvSpPr>
          <p:spPr>
            <a:xfrm>
              <a:off x="5191628" y="2139678"/>
              <a:ext cx="1588897"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$2500K</a:t>
              </a:r>
              <a:endParaRPr lang="en-ID" sz="2800">
                <a:solidFill>
                  <a:schemeClr val="tx1"/>
                </a:solidFill>
                <a:latin typeface="Rubik SemiBold" pitchFamily="2" charset="-79"/>
                <a:cs typeface="Rubik SemiBold" pitchFamily="2" charset="-79"/>
              </a:endParaRPr>
            </a:p>
          </p:txBody>
        </p:sp>
        <p:sp>
          <p:nvSpPr>
            <p:cNvPr id="15" name="TextBox 14">
              <a:extLst>
                <a:ext uri="{FF2B5EF4-FFF2-40B4-BE49-F238E27FC236}">
                  <a16:creationId xmlns:a16="http://schemas.microsoft.com/office/drawing/2014/main" id="{26EFF86A-3627-41F4-91BB-6CE9E1CAC116}"/>
                </a:ext>
              </a:extLst>
            </p:cNvPr>
            <p:cNvSpPr txBox="1"/>
            <p:nvPr/>
          </p:nvSpPr>
          <p:spPr>
            <a:xfrm>
              <a:off x="5191628" y="5007983"/>
              <a:ext cx="5529946" cy="820674"/>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 dis parturient montes, nascetur ridiculus mus.</a:t>
              </a:r>
            </a:p>
          </p:txBody>
        </p:sp>
      </p:grpSp>
    </p:spTree>
    <p:extLst>
      <p:ext uri="{BB962C8B-B14F-4D97-AF65-F5344CB8AC3E}">
        <p14:creationId xmlns:p14="http://schemas.microsoft.com/office/powerpoint/2010/main" val="3079538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BFE2E5-3140-49E9-99DC-AC39B01DA8D6}"/>
              </a:ext>
            </a:extLst>
          </p:cNvPr>
          <p:cNvSpPr txBox="1"/>
          <p:nvPr/>
        </p:nvSpPr>
        <p:spPr>
          <a:xfrm>
            <a:off x="1841810" y="2105561"/>
            <a:ext cx="3054041" cy="1323439"/>
          </a:xfrm>
          <a:prstGeom prst="rect">
            <a:avLst/>
          </a:prstGeom>
          <a:noFill/>
        </p:spPr>
        <p:txBody>
          <a:bodyPr wrap="none" rtlCol="0">
            <a:spAutoFit/>
          </a:bodyPr>
          <a:lstStyle/>
          <a:p>
            <a:r>
              <a:rPr lang="en-US" sz="4000">
                <a:latin typeface="Rubik SemiBold" pitchFamily="2" charset="-79"/>
                <a:cs typeface="Rubik SemiBold" pitchFamily="2" charset="-79"/>
              </a:rPr>
              <a:t>EXECUTIVE</a:t>
            </a:r>
          </a:p>
          <a:p>
            <a:r>
              <a:rPr lang="en-US" sz="4000">
                <a:latin typeface="Rubik SemiBold" pitchFamily="2" charset="-79"/>
                <a:cs typeface="Rubik SemiBold" pitchFamily="2" charset="-79"/>
              </a:rPr>
              <a:t>SUMMARY</a:t>
            </a:r>
            <a:endParaRPr lang="en-ID" sz="4000">
              <a:latin typeface="Rubik SemiBold" pitchFamily="2" charset="-79"/>
              <a:cs typeface="Rubik SemiBold" pitchFamily="2" charset="-79"/>
            </a:endParaRPr>
          </a:p>
        </p:txBody>
      </p:sp>
      <p:sp>
        <p:nvSpPr>
          <p:cNvPr id="5" name="TextBox 4">
            <a:extLst>
              <a:ext uri="{FF2B5EF4-FFF2-40B4-BE49-F238E27FC236}">
                <a16:creationId xmlns:a16="http://schemas.microsoft.com/office/drawing/2014/main" id="{CEACF8D3-A20E-432B-8A81-2B7C6430388B}"/>
              </a:ext>
            </a:extLst>
          </p:cNvPr>
          <p:cNvSpPr txBox="1"/>
          <p:nvPr/>
        </p:nvSpPr>
        <p:spPr>
          <a:xfrm>
            <a:off x="1841810" y="3496227"/>
            <a:ext cx="4254190" cy="1332929"/>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 Nullam in ex vestibulum, sollicitudin eros ac, sodales purus. Sed imperdiet tortor eros</a:t>
            </a:r>
            <a:endParaRPr lang="en-ID" sz="1100">
              <a:latin typeface="Questrial" pitchFamily="2" charset="0"/>
            </a:endParaRPr>
          </a:p>
        </p:txBody>
      </p:sp>
      <p:sp>
        <p:nvSpPr>
          <p:cNvPr id="6" name="TextBox 5">
            <a:extLst>
              <a:ext uri="{FF2B5EF4-FFF2-40B4-BE49-F238E27FC236}">
                <a16:creationId xmlns:a16="http://schemas.microsoft.com/office/drawing/2014/main" id="{9D36D9C0-A7BC-40CC-90E2-6241FED04B04}"/>
              </a:ext>
            </a:extLst>
          </p:cNvPr>
          <p:cNvSpPr txBox="1"/>
          <p:nvPr/>
        </p:nvSpPr>
        <p:spPr>
          <a:xfrm>
            <a:off x="1841810" y="5919226"/>
            <a:ext cx="1406154"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GENERAL BUSINESS</a:t>
            </a:r>
            <a:endParaRPr lang="en-ID" sz="1000">
              <a:solidFill>
                <a:schemeClr val="accent1"/>
              </a:solidFill>
              <a:latin typeface="Rubik" pitchFamily="2" charset="-79"/>
              <a:cs typeface="Rubik" pitchFamily="2" charset="-79"/>
            </a:endParaRPr>
          </a:p>
        </p:txBody>
      </p:sp>
      <p:sp>
        <p:nvSpPr>
          <p:cNvPr id="7" name="TextBox 6">
            <a:extLst>
              <a:ext uri="{FF2B5EF4-FFF2-40B4-BE49-F238E27FC236}">
                <a16:creationId xmlns:a16="http://schemas.microsoft.com/office/drawing/2014/main" id="{3AC537C1-4D21-40AA-82C3-DF18F786C41A}"/>
              </a:ext>
            </a:extLst>
          </p:cNvPr>
          <p:cNvSpPr txBox="1"/>
          <p:nvPr/>
        </p:nvSpPr>
        <p:spPr>
          <a:xfrm>
            <a:off x="5547452" y="5919226"/>
            <a:ext cx="548548"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IENFO</a:t>
            </a:r>
            <a:endParaRPr lang="en-ID" sz="1000">
              <a:solidFill>
                <a:schemeClr val="accent1"/>
              </a:solidFill>
              <a:latin typeface="Rubik" pitchFamily="2" charset="-79"/>
              <a:cs typeface="Rubik" pitchFamily="2" charset="-79"/>
            </a:endParaRPr>
          </a:p>
        </p:txBody>
      </p:sp>
      <p:sp>
        <p:nvSpPr>
          <p:cNvPr id="8" name="Rectangle 7">
            <a:extLst>
              <a:ext uri="{FF2B5EF4-FFF2-40B4-BE49-F238E27FC236}">
                <a16:creationId xmlns:a16="http://schemas.microsoft.com/office/drawing/2014/main" id="{9357979B-D1FF-4CBA-B2DE-AC83A0AE82C2}"/>
              </a:ext>
            </a:extLst>
          </p:cNvPr>
          <p:cNvSpPr/>
          <p:nvPr/>
        </p:nvSpPr>
        <p:spPr>
          <a:xfrm>
            <a:off x="0" y="1"/>
            <a:ext cx="971550" cy="1247774"/>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Picture Placeholder 8">
            <a:extLst>
              <a:ext uri="{FF2B5EF4-FFF2-40B4-BE49-F238E27FC236}">
                <a16:creationId xmlns:a16="http://schemas.microsoft.com/office/drawing/2014/main" id="{199BF9E3-708E-4562-9DBA-5572C0B68C9D}"/>
              </a:ext>
            </a:extLst>
          </p:cNvPr>
          <p:cNvSpPr>
            <a:spLocks noGrp="1"/>
          </p:cNvSpPr>
          <p:nvPr>
            <p:ph type="pic" sz="quarter" idx="10"/>
          </p:nvPr>
        </p:nvSpPr>
        <p:spPr/>
      </p:sp>
    </p:spTree>
    <p:extLst>
      <p:ext uri="{BB962C8B-B14F-4D97-AF65-F5344CB8AC3E}">
        <p14:creationId xmlns:p14="http://schemas.microsoft.com/office/powerpoint/2010/main" val="3540858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9F717A4-069C-44FF-BC07-EFBF7F27C953}"/>
              </a:ext>
            </a:extLst>
          </p:cNvPr>
          <p:cNvGrpSpPr/>
          <p:nvPr/>
        </p:nvGrpSpPr>
        <p:grpSpPr>
          <a:xfrm>
            <a:off x="1244410" y="694500"/>
            <a:ext cx="9703180" cy="5469000"/>
            <a:chOff x="1244410" y="694500"/>
            <a:chExt cx="9703180" cy="5469000"/>
          </a:xfrm>
        </p:grpSpPr>
        <p:grpSp>
          <p:nvGrpSpPr>
            <p:cNvPr id="3" name="Group 2">
              <a:extLst>
                <a:ext uri="{FF2B5EF4-FFF2-40B4-BE49-F238E27FC236}">
                  <a16:creationId xmlns:a16="http://schemas.microsoft.com/office/drawing/2014/main" id="{FCF1B296-F3F3-46F4-BC65-6CAC47C2C1EC}"/>
                </a:ext>
              </a:extLst>
            </p:cNvPr>
            <p:cNvGrpSpPr/>
            <p:nvPr/>
          </p:nvGrpSpPr>
          <p:grpSpPr>
            <a:xfrm>
              <a:off x="4055365" y="1695133"/>
              <a:ext cx="4081271" cy="4468367"/>
              <a:chOff x="4055364" y="1194816"/>
              <a:chExt cx="4081271" cy="4468367"/>
            </a:xfrm>
          </p:grpSpPr>
          <p:sp>
            <p:nvSpPr>
              <p:cNvPr id="13" name="Freeform: Shape 12">
                <a:extLst>
                  <a:ext uri="{FF2B5EF4-FFF2-40B4-BE49-F238E27FC236}">
                    <a16:creationId xmlns:a16="http://schemas.microsoft.com/office/drawing/2014/main" id="{3EB21237-8616-457F-8E13-3CE95916D39F}"/>
                  </a:ext>
                </a:extLst>
              </p:cNvPr>
              <p:cNvSpPr/>
              <p:nvPr/>
            </p:nvSpPr>
            <p:spPr>
              <a:xfrm>
                <a:off x="5594603" y="2776283"/>
                <a:ext cx="1004887" cy="1357439"/>
              </a:xfrm>
              <a:custGeom>
                <a:avLst/>
                <a:gdLst>
                  <a:gd name="connsiteX0" fmla="*/ 1004888 w 1004887"/>
                  <a:gd name="connsiteY0" fmla="*/ 239522 h 1357439"/>
                  <a:gd name="connsiteX1" fmla="*/ 1004888 w 1004887"/>
                  <a:gd name="connsiteY1" fmla="*/ 1357439 h 1357439"/>
                  <a:gd name="connsiteX2" fmla="*/ 0 w 1004887"/>
                  <a:gd name="connsiteY2" fmla="*/ 1349248 h 1357439"/>
                  <a:gd name="connsiteX3" fmla="*/ 0 w 1004887"/>
                  <a:gd name="connsiteY3" fmla="*/ 236918 h 1357439"/>
                  <a:gd name="connsiteX4" fmla="*/ 509651 w 1004887"/>
                  <a:gd name="connsiteY4" fmla="*/ 0 h 1357439"/>
                  <a:gd name="connsiteX5" fmla="*/ 1004888 w 1004887"/>
                  <a:gd name="connsiteY5" fmla="*/ 239522 h 1357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4887" h="1357439">
                    <a:moveTo>
                      <a:pt x="1004888" y="239522"/>
                    </a:moveTo>
                    <a:lnTo>
                      <a:pt x="1004888" y="1357439"/>
                    </a:lnTo>
                    <a:lnTo>
                      <a:pt x="0" y="1349248"/>
                    </a:lnTo>
                    <a:lnTo>
                      <a:pt x="0" y="236918"/>
                    </a:lnTo>
                    <a:cubicBezTo>
                      <a:pt x="0" y="236918"/>
                      <a:pt x="76835" y="0"/>
                      <a:pt x="509651" y="0"/>
                    </a:cubicBezTo>
                    <a:cubicBezTo>
                      <a:pt x="942467" y="0"/>
                      <a:pt x="1004888" y="239522"/>
                      <a:pt x="1004888" y="239522"/>
                    </a:cubicBezTo>
                    <a:close/>
                  </a:path>
                </a:pathLst>
              </a:custGeom>
              <a:solidFill>
                <a:schemeClr val="accent2">
                  <a:lumMod val="50000"/>
                </a:schemeClr>
              </a:solidFill>
              <a:ln w="6350" cap="flat">
                <a:noFill/>
                <a:prstDash val="solid"/>
                <a:miter/>
              </a:ln>
            </p:spPr>
            <p:txBody>
              <a:bodyPr rtlCol="0" anchor="ctr"/>
              <a:lstStyle/>
              <a:p>
                <a:endParaRPr lang="en-ID"/>
              </a:p>
            </p:txBody>
          </p:sp>
          <p:sp>
            <p:nvSpPr>
              <p:cNvPr id="14" name="Freeform: Shape 13">
                <a:extLst>
                  <a:ext uri="{FF2B5EF4-FFF2-40B4-BE49-F238E27FC236}">
                    <a16:creationId xmlns:a16="http://schemas.microsoft.com/office/drawing/2014/main" id="{D4CC7F8D-4D4C-4AC2-B544-043CD05D6F53}"/>
                  </a:ext>
                </a:extLst>
              </p:cNvPr>
              <p:cNvSpPr/>
              <p:nvPr/>
            </p:nvSpPr>
            <p:spPr>
              <a:xfrm>
                <a:off x="5131815" y="2744279"/>
                <a:ext cx="462724" cy="1381251"/>
              </a:xfrm>
              <a:custGeom>
                <a:avLst/>
                <a:gdLst>
                  <a:gd name="connsiteX0" fmla="*/ 462725 w 462724"/>
                  <a:gd name="connsiteY0" fmla="*/ 268922 h 1381251"/>
                  <a:gd name="connsiteX1" fmla="*/ 462725 w 462724"/>
                  <a:gd name="connsiteY1" fmla="*/ 1381252 h 1381251"/>
                  <a:gd name="connsiteX2" fmla="*/ 3556 w 462724"/>
                  <a:gd name="connsiteY2" fmla="*/ 1116711 h 1381251"/>
                  <a:gd name="connsiteX3" fmla="*/ 0 w 462724"/>
                  <a:gd name="connsiteY3" fmla="*/ 0 h 1381251"/>
                </a:gdLst>
                <a:ahLst/>
                <a:cxnLst>
                  <a:cxn ang="0">
                    <a:pos x="connsiteX0" y="connsiteY0"/>
                  </a:cxn>
                  <a:cxn ang="0">
                    <a:pos x="connsiteX1" y="connsiteY1"/>
                  </a:cxn>
                  <a:cxn ang="0">
                    <a:pos x="connsiteX2" y="connsiteY2"/>
                  </a:cxn>
                  <a:cxn ang="0">
                    <a:pos x="connsiteX3" y="connsiteY3"/>
                  </a:cxn>
                </a:cxnLst>
                <a:rect l="l" t="t" r="r" b="b"/>
                <a:pathLst>
                  <a:path w="462724" h="1381251">
                    <a:moveTo>
                      <a:pt x="462725" y="268922"/>
                    </a:moveTo>
                    <a:lnTo>
                      <a:pt x="462725" y="1381252"/>
                    </a:lnTo>
                    <a:lnTo>
                      <a:pt x="3556" y="1116711"/>
                    </a:lnTo>
                    <a:lnTo>
                      <a:pt x="0"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15" name="Freeform: Shape 14">
                <a:extLst>
                  <a:ext uri="{FF2B5EF4-FFF2-40B4-BE49-F238E27FC236}">
                    <a16:creationId xmlns:a16="http://schemas.microsoft.com/office/drawing/2014/main" id="{BFA9DBD9-C4DF-4089-9045-11E44B7B808C}"/>
                  </a:ext>
                </a:extLst>
              </p:cNvPr>
              <p:cNvSpPr/>
              <p:nvPr/>
            </p:nvSpPr>
            <p:spPr>
              <a:xfrm>
                <a:off x="7171181" y="3368040"/>
                <a:ext cx="965454" cy="1676526"/>
              </a:xfrm>
              <a:custGeom>
                <a:avLst/>
                <a:gdLst>
                  <a:gd name="connsiteX0" fmla="*/ 0 w 965454"/>
                  <a:gd name="connsiteY0" fmla="*/ 1676527 h 1676526"/>
                  <a:gd name="connsiteX1" fmla="*/ 962216 w 965454"/>
                  <a:gd name="connsiteY1" fmla="*/ 1120457 h 1676526"/>
                  <a:gd name="connsiteX2" fmla="*/ 965454 w 965454"/>
                  <a:gd name="connsiteY2" fmla="*/ 0 h 1676526"/>
                  <a:gd name="connsiteX3" fmla="*/ 0 w 965454"/>
                  <a:gd name="connsiteY3" fmla="*/ 561086 h 1676526"/>
                </a:gdLst>
                <a:ahLst/>
                <a:cxnLst>
                  <a:cxn ang="0">
                    <a:pos x="connsiteX0" y="connsiteY0"/>
                  </a:cxn>
                  <a:cxn ang="0">
                    <a:pos x="connsiteX1" y="connsiteY1"/>
                  </a:cxn>
                  <a:cxn ang="0">
                    <a:pos x="connsiteX2" y="connsiteY2"/>
                  </a:cxn>
                  <a:cxn ang="0">
                    <a:pos x="connsiteX3" y="connsiteY3"/>
                  </a:cxn>
                </a:cxnLst>
                <a:rect l="l" t="t" r="r" b="b"/>
                <a:pathLst>
                  <a:path w="965454" h="1676526">
                    <a:moveTo>
                      <a:pt x="0" y="1676527"/>
                    </a:moveTo>
                    <a:lnTo>
                      <a:pt x="962216" y="1120457"/>
                    </a:lnTo>
                    <a:lnTo>
                      <a:pt x="965454" y="0"/>
                    </a:lnTo>
                    <a:lnTo>
                      <a:pt x="0" y="561086"/>
                    </a:lnTo>
                    <a:close/>
                  </a:path>
                </a:pathLst>
              </a:custGeom>
              <a:solidFill>
                <a:schemeClr val="accent3">
                  <a:lumMod val="75000"/>
                </a:schemeClr>
              </a:solidFill>
              <a:ln w="6350" cap="flat">
                <a:noFill/>
                <a:prstDash val="solid"/>
                <a:miter/>
              </a:ln>
            </p:spPr>
            <p:txBody>
              <a:bodyPr rtlCol="0" anchor="ctr"/>
              <a:lstStyle/>
              <a:p>
                <a:endParaRPr lang="en-ID"/>
              </a:p>
            </p:txBody>
          </p:sp>
          <p:sp>
            <p:nvSpPr>
              <p:cNvPr id="16" name="Freeform: Shape 15">
                <a:extLst>
                  <a:ext uri="{FF2B5EF4-FFF2-40B4-BE49-F238E27FC236}">
                    <a16:creationId xmlns:a16="http://schemas.microsoft.com/office/drawing/2014/main" id="{B915B513-EC8B-45C6-A5F6-46717D88D853}"/>
                  </a:ext>
                </a:extLst>
              </p:cNvPr>
              <p:cNvSpPr/>
              <p:nvPr/>
            </p:nvSpPr>
            <p:spPr>
              <a:xfrm>
                <a:off x="6599491" y="2748216"/>
                <a:ext cx="463486" cy="1385506"/>
              </a:xfrm>
              <a:custGeom>
                <a:avLst/>
                <a:gdLst>
                  <a:gd name="connsiteX0" fmla="*/ 463486 w 463486"/>
                  <a:gd name="connsiteY0" fmla="*/ 0 h 1385506"/>
                  <a:gd name="connsiteX1" fmla="*/ 460502 w 463486"/>
                  <a:gd name="connsiteY1" fmla="*/ 1120394 h 1385506"/>
                  <a:gd name="connsiteX2" fmla="*/ 0 w 463486"/>
                  <a:gd name="connsiteY2" fmla="*/ 1385506 h 1385506"/>
                  <a:gd name="connsiteX3" fmla="*/ 0 w 463486"/>
                  <a:gd name="connsiteY3" fmla="*/ 267589 h 1385506"/>
                </a:gdLst>
                <a:ahLst/>
                <a:cxnLst>
                  <a:cxn ang="0">
                    <a:pos x="connsiteX0" y="connsiteY0"/>
                  </a:cxn>
                  <a:cxn ang="0">
                    <a:pos x="connsiteX1" y="connsiteY1"/>
                  </a:cxn>
                  <a:cxn ang="0">
                    <a:pos x="connsiteX2" y="connsiteY2"/>
                  </a:cxn>
                  <a:cxn ang="0">
                    <a:pos x="connsiteX3" y="connsiteY3"/>
                  </a:cxn>
                </a:cxnLst>
                <a:rect l="l" t="t" r="r" b="b"/>
                <a:pathLst>
                  <a:path w="463486" h="1385506">
                    <a:moveTo>
                      <a:pt x="463486" y="0"/>
                    </a:moveTo>
                    <a:lnTo>
                      <a:pt x="460502" y="1120394"/>
                    </a:lnTo>
                    <a:lnTo>
                      <a:pt x="0" y="1385506"/>
                    </a:lnTo>
                    <a:lnTo>
                      <a:pt x="0" y="267589"/>
                    </a:lnTo>
                    <a:close/>
                  </a:path>
                </a:pathLst>
              </a:custGeom>
              <a:solidFill>
                <a:schemeClr val="accent2">
                  <a:lumMod val="75000"/>
                </a:schemeClr>
              </a:solidFill>
              <a:ln w="6350"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FD288D16-3652-43A6-A547-9C2B6CFC450D}"/>
                  </a:ext>
                </a:extLst>
              </p:cNvPr>
              <p:cNvSpPr/>
              <p:nvPr/>
            </p:nvSpPr>
            <p:spPr>
              <a:xfrm>
                <a:off x="6705345" y="3658742"/>
                <a:ext cx="465835" cy="1385823"/>
              </a:xfrm>
              <a:custGeom>
                <a:avLst/>
                <a:gdLst>
                  <a:gd name="connsiteX0" fmla="*/ 465836 w 465835"/>
                  <a:gd name="connsiteY0" fmla="*/ 1385824 h 1385823"/>
                  <a:gd name="connsiteX1" fmla="*/ 0 w 465835"/>
                  <a:gd name="connsiteY1" fmla="*/ 1112203 h 1385823"/>
                  <a:gd name="connsiteX2" fmla="*/ 0 w 465835"/>
                  <a:gd name="connsiteY2" fmla="*/ 0 h 1385823"/>
                  <a:gd name="connsiteX3" fmla="*/ 465519 w 465835"/>
                  <a:gd name="connsiteY3" fmla="*/ 270510 h 1385823"/>
                </a:gdLst>
                <a:ahLst/>
                <a:cxnLst>
                  <a:cxn ang="0">
                    <a:pos x="connsiteX0" y="connsiteY0"/>
                  </a:cxn>
                  <a:cxn ang="0">
                    <a:pos x="connsiteX1" y="connsiteY1"/>
                  </a:cxn>
                  <a:cxn ang="0">
                    <a:pos x="connsiteX2" y="connsiteY2"/>
                  </a:cxn>
                  <a:cxn ang="0">
                    <a:pos x="connsiteX3" y="connsiteY3"/>
                  </a:cxn>
                </a:cxnLst>
                <a:rect l="l" t="t" r="r" b="b"/>
                <a:pathLst>
                  <a:path w="465835" h="1385823">
                    <a:moveTo>
                      <a:pt x="465836" y="1385824"/>
                    </a:moveTo>
                    <a:lnTo>
                      <a:pt x="0" y="1112203"/>
                    </a:lnTo>
                    <a:lnTo>
                      <a:pt x="0" y="0"/>
                    </a:lnTo>
                    <a:lnTo>
                      <a:pt x="465519" y="270510"/>
                    </a:lnTo>
                    <a:close/>
                  </a:path>
                </a:pathLst>
              </a:custGeom>
              <a:solidFill>
                <a:schemeClr val="accent3">
                  <a:lumMod val="50000"/>
                </a:schemeClr>
              </a:solidFill>
              <a:ln w="6350" cap="flat">
                <a:noFill/>
                <a:prstDash val="solid"/>
                <a:miter/>
              </a:ln>
            </p:spPr>
            <p:txBody>
              <a:bodyPr rtlCol="0" anchor="ctr"/>
              <a:lstStyle/>
              <a:p>
                <a:endParaRPr lang="en-ID"/>
              </a:p>
            </p:txBody>
          </p:sp>
          <p:sp>
            <p:nvSpPr>
              <p:cNvPr id="18" name="Freeform: Shape 17">
                <a:extLst>
                  <a:ext uri="{FF2B5EF4-FFF2-40B4-BE49-F238E27FC236}">
                    <a16:creationId xmlns:a16="http://schemas.microsoft.com/office/drawing/2014/main" id="{DA1B45E7-E02A-4D63-8A5C-72ED143632C7}"/>
                  </a:ext>
                </a:extLst>
              </p:cNvPr>
              <p:cNvSpPr/>
              <p:nvPr/>
            </p:nvSpPr>
            <p:spPr>
              <a:xfrm>
                <a:off x="5024056" y="3659632"/>
                <a:ext cx="460311" cy="1383157"/>
              </a:xfrm>
              <a:custGeom>
                <a:avLst/>
                <a:gdLst>
                  <a:gd name="connsiteX0" fmla="*/ 460311 w 460311"/>
                  <a:gd name="connsiteY0" fmla="*/ 0 h 1383157"/>
                  <a:gd name="connsiteX1" fmla="*/ 460311 w 460311"/>
                  <a:gd name="connsiteY1" fmla="*/ 1118235 h 1383157"/>
                  <a:gd name="connsiteX2" fmla="*/ 0 w 460311"/>
                  <a:gd name="connsiteY2" fmla="*/ 1383157 h 1383157"/>
                  <a:gd name="connsiteX3" fmla="*/ 0 w 460311"/>
                  <a:gd name="connsiteY3" fmla="*/ 265811 h 1383157"/>
                </a:gdLst>
                <a:ahLst/>
                <a:cxnLst>
                  <a:cxn ang="0">
                    <a:pos x="connsiteX0" y="connsiteY0"/>
                  </a:cxn>
                  <a:cxn ang="0">
                    <a:pos x="connsiteX1" y="connsiteY1"/>
                  </a:cxn>
                  <a:cxn ang="0">
                    <a:pos x="connsiteX2" y="connsiteY2"/>
                  </a:cxn>
                  <a:cxn ang="0">
                    <a:pos x="connsiteX3" y="connsiteY3"/>
                  </a:cxn>
                </a:cxnLst>
                <a:rect l="l" t="t" r="r" b="b"/>
                <a:pathLst>
                  <a:path w="460311" h="1383157">
                    <a:moveTo>
                      <a:pt x="460311" y="0"/>
                    </a:moveTo>
                    <a:lnTo>
                      <a:pt x="460311" y="1118235"/>
                    </a:lnTo>
                    <a:lnTo>
                      <a:pt x="0" y="1383157"/>
                    </a:lnTo>
                    <a:lnTo>
                      <a:pt x="0" y="265811"/>
                    </a:lnTo>
                    <a:close/>
                  </a:path>
                </a:pathLst>
              </a:custGeom>
              <a:solidFill>
                <a:schemeClr val="accent1">
                  <a:lumMod val="50000"/>
                </a:schemeClr>
              </a:solidFill>
              <a:ln w="6350" cap="flat">
                <a:noFill/>
                <a:prstDash val="solid"/>
                <a:miter/>
              </a:ln>
            </p:spPr>
            <p:txBody>
              <a:bodyPr rtlCol="0" anchor="ctr"/>
              <a:lstStyle/>
              <a:p>
                <a:endParaRPr lang="en-ID"/>
              </a:p>
            </p:txBody>
          </p:sp>
          <p:sp>
            <p:nvSpPr>
              <p:cNvPr id="19" name="Freeform: Shape 18">
                <a:extLst>
                  <a:ext uri="{FF2B5EF4-FFF2-40B4-BE49-F238E27FC236}">
                    <a16:creationId xmlns:a16="http://schemas.microsoft.com/office/drawing/2014/main" id="{F408EE65-06AC-41CF-BA43-DD728FCE4FBB}"/>
                  </a:ext>
                </a:extLst>
              </p:cNvPr>
              <p:cNvSpPr/>
              <p:nvPr/>
            </p:nvSpPr>
            <p:spPr>
              <a:xfrm>
                <a:off x="4055364" y="3368040"/>
                <a:ext cx="968628" cy="1674812"/>
              </a:xfrm>
              <a:custGeom>
                <a:avLst/>
                <a:gdLst>
                  <a:gd name="connsiteX0" fmla="*/ 968629 w 968628"/>
                  <a:gd name="connsiteY0" fmla="*/ 1674813 h 1674812"/>
                  <a:gd name="connsiteX1" fmla="*/ 968629 w 968628"/>
                  <a:gd name="connsiteY1" fmla="*/ 557403 h 1674812"/>
                  <a:gd name="connsiteX2" fmla="*/ 3175 w 968628"/>
                  <a:gd name="connsiteY2" fmla="*/ 0 h 1674812"/>
                  <a:gd name="connsiteX3" fmla="*/ 0 w 968628"/>
                  <a:gd name="connsiteY3" fmla="*/ 1116901 h 1674812"/>
                </a:gdLst>
                <a:ahLst/>
                <a:cxnLst>
                  <a:cxn ang="0">
                    <a:pos x="connsiteX0" y="connsiteY0"/>
                  </a:cxn>
                  <a:cxn ang="0">
                    <a:pos x="connsiteX1" y="connsiteY1"/>
                  </a:cxn>
                  <a:cxn ang="0">
                    <a:pos x="connsiteX2" y="connsiteY2"/>
                  </a:cxn>
                  <a:cxn ang="0">
                    <a:pos x="connsiteX3" y="connsiteY3"/>
                  </a:cxn>
                </a:cxnLst>
                <a:rect l="l" t="t" r="r" b="b"/>
                <a:pathLst>
                  <a:path w="968628" h="1674812">
                    <a:moveTo>
                      <a:pt x="968629" y="1674813"/>
                    </a:moveTo>
                    <a:lnTo>
                      <a:pt x="968629" y="557403"/>
                    </a:lnTo>
                    <a:lnTo>
                      <a:pt x="3175" y="0"/>
                    </a:lnTo>
                    <a:lnTo>
                      <a:pt x="0" y="1116901"/>
                    </a:lnTo>
                    <a:close/>
                  </a:path>
                </a:pathLst>
              </a:custGeom>
              <a:solidFill>
                <a:schemeClr val="accent1">
                  <a:lumMod val="75000"/>
                </a:schemeClr>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E1376697-3AB0-4A24-80A4-744D1130AA4F}"/>
                  </a:ext>
                </a:extLst>
              </p:cNvPr>
              <p:cNvSpPr/>
              <p:nvPr/>
            </p:nvSpPr>
            <p:spPr>
              <a:xfrm>
                <a:off x="5131815" y="2186939"/>
                <a:ext cx="1931162" cy="828865"/>
              </a:xfrm>
              <a:custGeom>
                <a:avLst/>
                <a:gdLst>
                  <a:gd name="connsiteX0" fmla="*/ 1931162 w 1931162"/>
                  <a:gd name="connsiteY0" fmla="*/ 561277 h 828865"/>
                  <a:gd name="connsiteX1" fmla="*/ 1467676 w 1931162"/>
                  <a:gd name="connsiteY1" fmla="*/ 828866 h 828865"/>
                  <a:gd name="connsiteX2" fmla="*/ 962406 w 1931162"/>
                  <a:gd name="connsiteY2" fmla="*/ 723455 h 828865"/>
                  <a:gd name="connsiteX3" fmla="*/ 462725 w 1931162"/>
                  <a:gd name="connsiteY3" fmla="*/ 826262 h 828865"/>
                  <a:gd name="connsiteX4" fmla="*/ 0 w 1931162"/>
                  <a:gd name="connsiteY4" fmla="*/ 557340 h 828865"/>
                  <a:gd name="connsiteX5" fmla="*/ 959104 w 1931162"/>
                  <a:gd name="connsiteY5" fmla="*/ 0 h 828865"/>
                  <a:gd name="connsiteX6" fmla="*/ 1931162 w 1931162"/>
                  <a:gd name="connsiteY6" fmla="*/ 561277 h 828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162" h="828865">
                    <a:moveTo>
                      <a:pt x="1931162" y="561277"/>
                    </a:moveTo>
                    <a:lnTo>
                      <a:pt x="1467676" y="828866"/>
                    </a:lnTo>
                    <a:cubicBezTo>
                      <a:pt x="1330706" y="763080"/>
                      <a:pt x="1154621" y="723455"/>
                      <a:pt x="962406" y="723455"/>
                    </a:cubicBezTo>
                    <a:cubicBezTo>
                      <a:pt x="772859" y="723455"/>
                      <a:pt x="598869" y="761937"/>
                      <a:pt x="462725" y="826262"/>
                    </a:cubicBezTo>
                    <a:lnTo>
                      <a:pt x="0" y="557340"/>
                    </a:lnTo>
                    <a:lnTo>
                      <a:pt x="959104" y="0"/>
                    </a:lnTo>
                    <a:lnTo>
                      <a:pt x="1931162" y="561277"/>
                    </a:lnTo>
                    <a:close/>
                  </a:path>
                </a:pathLst>
              </a:custGeom>
              <a:solidFill>
                <a:schemeClr val="accent2"/>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B0EB5947-A8B1-4C6D-926D-47507A65B295}"/>
                  </a:ext>
                </a:extLst>
              </p:cNvPr>
              <p:cNvSpPr/>
              <p:nvPr/>
            </p:nvSpPr>
            <p:spPr>
              <a:xfrm>
                <a:off x="6101079" y="3991927"/>
                <a:ext cx="961961" cy="1671002"/>
              </a:xfrm>
              <a:custGeom>
                <a:avLst/>
                <a:gdLst>
                  <a:gd name="connsiteX0" fmla="*/ 961962 w 961961"/>
                  <a:gd name="connsiteY0" fmla="*/ 1115123 h 1671002"/>
                  <a:gd name="connsiteX1" fmla="*/ 961962 w 961961"/>
                  <a:gd name="connsiteY1" fmla="*/ 0 h 1671002"/>
                  <a:gd name="connsiteX2" fmla="*/ 3175 w 961961"/>
                  <a:gd name="connsiteY2" fmla="*/ 557213 h 1671002"/>
                  <a:gd name="connsiteX3" fmla="*/ 0 w 961961"/>
                  <a:gd name="connsiteY3" fmla="*/ 1671002 h 1671002"/>
                </a:gdLst>
                <a:ahLst/>
                <a:cxnLst>
                  <a:cxn ang="0">
                    <a:pos x="connsiteX0" y="connsiteY0"/>
                  </a:cxn>
                  <a:cxn ang="0">
                    <a:pos x="connsiteX1" y="connsiteY1"/>
                  </a:cxn>
                  <a:cxn ang="0">
                    <a:pos x="connsiteX2" y="connsiteY2"/>
                  </a:cxn>
                  <a:cxn ang="0">
                    <a:pos x="connsiteX3" y="connsiteY3"/>
                  </a:cxn>
                </a:cxnLst>
                <a:rect l="l" t="t" r="r" b="b"/>
                <a:pathLst>
                  <a:path w="961961" h="1671002">
                    <a:moveTo>
                      <a:pt x="961962" y="1115123"/>
                    </a:moveTo>
                    <a:lnTo>
                      <a:pt x="961962" y="0"/>
                    </a:lnTo>
                    <a:lnTo>
                      <a:pt x="3175" y="557213"/>
                    </a:lnTo>
                    <a:lnTo>
                      <a:pt x="0" y="1671002"/>
                    </a:lnTo>
                    <a:close/>
                  </a:path>
                </a:pathLst>
              </a:custGeom>
              <a:solidFill>
                <a:schemeClr val="accent4">
                  <a:lumMod val="75000"/>
                </a:schemeClr>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7570251C-275F-4E9A-A33A-407AC0D2B7ED}"/>
                  </a:ext>
                </a:extLst>
              </p:cNvPr>
              <p:cNvSpPr/>
              <p:nvPr/>
            </p:nvSpPr>
            <p:spPr>
              <a:xfrm>
                <a:off x="5132133" y="3987863"/>
                <a:ext cx="972121" cy="1675320"/>
              </a:xfrm>
              <a:custGeom>
                <a:avLst/>
                <a:gdLst>
                  <a:gd name="connsiteX0" fmla="*/ 0 w 972121"/>
                  <a:gd name="connsiteY0" fmla="*/ 1117219 h 1675320"/>
                  <a:gd name="connsiteX1" fmla="*/ 968946 w 972121"/>
                  <a:gd name="connsiteY1" fmla="*/ 1675321 h 1675320"/>
                  <a:gd name="connsiteX2" fmla="*/ 972121 w 972121"/>
                  <a:gd name="connsiteY2" fmla="*/ 561277 h 1675320"/>
                  <a:gd name="connsiteX3" fmla="*/ 0 w 972121"/>
                  <a:gd name="connsiteY3" fmla="*/ 0 h 1675320"/>
                </a:gdLst>
                <a:ahLst/>
                <a:cxnLst>
                  <a:cxn ang="0">
                    <a:pos x="connsiteX0" y="connsiteY0"/>
                  </a:cxn>
                  <a:cxn ang="0">
                    <a:pos x="connsiteX1" y="connsiteY1"/>
                  </a:cxn>
                  <a:cxn ang="0">
                    <a:pos x="connsiteX2" y="connsiteY2"/>
                  </a:cxn>
                  <a:cxn ang="0">
                    <a:pos x="connsiteX3" y="connsiteY3"/>
                  </a:cxn>
                </a:cxnLst>
                <a:rect l="l" t="t" r="r" b="b"/>
                <a:pathLst>
                  <a:path w="972121" h="1675320">
                    <a:moveTo>
                      <a:pt x="0" y="1117219"/>
                    </a:moveTo>
                    <a:lnTo>
                      <a:pt x="968946" y="1675321"/>
                    </a:lnTo>
                    <a:lnTo>
                      <a:pt x="972121" y="561277"/>
                    </a:lnTo>
                    <a:lnTo>
                      <a:pt x="0" y="0"/>
                    </a:lnTo>
                    <a:close/>
                  </a:path>
                </a:pathLst>
              </a:custGeom>
              <a:solidFill>
                <a:schemeClr val="accent4">
                  <a:lumMod val="50000"/>
                </a:schemeClr>
              </a:solidFill>
              <a:ln w="6350"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4B4969F3-0684-4F78-B8AA-B410CCC0C2B6}"/>
                  </a:ext>
                </a:extLst>
              </p:cNvPr>
              <p:cNvSpPr/>
              <p:nvPr/>
            </p:nvSpPr>
            <p:spPr>
              <a:xfrm>
                <a:off x="5132133" y="3721100"/>
                <a:ext cx="1931098" cy="827976"/>
              </a:xfrm>
              <a:custGeom>
                <a:avLst/>
                <a:gdLst>
                  <a:gd name="connsiteX0" fmla="*/ 1931098 w 1931098"/>
                  <a:gd name="connsiteY0" fmla="*/ 270637 h 827976"/>
                  <a:gd name="connsiteX1" fmla="*/ 972058 w 1931098"/>
                  <a:gd name="connsiteY1" fmla="*/ 827977 h 827976"/>
                  <a:gd name="connsiteX2" fmla="*/ 0 w 1931098"/>
                  <a:gd name="connsiteY2" fmla="*/ 266700 h 827976"/>
                  <a:gd name="connsiteX3" fmla="*/ 460502 w 1931098"/>
                  <a:gd name="connsiteY3" fmla="*/ 826 h 827976"/>
                  <a:gd name="connsiteX4" fmla="*/ 962088 w 1931098"/>
                  <a:gd name="connsiteY4" fmla="*/ 104458 h 827976"/>
                  <a:gd name="connsiteX5" fmla="*/ 1465389 w 1931098"/>
                  <a:gd name="connsiteY5" fmla="*/ 0 h 827976"/>
                  <a:gd name="connsiteX6" fmla="*/ 1931098 w 1931098"/>
                  <a:gd name="connsiteY6" fmla="*/ 270637 h 827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098" h="827976">
                    <a:moveTo>
                      <a:pt x="1931098" y="270637"/>
                    </a:moveTo>
                    <a:lnTo>
                      <a:pt x="972058" y="827977"/>
                    </a:lnTo>
                    <a:lnTo>
                      <a:pt x="0" y="266700"/>
                    </a:lnTo>
                    <a:lnTo>
                      <a:pt x="460502" y="826"/>
                    </a:lnTo>
                    <a:cubicBezTo>
                      <a:pt x="597027" y="65659"/>
                      <a:pt x="771652" y="104458"/>
                      <a:pt x="962088" y="104458"/>
                    </a:cubicBezTo>
                    <a:cubicBezTo>
                      <a:pt x="1153351" y="104458"/>
                      <a:pt x="1328674" y="65278"/>
                      <a:pt x="1465389" y="0"/>
                    </a:cubicBezTo>
                    <a:lnTo>
                      <a:pt x="1931098" y="270637"/>
                    </a:lnTo>
                    <a:close/>
                  </a:path>
                </a:pathLst>
              </a:custGeom>
              <a:solidFill>
                <a:schemeClr val="accent4"/>
              </a:solidFill>
              <a:ln w="6350"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5F1FCBDB-3D2C-4141-A88A-49C68E07FD36}"/>
                  </a:ext>
                </a:extLst>
              </p:cNvPr>
              <p:cNvSpPr/>
              <p:nvPr/>
            </p:nvSpPr>
            <p:spPr>
              <a:xfrm>
                <a:off x="5265039" y="3075304"/>
                <a:ext cx="221107" cy="584327"/>
              </a:xfrm>
              <a:custGeom>
                <a:avLst/>
                <a:gdLst>
                  <a:gd name="connsiteX0" fmla="*/ 221107 w 221107"/>
                  <a:gd name="connsiteY0" fmla="*/ 0 h 584327"/>
                  <a:gd name="connsiteX1" fmla="*/ 219392 w 221107"/>
                  <a:gd name="connsiteY1" fmla="*/ 584327 h 584327"/>
                  <a:gd name="connsiteX2" fmla="*/ 0 w 221107"/>
                  <a:gd name="connsiteY2" fmla="*/ 292798 h 584327"/>
                  <a:gd name="connsiteX3" fmla="*/ 221107 w 221107"/>
                  <a:gd name="connsiteY3" fmla="*/ 0 h 584327"/>
                </a:gdLst>
                <a:ahLst/>
                <a:cxnLst>
                  <a:cxn ang="0">
                    <a:pos x="connsiteX0" y="connsiteY0"/>
                  </a:cxn>
                  <a:cxn ang="0">
                    <a:pos x="connsiteX1" y="connsiteY1"/>
                  </a:cxn>
                  <a:cxn ang="0">
                    <a:pos x="connsiteX2" y="connsiteY2"/>
                  </a:cxn>
                  <a:cxn ang="0">
                    <a:pos x="connsiteX3" y="connsiteY3"/>
                  </a:cxn>
                </a:cxnLst>
                <a:rect l="l" t="t" r="r" b="b"/>
                <a:pathLst>
                  <a:path w="221107" h="584327">
                    <a:moveTo>
                      <a:pt x="221107" y="0"/>
                    </a:moveTo>
                    <a:lnTo>
                      <a:pt x="219392" y="584327"/>
                    </a:lnTo>
                    <a:cubicBezTo>
                      <a:pt x="219392" y="584327"/>
                      <a:pt x="0" y="553276"/>
                      <a:pt x="0" y="292798"/>
                    </a:cubicBezTo>
                    <a:cubicBezTo>
                      <a:pt x="-64" y="32258"/>
                      <a:pt x="221107" y="0"/>
                      <a:pt x="221107" y="0"/>
                    </a:cubicBezTo>
                    <a:close/>
                  </a:path>
                </a:pathLst>
              </a:custGeom>
              <a:solidFill>
                <a:schemeClr val="accent1">
                  <a:lumMod val="50000"/>
                </a:schemeClr>
              </a:solidFill>
              <a:ln w="6350"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C24173E0-9090-47A7-9F6A-0B367F1B3206}"/>
                  </a:ext>
                </a:extLst>
              </p:cNvPr>
              <p:cNvSpPr/>
              <p:nvPr/>
            </p:nvSpPr>
            <p:spPr>
              <a:xfrm>
                <a:off x="4058539" y="2806890"/>
                <a:ext cx="1427543" cy="1118616"/>
              </a:xfrm>
              <a:custGeom>
                <a:avLst/>
                <a:gdLst>
                  <a:gd name="connsiteX0" fmla="*/ 1425829 w 1427543"/>
                  <a:gd name="connsiteY0" fmla="*/ 852742 h 1118616"/>
                  <a:gd name="connsiteX1" fmla="*/ 965454 w 1427543"/>
                  <a:gd name="connsiteY1" fmla="*/ 1118616 h 1118616"/>
                  <a:gd name="connsiteX2" fmla="*/ 0 w 1427543"/>
                  <a:gd name="connsiteY2" fmla="*/ 561150 h 1118616"/>
                  <a:gd name="connsiteX3" fmla="*/ 965645 w 1427543"/>
                  <a:gd name="connsiteY3" fmla="*/ 0 h 1118616"/>
                  <a:gd name="connsiteX4" fmla="*/ 1427544 w 1427543"/>
                  <a:gd name="connsiteY4" fmla="*/ 268414 h 1118616"/>
                  <a:gd name="connsiteX5" fmla="*/ 1244409 w 1427543"/>
                  <a:gd name="connsiteY5" fmla="*/ 561150 h 1118616"/>
                  <a:gd name="connsiteX6" fmla="*/ 1425829 w 1427543"/>
                  <a:gd name="connsiteY6" fmla="*/ 852742 h 1118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27543" h="1118616">
                    <a:moveTo>
                      <a:pt x="1425829" y="852742"/>
                    </a:moveTo>
                    <a:lnTo>
                      <a:pt x="965454" y="1118616"/>
                    </a:lnTo>
                    <a:lnTo>
                      <a:pt x="0" y="561150"/>
                    </a:lnTo>
                    <a:lnTo>
                      <a:pt x="965645" y="0"/>
                    </a:lnTo>
                    <a:lnTo>
                      <a:pt x="1427544" y="268414"/>
                    </a:lnTo>
                    <a:cubicBezTo>
                      <a:pt x="1313180" y="347663"/>
                      <a:pt x="1244409" y="449770"/>
                      <a:pt x="1244409" y="561150"/>
                    </a:cubicBezTo>
                    <a:cubicBezTo>
                      <a:pt x="1244473" y="672020"/>
                      <a:pt x="1312482" y="773557"/>
                      <a:pt x="1425829" y="852742"/>
                    </a:cubicBezTo>
                    <a:close/>
                  </a:path>
                </a:pathLst>
              </a:custGeom>
              <a:solidFill>
                <a:schemeClr val="accent1"/>
              </a:solidFill>
              <a:ln w="6350"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F01FDFC6-644C-4A99-8274-6C690FA8E712}"/>
                  </a:ext>
                </a:extLst>
              </p:cNvPr>
              <p:cNvSpPr/>
              <p:nvPr/>
            </p:nvSpPr>
            <p:spPr>
              <a:xfrm>
                <a:off x="6705409" y="3078543"/>
                <a:ext cx="281007" cy="580263"/>
              </a:xfrm>
              <a:custGeom>
                <a:avLst/>
                <a:gdLst>
                  <a:gd name="connsiteX0" fmla="*/ 1715 w 281007"/>
                  <a:gd name="connsiteY0" fmla="*/ 0 h 580263"/>
                  <a:gd name="connsiteX1" fmla="*/ 0 w 281007"/>
                  <a:gd name="connsiteY1" fmla="*/ 580263 h 580263"/>
                  <a:gd name="connsiteX2" fmla="*/ 278257 w 281007"/>
                  <a:gd name="connsiteY2" fmla="*/ 291402 h 580263"/>
                  <a:gd name="connsiteX3" fmla="*/ 1715 w 281007"/>
                  <a:gd name="connsiteY3" fmla="*/ 0 h 580263"/>
                </a:gdLst>
                <a:ahLst/>
                <a:cxnLst>
                  <a:cxn ang="0">
                    <a:pos x="connsiteX0" y="connsiteY0"/>
                  </a:cxn>
                  <a:cxn ang="0">
                    <a:pos x="connsiteX1" y="connsiteY1"/>
                  </a:cxn>
                  <a:cxn ang="0">
                    <a:pos x="connsiteX2" y="connsiteY2"/>
                  </a:cxn>
                  <a:cxn ang="0">
                    <a:pos x="connsiteX3" y="connsiteY3"/>
                  </a:cxn>
                </a:cxnLst>
                <a:rect l="l" t="t" r="r" b="b"/>
                <a:pathLst>
                  <a:path w="281007" h="580263">
                    <a:moveTo>
                      <a:pt x="1715" y="0"/>
                    </a:moveTo>
                    <a:lnTo>
                      <a:pt x="0" y="580263"/>
                    </a:lnTo>
                    <a:cubicBezTo>
                      <a:pt x="0" y="580263"/>
                      <a:pt x="243205" y="558864"/>
                      <a:pt x="278257" y="291402"/>
                    </a:cubicBezTo>
                    <a:cubicBezTo>
                      <a:pt x="313310" y="23939"/>
                      <a:pt x="1715" y="0"/>
                      <a:pt x="1715" y="0"/>
                    </a:cubicBezTo>
                    <a:close/>
                  </a:path>
                </a:pathLst>
              </a:custGeom>
              <a:solidFill>
                <a:schemeClr val="accent3">
                  <a:lumMod val="75000"/>
                </a:schemeClr>
              </a:solidFill>
              <a:ln w="6350"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F76EB28F-6A00-47F5-885C-2C1B8334FBB3}"/>
                  </a:ext>
                </a:extLst>
              </p:cNvPr>
              <p:cNvSpPr/>
              <p:nvPr/>
            </p:nvSpPr>
            <p:spPr>
              <a:xfrm>
                <a:off x="6705345" y="2810636"/>
                <a:ext cx="1431290" cy="1118679"/>
              </a:xfrm>
              <a:custGeom>
                <a:avLst/>
                <a:gdLst>
                  <a:gd name="connsiteX0" fmla="*/ 1431290 w 1431290"/>
                  <a:gd name="connsiteY0" fmla="*/ 557403 h 1118679"/>
                  <a:gd name="connsiteX1" fmla="*/ 465519 w 1431290"/>
                  <a:gd name="connsiteY1" fmla="*/ 1118679 h 1118679"/>
                  <a:gd name="connsiteX2" fmla="*/ 0 w 1431290"/>
                  <a:gd name="connsiteY2" fmla="*/ 848170 h 1118679"/>
                  <a:gd name="connsiteX3" fmla="*/ 180149 w 1431290"/>
                  <a:gd name="connsiteY3" fmla="*/ 557403 h 1118679"/>
                  <a:gd name="connsiteX4" fmla="*/ 1778 w 1431290"/>
                  <a:gd name="connsiteY4" fmla="*/ 267907 h 1118679"/>
                  <a:gd name="connsiteX5" fmla="*/ 465836 w 1431290"/>
                  <a:gd name="connsiteY5" fmla="*/ 0 h 1118679"/>
                  <a:gd name="connsiteX6" fmla="*/ 1431290 w 1431290"/>
                  <a:gd name="connsiteY6" fmla="*/ 557403 h 1118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31290" h="1118679">
                    <a:moveTo>
                      <a:pt x="1431290" y="557403"/>
                    </a:moveTo>
                    <a:lnTo>
                      <a:pt x="465519" y="1118679"/>
                    </a:lnTo>
                    <a:lnTo>
                      <a:pt x="0" y="848170"/>
                    </a:lnTo>
                    <a:cubicBezTo>
                      <a:pt x="112585" y="769112"/>
                      <a:pt x="180149" y="667893"/>
                      <a:pt x="180149" y="557403"/>
                    </a:cubicBezTo>
                    <a:cubicBezTo>
                      <a:pt x="180149" y="447548"/>
                      <a:pt x="113285" y="346710"/>
                      <a:pt x="1778" y="267907"/>
                    </a:cubicBezTo>
                    <a:lnTo>
                      <a:pt x="465836" y="0"/>
                    </a:lnTo>
                    <a:lnTo>
                      <a:pt x="1431290" y="557403"/>
                    </a:lnTo>
                    <a:close/>
                  </a:path>
                </a:pathLst>
              </a:custGeom>
              <a:solidFill>
                <a:schemeClr val="accent3"/>
              </a:solidFill>
              <a:ln w="6350"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D434391A-FF4E-499A-9DE0-7C37C624C895}"/>
                  </a:ext>
                </a:extLst>
              </p:cNvPr>
              <p:cNvSpPr/>
              <p:nvPr/>
            </p:nvSpPr>
            <p:spPr>
              <a:xfrm>
                <a:off x="5418899" y="1585341"/>
                <a:ext cx="1350644" cy="2135822"/>
              </a:xfrm>
              <a:custGeom>
                <a:avLst/>
                <a:gdLst>
                  <a:gd name="connsiteX0" fmla="*/ 0 w 1350644"/>
                  <a:gd name="connsiteY0" fmla="*/ 0 h 2135822"/>
                  <a:gd name="connsiteX1" fmla="*/ 0 w 1350644"/>
                  <a:gd name="connsiteY1" fmla="*/ 1745298 h 2135822"/>
                  <a:gd name="connsiteX2" fmla="*/ 675322 w 1350644"/>
                  <a:gd name="connsiteY2" fmla="*/ 2135823 h 2135822"/>
                  <a:gd name="connsiteX3" fmla="*/ 1350645 w 1350644"/>
                  <a:gd name="connsiteY3" fmla="*/ 1745298 h 2135822"/>
                  <a:gd name="connsiteX4" fmla="*/ 1350645 w 1350644"/>
                  <a:gd name="connsiteY4" fmla="*/ 0 h 2135822"/>
                  <a:gd name="connsiteX5" fmla="*/ 0 w 1350644"/>
                  <a:gd name="connsiteY5" fmla="*/ 0 h 2135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50644" h="2135822">
                    <a:moveTo>
                      <a:pt x="0" y="0"/>
                    </a:moveTo>
                    <a:lnTo>
                      <a:pt x="0" y="1745298"/>
                    </a:lnTo>
                    <a:cubicBezTo>
                      <a:pt x="0" y="1961007"/>
                      <a:pt x="302323" y="2135823"/>
                      <a:pt x="675322" y="2135823"/>
                    </a:cubicBezTo>
                    <a:cubicBezTo>
                      <a:pt x="1048322" y="2135823"/>
                      <a:pt x="1350645" y="1960943"/>
                      <a:pt x="1350645" y="1745298"/>
                    </a:cubicBezTo>
                    <a:lnTo>
                      <a:pt x="1350645" y="0"/>
                    </a:lnTo>
                    <a:lnTo>
                      <a:pt x="0" y="0"/>
                    </a:lnTo>
                    <a:close/>
                  </a:path>
                </a:pathLst>
              </a:custGeom>
              <a:gradFill>
                <a:gsLst>
                  <a:gs pos="74300">
                    <a:schemeClr val="bg1">
                      <a:lumMod val="90000"/>
                      <a:lumOff val="10000"/>
                    </a:schemeClr>
                  </a:gs>
                  <a:gs pos="0">
                    <a:schemeClr val="bg1">
                      <a:lumMod val="75000"/>
                      <a:lumOff val="25000"/>
                    </a:schemeClr>
                  </a:gs>
                  <a:gs pos="100000">
                    <a:schemeClr val="bg1">
                      <a:lumMod val="75000"/>
                      <a:lumOff val="25000"/>
                    </a:schemeClr>
                  </a:gs>
                </a:gsLst>
                <a:lin ang="0" scaled="0"/>
              </a:gradFill>
              <a:ln w="6350"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DBEBD49E-3A78-4D39-95FE-D0387DAE9926}"/>
                  </a:ext>
                </a:extLst>
              </p:cNvPr>
              <p:cNvSpPr/>
              <p:nvPr/>
            </p:nvSpPr>
            <p:spPr>
              <a:xfrm>
                <a:off x="5418899" y="1194816"/>
                <a:ext cx="1350644" cy="781049"/>
              </a:xfrm>
              <a:custGeom>
                <a:avLst/>
                <a:gdLst>
                  <a:gd name="connsiteX0" fmla="*/ 1350645 w 1350644"/>
                  <a:gd name="connsiteY0" fmla="*/ 390525 h 781049"/>
                  <a:gd name="connsiteX1" fmla="*/ 675322 w 1350644"/>
                  <a:gd name="connsiteY1" fmla="*/ 781050 h 781049"/>
                  <a:gd name="connsiteX2" fmla="*/ 0 w 1350644"/>
                  <a:gd name="connsiteY2" fmla="*/ 390525 h 781049"/>
                  <a:gd name="connsiteX3" fmla="*/ 675322 w 1350644"/>
                  <a:gd name="connsiteY3" fmla="*/ 0 h 781049"/>
                  <a:gd name="connsiteX4" fmla="*/ 1350645 w 1350644"/>
                  <a:gd name="connsiteY4" fmla="*/ 390525 h 781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644" h="781049">
                    <a:moveTo>
                      <a:pt x="1350645" y="390525"/>
                    </a:moveTo>
                    <a:cubicBezTo>
                      <a:pt x="1350645" y="606206"/>
                      <a:pt x="1048293" y="781050"/>
                      <a:pt x="675322" y="781050"/>
                    </a:cubicBezTo>
                    <a:cubicBezTo>
                      <a:pt x="302352" y="781050"/>
                      <a:pt x="0" y="606206"/>
                      <a:pt x="0" y="390525"/>
                    </a:cubicBezTo>
                    <a:cubicBezTo>
                      <a:pt x="0" y="174844"/>
                      <a:pt x="302352" y="0"/>
                      <a:pt x="675322" y="0"/>
                    </a:cubicBezTo>
                    <a:cubicBezTo>
                      <a:pt x="1048293" y="0"/>
                      <a:pt x="1350645" y="174844"/>
                      <a:pt x="1350645" y="390525"/>
                    </a:cubicBezTo>
                    <a:close/>
                  </a:path>
                </a:pathLst>
              </a:custGeom>
              <a:solidFill>
                <a:schemeClr val="bg1">
                  <a:lumMod val="90000"/>
                  <a:lumOff val="10000"/>
                </a:schemeClr>
              </a:solidFill>
              <a:ln w="6350" cap="flat">
                <a:noFill/>
                <a:prstDash val="solid"/>
                <a:miter/>
              </a:ln>
            </p:spPr>
            <p:txBody>
              <a:bodyPr rtlCol="0" anchor="ctr"/>
              <a:lstStyle/>
              <a:p>
                <a:endParaRPr lang="en-ID"/>
              </a:p>
            </p:txBody>
          </p:sp>
        </p:grpSp>
        <p:sp>
          <p:nvSpPr>
            <p:cNvPr id="4" name="TextBox 3">
              <a:extLst>
                <a:ext uri="{FF2B5EF4-FFF2-40B4-BE49-F238E27FC236}">
                  <a16:creationId xmlns:a16="http://schemas.microsoft.com/office/drawing/2014/main" id="{BBB0C003-E5A2-4C9B-9100-DA1F4E8EB2B6}"/>
                </a:ext>
              </a:extLst>
            </p:cNvPr>
            <p:cNvSpPr txBox="1"/>
            <p:nvPr/>
          </p:nvSpPr>
          <p:spPr>
            <a:xfrm>
              <a:off x="1698246" y="1905010"/>
              <a:ext cx="1943162" cy="1586845"/>
            </a:xfrm>
            <a:prstGeom prst="rect">
              <a:avLst/>
            </a:prstGeom>
            <a:noFill/>
          </p:spPr>
          <p:txBody>
            <a:bodyPr wrap="square" rtlCol="0">
              <a:spAutoFit/>
            </a:bodyPr>
            <a:lstStyle/>
            <a:p>
              <a:pPr>
                <a:lnSpc>
                  <a:spcPct val="150000"/>
                </a:lnSpc>
              </a:pPr>
              <a:r>
                <a:rPr lang="es-ES" sz="1100">
                  <a:latin typeface="Questrial" pitchFamily="2" charset="0"/>
                </a:rPr>
                <a:t>Lorem ipsum dolor sit amet, consectetur adipiscing elit. Maecenas dapibus volutpat nibh, sed pellentesque tortor. Maecenas vitae leo at mi tristique porta sed.</a:t>
              </a:r>
              <a:endParaRPr lang="en-ID" sz="1100">
                <a:latin typeface="Questrial" pitchFamily="2" charset="0"/>
              </a:endParaRPr>
            </a:p>
          </p:txBody>
        </p:sp>
        <p:sp>
          <p:nvSpPr>
            <p:cNvPr id="5" name="Freeform: Shape 4">
              <a:extLst>
                <a:ext uri="{FF2B5EF4-FFF2-40B4-BE49-F238E27FC236}">
                  <a16:creationId xmlns:a16="http://schemas.microsoft.com/office/drawing/2014/main" id="{CC1F7DF2-7FBA-49FB-B044-7B25FFC991A7}"/>
                </a:ext>
              </a:extLst>
            </p:cNvPr>
            <p:cNvSpPr/>
            <p:nvPr/>
          </p:nvSpPr>
          <p:spPr>
            <a:xfrm>
              <a:off x="1244410" y="2172472"/>
              <a:ext cx="285750" cy="285750"/>
            </a:xfrm>
            <a:custGeom>
              <a:avLst/>
              <a:gdLst>
                <a:gd name="connsiteX0" fmla="*/ 257175 w 285750"/>
                <a:gd name="connsiteY0" fmla="*/ 0 h 285750"/>
                <a:gd name="connsiteX1" fmla="*/ 152400 w 285750"/>
                <a:gd name="connsiteY1" fmla="*/ 0 h 285750"/>
                <a:gd name="connsiteX2" fmla="*/ 152400 w 285750"/>
                <a:gd name="connsiteY2" fmla="*/ 133350 h 285750"/>
                <a:gd name="connsiteX3" fmla="*/ 285750 w 285750"/>
                <a:gd name="connsiteY3" fmla="*/ 133350 h 285750"/>
                <a:gd name="connsiteX4" fmla="*/ 285750 w 285750"/>
                <a:gd name="connsiteY4" fmla="*/ 28575 h 285750"/>
                <a:gd name="connsiteX5" fmla="*/ 257175 w 285750"/>
                <a:gd name="connsiteY5" fmla="*/ 0 h 285750"/>
                <a:gd name="connsiteX6" fmla="*/ 238125 w 285750"/>
                <a:gd name="connsiteY6" fmla="*/ 76200 h 285750"/>
                <a:gd name="connsiteX7" fmla="*/ 200025 w 285750"/>
                <a:gd name="connsiteY7" fmla="*/ 76200 h 285750"/>
                <a:gd name="connsiteX8" fmla="*/ 190500 w 285750"/>
                <a:gd name="connsiteY8" fmla="*/ 66675 h 285750"/>
                <a:gd name="connsiteX9" fmla="*/ 200025 w 285750"/>
                <a:gd name="connsiteY9" fmla="*/ 57150 h 285750"/>
                <a:gd name="connsiteX10" fmla="*/ 238125 w 285750"/>
                <a:gd name="connsiteY10" fmla="*/ 57150 h 285750"/>
                <a:gd name="connsiteX11" fmla="*/ 247650 w 285750"/>
                <a:gd name="connsiteY11" fmla="*/ 66675 h 285750"/>
                <a:gd name="connsiteX12" fmla="*/ 238125 w 285750"/>
                <a:gd name="connsiteY12" fmla="*/ 76200 h 285750"/>
                <a:gd name="connsiteX13" fmla="*/ 152400 w 285750"/>
                <a:gd name="connsiteY13" fmla="*/ 152400 h 285750"/>
                <a:gd name="connsiteX14" fmla="*/ 152400 w 285750"/>
                <a:gd name="connsiteY14" fmla="*/ 285750 h 285750"/>
                <a:gd name="connsiteX15" fmla="*/ 257175 w 285750"/>
                <a:gd name="connsiteY15" fmla="*/ 285750 h 285750"/>
                <a:gd name="connsiteX16" fmla="*/ 285750 w 285750"/>
                <a:gd name="connsiteY16" fmla="*/ 257175 h 285750"/>
                <a:gd name="connsiteX17" fmla="*/ 285750 w 285750"/>
                <a:gd name="connsiteY17" fmla="*/ 152400 h 285750"/>
                <a:gd name="connsiteX18" fmla="*/ 152400 w 285750"/>
                <a:gd name="connsiteY18" fmla="*/ 152400 h 285750"/>
                <a:gd name="connsiteX19" fmla="*/ 238125 w 285750"/>
                <a:gd name="connsiteY19" fmla="*/ 247650 h 285750"/>
                <a:gd name="connsiteX20" fmla="*/ 200025 w 285750"/>
                <a:gd name="connsiteY20" fmla="*/ 247650 h 285750"/>
                <a:gd name="connsiteX21" fmla="*/ 190500 w 285750"/>
                <a:gd name="connsiteY21" fmla="*/ 238125 h 285750"/>
                <a:gd name="connsiteX22" fmla="*/ 200025 w 285750"/>
                <a:gd name="connsiteY22" fmla="*/ 228600 h 285750"/>
                <a:gd name="connsiteX23" fmla="*/ 238125 w 285750"/>
                <a:gd name="connsiteY23" fmla="*/ 228600 h 285750"/>
                <a:gd name="connsiteX24" fmla="*/ 247650 w 285750"/>
                <a:gd name="connsiteY24" fmla="*/ 238125 h 285750"/>
                <a:gd name="connsiteX25" fmla="*/ 238125 w 285750"/>
                <a:gd name="connsiteY25" fmla="*/ 247650 h 285750"/>
                <a:gd name="connsiteX26" fmla="*/ 238125 w 285750"/>
                <a:gd name="connsiteY26" fmla="*/ 209550 h 285750"/>
                <a:gd name="connsiteX27" fmla="*/ 200025 w 285750"/>
                <a:gd name="connsiteY27" fmla="*/ 209550 h 285750"/>
                <a:gd name="connsiteX28" fmla="*/ 190500 w 285750"/>
                <a:gd name="connsiteY28" fmla="*/ 200025 h 285750"/>
                <a:gd name="connsiteX29" fmla="*/ 200025 w 285750"/>
                <a:gd name="connsiteY29" fmla="*/ 190500 h 285750"/>
                <a:gd name="connsiteX30" fmla="*/ 238125 w 285750"/>
                <a:gd name="connsiteY30" fmla="*/ 190500 h 285750"/>
                <a:gd name="connsiteX31" fmla="*/ 247650 w 285750"/>
                <a:gd name="connsiteY31" fmla="*/ 200025 h 285750"/>
                <a:gd name="connsiteX32" fmla="*/ 238125 w 285750"/>
                <a:gd name="connsiteY32" fmla="*/ 209550 h 285750"/>
                <a:gd name="connsiteX33" fmla="*/ 28575 w 285750"/>
                <a:gd name="connsiteY33" fmla="*/ 0 h 285750"/>
                <a:gd name="connsiteX34" fmla="*/ 0 w 285750"/>
                <a:gd name="connsiteY34" fmla="*/ 28575 h 285750"/>
                <a:gd name="connsiteX35" fmla="*/ 0 w 285750"/>
                <a:gd name="connsiteY35" fmla="*/ 133350 h 285750"/>
                <a:gd name="connsiteX36" fmla="*/ 133350 w 285750"/>
                <a:gd name="connsiteY36" fmla="*/ 133350 h 285750"/>
                <a:gd name="connsiteX37" fmla="*/ 133350 w 285750"/>
                <a:gd name="connsiteY37" fmla="*/ 0 h 285750"/>
                <a:gd name="connsiteX38" fmla="*/ 28575 w 285750"/>
                <a:gd name="connsiteY38" fmla="*/ 0 h 285750"/>
                <a:gd name="connsiteX39" fmla="*/ 85725 w 285750"/>
                <a:gd name="connsiteY39" fmla="*/ 76200 h 285750"/>
                <a:gd name="connsiteX40" fmla="*/ 76200 w 285750"/>
                <a:gd name="connsiteY40" fmla="*/ 76200 h 285750"/>
                <a:gd name="connsiteX41" fmla="*/ 76200 w 285750"/>
                <a:gd name="connsiteY41" fmla="*/ 85725 h 285750"/>
                <a:gd name="connsiteX42" fmla="*/ 66675 w 285750"/>
                <a:gd name="connsiteY42" fmla="*/ 95250 h 285750"/>
                <a:gd name="connsiteX43" fmla="*/ 57150 w 285750"/>
                <a:gd name="connsiteY43" fmla="*/ 85725 h 285750"/>
                <a:gd name="connsiteX44" fmla="*/ 57150 w 285750"/>
                <a:gd name="connsiteY44" fmla="*/ 76200 h 285750"/>
                <a:gd name="connsiteX45" fmla="*/ 47625 w 285750"/>
                <a:gd name="connsiteY45" fmla="*/ 76200 h 285750"/>
                <a:gd name="connsiteX46" fmla="*/ 38100 w 285750"/>
                <a:gd name="connsiteY46" fmla="*/ 66675 h 285750"/>
                <a:gd name="connsiteX47" fmla="*/ 47625 w 285750"/>
                <a:gd name="connsiteY47" fmla="*/ 57150 h 285750"/>
                <a:gd name="connsiteX48" fmla="*/ 57150 w 285750"/>
                <a:gd name="connsiteY48" fmla="*/ 57150 h 285750"/>
                <a:gd name="connsiteX49" fmla="*/ 57150 w 285750"/>
                <a:gd name="connsiteY49" fmla="*/ 47625 h 285750"/>
                <a:gd name="connsiteX50" fmla="*/ 66675 w 285750"/>
                <a:gd name="connsiteY50" fmla="*/ 38100 h 285750"/>
                <a:gd name="connsiteX51" fmla="*/ 76200 w 285750"/>
                <a:gd name="connsiteY51" fmla="*/ 47625 h 285750"/>
                <a:gd name="connsiteX52" fmla="*/ 76200 w 285750"/>
                <a:gd name="connsiteY52" fmla="*/ 57150 h 285750"/>
                <a:gd name="connsiteX53" fmla="*/ 85725 w 285750"/>
                <a:gd name="connsiteY53" fmla="*/ 57150 h 285750"/>
                <a:gd name="connsiteX54" fmla="*/ 95250 w 285750"/>
                <a:gd name="connsiteY54" fmla="*/ 66675 h 285750"/>
                <a:gd name="connsiteX55" fmla="*/ 85725 w 285750"/>
                <a:gd name="connsiteY55" fmla="*/ 76200 h 285750"/>
                <a:gd name="connsiteX56" fmla="*/ 0 w 285750"/>
                <a:gd name="connsiteY56" fmla="*/ 152400 h 285750"/>
                <a:gd name="connsiteX57" fmla="*/ 0 w 285750"/>
                <a:gd name="connsiteY57" fmla="*/ 257175 h 285750"/>
                <a:gd name="connsiteX58" fmla="*/ 28575 w 285750"/>
                <a:gd name="connsiteY58" fmla="*/ 285750 h 285750"/>
                <a:gd name="connsiteX59" fmla="*/ 133350 w 285750"/>
                <a:gd name="connsiteY59" fmla="*/ 285750 h 285750"/>
                <a:gd name="connsiteX60" fmla="*/ 133350 w 285750"/>
                <a:gd name="connsiteY60" fmla="*/ 152400 h 285750"/>
                <a:gd name="connsiteX61" fmla="*/ 0 w 285750"/>
                <a:gd name="connsiteY61" fmla="*/ 152400 h 285750"/>
                <a:gd name="connsiteX62" fmla="*/ 92488 w 285750"/>
                <a:gd name="connsiteY62" fmla="*/ 231362 h 285750"/>
                <a:gd name="connsiteX63" fmla="*/ 92488 w 285750"/>
                <a:gd name="connsiteY63" fmla="*/ 244793 h 285750"/>
                <a:gd name="connsiteX64" fmla="*/ 79058 w 285750"/>
                <a:gd name="connsiteY64" fmla="*/ 244793 h 285750"/>
                <a:gd name="connsiteX65" fmla="*/ 66675 w 285750"/>
                <a:gd name="connsiteY65" fmla="*/ 232505 h 285750"/>
                <a:gd name="connsiteX66" fmla="*/ 54388 w 285750"/>
                <a:gd name="connsiteY66" fmla="*/ 244793 h 285750"/>
                <a:gd name="connsiteX67" fmla="*/ 40958 w 285750"/>
                <a:gd name="connsiteY67" fmla="*/ 244793 h 285750"/>
                <a:gd name="connsiteX68" fmla="*/ 40958 w 285750"/>
                <a:gd name="connsiteY68" fmla="*/ 231362 h 285750"/>
                <a:gd name="connsiteX69" fmla="*/ 53245 w 285750"/>
                <a:gd name="connsiteY69" fmla="*/ 219075 h 285750"/>
                <a:gd name="connsiteX70" fmla="*/ 40958 w 285750"/>
                <a:gd name="connsiteY70" fmla="*/ 206788 h 285750"/>
                <a:gd name="connsiteX71" fmla="*/ 40958 w 285750"/>
                <a:gd name="connsiteY71" fmla="*/ 193358 h 285750"/>
                <a:gd name="connsiteX72" fmla="*/ 54388 w 285750"/>
                <a:gd name="connsiteY72" fmla="*/ 193358 h 285750"/>
                <a:gd name="connsiteX73" fmla="*/ 66675 w 285750"/>
                <a:gd name="connsiteY73" fmla="*/ 205645 h 285750"/>
                <a:gd name="connsiteX74" fmla="*/ 78962 w 285750"/>
                <a:gd name="connsiteY74" fmla="*/ 193358 h 285750"/>
                <a:gd name="connsiteX75" fmla="*/ 92393 w 285750"/>
                <a:gd name="connsiteY75" fmla="*/ 193358 h 285750"/>
                <a:gd name="connsiteX76" fmla="*/ 92393 w 285750"/>
                <a:gd name="connsiteY76" fmla="*/ 206788 h 285750"/>
                <a:gd name="connsiteX77" fmla="*/ 80105 w 285750"/>
                <a:gd name="connsiteY77" fmla="*/ 219075 h 285750"/>
                <a:gd name="connsiteX78" fmla="*/ 92488 w 285750"/>
                <a:gd name="connsiteY78" fmla="*/ 231362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85750" h="285750">
                  <a:moveTo>
                    <a:pt x="257175" y="0"/>
                  </a:moveTo>
                  <a:lnTo>
                    <a:pt x="152400" y="0"/>
                  </a:lnTo>
                  <a:lnTo>
                    <a:pt x="152400" y="133350"/>
                  </a:lnTo>
                  <a:lnTo>
                    <a:pt x="285750" y="133350"/>
                  </a:lnTo>
                  <a:lnTo>
                    <a:pt x="285750" y="28575"/>
                  </a:lnTo>
                  <a:cubicBezTo>
                    <a:pt x="285750" y="12764"/>
                    <a:pt x="272987" y="0"/>
                    <a:pt x="257175" y="0"/>
                  </a:cubicBezTo>
                  <a:close/>
                  <a:moveTo>
                    <a:pt x="238125" y="76200"/>
                  </a:moveTo>
                  <a:lnTo>
                    <a:pt x="200025" y="76200"/>
                  </a:lnTo>
                  <a:cubicBezTo>
                    <a:pt x="194786" y="76200"/>
                    <a:pt x="190500" y="71914"/>
                    <a:pt x="190500" y="66675"/>
                  </a:cubicBezTo>
                  <a:cubicBezTo>
                    <a:pt x="190500" y="61436"/>
                    <a:pt x="194786" y="57150"/>
                    <a:pt x="200025" y="57150"/>
                  </a:cubicBezTo>
                  <a:lnTo>
                    <a:pt x="238125" y="57150"/>
                  </a:lnTo>
                  <a:cubicBezTo>
                    <a:pt x="243364" y="57150"/>
                    <a:pt x="247650" y="61436"/>
                    <a:pt x="247650" y="66675"/>
                  </a:cubicBezTo>
                  <a:cubicBezTo>
                    <a:pt x="247650" y="71914"/>
                    <a:pt x="243364" y="76200"/>
                    <a:pt x="238125" y="76200"/>
                  </a:cubicBezTo>
                  <a:close/>
                  <a:moveTo>
                    <a:pt x="152400" y="152400"/>
                  </a:moveTo>
                  <a:lnTo>
                    <a:pt x="152400" y="285750"/>
                  </a:lnTo>
                  <a:lnTo>
                    <a:pt x="257175" y="285750"/>
                  </a:lnTo>
                  <a:cubicBezTo>
                    <a:pt x="272987" y="285750"/>
                    <a:pt x="285750" y="272987"/>
                    <a:pt x="285750" y="257175"/>
                  </a:cubicBezTo>
                  <a:lnTo>
                    <a:pt x="285750" y="152400"/>
                  </a:lnTo>
                  <a:lnTo>
                    <a:pt x="152400" y="152400"/>
                  </a:lnTo>
                  <a:close/>
                  <a:moveTo>
                    <a:pt x="238125" y="247650"/>
                  </a:moveTo>
                  <a:lnTo>
                    <a:pt x="200025" y="247650"/>
                  </a:lnTo>
                  <a:cubicBezTo>
                    <a:pt x="194786" y="247650"/>
                    <a:pt x="190500" y="243364"/>
                    <a:pt x="190500" y="238125"/>
                  </a:cubicBezTo>
                  <a:cubicBezTo>
                    <a:pt x="190500" y="232886"/>
                    <a:pt x="194786" y="228600"/>
                    <a:pt x="200025" y="228600"/>
                  </a:cubicBezTo>
                  <a:lnTo>
                    <a:pt x="238125" y="228600"/>
                  </a:lnTo>
                  <a:cubicBezTo>
                    <a:pt x="243364" y="228600"/>
                    <a:pt x="247650" y="232886"/>
                    <a:pt x="247650" y="238125"/>
                  </a:cubicBezTo>
                  <a:cubicBezTo>
                    <a:pt x="247650" y="243364"/>
                    <a:pt x="243364" y="247650"/>
                    <a:pt x="238125" y="247650"/>
                  </a:cubicBezTo>
                  <a:close/>
                  <a:moveTo>
                    <a:pt x="238125" y="209550"/>
                  </a:moveTo>
                  <a:lnTo>
                    <a:pt x="200025" y="209550"/>
                  </a:lnTo>
                  <a:cubicBezTo>
                    <a:pt x="194786" y="209550"/>
                    <a:pt x="190500" y="205264"/>
                    <a:pt x="190500" y="200025"/>
                  </a:cubicBezTo>
                  <a:cubicBezTo>
                    <a:pt x="190500" y="194786"/>
                    <a:pt x="194786" y="190500"/>
                    <a:pt x="200025" y="190500"/>
                  </a:cubicBezTo>
                  <a:lnTo>
                    <a:pt x="238125" y="190500"/>
                  </a:lnTo>
                  <a:cubicBezTo>
                    <a:pt x="243364" y="190500"/>
                    <a:pt x="247650" y="194786"/>
                    <a:pt x="247650" y="200025"/>
                  </a:cubicBezTo>
                  <a:cubicBezTo>
                    <a:pt x="247650" y="205264"/>
                    <a:pt x="243364" y="209550"/>
                    <a:pt x="238125" y="209550"/>
                  </a:cubicBezTo>
                  <a:close/>
                  <a:moveTo>
                    <a:pt x="28575" y="0"/>
                  </a:moveTo>
                  <a:cubicBezTo>
                    <a:pt x="12764" y="0"/>
                    <a:pt x="0" y="12764"/>
                    <a:pt x="0" y="28575"/>
                  </a:cubicBezTo>
                  <a:lnTo>
                    <a:pt x="0" y="133350"/>
                  </a:lnTo>
                  <a:lnTo>
                    <a:pt x="133350" y="133350"/>
                  </a:lnTo>
                  <a:lnTo>
                    <a:pt x="133350" y="0"/>
                  </a:lnTo>
                  <a:lnTo>
                    <a:pt x="28575" y="0"/>
                  </a:lnTo>
                  <a:close/>
                  <a:moveTo>
                    <a:pt x="85725" y="76200"/>
                  </a:moveTo>
                  <a:lnTo>
                    <a:pt x="76200" y="76200"/>
                  </a:lnTo>
                  <a:lnTo>
                    <a:pt x="76200" y="85725"/>
                  </a:lnTo>
                  <a:cubicBezTo>
                    <a:pt x="76200" y="90964"/>
                    <a:pt x="71914" y="95250"/>
                    <a:pt x="66675" y="95250"/>
                  </a:cubicBezTo>
                  <a:cubicBezTo>
                    <a:pt x="61436" y="95250"/>
                    <a:pt x="57150" y="90964"/>
                    <a:pt x="57150" y="85725"/>
                  </a:cubicBezTo>
                  <a:lnTo>
                    <a:pt x="57150" y="76200"/>
                  </a:lnTo>
                  <a:lnTo>
                    <a:pt x="47625" y="76200"/>
                  </a:lnTo>
                  <a:cubicBezTo>
                    <a:pt x="42386" y="76200"/>
                    <a:pt x="38100" y="71914"/>
                    <a:pt x="38100" y="66675"/>
                  </a:cubicBezTo>
                  <a:cubicBezTo>
                    <a:pt x="38100" y="61436"/>
                    <a:pt x="42386" y="57150"/>
                    <a:pt x="47625" y="57150"/>
                  </a:cubicBezTo>
                  <a:lnTo>
                    <a:pt x="57150" y="57150"/>
                  </a:lnTo>
                  <a:lnTo>
                    <a:pt x="57150" y="47625"/>
                  </a:lnTo>
                  <a:cubicBezTo>
                    <a:pt x="57150" y="42386"/>
                    <a:pt x="61436" y="38100"/>
                    <a:pt x="66675" y="38100"/>
                  </a:cubicBezTo>
                  <a:cubicBezTo>
                    <a:pt x="71914" y="38100"/>
                    <a:pt x="76200" y="42386"/>
                    <a:pt x="76200" y="47625"/>
                  </a:cubicBezTo>
                  <a:lnTo>
                    <a:pt x="76200" y="57150"/>
                  </a:lnTo>
                  <a:lnTo>
                    <a:pt x="85725" y="57150"/>
                  </a:lnTo>
                  <a:cubicBezTo>
                    <a:pt x="90964" y="57150"/>
                    <a:pt x="95250" y="61436"/>
                    <a:pt x="95250" y="66675"/>
                  </a:cubicBezTo>
                  <a:cubicBezTo>
                    <a:pt x="95250" y="71914"/>
                    <a:pt x="90964" y="76200"/>
                    <a:pt x="85725" y="76200"/>
                  </a:cubicBezTo>
                  <a:close/>
                  <a:moveTo>
                    <a:pt x="0" y="152400"/>
                  </a:moveTo>
                  <a:lnTo>
                    <a:pt x="0" y="257175"/>
                  </a:lnTo>
                  <a:cubicBezTo>
                    <a:pt x="0" y="272987"/>
                    <a:pt x="12764" y="285750"/>
                    <a:pt x="28575" y="285750"/>
                  </a:cubicBezTo>
                  <a:lnTo>
                    <a:pt x="133350" y="285750"/>
                  </a:lnTo>
                  <a:lnTo>
                    <a:pt x="133350" y="152400"/>
                  </a:lnTo>
                  <a:lnTo>
                    <a:pt x="0" y="152400"/>
                  </a:lnTo>
                  <a:close/>
                  <a:moveTo>
                    <a:pt x="92488" y="231362"/>
                  </a:moveTo>
                  <a:cubicBezTo>
                    <a:pt x="96203" y="235077"/>
                    <a:pt x="96203" y="241078"/>
                    <a:pt x="92488" y="244793"/>
                  </a:cubicBezTo>
                  <a:cubicBezTo>
                    <a:pt x="88773" y="248507"/>
                    <a:pt x="82772" y="248507"/>
                    <a:pt x="79058" y="244793"/>
                  </a:cubicBezTo>
                  <a:lnTo>
                    <a:pt x="66675" y="232505"/>
                  </a:lnTo>
                  <a:lnTo>
                    <a:pt x="54388" y="244793"/>
                  </a:lnTo>
                  <a:cubicBezTo>
                    <a:pt x="50673" y="248507"/>
                    <a:pt x="44672" y="248507"/>
                    <a:pt x="40958" y="244793"/>
                  </a:cubicBezTo>
                  <a:cubicBezTo>
                    <a:pt x="37243" y="241078"/>
                    <a:pt x="37243" y="235077"/>
                    <a:pt x="40958" y="231362"/>
                  </a:cubicBezTo>
                  <a:lnTo>
                    <a:pt x="53245" y="219075"/>
                  </a:lnTo>
                  <a:lnTo>
                    <a:pt x="40958" y="206788"/>
                  </a:lnTo>
                  <a:cubicBezTo>
                    <a:pt x="37243" y="203073"/>
                    <a:pt x="37243" y="197072"/>
                    <a:pt x="40958" y="193358"/>
                  </a:cubicBezTo>
                  <a:cubicBezTo>
                    <a:pt x="44672" y="189643"/>
                    <a:pt x="50673" y="189643"/>
                    <a:pt x="54388" y="193358"/>
                  </a:cubicBezTo>
                  <a:lnTo>
                    <a:pt x="66675" y="205645"/>
                  </a:lnTo>
                  <a:lnTo>
                    <a:pt x="78962" y="193358"/>
                  </a:lnTo>
                  <a:cubicBezTo>
                    <a:pt x="82677" y="189643"/>
                    <a:pt x="88678" y="189643"/>
                    <a:pt x="92393" y="193358"/>
                  </a:cubicBezTo>
                  <a:cubicBezTo>
                    <a:pt x="96107" y="197072"/>
                    <a:pt x="96107" y="203073"/>
                    <a:pt x="92393" y="206788"/>
                  </a:cubicBezTo>
                  <a:lnTo>
                    <a:pt x="80105" y="219075"/>
                  </a:lnTo>
                  <a:lnTo>
                    <a:pt x="92488" y="231362"/>
                  </a:lnTo>
                  <a:close/>
                </a:path>
              </a:pathLst>
            </a:custGeom>
            <a:solidFill>
              <a:schemeClr val="accent1"/>
            </a:solidFill>
            <a:ln w="9525" cap="flat">
              <a:noFill/>
              <a:prstDash val="solid"/>
              <a:miter/>
            </a:ln>
          </p:spPr>
          <p:txBody>
            <a:bodyPr rtlCol="0" anchor="ctr"/>
            <a:lstStyle/>
            <a:p>
              <a:endParaRPr lang="en-ID"/>
            </a:p>
          </p:txBody>
        </p:sp>
        <p:sp>
          <p:nvSpPr>
            <p:cNvPr id="6" name="Freeform: Shape 5">
              <a:extLst>
                <a:ext uri="{FF2B5EF4-FFF2-40B4-BE49-F238E27FC236}">
                  <a16:creationId xmlns:a16="http://schemas.microsoft.com/office/drawing/2014/main" id="{D15F90A3-1A03-4ABD-B3B6-8A6597D3AF99}"/>
                </a:ext>
              </a:extLst>
            </p:cNvPr>
            <p:cNvSpPr/>
            <p:nvPr/>
          </p:nvSpPr>
          <p:spPr>
            <a:xfrm>
              <a:off x="1244410" y="4241283"/>
              <a:ext cx="285750" cy="247650"/>
            </a:xfrm>
            <a:custGeom>
              <a:avLst/>
              <a:gdLst>
                <a:gd name="connsiteX0" fmla="*/ 257175 w 285750"/>
                <a:gd name="connsiteY0" fmla="*/ 19050 h 247650"/>
                <a:gd name="connsiteX1" fmla="*/ 127730 w 285750"/>
                <a:gd name="connsiteY1" fmla="*/ 19050 h 247650"/>
                <a:gd name="connsiteX2" fmla="*/ 111443 w 285750"/>
                <a:gd name="connsiteY2" fmla="*/ 2762 h 247650"/>
                <a:gd name="connsiteX3" fmla="*/ 104775 w 285750"/>
                <a:gd name="connsiteY3" fmla="*/ 0 h 247650"/>
                <a:gd name="connsiteX4" fmla="*/ 66675 w 285750"/>
                <a:gd name="connsiteY4" fmla="*/ 0 h 247650"/>
                <a:gd name="connsiteX5" fmla="*/ 38100 w 285750"/>
                <a:gd name="connsiteY5" fmla="*/ 28575 h 247650"/>
                <a:gd name="connsiteX6" fmla="*/ 38100 w 285750"/>
                <a:gd name="connsiteY6" fmla="*/ 38100 h 247650"/>
                <a:gd name="connsiteX7" fmla="*/ 28575 w 285750"/>
                <a:gd name="connsiteY7" fmla="*/ 38100 h 247650"/>
                <a:gd name="connsiteX8" fmla="*/ 0 w 285750"/>
                <a:gd name="connsiteY8" fmla="*/ 66675 h 247650"/>
                <a:gd name="connsiteX9" fmla="*/ 0 w 285750"/>
                <a:gd name="connsiteY9" fmla="*/ 219075 h 247650"/>
                <a:gd name="connsiteX10" fmla="*/ 28575 w 285750"/>
                <a:gd name="connsiteY10" fmla="*/ 247650 h 247650"/>
                <a:gd name="connsiteX11" fmla="*/ 219075 w 285750"/>
                <a:gd name="connsiteY11" fmla="*/ 247650 h 247650"/>
                <a:gd name="connsiteX12" fmla="*/ 247650 w 285750"/>
                <a:gd name="connsiteY12" fmla="*/ 219075 h 247650"/>
                <a:gd name="connsiteX13" fmla="*/ 247650 w 285750"/>
                <a:gd name="connsiteY13" fmla="*/ 209550 h 247650"/>
                <a:gd name="connsiteX14" fmla="*/ 257175 w 285750"/>
                <a:gd name="connsiteY14" fmla="*/ 209550 h 247650"/>
                <a:gd name="connsiteX15" fmla="*/ 285750 w 285750"/>
                <a:gd name="connsiteY15" fmla="*/ 180975 h 247650"/>
                <a:gd name="connsiteX16" fmla="*/ 285750 w 285750"/>
                <a:gd name="connsiteY16" fmla="*/ 47625 h 247650"/>
                <a:gd name="connsiteX17" fmla="*/ 257175 w 285750"/>
                <a:gd name="connsiteY17" fmla="*/ 19050 h 247650"/>
                <a:gd name="connsiteX18" fmla="*/ 266700 w 285750"/>
                <a:gd name="connsiteY18" fmla="*/ 180975 h 247650"/>
                <a:gd name="connsiteX19" fmla="*/ 257175 w 285750"/>
                <a:gd name="connsiteY19" fmla="*/ 190500 h 247650"/>
                <a:gd name="connsiteX20" fmla="*/ 247650 w 285750"/>
                <a:gd name="connsiteY20" fmla="*/ 190500 h 247650"/>
                <a:gd name="connsiteX21" fmla="*/ 247650 w 285750"/>
                <a:gd name="connsiteY21" fmla="*/ 85725 h 247650"/>
                <a:gd name="connsiteX22" fmla="*/ 219075 w 285750"/>
                <a:gd name="connsiteY22" fmla="*/ 57150 h 247650"/>
                <a:gd name="connsiteX23" fmla="*/ 89630 w 285750"/>
                <a:gd name="connsiteY23" fmla="*/ 57150 h 247650"/>
                <a:gd name="connsiteX24" fmla="*/ 73343 w 285750"/>
                <a:gd name="connsiteY24" fmla="*/ 40862 h 247650"/>
                <a:gd name="connsiteX25" fmla="*/ 66675 w 285750"/>
                <a:gd name="connsiteY25" fmla="*/ 38100 h 247650"/>
                <a:gd name="connsiteX26" fmla="*/ 57150 w 285750"/>
                <a:gd name="connsiteY26" fmla="*/ 38100 h 247650"/>
                <a:gd name="connsiteX27" fmla="*/ 57150 w 285750"/>
                <a:gd name="connsiteY27" fmla="*/ 28575 h 247650"/>
                <a:gd name="connsiteX28" fmla="*/ 66675 w 285750"/>
                <a:gd name="connsiteY28" fmla="*/ 19050 h 247650"/>
                <a:gd name="connsiteX29" fmla="*/ 100870 w 285750"/>
                <a:gd name="connsiteY29" fmla="*/ 19050 h 247650"/>
                <a:gd name="connsiteX30" fmla="*/ 117158 w 285750"/>
                <a:gd name="connsiteY30" fmla="*/ 35338 h 247650"/>
                <a:gd name="connsiteX31" fmla="*/ 123920 w 285750"/>
                <a:gd name="connsiteY31" fmla="*/ 38100 h 247650"/>
                <a:gd name="connsiteX32" fmla="*/ 257270 w 285750"/>
                <a:gd name="connsiteY32" fmla="*/ 38100 h 247650"/>
                <a:gd name="connsiteX33" fmla="*/ 266795 w 285750"/>
                <a:gd name="connsiteY33" fmla="*/ 47625 h 247650"/>
                <a:gd name="connsiteX34" fmla="*/ 266795 w 285750"/>
                <a:gd name="connsiteY34" fmla="*/ 180975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85750" h="247650">
                  <a:moveTo>
                    <a:pt x="257175" y="19050"/>
                  </a:moveTo>
                  <a:lnTo>
                    <a:pt x="127730" y="19050"/>
                  </a:lnTo>
                  <a:lnTo>
                    <a:pt x="111443" y="2762"/>
                  </a:lnTo>
                  <a:cubicBezTo>
                    <a:pt x="109728" y="1048"/>
                    <a:pt x="107347" y="0"/>
                    <a:pt x="104775" y="0"/>
                  </a:cubicBezTo>
                  <a:lnTo>
                    <a:pt x="66675" y="0"/>
                  </a:lnTo>
                  <a:cubicBezTo>
                    <a:pt x="50959" y="0"/>
                    <a:pt x="38100" y="12859"/>
                    <a:pt x="38100" y="28575"/>
                  </a:cubicBezTo>
                  <a:lnTo>
                    <a:pt x="38100" y="38100"/>
                  </a:lnTo>
                  <a:lnTo>
                    <a:pt x="28575" y="38100"/>
                  </a:lnTo>
                  <a:cubicBezTo>
                    <a:pt x="12859" y="38100"/>
                    <a:pt x="0" y="50959"/>
                    <a:pt x="0" y="66675"/>
                  </a:cubicBezTo>
                  <a:lnTo>
                    <a:pt x="0" y="219075"/>
                  </a:lnTo>
                  <a:cubicBezTo>
                    <a:pt x="0" y="234791"/>
                    <a:pt x="12859" y="247650"/>
                    <a:pt x="28575" y="247650"/>
                  </a:cubicBezTo>
                  <a:lnTo>
                    <a:pt x="219075" y="247650"/>
                  </a:lnTo>
                  <a:cubicBezTo>
                    <a:pt x="234791" y="247650"/>
                    <a:pt x="247650" y="234791"/>
                    <a:pt x="247650" y="219075"/>
                  </a:cubicBezTo>
                  <a:lnTo>
                    <a:pt x="247650" y="209550"/>
                  </a:lnTo>
                  <a:lnTo>
                    <a:pt x="257175" y="209550"/>
                  </a:lnTo>
                  <a:cubicBezTo>
                    <a:pt x="272891" y="209550"/>
                    <a:pt x="285750" y="196691"/>
                    <a:pt x="285750" y="180975"/>
                  </a:cubicBezTo>
                  <a:lnTo>
                    <a:pt x="285750" y="47625"/>
                  </a:lnTo>
                  <a:cubicBezTo>
                    <a:pt x="285750" y="31909"/>
                    <a:pt x="272891" y="19050"/>
                    <a:pt x="257175" y="19050"/>
                  </a:cubicBezTo>
                  <a:close/>
                  <a:moveTo>
                    <a:pt x="266700" y="180975"/>
                  </a:moveTo>
                  <a:cubicBezTo>
                    <a:pt x="266700" y="186214"/>
                    <a:pt x="262414" y="190500"/>
                    <a:pt x="257175" y="190500"/>
                  </a:cubicBezTo>
                  <a:lnTo>
                    <a:pt x="247650" y="190500"/>
                  </a:lnTo>
                  <a:lnTo>
                    <a:pt x="247650" y="85725"/>
                  </a:lnTo>
                  <a:cubicBezTo>
                    <a:pt x="247650" y="70009"/>
                    <a:pt x="234791" y="57150"/>
                    <a:pt x="219075" y="57150"/>
                  </a:cubicBezTo>
                  <a:lnTo>
                    <a:pt x="89630" y="57150"/>
                  </a:lnTo>
                  <a:lnTo>
                    <a:pt x="73343" y="40862"/>
                  </a:lnTo>
                  <a:cubicBezTo>
                    <a:pt x="71628" y="39148"/>
                    <a:pt x="69247" y="38100"/>
                    <a:pt x="66675" y="38100"/>
                  </a:cubicBezTo>
                  <a:lnTo>
                    <a:pt x="57150" y="38100"/>
                  </a:lnTo>
                  <a:lnTo>
                    <a:pt x="57150" y="28575"/>
                  </a:lnTo>
                  <a:cubicBezTo>
                    <a:pt x="57150" y="23336"/>
                    <a:pt x="61436" y="19050"/>
                    <a:pt x="66675" y="19050"/>
                  </a:cubicBezTo>
                  <a:lnTo>
                    <a:pt x="100870" y="19050"/>
                  </a:lnTo>
                  <a:lnTo>
                    <a:pt x="117158" y="35338"/>
                  </a:lnTo>
                  <a:cubicBezTo>
                    <a:pt x="118967" y="37147"/>
                    <a:pt x="121349" y="38100"/>
                    <a:pt x="123920" y="38100"/>
                  </a:cubicBezTo>
                  <a:lnTo>
                    <a:pt x="257270" y="38100"/>
                  </a:lnTo>
                  <a:cubicBezTo>
                    <a:pt x="262509" y="38100"/>
                    <a:pt x="266795" y="42386"/>
                    <a:pt x="266795" y="47625"/>
                  </a:cubicBezTo>
                  <a:lnTo>
                    <a:pt x="266795" y="180975"/>
                  </a:lnTo>
                  <a:close/>
                </a:path>
              </a:pathLst>
            </a:custGeom>
            <a:solidFill>
              <a:schemeClr val="accent2"/>
            </a:solidFill>
            <a:ln w="9525" cap="flat">
              <a:noFill/>
              <a:prstDash val="solid"/>
              <a:miter/>
            </a:ln>
          </p:spPr>
          <p:txBody>
            <a:bodyPr rtlCol="0" anchor="ctr"/>
            <a:lstStyle/>
            <a:p>
              <a:endParaRPr lang="en-ID"/>
            </a:p>
          </p:txBody>
        </p:sp>
        <p:sp>
          <p:nvSpPr>
            <p:cNvPr id="7" name="TextBox 6">
              <a:extLst>
                <a:ext uri="{FF2B5EF4-FFF2-40B4-BE49-F238E27FC236}">
                  <a16:creationId xmlns:a16="http://schemas.microsoft.com/office/drawing/2014/main" id="{F878811F-2ECB-48BF-8FD0-002A40AB030F}"/>
                </a:ext>
              </a:extLst>
            </p:cNvPr>
            <p:cNvSpPr txBox="1"/>
            <p:nvPr/>
          </p:nvSpPr>
          <p:spPr>
            <a:xfrm>
              <a:off x="1698246" y="3954771"/>
              <a:ext cx="1943162" cy="1586845"/>
            </a:xfrm>
            <a:prstGeom prst="rect">
              <a:avLst/>
            </a:prstGeom>
            <a:noFill/>
          </p:spPr>
          <p:txBody>
            <a:bodyPr wrap="square" rtlCol="0">
              <a:spAutoFit/>
            </a:bodyPr>
            <a:lstStyle/>
            <a:p>
              <a:pPr>
                <a:lnSpc>
                  <a:spcPct val="150000"/>
                </a:lnSpc>
              </a:pPr>
              <a:r>
                <a:rPr lang="es-ES" sz="1100">
                  <a:latin typeface="Questrial" pitchFamily="2" charset="0"/>
                </a:rPr>
                <a:t>Lorem ipsum dolor sit amet, consectetur adipiscing elit. Maecenas dapibus volutpat nibh, sed pellentesque tortor. Maecenas vitae leo at mi tristique porta sed.</a:t>
              </a:r>
              <a:endParaRPr lang="en-ID" sz="1100">
                <a:latin typeface="Questrial" pitchFamily="2" charset="0"/>
              </a:endParaRPr>
            </a:p>
          </p:txBody>
        </p:sp>
        <p:sp>
          <p:nvSpPr>
            <p:cNvPr id="8" name="Freeform: Shape 7">
              <a:extLst>
                <a:ext uri="{FF2B5EF4-FFF2-40B4-BE49-F238E27FC236}">
                  <a16:creationId xmlns:a16="http://schemas.microsoft.com/office/drawing/2014/main" id="{E47F98A6-01AF-45F5-B161-E81F2D143120}"/>
                </a:ext>
              </a:extLst>
            </p:cNvPr>
            <p:cNvSpPr/>
            <p:nvPr/>
          </p:nvSpPr>
          <p:spPr>
            <a:xfrm>
              <a:off x="8550592" y="2184891"/>
              <a:ext cx="285750" cy="285750"/>
            </a:xfrm>
            <a:custGeom>
              <a:avLst/>
              <a:gdLst>
                <a:gd name="connsiteX0" fmla="*/ 219075 w 285750"/>
                <a:gd name="connsiteY0" fmla="*/ 76200 h 285750"/>
                <a:gd name="connsiteX1" fmla="*/ 142875 w 285750"/>
                <a:gd name="connsiteY1" fmla="*/ 152400 h 285750"/>
                <a:gd name="connsiteX2" fmla="*/ 66675 w 285750"/>
                <a:gd name="connsiteY2" fmla="*/ 76200 h 285750"/>
                <a:gd name="connsiteX3" fmla="*/ 142875 w 285750"/>
                <a:gd name="connsiteY3" fmla="*/ 0 h 285750"/>
                <a:gd name="connsiteX4" fmla="*/ 219075 w 285750"/>
                <a:gd name="connsiteY4" fmla="*/ 76200 h 285750"/>
                <a:gd name="connsiteX5" fmla="*/ 205359 w 285750"/>
                <a:gd name="connsiteY5" fmla="*/ 147923 h 285750"/>
                <a:gd name="connsiteX6" fmla="*/ 174498 w 285750"/>
                <a:gd name="connsiteY6" fmla="*/ 165925 h 285750"/>
                <a:gd name="connsiteX7" fmla="*/ 180975 w 285750"/>
                <a:gd name="connsiteY7" fmla="*/ 237268 h 285750"/>
                <a:gd name="connsiteX8" fmla="*/ 178213 w 285750"/>
                <a:gd name="connsiteY8" fmla="*/ 244888 h 285750"/>
                <a:gd name="connsiteX9" fmla="*/ 149638 w 285750"/>
                <a:gd name="connsiteY9" fmla="*/ 273463 h 285750"/>
                <a:gd name="connsiteX10" fmla="*/ 136208 w 285750"/>
                <a:gd name="connsiteY10" fmla="*/ 273463 h 285750"/>
                <a:gd name="connsiteX11" fmla="*/ 107633 w 285750"/>
                <a:gd name="connsiteY11" fmla="*/ 244888 h 285750"/>
                <a:gd name="connsiteX12" fmla="*/ 104870 w 285750"/>
                <a:gd name="connsiteY12" fmla="*/ 237268 h 285750"/>
                <a:gd name="connsiteX13" fmla="*/ 111347 w 285750"/>
                <a:gd name="connsiteY13" fmla="*/ 165925 h 285750"/>
                <a:gd name="connsiteX14" fmla="*/ 80486 w 285750"/>
                <a:gd name="connsiteY14" fmla="*/ 147923 h 285750"/>
                <a:gd name="connsiteX15" fmla="*/ 0 w 285750"/>
                <a:gd name="connsiteY15" fmla="*/ 276225 h 285750"/>
                <a:gd name="connsiteX16" fmla="*/ 9525 w 285750"/>
                <a:gd name="connsiteY16" fmla="*/ 285750 h 285750"/>
                <a:gd name="connsiteX17" fmla="*/ 276225 w 285750"/>
                <a:gd name="connsiteY17" fmla="*/ 285750 h 285750"/>
                <a:gd name="connsiteX18" fmla="*/ 285750 w 285750"/>
                <a:gd name="connsiteY18" fmla="*/ 276225 h 285750"/>
                <a:gd name="connsiteX19" fmla="*/ 205359 w 285750"/>
                <a:gd name="connsiteY19" fmla="*/ 147923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5750" h="285750">
                  <a:moveTo>
                    <a:pt x="219075" y="76200"/>
                  </a:moveTo>
                  <a:cubicBezTo>
                    <a:pt x="219075" y="118205"/>
                    <a:pt x="184880" y="152400"/>
                    <a:pt x="142875" y="152400"/>
                  </a:cubicBezTo>
                  <a:cubicBezTo>
                    <a:pt x="100870" y="152400"/>
                    <a:pt x="66675" y="118205"/>
                    <a:pt x="66675" y="76200"/>
                  </a:cubicBezTo>
                  <a:cubicBezTo>
                    <a:pt x="66675" y="34195"/>
                    <a:pt x="100870" y="0"/>
                    <a:pt x="142875" y="0"/>
                  </a:cubicBezTo>
                  <a:cubicBezTo>
                    <a:pt x="184880" y="0"/>
                    <a:pt x="219075" y="34195"/>
                    <a:pt x="219075" y="76200"/>
                  </a:cubicBezTo>
                  <a:close/>
                  <a:moveTo>
                    <a:pt x="205359" y="147923"/>
                  </a:moveTo>
                  <a:cubicBezTo>
                    <a:pt x="196406" y="155734"/>
                    <a:pt x="185928" y="161925"/>
                    <a:pt x="174498" y="165925"/>
                  </a:cubicBezTo>
                  <a:lnTo>
                    <a:pt x="180975" y="237268"/>
                  </a:lnTo>
                  <a:cubicBezTo>
                    <a:pt x="181261" y="240125"/>
                    <a:pt x="180213" y="242888"/>
                    <a:pt x="178213" y="244888"/>
                  </a:cubicBezTo>
                  <a:lnTo>
                    <a:pt x="149638" y="273463"/>
                  </a:lnTo>
                  <a:cubicBezTo>
                    <a:pt x="145923" y="277178"/>
                    <a:pt x="139922" y="277178"/>
                    <a:pt x="136208" y="273463"/>
                  </a:cubicBezTo>
                  <a:lnTo>
                    <a:pt x="107633" y="244888"/>
                  </a:lnTo>
                  <a:cubicBezTo>
                    <a:pt x="105632" y="242888"/>
                    <a:pt x="104584" y="240125"/>
                    <a:pt x="104870" y="237268"/>
                  </a:cubicBezTo>
                  <a:lnTo>
                    <a:pt x="111347" y="165925"/>
                  </a:lnTo>
                  <a:cubicBezTo>
                    <a:pt x="99917" y="161830"/>
                    <a:pt x="89440" y="155734"/>
                    <a:pt x="80486" y="147923"/>
                  </a:cubicBezTo>
                  <a:cubicBezTo>
                    <a:pt x="32861" y="171164"/>
                    <a:pt x="0" y="219837"/>
                    <a:pt x="0" y="276225"/>
                  </a:cubicBezTo>
                  <a:cubicBezTo>
                    <a:pt x="0" y="281464"/>
                    <a:pt x="4286" y="285750"/>
                    <a:pt x="9525" y="285750"/>
                  </a:cubicBezTo>
                  <a:lnTo>
                    <a:pt x="276225" y="285750"/>
                  </a:lnTo>
                  <a:cubicBezTo>
                    <a:pt x="281464" y="285750"/>
                    <a:pt x="285750" y="281464"/>
                    <a:pt x="285750" y="276225"/>
                  </a:cubicBezTo>
                  <a:cubicBezTo>
                    <a:pt x="285750" y="219837"/>
                    <a:pt x="252889" y="171164"/>
                    <a:pt x="205359" y="147923"/>
                  </a:cubicBezTo>
                  <a:close/>
                </a:path>
              </a:pathLst>
            </a:custGeom>
            <a:solidFill>
              <a:schemeClr val="accent3"/>
            </a:solidFill>
            <a:ln w="9525" cap="flat">
              <a:noFill/>
              <a:prstDash val="solid"/>
              <a:miter/>
            </a:ln>
          </p:spPr>
          <p:txBody>
            <a:bodyPr rtlCol="0" anchor="ctr"/>
            <a:lstStyle/>
            <a:p>
              <a:endParaRPr lang="en-ID"/>
            </a:p>
          </p:txBody>
        </p:sp>
        <p:sp>
          <p:nvSpPr>
            <p:cNvPr id="9" name="TextBox 8">
              <a:extLst>
                <a:ext uri="{FF2B5EF4-FFF2-40B4-BE49-F238E27FC236}">
                  <a16:creationId xmlns:a16="http://schemas.microsoft.com/office/drawing/2014/main" id="{8AAD4740-86DA-4C39-9052-77C65C439BC1}"/>
                </a:ext>
              </a:extLst>
            </p:cNvPr>
            <p:cNvSpPr txBox="1"/>
            <p:nvPr/>
          </p:nvSpPr>
          <p:spPr>
            <a:xfrm>
              <a:off x="9004428" y="1917429"/>
              <a:ext cx="1943162" cy="1586845"/>
            </a:xfrm>
            <a:prstGeom prst="rect">
              <a:avLst/>
            </a:prstGeom>
            <a:noFill/>
          </p:spPr>
          <p:txBody>
            <a:bodyPr wrap="square" rtlCol="0">
              <a:spAutoFit/>
            </a:bodyPr>
            <a:lstStyle/>
            <a:p>
              <a:pPr>
                <a:lnSpc>
                  <a:spcPct val="150000"/>
                </a:lnSpc>
              </a:pPr>
              <a:r>
                <a:rPr lang="es-ES" sz="1100">
                  <a:latin typeface="Questrial" pitchFamily="2" charset="0"/>
                </a:rPr>
                <a:t>Lorem ipsum dolor sit amet, consectetur adipiscing elit. Maecenas dapibus volutpat nibh, sed pellentesque tortor. Maecenas vitae leo at mi tristique porta sed.</a:t>
              </a:r>
              <a:endParaRPr lang="en-ID" sz="1100">
                <a:latin typeface="Questrial" pitchFamily="2" charset="0"/>
              </a:endParaRPr>
            </a:p>
          </p:txBody>
        </p:sp>
        <p:sp>
          <p:nvSpPr>
            <p:cNvPr id="10" name="Freeform: Shape 9">
              <a:extLst>
                <a:ext uri="{FF2B5EF4-FFF2-40B4-BE49-F238E27FC236}">
                  <a16:creationId xmlns:a16="http://schemas.microsoft.com/office/drawing/2014/main" id="{149F9F21-888A-4D5F-9958-A605DB62D1B0}"/>
                </a:ext>
              </a:extLst>
            </p:cNvPr>
            <p:cNvSpPr/>
            <p:nvPr/>
          </p:nvSpPr>
          <p:spPr>
            <a:xfrm>
              <a:off x="8550592" y="4209815"/>
              <a:ext cx="285750" cy="285750"/>
            </a:xfrm>
            <a:custGeom>
              <a:avLst/>
              <a:gdLst>
                <a:gd name="connsiteX0" fmla="*/ 76200 w 285750"/>
                <a:gd name="connsiteY0" fmla="*/ 247650 h 285750"/>
                <a:gd name="connsiteX1" fmla="*/ 38100 w 285750"/>
                <a:gd name="connsiteY1" fmla="*/ 285750 h 285750"/>
                <a:gd name="connsiteX2" fmla="*/ 0 w 285750"/>
                <a:gd name="connsiteY2" fmla="*/ 247650 h 285750"/>
                <a:gd name="connsiteX3" fmla="*/ 38100 w 285750"/>
                <a:gd name="connsiteY3" fmla="*/ 209550 h 285750"/>
                <a:gd name="connsiteX4" fmla="*/ 41529 w 285750"/>
                <a:gd name="connsiteY4" fmla="*/ 209931 h 285750"/>
                <a:gd name="connsiteX5" fmla="*/ 56769 w 285750"/>
                <a:gd name="connsiteY5" fmla="*/ 179451 h 285750"/>
                <a:gd name="connsiteX6" fmla="*/ 38195 w 285750"/>
                <a:gd name="connsiteY6" fmla="*/ 49435 h 285750"/>
                <a:gd name="connsiteX7" fmla="*/ 30575 w 285750"/>
                <a:gd name="connsiteY7" fmla="*/ 19050 h 285750"/>
                <a:gd name="connsiteX8" fmla="*/ 9525 w 285750"/>
                <a:gd name="connsiteY8" fmla="*/ 19050 h 285750"/>
                <a:gd name="connsiteX9" fmla="*/ 0 w 285750"/>
                <a:gd name="connsiteY9" fmla="*/ 9525 h 285750"/>
                <a:gd name="connsiteX10" fmla="*/ 9525 w 285750"/>
                <a:gd name="connsiteY10" fmla="*/ 0 h 285750"/>
                <a:gd name="connsiteX11" fmla="*/ 38100 w 285750"/>
                <a:gd name="connsiteY11" fmla="*/ 0 h 285750"/>
                <a:gd name="connsiteX12" fmla="*/ 47339 w 285750"/>
                <a:gd name="connsiteY12" fmla="*/ 7239 h 285750"/>
                <a:gd name="connsiteX13" fmla="*/ 55055 w 285750"/>
                <a:gd name="connsiteY13" fmla="*/ 38100 h 285750"/>
                <a:gd name="connsiteX14" fmla="*/ 257175 w 285750"/>
                <a:gd name="connsiteY14" fmla="*/ 38100 h 285750"/>
                <a:gd name="connsiteX15" fmla="*/ 266605 w 285750"/>
                <a:gd name="connsiteY15" fmla="*/ 48958 h 285750"/>
                <a:gd name="connsiteX16" fmla="*/ 247555 w 285750"/>
                <a:gd name="connsiteY16" fmla="*/ 182309 h 285750"/>
                <a:gd name="connsiteX17" fmla="*/ 238125 w 285750"/>
                <a:gd name="connsiteY17" fmla="*/ 190500 h 285750"/>
                <a:gd name="connsiteX18" fmla="*/ 72581 w 285750"/>
                <a:gd name="connsiteY18" fmla="*/ 190500 h 285750"/>
                <a:gd name="connsiteX19" fmla="*/ 59722 w 285750"/>
                <a:gd name="connsiteY19" fmla="*/ 216313 h 285750"/>
                <a:gd name="connsiteX20" fmla="*/ 76200 w 285750"/>
                <a:gd name="connsiteY20" fmla="*/ 247650 h 285750"/>
                <a:gd name="connsiteX21" fmla="*/ 94393 w 285750"/>
                <a:gd name="connsiteY21" fmla="*/ 238125 h 285750"/>
                <a:gd name="connsiteX22" fmla="*/ 95250 w 285750"/>
                <a:gd name="connsiteY22" fmla="*/ 247650 h 285750"/>
                <a:gd name="connsiteX23" fmla="*/ 94393 w 285750"/>
                <a:gd name="connsiteY23" fmla="*/ 257175 h 285750"/>
                <a:gd name="connsiteX24" fmla="*/ 191357 w 285750"/>
                <a:gd name="connsiteY24" fmla="*/ 257175 h 285750"/>
                <a:gd name="connsiteX25" fmla="*/ 190500 w 285750"/>
                <a:gd name="connsiteY25" fmla="*/ 247650 h 285750"/>
                <a:gd name="connsiteX26" fmla="*/ 191357 w 285750"/>
                <a:gd name="connsiteY26" fmla="*/ 238125 h 285750"/>
                <a:gd name="connsiteX27" fmla="*/ 94393 w 285750"/>
                <a:gd name="connsiteY27" fmla="*/ 238125 h 285750"/>
                <a:gd name="connsiteX28" fmla="*/ 247650 w 285750"/>
                <a:gd name="connsiteY28" fmla="*/ 209550 h 285750"/>
                <a:gd name="connsiteX29" fmla="*/ 209550 w 285750"/>
                <a:gd name="connsiteY29" fmla="*/ 247650 h 285750"/>
                <a:gd name="connsiteX30" fmla="*/ 247650 w 285750"/>
                <a:gd name="connsiteY30" fmla="*/ 285750 h 285750"/>
                <a:gd name="connsiteX31" fmla="*/ 285750 w 285750"/>
                <a:gd name="connsiteY31" fmla="*/ 247650 h 285750"/>
                <a:gd name="connsiteX32" fmla="*/ 247650 w 285750"/>
                <a:gd name="connsiteY32" fmla="*/ 209550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85750" h="285750">
                  <a:moveTo>
                    <a:pt x="76200" y="247650"/>
                  </a:moveTo>
                  <a:cubicBezTo>
                    <a:pt x="76200" y="268700"/>
                    <a:pt x="59150" y="285750"/>
                    <a:pt x="38100" y="285750"/>
                  </a:cubicBezTo>
                  <a:cubicBezTo>
                    <a:pt x="17050" y="285750"/>
                    <a:pt x="0" y="268700"/>
                    <a:pt x="0" y="247650"/>
                  </a:cubicBezTo>
                  <a:cubicBezTo>
                    <a:pt x="0" y="226600"/>
                    <a:pt x="17050" y="209550"/>
                    <a:pt x="38100" y="209550"/>
                  </a:cubicBezTo>
                  <a:cubicBezTo>
                    <a:pt x="39243" y="209550"/>
                    <a:pt x="40386" y="209836"/>
                    <a:pt x="41529" y="209931"/>
                  </a:cubicBezTo>
                  <a:lnTo>
                    <a:pt x="56769" y="179451"/>
                  </a:lnTo>
                  <a:lnTo>
                    <a:pt x="38195" y="49435"/>
                  </a:lnTo>
                  <a:lnTo>
                    <a:pt x="30575" y="19050"/>
                  </a:lnTo>
                  <a:lnTo>
                    <a:pt x="9525" y="19050"/>
                  </a:lnTo>
                  <a:cubicBezTo>
                    <a:pt x="4286" y="19050"/>
                    <a:pt x="0" y="14764"/>
                    <a:pt x="0" y="9525"/>
                  </a:cubicBezTo>
                  <a:cubicBezTo>
                    <a:pt x="0" y="4286"/>
                    <a:pt x="4286" y="0"/>
                    <a:pt x="9525" y="0"/>
                  </a:cubicBezTo>
                  <a:lnTo>
                    <a:pt x="38100" y="0"/>
                  </a:lnTo>
                  <a:cubicBezTo>
                    <a:pt x="42481" y="0"/>
                    <a:pt x="46292" y="2953"/>
                    <a:pt x="47339" y="7239"/>
                  </a:cubicBezTo>
                  <a:lnTo>
                    <a:pt x="55055" y="38100"/>
                  </a:lnTo>
                  <a:lnTo>
                    <a:pt x="257175" y="38100"/>
                  </a:lnTo>
                  <a:cubicBezTo>
                    <a:pt x="262985" y="38100"/>
                    <a:pt x="267462" y="43243"/>
                    <a:pt x="266605" y="48958"/>
                  </a:cubicBezTo>
                  <a:lnTo>
                    <a:pt x="247555" y="182309"/>
                  </a:lnTo>
                  <a:cubicBezTo>
                    <a:pt x="246888" y="186976"/>
                    <a:pt x="242888" y="190500"/>
                    <a:pt x="238125" y="190500"/>
                  </a:cubicBezTo>
                  <a:lnTo>
                    <a:pt x="72581" y="190500"/>
                  </a:lnTo>
                  <a:lnTo>
                    <a:pt x="59722" y="216313"/>
                  </a:lnTo>
                  <a:cubicBezTo>
                    <a:pt x="69628" y="223171"/>
                    <a:pt x="76200" y="234696"/>
                    <a:pt x="76200" y="247650"/>
                  </a:cubicBezTo>
                  <a:close/>
                  <a:moveTo>
                    <a:pt x="94393" y="238125"/>
                  </a:moveTo>
                  <a:cubicBezTo>
                    <a:pt x="94964" y="241268"/>
                    <a:pt x="95250" y="244412"/>
                    <a:pt x="95250" y="247650"/>
                  </a:cubicBezTo>
                  <a:cubicBezTo>
                    <a:pt x="95250" y="250888"/>
                    <a:pt x="94869" y="254032"/>
                    <a:pt x="94393" y="257175"/>
                  </a:cubicBezTo>
                  <a:lnTo>
                    <a:pt x="191357" y="257175"/>
                  </a:lnTo>
                  <a:cubicBezTo>
                    <a:pt x="190786" y="254032"/>
                    <a:pt x="190500" y="250888"/>
                    <a:pt x="190500" y="247650"/>
                  </a:cubicBezTo>
                  <a:cubicBezTo>
                    <a:pt x="190500" y="244412"/>
                    <a:pt x="190881" y="241268"/>
                    <a:pt x="191357" y="238125"/>
                  </a:cubicBezTo>
                  <a:lnTo>
                    <a:pt x="94393" y="238125"/>
                  </a:lnTo>
                  <a:close/>
                  <a:moveTo>
                    <a:pt x="247650" y="209550"/>
                  </a:moveTo>
                  <a:cubicBezTo>
                    <a:pt x="226600" y="209550"/>
                    <a:pt x="209550" y="226600"/>
                    <a:pt x="209550" y="247650"/>
                  </a:cubicBezTo>
                  <a:cubicBezTo>
                    <a:pt x="209550" y="268700"/>
                    <a:pt x="226600" y="285750"/>
                    <a:pt x="247650" y="285750"/>
                  </a:cubicBezTo>
                  <a:cubicBezTo>
                    <a:pt x="268700" y="285750"/>
                    <a:pt x="285750" y="268700"/>
                    <a:pt x="285750" y="247650"/>
                  </a:cubicBezTo>
                  <a:cubicBezTo>
                    <a:pt x="285750" y="226600"/>
                    <a:pt x="268700" y="209550"/>
                    <a:pt x="247650" y="209550"/>
                  </a:cubicBezTo>
                  <a:close/>
                </a:path>
              </a:pathLst>
            </a:custGeom>
            <a:solidFill>
              <a:schemeClr val="accent4"/>
            </a:solidFill>
            <a:ln w="9525" cap="flat">
              <a:noFill/>
              <a:prstDash val="solid"/>
              <a:miter/>
            </a:ln>
          </p:spPr>
          <p:txBody>
            <a:bodyPr rtlCol="0" anchor="ctr"/>
            <a:lstStyle/>
            <a:p>
              <a:endParaRPr lang="en-ID"/>
            </a:p>
          </p:txBody>
        </p:sp>
        <p:sp>
          <p:nvSpPr>
            <p:cNvPr id="11" name="TextBox 10">
              <a:extLst>
                <a:ext uri="{FF2B5EF4-FFF2-40B4-BE49-F238E27FC236}">
                  <a16:creationId xmlns:a16="http://schemas.microsoft.com/office/drawing/2014/main" id="{F7FB72EB-488B-4C5D-BAD6-39B2831E73A4}"/>
                </a:ext>
              </a:extLst>
            </p:cNvPr>
            <p:cNvSpPr txBox="1"/>
            <p:nvPr/>
          </p:nvSpPr>
          <p:spPr>
            <a:xfrm>
              <a:off x="9004428" y="3942353"/>
              <a:ext cx="1943162" cy="1586845"/>
            </a:xfrm>
            <a:prstGeom prst="rect">
              <a:avLst/>
            </a:prstGeom>
            <a:noFill/>
          </p:spPr>
          <p:txBody>
            <a:bodyPr wrap="square" rtlCol="0">
              <a:spAutoFit/>
            </a:bodyPr>
            <a:lstStyle/>
            <a:p>
              <a:pPr>
                <a:lnSpc>
                  <a:spcPct val="150000"/>
                </a:lnSpc>
              </a:pPr>
              <a:r>
                <a:rPr lang="es-ES" sz="1100">
                  <a:latin typeface="Questrial" pitchFamily="2" charset="0"/>
                </a:rPr>
                <a:t>Lorem ipsum dolor sit amet, consectetur adipiscing elit. Maecenas dapibus volutpat nibh, sed pellentesque tortor. Maecenas vitae leo at mi tristique porta sed.</a:t>
              </a:r>
              <a:endParaRPr lang="en-ID" sz="1100">
                <a:latin typeface="Questrial" pitchFamily="2" charset="0"/>
              </a:endParaRPr>
            </a:p>
          </p:txBody>
        </p:sp>
        <p:sp>
          <p:nvSpPr>
            <p:cNvPr id="12" name="TextBox 11">
              <a:extLst>
                <a:ext uri="{FF2B5EF4-FFF2-40B4-BE49-F238E27FC236}">
                  <a16:creationId xmlns:a16="http://schemas.microsoft.com/office/drawing/2014/main" id="{B888D006-8DF8-4C30-8E30-7F4C5E70F059}"/>
                </a:ext>
              </a:extLst>
            </p:cNvPr>
            <p:cNvSpPr txBox="1"/>
            <p:nvPr userDrawn="1"/>
          </p:nvSpPr>
          <p:spPr>
            <a:xfrm>
              <a:off x="3884498" y="694500"/>
              <a:ext cx="4423006" cy="523220"/>
            </a:xfrm>
            <a:prstGeom prst="rect">
              <a:avLst/>
            </a:prstGeom>
            <a:noFill/>
          </p:spPr>
          <p:txBody>
            <a:bodyPr wrap="none" rtlCol="0">
              <a:spAutoFit/>
            </a:bodyPr>
            <a:lstStyle/>
            <a:p>
              <a:pPr algn="ctr"/>
              <a:r>
                <a:rPr lang="en-US" sz="2800">
                  <a:latin typeface="Rubik SemiBold" pitchFamily="2" charset="-79"/>
                  <a:cs typeface="Rubik SemiBold" pitchFamily="2" charset="-79"/>
                </a:rPr>
                <a:t>BUSINESS MARKET SIZE</a:t>
              </a:r>
              <a:endParaRPr lang="en-ID" sz="2800">
                <a:latin typeface="Rubik SemiBold" pitchFamily="2" charset="-79"/>
                <a:cs typeface="Rubik SemiBold" pitchFamily="2" charset="-79"/>
              </a:endParaRPr>
            </a:p>
          </p:txBody>
        </p:sp>
      </p:grpSp>
    </p:spTree>
    <p:extLst>
      <p:ext uri="{BB962C8B-B14F-4D97-AF65-F5344CB8AC3E}">
        <p14:creationId xmlns:p14="http://schemas.microsoft.com/office/powerpoint/2010/main" val="3729924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C323189-C6BD-4E20-8752-3A55F4590BAB}"/>
              </a:ext>
            </a:extLst>
          </p:cNvPr>
          <p:cNvSpPr/>
          <p:nvPr/>
        </p:nvSpPr>
        <p:spPr>
          <a:xfrm>
            <a:off x="-1" y="1"/>
            <a:ext cx="1406154" cy="2943224"/>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C5270B46-D291-4F68-BA39-8C8C14B47103}"/>
              </a:ext>
            </a:extLst>
          </p:cNvPr>
          <p:cNvSpPr txBox="1"/>
          <p:nvPr/>
        </p:nvSpPr>
        <p:spPr>
          <a:xfrm>
            <a:off x="2171751" y="1484382"/>
            <a:ext cx="4886274" cy="707886"/>
          </a:xfrm>
          <a:prstGeom prst="rect">
            <a:avLst/>
          </a:prstGeom>
          <a:noFill/>
        </p:spPr>
        <p:txBody>
          <a:bodyPr wrap="none" rtlCol="0">
            <a:spAutoFit/>
          </a:bodyPr>
          <a:lstStyle/>
          <a:p>
            <a:r>
              <a:rPr lang="en-US" sz="4000">
                <a:latin typeface="Rubik SemiBold" pitchFamily="2" charset="-79"/>
                <a:cs typeface="Rubik SemiBold" pitchFamily="2" charset="-79"/>
              </a:rPr>
              <a:t>PROJECT SERVICE</a:t>
            </a:r>
            <a:endParaRPr lang="en-ID" sz="40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EEAEEDFF-DAB0-49B6-9EB6-3EF2FB3B12DF}"/>
              </a:ext>
            </a:extLst>
          </p:cNvPr>
          <p:cNvSpPr txBox="1"/>
          <p:nvPr/>
        </p:nvSpPr>
        <p:spPr>
          <a:xfrm>
            <a:off x="7604435" y="2943225"/>
            <a:ext cx="3368365" cy="825098"/>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a:t>
            </a:r>
            <a:endParaRPr lang="en-ID" sz="1100">
              <a:latin typeface="Questrial" pitchFamily="2" charset="0"/>
            </a:endParaRPr>
          </a:p>
        </p:txBody>
      </p:sp>
      <p:sp>
        <p:nvSpPr>
          <p:cNvPr id="7" name="TextBox 6">
            <a:extLst>
              <a:ext uri="{FF2B5EF4-FFF2-40B4-BE49-F238E27FC236}">
                <a16:creationId xmlns:a16="http://schemas.microsoft.com/office/drawing/2014/main" id="{318B68C5-F7E0-41DB-BA63-EE9157C95872}"/>
              </a:ext>
            </a:extLst>
          </p:cNvPr>
          <p:cNvSpPr txBox="1"/>
          <p:nvPr/>
        </p:nvSpPr>
        <p:spPr>
          <a:xfrm>
            <a:off x="7604435" y="4064201"/>
            <a:ext cx="3368365" cy="825098"/>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a:t>
            </a:r>
            <a:endParaRPr lang="en-ID" sz="1100">
              <a:latin typeface="Questrial" pitchFamily="2" charset="0"/>
            </a:endParaRPr>
          </a:p>
        </p:txBody>
      </p:sp>
      <p:sp>
        <p:nvSpPr>
          <p:cNvPr id="8" name="TextBox 7">
            <a:extLst>
              <a:ext uri="{FF2B5EF4-FFF2-40B4-BE49-F238E27FC236}">
                <a16:creationId xmlns:a16="http://schemas.microsoft.com/office/drawing/2014/main" id="{E5E32E9A-6EB7-4186-9199-EE2CDB9ED748}"/>
              </a:ext>
            </a:extLst>
          </p:cNvPr>
          <p:cNvSpPr txBox="1"/>
          <p:nvPr/>
        </p:nvSpPr>
        <p:spPr>
          <a:xfrm>
            <a:off x="5651871" y="692553"/>
            <a:ext cx="1406154"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GENERAL BUSINESS</a:t>
            </a:r>
            <a:endParaRPr lang="en-ID" sz="1000">
              <a:solidFill>
                <a:schemeClr val="accent1"/>
              </a:solidFill>
              <a:latin typeface="Rubik" pitchFamily="2" charset="-79"/>
              <a:cs typeface="Rubik" pitchFamily="2" charset="-79"/>
            </a:endParaRPr>
          </a:p>
        </p:txBody>
      </p:sp>
      <p:sp>
        <p:nvSpPr>
          <p:cNvPr id="9" name="TextBox 8">
            <a:extLst>
              <a:ext uri="{FF2B5EF4-FFF2-40B4-BE49-F238E27FC236}">
                <a16:creationId xmlns:a16="http://schemas.microsoft.com/office/drawing/2014/main" id="{E3E6FB3B-FA9D-4A1E-96BD-CE87D6B36B47}"/>
              </a:ext>
            </a:extLst>
          </p:cNvPr>
          <p:cNvSpPr txBox="1"/>
          <p:nvPr/>
        </p:nvSpPr>
        <p:spPr>
          <a:xfrm>
            <a:off x="10424252" y="692553"/>
            <a:ext cx="548548"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IENFO</a:t>
            </a:r>
            <a:endParaRPr lang="en-ID" sz="1000">
              <a:solidFill>
                <a:schemeClr val="accent1"/>
              </a:solidFill>
              <a:latin typeface="Rubik" pitchFamily="2" charset="-79"/>
              <a:cs typeface="Rubik" pitchFamily="2" charset="-79"/>
            </a:endParaRPr>
          </a:p>
        </p:txBody>
      </p:sp>
      <p:sp>
        <p:nvSpPr>
          <p:cNvPr id="10" name="Picture Placeholder 9">
            <a:extLst>
              <a:ext uri="{FF2B5EF4-FFF2-40B4-BE49-F238E27FC236}">
                <a16:creationId xmlns:a16="http://schemas.microsoft.com/office/drawing/2014/main" id="{E71EB4AA-8C02-44C8-A721-9850525084E0}"/>
              </a:ext>
            </a:extLst>
          </p:cNvPr>
          <p:cNvSpPr>
            <a:spLocks noGrp="1"/>
          </p:cNvSpPr>
          <p:nvPr>
            <p:ph type="pic" sz="quarter" idx="10"/>
          </p:nvPr>
        </p:nvSpPr>
        <p:spPr/>
      </p:sp>
    </p:spTree>
    <p:extLst>
      <p:ext uri="{BB962C8B-B14F-4D97-AF65-F5344CB8AC3E}">
        <p14:creationId xmlns:p14="http://schemas.microsoft.com/office/powerpoint/2010/main" val="39910017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7FE0931-E249-46ED-87BA-B04F616F5E22}"/>
              </a:ext>
            </a:extLst>
          </p:cNvPr>
          <p:cNvGrpSpPr/>
          <p:nvPr/>
        </p:nvGrpSpPr>
        <p:grpSpPr>
          <a:xfrm>
            <a:off x="1123950" y="694500"/>
            <a:ext cx="9944100" cy="5615431"/>
            <a:chOff x="1123950" y="694500"/>
            <a:chExt cx="9944100" cy="5615431"/>
          </a:xfrm>
        </p:grpSpPr>
        <p:sp>
          <p:nvSpPr>
            <p:cNvPr id="3" name="Freeform: Shape 2">
              <a:extLst>
                <a:ext uri="{FF2B5EF4-FFF2-40B4-BE49-F238E27FC236}">
                  <a16:creationId xmlns:a16="http://schemas.microsoft.com/office/drawing/2014/main" id="{82D22D8F-6863-4FE5-BD2C-E4B12625240C}"/>
                </a:ext>
              </a:extLst>
            </p:cNvPr>
            <p:cNvSpPr/>
            <p:nvPr userDrawn="1"/>
          </p:nvSpPr>
          <p:spPr>
            <a:xfrm>
              <a:off x="5531866" y="5796661"/>
              <a:ext cx="1128204" cy="513270"/>
            </a:xfrm>
            <a:custGeom>
              <a:avLst/>
              <a:gdLst>
                <a:gd name="connsiteX0" fmla="*/ 0 w 1128204"/>
                <a:gd name="connsiteY0" fmla="*/ 0 h 513270"/>
                <a:gd name="connsiteX1" fmla="*/ 1128204 w 1128204"/>
                <a:gd name="connsiteY1" fmla="*/ 0 h 513270"/>
                <a:gd name="connsiteX2" fmla="*/ 1128204 w 1128204"/>
                <a:gd name="connsiteY2" fmla="*/ 513271 h 513270"/>
                <a:gd name="connsiteX3" fmla="*/ 0 w 1128204"/>
                <a:gd name="connsiteY3" fmla="*/ 513271 h 513270"/>
              </a:gdLst>
              <a:ahLst/>
              <a:cxnLst>
                <a:cxn ang="0">
                  <a:pos x="connsiteX0" y="connsiteY0"/>
                </a:cxn>
                <a:cxn ang="0">
                  <a:pos x="connsiteX1" y="connsiteY1"/>
                </a:cxn>
                <a:cxn ang="0">
                  <a:pos x="connsiteX2" y="connsiteY2"/>
                </a:cxn>
                <a:cxn ang="0">
                  <a:pos x="connsiteX3" y="connsiteY3"/>
                </a:cxn>
              </a:cxnLst>
              <a:rect l="l" t="t" r="r" b="b"/>
              <a:pathLst>
                <a:path w="1128204" h="513270">
                  <a:moveTo>
                    <a:pt x="0" y="0"/>
                  </a:moveTo>
                  <a:lnTo>
                    <a:pt x="1128204" y="0"/>
                  </a:lnTo>
                  <a:lnTo>
                    <a:pt x="1128204" y="513271"/>
                  </a:lnTo>
                  <a:lnTo>
                    <a:pt x="0" y="513271"/>
                  </a:lnTo>
                  <a:close/>
                </a:path>
              </a:pathLst>
            </a:custGeom>
            <a:solidFill>
              <a:schemeClr val="accent4">
                <a:lumMod val="50000"/>
              </a:schemeClr>
            </a:solidFill>
            <a:ln w="6350" cap="flat">
              <a:noFill/>
              <a:prstDash val="solid"/>
              <a:miter/>
            </a:ln>
          </p:spPr>
          <p:txBody>
            <a:bodyPr rtlCol="0" anchor="ctr"/>
            <a:lstStyle/>
            <a:p>
              <a:endParaRPr lang="en-ID"/>
            </a:p>
          </p:txBody>
        </p:sp>
        <p:sp>
          <p:nvSpPr>
            <p:cNvPr id="4" name="Freeform: Shape 3">
              <a:extLst>
                <a:ext uri="{FF2B5EF4-FFF2-40B4-BE49-F238E27FC236}">
                  <a16:creationId xmlns:a16="http://schemas.microsoft.com/office/drawing/2014/main" id="{9193BAAA-D5BA-4D90-A091-469F5190147B}"/>
                </a:ext>
              </a:extLst>
            </p:cNvPr>
            <p:cNvSpPr/>
            <p:nvPr userDrawn="1"/>
          </p:nvSpPr>
          <p:spPr>
            <a:xfrm>
              <a:off x="6660133" y="5199951"/>
              <a:ext cx="754760" cy="1109979"/>
            </a:xfrm>
            <a:custGeom>
              <a:avLst/>
              <a:gdLst>
                <a:gd name="connsiteX0" fmla="*/ 754761 w 754760"/>
                <a:gd name="connsiteY0" fmla="*/ 513270 h 1109979"/>
                <a:gd name="connsiteX1" fmla="*/ 0 w 754760"/>
                <a:gd name="connsiteY1" fmla="*/ 1109980 h 1109979"/>
                <a:gd name="connsiteX2" fmla="*/ 0 w 754760"/>
                <a:gd name="connsiteY2" fmla="*/ 596709 h 1109979"/>
                <a:gd name="connsiteX3" fmla="*/ 754761 w 754760"/>
                <a:gd name="connsiteY3" fmla="*/ 0 h 1109979"/>
              </a:gdLst>
              <a:ahLst/>
              <a:cxnLst>
                <a:cxn ang="0">
                  <a:pos x="connsiteX0" y="connsiteY0"/>
                </a:cxn>
                <a:cxn ang="0">
                  <a:pos x="connsiteX1" y="connsiteY1"/>
                </a:cxn>
                <a:cxn ang="0">
                  <a:pos x="connsiteX2" y="connsiteY2"/>
                </a:cxn>
                <a:cxn ang="0">
                  <a:pos x="connsiteX3" y="connsiteY3"/>
                </a:cxn>
              </a:cxnLst>
              <a:rect l="l" t="t" r="r" b="b"/>
              <a:pathLst>
                <a:path w="754760" h="1109979">
                  <a:moveTo>
                    <a:pt x="754761" y="513270"/>
                  </a:moveTo>
                  <a:lnTo>
                    <a:pt x="0" y="1109980"/>
                  </a:lnTo>
                  <a:lnTo>
                    <a:pt x="0" y="596709"/>
                  </a:lnTo>
                  <a:lnTo>
                    <a:pt x="754761"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5" name="Freeform: Shape 4">
              <a:extLst>
                <a:ext uri="{FF2B5EF4-FFF2-40B4-BE49-F238E27FC236}">
                  <a16:creationId xmlns:a16="http://schemas.microsoft.com/office/drawing/2014/main" id="{F5264726-F56E-4C7B-A2EF-097C125F6CFC}"/>
                </a:ext>
              </a:extLst>
            </p:cNvPr>
            <p:cNvSpPr/>
            <p:nvPr userDrawn="1"/>
          </p:nvSpPr>
          <p:spPr>
            <a:xfrm>
              <a:off x="4777104" y="5199951"/>
              <a:ext cx="754760" cy="1109979"/>
            </a:xfrm>
            <a:custGeom>
              <a:avLst/>
              <a:gdLst>
                <a:gd name="connsiteX0" fmla="*/ 0 w 754760"/>
                <a:gd name="connsiteY0" fmla="*/ 513270 h 1109979"/>
                <a:gd name="connsiteX1" fmla="*/ 754761 w 754760"/>
                <a:gd name="connsiteY1" fmla="*/ 1109980 h 1109979"/>
                <a:gd name="connsiteX2" fmla="*/ 754761 w 754760"/>
                <a:gd name="connsiteY2" fmla="*/ 596709 h 1109979"/>
                <a:gd name="connsiteX3" fmla="*/ 0 w 754760"/>
                <a:gd name="connsiteY3" fmla="*/ 0 h 1109979"/>
              </a:gdLst>
              <a:ahLst/>
              <a:cxnLst>
                <a:cxn ang="0">
                  <a:pos x="connsiteX0" y="connsiteY0"/>
                </a:cxn>
                <a:cxn ang="0">
                  <a:pos x="connsiteX1" y="connsiteY1"/>
                </a:cxn>
                <a:cxn ang="0">
                  <a:pos x="connsiteX2" y="connsiteY2"/>
                </a:cxn>
                <a:cxn ang="0">
                  <a:pos x="connsiteX3" y="connsiteY3"/>
                </a:cxn>
              </a:cxnLst>
              <a:rect l="l" t="t" r="r" b="b"/>
              <a:pathLst>
                <a:path w="754760" h="1109979">
                  <a:moveTo>
                    <a:pt x="0" y="513270"/>
                  </a:moveTo>
                  <a:lnTo>
                    <a:pt x="754761" y="1109980"/>
                  </a:lnTo>
                  <a:lnTo>
                    <a:pt x="754761" y="596709"/>
                  </a:lnTo>
                  <a:lnTo>
                    <a:pt x="0"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6" name="Freeform: Shape 5">
              <a:extLst>
                <a:ext uri="{FF2B5EF4-FFF2-40B4-BE49-F238E27FC236}">
                  <a16:creationId xmlns:a16="http://schemas.microsoft.com/office/drawing/2014/main" id="{E6E330B0-4F17-44AC-A49E-CBFADA5BA3E6}"/>
                </a:ext>
              </a:extLst>
            </p:cNvPr>
            <p:cNvSpPr/>
            <p:nvPr userDrawn="1"/>
          </p:nvSpPr>
          <p:spPr>
            <a:xfrm>
              <a:off x="4777104" y="4603305"/>
              <a:ext cx="2637789" cy="1193355"/>
            </a:xfrm>
            <a:custGeom>
              <a:avLst/>
              <a:gdLst>
                <a:gd name="connsiteX0" fmla="*/ 1883029 w 2637789"/>
                <a:gd name="connsiteY0" fmla="*/ 0 h 1193355"/>
                <a:gd name="connsiteX1" fmla="*/ 754761 w 2637789"/>
                <a:gd name="connsiteY1" fmla="*/ 0 h 1193355"/>
                <a:gd name="connsiteX2" fmla="*/ 0 w 2637789"/>
                <a:gd name="connsiteY2" fmla="*/ 596646 h 1193355"/>
                <a:gd name="connsiteX3" fmla="*/ 754761 w 2637789"/>
                <a:gd name="connsiteY3" fmla="*/ 1193356 h 1193355"/>
                <a:gd name="connsiteX4" fmla="*/ 1883029 w 2637789"/>
                <a:gd name="connsiteY4" fmla="*/ 1193356 h 1193355"/>
                <a:gd name="connsiteX5" fmla="*/ 2637790 w 2637789"/>
                <a:gd name="connsiteY5" fmla="*/ 596646 h 119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37789" h="1193355">
                  <a:moveTo>
                    <a:pt x="1883029" y="0"/>
                  </a:moveTo>
                  <a:lnTo>
                    <a:pt x="754761" y="0"/>
                  </a:lnTo>
                  <a:lnTo>
                    <a:pt x="0" y="596646"/>
                  </a:lnTo>
                  <a:lnTo>
                    <a:pt x="754761" y="1193356"/>
                  </a:lnTo>
                  <a:lnTo>
                    <a:pt x="1883029" y="1193356"/>
                  </a:lnTo>
                  <a:lnTo>
                    <a:pt x="2637790" y="596646"/>
                  </a:lnTo>
                  <a:close/>
                </a:path>
              </a:pathLst>
            </a:custGeom>
            <a:solidFill>
              <a:schemeClr val="accent4"/>
            </a:solidFill>
            <a:ln w="6350" cap="flat">
              <a:noFill/>
              <a:prstDash val="solid"/>
              <a:miter/>
            </a:ln>
          </p:spPr>
          <p:txBody>
            <a:bodyPr rtlCol="0" anchor="ctr"/>
            <a:lstStyle/>
            <a:p>
              <a:endParaRPr lang="en-ID"/>
            </a:p>
          </p:txBody>
        </p:sp>
        <p:sp>
          <p:nvSpPr>
            <p:cNvPr id="7" name="Freeform: Shape 6">
              <a:extLst>
                <a:ext uri="{FF2B5EF4-FFF2-40B4-BE49-F238E27FC236}">
                  <a16:creationId xmlns:a16="http://schemas.microsoft.com/office/drawing/2014/main" id="{713C28E8-50FA-4ACE-BAA5-B861830CADB7}"/>
                </a:ext>
              </a:extLst>
            </p:cNvPr>
            <p:cNvSpPr/>
            <p:nvPr userDrawn="1"/>
          </p:nvSpPr>
          <p:spPr>
            <a:xfrm>
              <a:off x="5531866" y="4787836"/>
              <a:ext cx="1128204" cy="513270"/>
            </a:xfrm>
            <a:custGeom>
              <a:avLst/>
              <a:gdLst>
                <a:gd name="connsiteX0" fmla="*/ 0 w 1128204"/>
                <a:gd name="connsiteY0" fmla="*/ 0 h 513270"/>
                <a:gd name="connsiteX1" fmla="*/ 1128204 w 1128204"/>
                <a:gd name="connsiteY1" fmla="*/ 0 h 513270"/>
                <a:gd name="connsiteX2" fmla="*/ 1128204 w 1128204"/>
                <a:gd name="connsiteY2" fmla="*/ 513271 h 513270"/>
                <a:gd name="connsiteX3" fmla="*/ 0 w 1128204"/>
                <a:gd name="connsiteY3" fmla="*/ 513271 h 513270"/>
              </a:gdLst>
              <a:ahLst/>
              <a:cxnLst>
                <a:cxn ang="0">
                  <a:pos x="connsiteX0" y="connsiteY0"/>
                </a:cxn>
                <a:cxn ang="0">
                  <a:pos x="connsiteX1" y="connsiteY1"/>
                </a:cxn>
                <a:cxn ang="0">
                  <a:pos x="connsiteX2" y="connsiteY2"/>
                </a:cxn>
                <a:cxn ang="0">
                  <a:pos x="connsiteX3" y="connsiteY3"/>
                </a:cxn>
              </a:cxnLst>
              <a:rect l="l" t="t" r="r" b="b"/>
              <a:pathLst>
                <a:path w="1128204" h="513270">
                  <a:moveTo>
                    <a:pt x="0" y="0"/>
                  </a:moveTo>
                  <a:lnTo>
                    <a:pt x="1128204" y="0"/>
                  </a:lnTo>
                  <a:lnTo>
                    <a:pt x="1128204" y="513271"/>
                  </a:lnTo>
                  <a:lnTo>
                    <a:pt x="0" y="513271"/>
                  </a:lnTo>
                  <a:close/>
                </a:path>
              </a:pathLst>
            </a:custGeom>
            <a:solidFill>
              <a:schemeClr val="accent3">
                <a:lumMod val="50000"/>
              </a:schemeClr>
            </a:solidFill>
            <a:ln w="6350" cap="flat">
              <a:noFill/>
              <a:prstDash val="solid"/>
              <a:miter/>
            </a:ln>
          </p:spPr>
          <p:txBody>
            <a:bodyPr rtlCol="0" anchor="ctr"/>
            <a:lstStyle/>
            <a:p>
              <a:endParaRPr lang="en-ID"/>
            </a:p>
          </p:txBody>
        </p:sp>
        <p:sp>
          <p:nvSpPr>
            <p:cNvPr id="8" name="Freeform: Shape 7">
              <a:extLst>
                <a:ext uri="{FF2B5EF4-FFF2-40B4-BE49-F238E27FC236}">
                  <a16:creationId xmlns:a16="http://schemas.microsoft.com/office/drawing/2014/main" id="{DF1DD097-91B1-4F59-AB5B-92872786EB80}"/>
                </a:ext>
              </a:extLst>
            </p:cNvPr>
            <p:cNvSpPr/>
            <p:nvPr userDrawn="1"/>
          </p:nvSpPr>
          <p:spPr>
            <a:xfrm>
              <a:off x="6660133" y="4191127"/>
              <a:ext cx="754760" cy="1109916"/>
            </a:xfrm>
            <a:custGeom>
              <a:avLst/>
              <a:gdLst>
                <a:gd name="connsiteX0" fmla="*/ 754761 w 754760"/>
                <a:gd name="connsiteY0" fmla="*/ 513270 h 1109916"/>
                <a:gd name="connsiteX1" fmla="*/ 0 w 754760"/>
                <a:gd name="connsiteY1" fmla="*/ 1109916 h 1109916"/>
                <a:gd name="connsiteX2" fmla="*/ 0 w 754760"/>
                <a:gd name="connsiteY2" fmla="*/ 596709 h 1109916"/>
                <a:gd name="connsiteX3" fmla="*/ 754761 w 754760"/>
                <a:gd name="connsiteY3" fmla="*/ 0 h 1109916"/>
              </a:gdLst>
              <a:ahLst/>
              <a:cxnLst>
                <a:cxn ang="0">
                  <a:pos x="connsiteX0" y="connsiteY0"/>
                </a:cxn>
                <a:cxn ang="0">
                  <a:pos x="connsiteX1" y="connsiteY1"/>
                </a:cxn>
                <a:cxn ang="0">
                  <a:pos x="connsiteX2" y="connsiteY2"/>
                </a:cxn>
                <a:cxn ang="0">
                  <a:pos x="connsiteX3" y="connsiteY3"/>
                </a:cxn>
              </a:cxnLst>
              <a:rect l="l" t="t" r="r" b="b"/>
              <a:pathLst>
                <a:path w="754760" h="1109916">
                  <a:moveTo>
                    <a:pt x="754761" y="513270"/>
                  </a:moveTo>
                  <a:lnTo>
                    <a:pt x="0" y="1109916"/>
                  </a:lnTo>
                  <a:lnTo>
                    <a:pt x="0" y="596709"/>
                  </a:lnTo>
                  <a:lnTo>
                    <a:pt x="754761"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9" name="Freeform: Shape 8">
              <a:extLst>
                <a:ext uri="{FF2B5EF4-FFF2-40B4-BE49-F238E27FC236}">
                  <a16:creationId xmlns:a16="http://schemas.microsoft.com/office/drawing/2014/main" id="{1153636E-C1EA-402F-88C5-91CCBABE176B}"/>
                </a:ext>
              </a:extLst>
            </p:cNvPr>
            <p:cNvSpPr/>
            <p:nvPr userDrawn="1"/>
          </p:nvSpPr>
          <p:spPr>
            <a:xfrm>
              <a:off x="4777104" y="4191127"/>
              <a:ext cx="754760" cy="1109916"/>
            </a:xfrm>
            <a:custGeom>
              <a:avLst/>
              <a:gdLst>
                <a:gd name="connsiteX0" fmla="*/ 0 w 754760"/>
                <a:gd name="connsiteY0" fmla="*/ 513270 h 1109916"/>
                <a:gd name="connsiteX1" fmla="*/ 754761 w 754760"/>
                <a:gd name="connsiteY1" fmla="*/ 1109916 h 1109916"/>
                <a:gd name="connsiteX2" fmla="*/ 754761 w 754760"/>
                <a:gd name="connsiteY2" fmla="*/ 596709 h 1109916"/>
                <a:gd name="connsiteX3" fmla="*/ 0 w 754760"/>
                <a:gd name="connsiteY3" fmla="*/ 0 h 1109916"/>
              </a:gdLst>
              <a:ahLst/>
              <a:cxnLst>
                <a:cxn ang="0">
                  <a:pos x="connsiteX0" y="connsiteY0"/>
                </a:cxn>
                <a:cxn ang="0">
                  <a:pos x="connsiteX1" y="connsiteY1"/>
                </a:cxn>
                <a:cxn ang="0">
                  <a:pos x="connsiteX2" y="connsiteY2"/>
                </a:cxn>
                <a:cxn ang="0">
                  <a:pos x="connsiteX3" y="connsiteY3"/>
                </a:cxn>
              </a:cxnLst>
              <a:rect l="l" t="t" r="r" b="b"/>
              <a:pathLst>
                <a:path w="754760" h="1109916">
                  <a:moveTo>
                    <a:pt x="0" y="513270"/>
                  </a:moveTo>
                  <a:lnTo>
                    <a:pt x="754761" y="1109916"/>
                  </a:lnTo>
                  <a:lnTo>
                    <a:pt x="754761" y="596709"/>
                  </a:lnTo>
                  <a:lnTo>
                    <a:pt x="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10" name="Freeform: Shape 9">
              <a:extLst>
                <a:ext uri="{FF2B5EF4-FFF2-40B4-BE49-F238E27FC236}">
                  <a16:creationId xmlns:a16="http://schemas.microsoft.com/office/drawing/2014/main" id="{23E62D35-7C99-4D77-ACEF-6243A6B9C669}"/>
                </a:ext>
              </a:extLst>
            </p:cNvPr>
            <p:cNvSpPr/>
            <p:nvPr userDrawn="1"/>
          </p:nvSpPr>
          <p:spPr>
            <a:xfrm>
              <a:off x="4777104" y="3594480"/>
              <a:ext cx="2637789" cy="1193355"/>
            </a:xfrm>
            <a:custGeom>
              <a:avLst/>
              <a:gdLst>
                <a:gd name="connsiteX0" fmla="*/ 1883029 w 2637789"/>
                <a:gd name="connsiteY0" fmla="*/ 0 h 1193355"/>
                <a:gd name="connsiteX1" fmla="*/ 754761 w 2637789"/>
                <a:gd name="connsiteY1" fmla="*/ 0 h 1193355"/>
                <a:gd name="connsiteX2" fmla="*/ 0 w 2637789"/>
                <a:gd name="connsiteY2" fmla="*/ 596646 h 1193355"/>
                <a:gd name="connsiteX3" fmla="*/ 754761 w 2637789"/>
                <a:gd name="connsiteY3" fmla="*/ 1193356 h 1193355"/>
                <a:gd name="connsiteX4" fmla="*/ 1883029 w 2637789"/>
                <a:gd name="connsiteY4" fmla="*/ 1193356 h 1193355"/>
                <a:gd name="connsiteX5" fmla="*/ 2637790 w 2637789"/>
                <a:gd name="connsiteY5" fmla="*/ 596646 h 119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37789" h="1193355">
                  <a:moveTo>
                    <a:pt x="1883029" y="0"/>
                  </a:moveTo>
                  <a:lnTo>
                    <a:pt x="754761" y="0"/>
                  </a:lnTo>
                  <a:lnTo>
                    <a:pt x="0" y="596646"/>
                  </a:lnTo>
                  <a:lnTo>
                    <a:pt x="754761" y="1193356"/>
                  </a:lnTo>
                  <a:lnTo>
                    <a:pt x="1883029" y="1193356"/>
                  </a:lnTo>
                  <a:lnTo>
                    <a:pt x="2637790" y="596646"/>
                  </a:lnTo>
                  <a:close/>
                </a:path>
              </a:pathLst>
            </a:custGeom>
            <a:solidFill>
              <a:schemeClr val="accent3"/>
            </a:solidFill>
            <a:ln w="6350" cap="flat">
              <a:noFill/>
              <a:prstDash val="solid"/>
              <a:miter/>
            </a:ln>
          </p:spPr>
          <p:txBody>
            <a:bodyPr rtlCol="0" anchor="ctr"/>
            <a:lstStyle/>
            <a:p>
              <a:endParaRPr lang="en-ID"/>
            </a:p>
          </p:txBody>
        </p:sp>
        <p:sp>
          <p:nvSpPr>
            <p:cNvPr id="11" name="Freeform: Shape 10">
              <a:extLst>
                <a:ext uri="{FF2B5EF4-FFF2-40B4-BE49-F238E27FC236}">
                  <a16:creationId xmlns:a16="http://schemas.microsoft.com/office/drawing/2014/main" id="{73724E73-B9D4-40DB-AD22-B5CBB53F9936}"/>
                </a:ext>
              </a:extLst>
            </p:cNvPr>
            <p:cNvSpPr/>
            <p:nvPr userDrawn="1"/>
          </p:nvSpPr>
          <p:spPr>
            <a:xfrm>
              <a:off x="5531866" y="3779012"/>
              <a:ext cx="1128204" cy="513270"/>
            </a:xfrm>
            <a:custGeom>
              <a:avLst/>
              <a:gdLst>
                <a:gd name="connsiteX0" fmla="*/ 0 w 1128204"/>
                <a:gd name="connsiteY0" fmla="*/ 0 h 513270"/>
                <a:gd name="connsiteX1" fmla="*/ 1128204 w 1128204"/>
                <a:gd name="connsiteY1" fmla="*/ 0 h 513270"/>
                <a:gd name="connsiteX2" fmla="*/ 1128204 w 1128204"/>
                <a:gd name="connsiteY2" fmla="*/ 513271 h 513270"/>
                <a:gd name="connsiteX3" fmla="*/ 0 w 1128204"/>
                <a:gd name="connsiteY3" fmla="*/ 513271 h 513270"/>
              </a:gdLst>
              <a:ahLst/>
              <a:cxnLst>
                <a:cxn ang="0">
                  <a:pos x="connsiteX0" y="connsiteY0"/>
                </a:cxn>
                <a:cxn ang="0">
                  <a:pos x="connsiteX1" y="connsiteY1"/>
                </a:cxn>
                <a:cxn ang="0">
                  <a:pos x="connsiteX2" y="connsiteY2"/>
                </a:cxn>
                <a:cxn ang="0">
                  <a:pos x="connsiteX3" y="connsiteY3"/>
                </a:cxn>
              </a:cxnLst>
              <a:rect l="l" t="t" r="r" b="b"/>
              <a:pathLst>
                <a:path w="1128204" h="513270">
                  <a:moveTo>
                    <a:pt x="0" y="0"/>
                  </a:moveTo>
                  <a:lnTo>
                    <a:pt x="1128204" y="0"/>
                  </a:lnTo>
                  <a:lnTo>
                    <a:pt x="1128204" y="513271"/>
                  </a:lnTo>
                  <a:lnTo>
                    <a:pt x="0" y="513271"/>
                  </a:lnTo>
                  <a:close/>
                </a:path>
              </a:pathLst>
            </a:custGeom>
            <a:solidFill>
              <a:schemeClr val="accent2">
                <a:lumMod val="50000"/>
              </a:schemeClr>
            </a:solidFill>
            <a:ln w="6350" cap="flat">
              <a:noFill/>
              <a:prstDash val="solid"/>
              <a:miter/>
            </a:ln>
          </p:spPr>
          <p:txBody>
            <a:bodyPr rtlCol="0" anchor="ctr"/>
            <a:lstStyle/>
            <a:p>
              <a:endParaRPr lang="en-ID"/>
            </a:p>
          </p:txBody>
        </p:sp>
        <p:sp>
          <p:nvSpPr>
            <p:cNvPr id="12" name="Freeform: Shape 11">
              <a:extLst>
                <a:ext uri="{FF2B5EF4-FFF2-40B4-BE49-F238E27FC236}">
                  <a16:creationId xmlns:a16="http://schemas.microsoft.com/office/drawing/2014/main" id="{B9F24921-1DE8-4758-8D56-43DDF7D3A54A}"/>
                </a:ext>
              </a:extLst>
            </p:cNvPr>
            <p:cNvSpPr/>
            <p:nvPr userDrawn="1"/>
          </p:nvSpPr>
          <p:spPr>
            <a:xfrm>
              <a:off x="6660133" y="3182302"/>
              <a:ext cx="754760" cy="1109916"/>
            </a:xfrm>
            <a:custGeom>
              <a:avLst/>
              <a:gdLst>
                <a:gd name="connsiteX0" fmla="*/ 754761 w 754760"/>
                <a:gd name="connsiteY0" fmla="*/ 513271 h 1109916"/>
                <a:gd name="connsiteX1" fmla="*/ 0 w 754760"/>
                <a:gd name="connsiteY1" fmla="*/ 1109917 h 1109916"/>
                <a:gd name="connsiteX2" fmla="*/ 0 w 754760"/>
                <a:gd name="connsiteY2" fmla="*/ 596710 h 1109916"/>
                <a:gd name="connsiteX3" fmla="*/ 754761 w 754760"/>
                <a:gd name="connsiteY3" fmla="*/ 0 h 1109916"/>
              </a:gdLst>
              <a:ahLst/>
              <a:cxnLst>
                <a:cxn ang="0">
                  <a:pos x="connsiteX0" y="connsiteY0"/>
                </a:cxn>
                <a:cxn ang="0">
                  <a:pos x="connsiteX1" y="connsiteY1"/>
                </a:cxn>
                <a:cxn ang="0">
                  <a:pos x="connsiteX2" y="connsiteY2"/>
                </a:cxn>
                <a:cxn ang="0">
                  <a:pos x="connsiteX3" y="connsiteY3"/>
                </a:cxn>
              </a:cxnLst>
              <a:rect l="l" t="t" r="r" b="b"/>
              <a:pathLst>
                <a:path w="754760" h="1109916">
                  <a:moveTo>
                    <a:pt x="754761" y="513271"/>
                  </a:moveTo>
                  <a:lnTo>
                    <a:pt x="0" y="1109917"/>
                  </a:lnTo>
                  <a:lnTo>
                    <a:pt x="0" y="596710"/>
                  </a:lnTo>
                  <a:lnTo>
                    <a:pt x="754761"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13" name="Freeform: Shape 12">
              <a:extLst>
                <a:ext uri="{FF2B5EF4-FFF2-40B4-BE49-F238E27FC236}">
                  <a16:creationId xmlns:a16="http://schemas.microsoft.com/office/drawing/2014/main" id="{350B722C-1A1C-410B-AE87-CCB6FB1A5527}"/>
                </a:ext>
              </a:extLst>
            </p:cNvPr>
            <p:cNvSpPr/>
            <p:nvPr userDrawn="1"/>
          </p:nvSpPr>
          <p:spPr>
            <a:xfrm>
              <a:off x="4777104" y="3182302"/>
              <a:ext cx="754760" cy="1109916"/>
            </a:xfrm>
            <a:custGeom>
              <a:avLst/>
              <a:gdLst>
                <a:gd name="connsiteX0" fmla="*/ 0 w 754760"/>
                <a:gd name="connsiteY0" fmla="*/ 513271 h 1109916"/>
                <a:gd name="connsiteX1" fmla="*/ 754761 w 754760"/>
                <a:gd name="connsiteY1" fmla="*/ 1109917 h 1109916"/>
                <a:gd name="connsiteX2" fmla="*/ 754761 w 754760"/>
                <a:gd name="connsiteY2" fmla="*/ 596710 h 1109916"/>
                <a:gd name="connsiteX3" fmla="*/ 0 w 754760"/>
                <a:gd name="connsiteY3" fmla="*/ 0 h 1109916"/>
              </a:gdLst>
              <a:ahLst/>
              <a:cxnLst>
                <a:cxn ang="0">
                  <a:pos x="connsiteX0" y="connsiteY0"/>
                </a:cxn>
                <a:cxn ang="0">
                  <a:pos x="connsiteX1" y="connsiteY1"/>
                </a:cxn>
                <a:cxn ang="0">
                  <a:pos x="connsiteX2" y="connsiteY2"/>
                </a:cxn>
                <a:cxn ang="0">
                  <a:pos x="connsiteX3" y="connsiteY3"/>
                </a:cxn>
              </a:cxnLst>
              <a:rect l="l" t="t" r="r" b="b"/>
              <a:pathLst>
                <a:path w="754760" h="1109916">
                  <a:moveTo>
                    <a:pt x="0" y="513271"/>
                  </a:moveTo>
                  <a:lnTo>
                    <a:pt x="754761" y="1109917"/>
                  </a:lnTo>
                  <a:lnTo>
                    <a:pt x="754761" y="596710"/>
                  </a:lnTo>
                  <a:lnTo>
                    <a:pt x="0"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14" name="Freeform: Shape 13">
              <a:extLst>
                <a:ext uri="{FF2B5EF4-FFF2-40B4-BE49-F238E27FC236}">
                  <a16:creationId xmlns:a16="http://schemas.microsoft.com/office/drawing/2014/main" id="{4BD4D67D-FF50-4EDE-AA84-232727046441}"/>
                </a:ext>
              </a:extLst>
            </p:cNvPr>
            <p:cNvSpPr/>
            <p:nvPr userDrawn="1"/>
          </p:nvSpPr>
          <p:spPr>
            <a:xfrm>
              <a:off x="4777104" y="2585656"/>
              <a:ext cx="2637789" cy="1193355"/>
            </a:xfrm>
            <a:custGeom>
              <a:avLst/>
              <a:gdLst>
                <a:gd name="connsiteX0" fmla="*/ 1883029 w 2637789"/>
                <a:gd name="connsiteY0" fmla="*/ 0 h 1193355"/>
                <a:gd name="connsiteX1" fmla="*/ 754761 w 2637789"/>
                <a:gd name="connsiteY1" fmla="*/ 0 h 1193355"/>
                <a:gd name="connsiteX2" fmla="*/ 0 w 2637789"/>
                <a:gd name="connsiteY2" fmla="*/ 596646 h 1193355"/>
                <a:gd name="connsiteX3" fmla="*/ 754761 w 2637789"/>
                <a:gd name="connsiteY3" fmla="*/ 1193356 h 1193355"/>
                <a:gd name="connsiteX4" fmla="*/ 1883029 w 2637789"/>
                <a:gd name="connsiteY4" fmla="*/ 1193356 h 1193355"/>
                <a:gd name="connsiteX5" fmla="*/ 2637790 w 2637789"/>
                <a:gd name="connsiteY5" fmla="*/ 596646 h 119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37789" h="1193355">
                  <a:moveTo>
                    <a:pt x="1883029" y="0"/>
                  </a:moveTo>
                  <a:lnTo>
                    <a:pt x="754761" y="0"/>
                  </a:lnTo>
                  <a:lnTo>
                    <a:pt x="0" y="596646"/>
                  </a:lnTo>
                  <a:lnTo>
                    <a:pt x="754761" y="1193356"/>
                  </a:lnTo>
                  <a:lnTo>
                    <a:pt x="1883029" y="1193356"/>
                  </a:lnTo>
                  <a:lnTo>
                    <a:pt x="2637790" y="596646"/>
                  </a:lnTo>
                  <a:close/>
                </a:path>
              </a:pathLst>
            </a:custGeom>
            <a:solidFill>
              <a:schemeClr val="accent2"/>
            </a:solidFill>
            <a:ln w="6350" cap="flat">
              <a:noFill/>
              <a:prstDash val="solid"/>
              <a:miter/>
            </a:ln>
          </p:spPr>
          <p:txBody>
            <a:bodyPr rtlCol="0" anchor="ctr"/>
            <a:lstStyle/>
            <a:p>
              <a:endParaRPr lang="en-ID"/>
            </a:p>
          </p:txBody>
        </p:sp>
        <p:sp>
          <p:nvSpPr>
            <p:cNvPr id="15" name="Freeform: Shape 14">
              <a:extLst>
                <a:ext uri="{FF2B5EF4-FFF2-40B4-BE49-F238E27FC236}">
                  <a16:creationId xmlns:a16="http://schemas.microsoft.com/office/drawing/2014/main" id="{D1280AA4-B2E0-4C86-A32F-C3A1E3B1BA77}"/>
                </a:ext>
              </a:extLst>
            </p:cNvPr>
            <p:cNvSpPr/>
            <p:nvPr userDrawn="1"/>
          </p:nvSpPr>
          <p:spPr>
            <a:xfrm>
              <a:off x="5531866" y="2770187"/>
              <a:ext cx="1128204" cy="513270"/>
            </a:xfrm>
            <a:custGeom>
              <a:avLst/>
              <a:gdLst>
                <a:gd name="connsiteX0" fmla="*/ 0 w 1128204"/>
                <a:gd name="connsiteY0" fmla="*/ 0 h 513270"/>
                <a:gd name="connsiteX1" fmla="*/ 1128204 w 1128204"/>
                <a:gd name="connsiteY1" fmla="*/ 0 h 513270"/>
                <a:gd name="connsiteX2" fmla="*/ 1128204 w 1128204"/>
                <a:gd name="connsiteY2" fmla="*/ 513270 h 513270"/>
                <a:gd name="connsiteX3" fmla="*/ 0 w 1128204"/>
                <a:gd name="connsiteY3" fmla="*/ 513270 h 513270"/>
              </a:gdLst>
              <a:ahLst/>
              <a:cxnLst>
                <a:cxn ang="0">
                  <a:pos x="connsiteX0" y="connsiteY0"/>
                </a:cxn>
                <a:cxn ang="0">
                  <a:pos x="connsiteX1" y="connsiteY1"/>
                </a:cxn>
                <a:cxn ang="0">
                  <a:pos x="connsiteX2" y="connsiteY2"/>
                </a:cxn>
                <a:cxn ang="0">
                  <a:pos x="connsiteX3" y="connsiteY3"/>
                </a:cxn>
              </a:cxnLst>
              <a:rect l="l" t="t" r="r" b="b"/>
              <a:pathLst>
                <a:path w="1128204" h="513270">
                  <a:moveTo>
                    <a:pt x="0" y="0"/>
                  </a:moveTo>
                  <a:lnTo>
                    <a:pt x="1128204" y="0"/>
                  </a:lnTo>
                  <a:lnTo>
                    <a:pt x="1128204" y="513270"/>
                  </a:lnTo>
                  <a:lnTo>
                    <a:pt x="0" y="513270"/>
                  </a:lnTo>
                  <a:close/>
                </a:path>
              </a:pathLst>
            </a:custGeom>
            <a:solidFill>
              <a:schemeClr val="accent1">
                <a:lumMod val="50000"/>
              </a:schemeClr>
            </a:solidFill>
            <a:ln w="6350" cap="flat">
              <a:noFill/>
              <a:prstDash val="solid"/>
              <a:miter/>
            </a:ln>
          </p:spPr>
          <p:txBody>
            <a:bodyPr rtlCol="0" anchor="ctr"/>
            <a:lstStyle/>
            <a:p>
              <a:endParaRPr lang="en-ID"/>
            </a:p>
          </p:txBody>
        </p:sp>
        <p:sp>
          <p:nvSpPr>
            <p:cNvPr id="16" name="Freeform: Shape 15">
              <a:extLst>
                <a:ext uri="{FF2B5EF4-FFF2-40B4-BE49-F238E27FC236}">
                  <a16:creationId xmlns:a16="http://schemas.microsoft.com/office/drawing/2014/main" id="{5757355F-95A5-440F-94D7-5467E8D5122E}"/>
                </a:ext>
              </a:extLst>
            </p:cNvPr>
            <p:cNvSpPr/>
            <p:nvPr userDrawn="1"/>
          </p:nvSpPr>
          <p:spPr>
            <a:xfrm>
              <a:off x="6660133" y="2173477"/>
              <a:ext cx="754760" cy="1109916"/>
            </a:xfrm>
            <a:custGeom>
              <a:avLst/>
              <a:gdLst>
                <a:gd name="connsiteX0" fmla="*/ 754761 w 754760"/>
                <a:gd name="connsiteY0" fmla="*/ 513270 h 1109916"/>
                <a:gd name="connsiteX1" fmla="*/ 0 w 754760"/>
                <a:gd name="connsiteY1" fmla="*/ 1109917 h 1109916"/>
                <a:gd name="connsiteX2" fmla="*/ 0 w 754760"/>
                <a:gd name="connsiteY2" fmla="*/ 596710 h 1109916"/>
                <a:gd name="connsiteX3" fmla="*/ 754761 w 754760"/>
                <a:gd name="connsiteY3" fmla="*/ 0 h 1109916"/>
              </a:gdLst>
              <a:ahLst/>
              <a:cxnLst>
                <a:cxn ang="0">
                  <a:pos x="connsiteX0" y="connsiteY0"/>
                </a:cxn>
                <a:cxn ang="0">
                  <a:pos x="connsiteX1" y="connsiteY1"/>
                </a:cxn>
                <a:cxn ang="0">
                  <a:pos x="connsiteX2" y="connsiteY2"/>
                </a:cxn>
                <a:cxn ang="0">
                  <a:pos x="connsiteX3" y="connsiteY3"/>
                </a:cxn>
              </a:cxnLst>
              <a:rect l="l" t="t" r="r" b="b"/>
              <a:pathLst>
                <a:path w="754760" h="1109916">
                  <a:moveTo>
                    <a:pt x="754761" y="513270"/>
                  </a:moveTo>
                  <a:lnTo>
                    <a:pt x="0" y="1109917"/>
                  </a:lnTo>
                  <a:lnTo>
                    <a:pt x="0" y="596710"/>
                  </a:lnTo>
                  <a:lnTo>
                    <a:pt x="754761"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6FE208FB-45CE-45E6-ADE3-6921EFBB2B62}"/>
                </a:ext>
              </a:extLst>
            </p:cNvPr>
            <p:cNvSpPr/>
            <p:nvPr userDrawn="1"/>
          </p:nvSpPr>
          <p:spPr>
            <a:xfrm>
              <a:off x="4777104" y="2173477"/>
              <a:ext cx="754760" cy="1109916"/>
            </a:xfrm>
            <a:custGeom>
              <a:avLst/>
              <a:gdLst>
                <a:gd name="connsiteX0" fmla="*/ 0 w 754760"/>
                <a:gd name="connsiteY0" fmla="*/ 513270 h 1109916"/>
                <a:gd name="connsiteX1" fmla="*/ 754761 w 754760"/>
                <a:gd name="connsiteY1" fmla="*/ 1109917 h 1109916"/>
                <a:gd name="connsiteX2" fmla="*/ 754761 w 754760"/>
                <a:gd name="connsiteY2" fmla="*/ 596710 h 1109916"/>
                <a:gd name="connsiteX3" fmla="*/ 0 w 754760"/>
                <a:gd name="connsiteY3" fmla="*/ 0 h 1109916"/>
              </a:gdLst>
              <a:ahLst/>
              <a:cxnLst>
                <a:cxn ang="0">
                  <a:pos x="connsiteX0" y="connsiteY0"/>
                </a:cxn>
                <a:cxn ang="0">
                  <a:pos x="connsiteX1" y="connsiteY1"/>
                </a:cxn>
                <a:cxn ang="0">
                  <a:pos x="connsiteX2" y="connsiteY2"/>
                </a:cxn>
                <a:cxn ang="0">
                  <a:pos x="connsiteX3" y="connsiteY3"/>
                </a:cxn>
              </a:cxnLst>
              <a:rect l="l" t="t" r="r" b="b"/>
              <a:pathLst>
                <a:path w="754760" h="1109916">
                  <a:moveTo>
                    <a:pt x="0" y="513270"/>
                  </a:moveTo>
                  <a:lnTo>
                    <a:pt x="754761" y="1109917"/>
                  </a:lnTo>
                  <a:lnTo>
                    <a:pt x="754761" y="596710"/>
                  </a:lnTo>
                  <a:lnTo>
                    <a:pt x="0"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18" name="Freeform: Shape 17">
              <a:extLst>
                <a:ext uri="{FF2B5EF4-FFF2-40B4-BE49-F238E27FC236}">
                  <a16:creationId xmlns:a16="http://schemas.microsoft.com/office/drawing/2014/main" id="{C31889DC-ABCA-4F27-B648-A7B96A371BE0}"/>
                </a:ext>
              </a:extLst>
            </p:cNvPr>
            <p:cNvSpPr/>
            <p:nvPr userDrawn="1"/>
          </p:nvSpPr>
          <p:spPr>
            <a:xfrm>
              <a:off x="4777104" y="1576768"/>
              <a:ext cx="2637789" cy="1193419"/>
            </a:xfrm>
            <a:custGeom>
              <a:avLst/>
              <a:gdLst>
                <a:gd name="connsiteX0" fmla="*/ 1883029 w 2637789"/>
                <a:gd name="connsiteY0" fmla="*/ 0 h 1193419"/>
                <a:gd name="connsiteX1" fmla="*/ 754761 w 2637789"/>
                <a:gd name="connsiteY1" fmla="*/ 0 h 1193419"/>
                <a:gd name="connsiteX2" fmla="*/ 0 w 2637789"/>
                <a:gd name="connsiteY2" fmla="*/ 596710 h 1193419"/>
                <a:gd name="connsiteX3" fmla="*/ 754761 w 2637789"/>
                <a:gd name="connsiteY3" fmla="*/ 1193419 h 1193419"/>
                <a:gd name="connsiteX4" fmla="*/ 1883029 w 2637789"/>
                <a:gd name="connsiteY4" fmla="*/ 1193419 h 1193419"/>
                <a:gd name="connsiteX5" fmla="*/ 2637790 w 2637789"/>
                <a:gd name="connsiteY5" fmla="*/ 596710 h 1193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37789" h="1193419">
                  <a:moveTo>
                    <a:pt x="1883029" y="0"/>
                  </a:moveTo>
                  <a:lnTo>
                    <a:pt x="754761" y="0"/>
                  </a:lnTo>
                  <a:lnTo>
                    <a:pt x="0" y="596710"/>
                  </a:lnTo>
                  <a:lnTo>
                    <a:pt x="754761" y="1193419"/>
                  </a:lnTo>
                  <a:lnTo>
                    <a:pt x="1883029" y="1193419"/>
                  </a:lnTo>
                  <a:lnTo>
                    <a:pt x="2637790" y="596710"/>
                  </a:lnTo>
                  <a:close/>
                </a:path>
              </a:pathLst>
            </a:custGeom>
            <a:solidFill>
              <a:schemeClr val="accent1"/>
            </a:solidFill>
            <a:ln w="6350" cap="flat">
              <a:noFill/>
              <a:prstDash val="solid"/>
              <a:miter/>
            </a:ln>
          </p:spPr>
          <p:txBody>
            <a:bodyPr rtlCol="0" anchor="ctr"/>
            <a:lstStyle/>
            <a:p>
              <a:pPr rtl="0"/>
              <a:endParaRPr lang="en-ID"/>
            </a:p>
          </p:txBody>
        </p:sp>
        <p:sp>
          <p:nvSpPr>
            <p:cNvPr id="19" name="Freeform: Shape 18">
              <a:extLst>
                <a:ext uri="{FF2B5EF4-FFF2-40B4-BE49-F238E27FC236}">
                  <a16:creationId xmlns:a16="http://schemas.microsoft.com/office/drawing/2014/main" id="{BEE58263-F743-4715-954A-D04D0B339C6D}"/>
                </a:ext>
              </a:extLst>
            </p:cNvPr>
            <p:cNvSpPr/>
            <p:nvPr userDrawn="1"/>
          </p:nvSpPr>
          <p:spPr>
            <a:xfrm>
              <a:off x="4245419" y="2391346"/>
              <a:ext cx="386333" cy="1061910"/>
            </a:xfrm>
            <a:custGeom>
              <a:avLst/>
              <a:gdLst>
                <a:gd name="connsiteX0" fmla="*/ 386334 w 386333"/>
                <a:gd name="connsiteY0" fmla="*/ 1061911 h 1061910"/>
                <a:gd name="connsiteX1" fmla="*/ 0 w 386333"/>
                <a:gd name="connsiteY1" fmla="*/ 1061911 h 1061910"/>
                <a:gd name="connsiteX2" fmla="*/ 0 w 386333"/>
                <a:gd name="connsiteY2" fmla="*/ 0 h 1061910"/>
                <a:gd name="connsiteX3" fmla="*/ 386334 w 386333"/>
                <a:gd name="connsiteY3" fmla="*/ 0 h 1061910"/>
                <a:gd name="connsiteX4" fmla="*/ 386334 w 386333"/>
                <a:gd name="connsiteY4" fmla="*/ 63500 h 1061910"/>
                <a:gd name="connsiteX5" fmla="*/ 63500 w 386333"/>
                <a:gd name="connsiteY5" fmla="*/ 63500 h 1061910"/>
                <a:gd name="connsiteX6" fmla="*/ 63500 w 386333"/>
                <a:gd name="connsiteY6" fmla="*/ 998411 h 1061910"/>
                <a:gd name="connsiteX7" fmla="*/ 386334 w 386333"/>
                <a:gd name="connsiteY7" fmla="*/ 998411 h 106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6333" h="1061910">
                  <a:moveTo>
                    <a:pt x="386334" y="1061911"/>
                  </a:moveTo>
                  <a:lnTo>
                    <a:pt x="0" y="1061911"/>
                  </a:lnTo>
                  <a:lnTo>
                    <a:pt x="0" y="0"/>
                  </a:lnTo>
                  <a:lnTo>
                    <a:pt x="386334" y="0"/>
                  </a:lnTo>
                  <a:lnTo>
                    <a:pt x="386334" y="63500"/>
                  </a:lnTo>
                  <a:lnTo>
                    <a:pt x="63500" y="63500"/>
                  </a:lnTo>
                  <a:lnTo>
                    <a:pt x="63500" y="998411"/>
                  </a:lnTo>
                  <a:lnTo>
                    <a:pt x="386334" y="998411"/>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02CB664C-2061-41B8-9702-E027889B033E}"/>
                </a:ext>
              </a:extLst>
            </p:cNvPr>
            <p:cNvSpPr/>
            <p:nvPr userDrawn="1"/>
          </p:nvSpPr>
          <p:spPr>
            <a:xfrm>
              <a:off x="7560246" y="3412426"/>
              <a:ext cx="386334" cy="1061846"/>
            </a:xfrm>
            <a:custGeom>
              <a:avLst/>
              <a:gdLst>
                <a:gd name="connsiteX0" fmla="*/ 386335 w 386334"/>
                <a:gd name="connsiteY0" fmla="*/ 1061847 h 1061846"/>
                <a:gd name="connsiteX1" fmla="*/ 0 w 386334"/>
                <a:gd name="connsiteY1" fmla="*/ 1061847 h 1061846"/>
                <a:gd name="connsiteX2" fmla="*/ 0 w 386334"/>
                <a:gd name="connsiteY2" fmla="*/ 998347 h 1061846"/>
                <a:gd name="connsiteX3" fmla="*/ 322835 w 386334"/>
                <a:gd name="connsiteY3" fmla="*/ 998347 h 1061846"/>
                <a:gd name="connsiteX4" fmla="*/ 322835 w 386334"/>
                <a:gd name="connsiteY4" fmla="*/ 63500 h 1061846"/>
                <a:gd name="connsiteX5" fmla="*/ 0 w 386334"/>
                <a:gd name="connsiteY5" fmla="*/ 63500 h 1061846"/>
                <a:gd name="connsiteX6" fmla="*/ 0 w 386334"/>
                <a:gd name="connsiteY6" fmla="*/ 0 h 1061846"/>
                <a:gd name="connsiteX7" fmla="*/ 386335 w 386334"/>
                <a:gd name="connsiteY7" fmla="*/ 0 h 1061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6334" h="1061846">
                  <a:moveTo>
                    <a:pt x="386335" y="1061847"/>
                  </a:moveTo>
                  <a:lnTo>
                    <a:pt x="0" y="1061847"/>
                  </a:lnTo>
                  <a:lnTo>
                    <a:pt x="0" y="998347"/>
                  </a:lnTo>
                  <a:lnTo>
                    <a:pt x="322835" y="998347"/>
                  </a:lnTo>
                  <a:lnTo>
                    <a:pt x="322835" y="63500"/>
                  </a:lnTo>
                  <a:lnTo>
                    <a:pt x="0" y="63500"/>
                  </a:lnTo>
                  <a:lnTo>
                    <a:pt x="0" y="0"/>
                  </a:lnTo>
                  <a:lnTo>
                    <a:pt x="386335" y="0"/>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E7CEA993-6B55-4A77-A19F-4BFEB7D8A9BE}"/>
                </a:ext>
              </a:extLst>
            </p:cNvPr>
            <p:cNvSpPr/>
            <p:nvPr userDrawn="1"/>
          </p:nvSpPr>
          <p:spPr>
            <a:xfrm>
              <a:off x="4245419" y="4416107"/>
              <a:ext cx="386333" cy="1061846"/>
            </a:xfrm>
            <a:custGeom>
              <a:avLst/>
              <a:gdLst>
                <a:gd name="connsiteX0" fmla="*/ 386334 w 386333"/>
                <a:gd name="connsiteY0" fmla="*/ 1061847 h 1061846"/>
                <a:gd name="connsiteX1" fmla="*/ 0 w 386333"/>
                <a:gd name="connsiteY1" fmla="*/ 1061847 h 1061846"/>
                <a:gd name="connsiteX2" fmla="*/ 0 w 386333"/>
                <a:gd name="connsiteY2" fmla="*/ 0 h 1061846"/>
                <a:gd name="connsiteX3" fmla="*/ 386334 w 386333"/>
                <a:gd name="connsiteY3" fmla="*/ 0 h 1061846"/>
                <a:gd name="connsiteX4" fmla="*/ 386334 w 386333"/>
                <a:gd name="connsiteY4" fmla="*/ 63500 h 1061846"/>
                <a:gd name="connsiteX5" fmla="*/ 63500 w 386333"/>
                <a:gd name="connsiteY5" fmla="*/ 63500 h 1061846"/>
                <a:gd name="connsiteX6" fmla="*/ 63500 w 386333"/>
                <a:gd name="connsiteY6" fmla="*/ 998347 h 1061846"/>
                <a:gd name="connsiteX7" fmla="*/ 386334 w 386333"/>
                <a:gd name="connsiteY7" fmla="*/ 998347 h 1061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6333" h="1061846">
                  <a:moveTo>
                    <a:pt x="386334" y="1061847"/>
                  </a:moveTo>
                  <a:lnTo>
                    <a:pt x="0" y="1061847"/>
                  </a:lnTo>
                  <a:lnTo>
                    <a:pt x="0" y="0"/>
                  </a:lnTo>
                  <a:lnTo>
                    <a:pt x="386334" y="0"/>
                  </a:lnTo>
                  <a:lnTo>
                    <a:pt x="386334" y="63500"/>
                  </a:lnTo>
                  <a:lnTo>
                    <a:pt x="63500" y="63500"/>
                  </a:lnTo>
                  <a:lnTo>
                    <a:pt x="63500" y="998347"/>
                  </a:lnTo>
                  <a:lnTo>
                    <a:pt x="386334" y="998347"/>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22" name="TextBox 21">
              <a:extLst>
                <a:ext uri="{FF2B5EF4-FFF2-40B4-BE49-F238E27FC236}">
                  <a16:creationId xmlns:a16="http://schemas.microsoft.com/office/drawing/2014/main" id="{411A27FC-DBE5-45BB-B0FB-4F079CA4B081}"/>
                </a:ext>
              </a:extLst>
            </p:cNvPr>
            <p:cNvSpPr txBox="1"/>
            <p:nvPr userDrawn="1"/>
          </p:nvSpPr>
          <p:spPr>
            <a:xfrm>
              <a:off x="1123950" y="2124751"/>
              <a:ext cx="2915899" cy="1328505"/>
            </a:xfrm>
            <a:prstGeom prst="rect">
              <a:avLst/>
            </a:prstGeom>
            <a:noFill/>
          </p:spPr>
          <p:txBody>
            <a:bodyPr wrap="square" rtlCol="0">
              <a:spAutoFit/>
            </a:bodyPr>
            <a:lstStyle/>
            <a:p>
              <a:pPr>
                <a:lnSpc>
                  <a:spcPct val="150000"/>
                </a:lnSpc>
              </a:pPr>
              <a:r>
                <a:rPr lang="es-ES" sz="1100">
                  <a:latin typeface="Questrial" pitchFamily="2" charset="0"/>
                </a:rPr>
                <a:t>Lorem ipsum dolor sit amet, consectetur adipiscing elit. Fusce pretium, orci et blandit ultricies, metus leo faucibus orci, sed dictum ante mi a orci. Vestibulum aliquet ligula nec tellus fermentum egestas.</a:t>
              </a:r>
              <a:endParaRPr lang="en-ID" sz="1100">
                <a:latin typeface="Questrial" pitchFamily="2" charset="0"/>
              </a:endParaRPr>
            </a:p>
          </p:txBody>
        </p:sp>
        <p:sp>
          <p:nvSpPr>
            <p:cNvPr id="23" name="TextBox 22">
              <a:extLst>
                <a:ext uri="{FF2B5EF4-FFF2-40B4-BE49-F238E27FC236}">
                  <a16:creationId xmlns:a16="http://schemas.microsoft.com/office/drawing/2014/main" id="{AAD3E70E-FE0D-46EB-839F-32B10F2D96DE}"/>
                </a:ext>
              </a:extLst>
            </p:cNvPr>
            <p:cNvSpPr txBox="1"/>
            <p:nvPr userDrawn="1"/>
          </p:nvSpPr>
          <p:spPr>
            <a:xfrm>
              <a:off x="1123950" y="4149448"/>
              <a:ext cx="2915899" cy="1328505"/>
            </a:xfrm>
            <a:prstGeom prst="rect">
              <a:avLst/>
            </a:prstGeom>
            <a:noFill/>
          </p:spPr>
          <p:txBody>
            <a:bodyPr wrap="square" rtlCol="0">
              <a:spAutoFit/>
            </a:bodyPr>
            <a:lstStyle/>
            <a:p>
              <a:pPr>
                <a:lnSpc>
                  <a:spcPct val="150000"/>
                </a:lnSpc>
              </a:pPr>
              <a:r>
                <a:rPr lang="es-ES" sz="1100">
                  <a:latin typeface="Questrial" pitchFamily="2" charset="0"/>
                </a:rPr>
                <a:t>Lorem ipsum dolor sit amet, consectetur adipiscing elit. Fusce pretium, orci et blandit ultricies, metus leo faucibus orci, sed dictum ante mi a orci. Vestibulum aliquet ligula nec tellus fermentum egestas.</a:t>
              </a:r>
              <a:endParaRPr lang="en-ID" sz="1100">
                <a:latin typeface="Questrial" pitchFamily="2" charset="0"/>
              </a:endParaRPr>
            </a:p>
          </p:txBody>
        </p:sp>
        <p:sp>
          <p:nvSpPr>
            <p:cNvPr id="24" name="TextBox 23">
              <a:extLst>
                <a:ext uri="{FF2B5EF4-FFF2-40B4-BE49-F238E27FC236}">
                  <a16:creationId xmlns:a16="http://schemas.microsoft.com/office/drawing/2014/main" id="{ACF10951-F8E1-44C4-BC30-EACA7D6AA472}"/>
                </a:ext>
              </a:extLst>
            </p:cNvPr>
            <p:cNvSpPr txBox="1"/>
            <p:nvPr userDrawn="1"/>
          </p:nvSpPr>
          <p:spPr>
            <a:xfrm>
              <a:off x="8152151" y="3145767"/>
              <a:ext cx="2915899" cy="1328505"/>
            </a:xfrm>
            <a:prstGeom prst="rect">
              <a:avLst/>
            </a:prstGeom>
            <a:noFill/>
          </p:spPr>
          <p:txBody>
            <a:bodyPr wrap="square" rtlCol="0">
              <a:spAutoFit/>
            </a:bodyPr>
            <a:lstStyle/>
            <a:p>
              <a:pPr>
                <a:lnSpc>
                  <a:spcPct val="150000"/>
                </a:lnSpc>
              </a:pPr>
              <a:r>
                <a:rPr lang="es-ES" sz="1100">
                  <a:latin typeface="Questrial" pitchFamily="2" charset="0"/>
                </a:rPr>
                <a:t>Lorem ipsum dolor sit amet, consectetur adipiscing elit. Fusce pretium, orci et blandit ultricies, metus leo faucibus orci, sed dictum ante mi a orci. Vestibulum aliquet ligula nec tellus fermentum egestas.</a:t>
              </a:r>
              <a:endParaRPr lang="en-ID" sz="1100">
                <a:latin typeface="Questrial" pitchFamily="2" charset="0"/>
              </a:endParaRPr>
            </a:p>
          </p:txBody>
        </p:sp>
        <p:sp>
          <p:nvSpPr>
            <p:cNvPr id="25" name="TextBox 24">
              <a:extLst>
                <a:ext uri="{FF2B5EF4-FFF2-40B4-BE49-F238E27FC236}">
                  <a16:creationId xmlns:a16="http://schemas.microsoft.com/office/drawing/2014/main" id="{D82E7821-1327-4845-B286-5D1D4FD754B7}"/>
                </a:ext>
              </a:extLst>
            </p:cNvPr>
            <p:cNvSpPr txBox="1"/>
            <p:nvPr userDrawn="1"/>
          </p:nvSpPr>
          <p:spPr>
            <a:xfrm>
              <a:off x="4081666" y="694500"/>
              <a:ext cx="4028668" cy="523220"/>
            </a:xfrm>
            <a:prstGeom prst="rect">
              <a:avLst/>
            </a:prstGeom>
            <a:noFill/>
          </p:spPr>
          <p:txBody>
            <a:bodyPr wrap="none" rtlCol="0">
              <a:spAutoFit/>
            </a:bodyPr>
            <a:lstStyle/>
            <a:p>
              <a:pPr algn="ctr"/>
              <a:r>
                <a:rPr lang="en-US" sz="2800">
                  <a:latin typeface="Rubik SemiBold" pitchFamily="2" charset="-79"/>
                  <a:cs typeface="Rubik SemiBold" pitchFamily="2" charset="-79"/>
                </a:rPr>
                <a:t>FINANCIAL PLANNING</a:t>
              </a:r>
              <a:endParaRPr lang="en-ID" sz="2800">
                <a:latin typeface="Rubik SemiBold" pitchFamily="2" charset="-79"/>
                <a:cs typeface="Rubik SemiBold" pitchFamily="2" charset="-79"/>
              </a:endParaRPr>
            </a:p>
          </p:txBody>
        </p:sp>
      </p:grpSp>
    </p:spTree>
    <p:extLst>
      <p:ext uri="{BB962C8B-B14F-4D97-AF65-F5344CB8AC3E}">
        <p14:creationId xmlns:p14="http://schemas.microsoft.com/office/powerpoint/2010/main" val="1250942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C375859-BE25-4E53-9DB9-7CF1694D78FC}"/>
              </a:ext>
            </a:extLst>
          </p:cNvPr>
          <p:cNvSpPr/>
          <p:nvPr/>
        </p:nvSpPr>
        <p:spPr>
          <a:xfrm>
            <a:off x="0" y="6045603"/>
            <a:ext cx="4267201" cy="8123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12A4D964-401C-4ACD-A27A-04F2520C0025}"/>
              </a:ext>
            </a:extLst>
          </p:cNvPr>
          <p:cNvSpPr/>
          <p:nvPr/>
        </p:nvSpPr>
        <p:spPr>
          <a:xfrm>
            <a:off x="0" y="0"/>
            <a:ext cx="4267201" cy="6045603"/>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TextBox 5">
            <a:extLst>
              <a:ext uri="{FF2B5EF4-FFF2-40B4-BE49-F238E27FC236}">
                <a16:creationId xmlns:a16="http://schemas.microsoft.com/office/drawing/2014/main" id="{F70A3115-2EEE-4541-810A-670E0A774F55}"/>
              </a:ext>
            </a:extLst>
          </p:cNvPr>
          <p:cNvSpPr txBox="1"/>
          <p:nvPr/>
        </p:nvSpPr>
        <p:spPr>
          <a:xfrm>
            <a:off x="6096000" y="1432057"/>
            <a:ext cx="2763898" cy="1323439"/>
          </a:xfrm>
          <a:prstGeom prst="rect">
            <a:avLst/>
          </a:prstGeom>
          <a:noFill/>
        </p:spPr>
        <p:txBody>
          <a:bodyPr wrap="none" rtlCol="0">
            <a:spAutoFit/>
          </a:bodyPr>
          <a:lstStyle/>
          <a:p>
            <a:r>
              <a:rPr lang="en-US" sz="4000">
                <a:latin typeface="Rubik SemiBold" pitchFamily="2" charset="-79"/>
                <a:cs typeface="Rubik SemiBold" pitchFamily="2" charset="-79"/>
              </a:rPr>
              <a:t>BUSINESS</a:t>
            </a:r>
          </a:p>
          <a:p>
            <a:r>
              <a:rPr lang="en-US" sz="4000">
                <a:latin typeface="Rubik SemiBold" pitchFamily="2" charset="-79"/>
                <a:cs typeface="Rubik SemiBold" pitchFamily="2" charset="-79"/>
              </a:rPr>
              <a:t>MODEL</a:t>
            </a:r>
            <a:endParaRPr lang="en-ID" sz="4000">
              <a:latin typeface="Rubik SemiBold" pitchFamily="2" charset="-79"/>
              <a:cs typeface="Rubik SemiBold" pitchFamily="2" charset="-79"/>
            </a:endParaRPr>
          </a:p>
        </p:txBody>
      </p:sp>
      <p:sp>
        <p:nvSpPr>
          <p:cNvPr id="7" name="TextBox 6">
            <a:extLst>
              <a:ext uri="{FF2B5EF4-FFF2-40B4-BE49-F238E27FC236}">
                <a16:creationId xmlns:a16="http://schemas.microsoft.com/office/drawing/2014/main" id="{2DBB5652-EE99-4331-A0C8-E0E082D5A718}"/>
              </a:ext>
            </a:extLst>
          </p:cNvPr>
          <p:cNvSpPr txBox="1"/>
          <p:nvPr/>
        </p:nvSpPr>
        <p:spPr>
          <a:xfrm>
            <a:off x="7010401" y="3567410"/>
            <a:ext cx="4076699" cy="825098"/>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a:t>
            </a:r>
            <a:endParaRPr lang="en-ID" sz="1100">
              <a:latin typeface="Questrial" pitchFamily="2" charset="0"/>
            </a:endParaRPr>
          </a:p>
        </p:txBody>
      </p:sp>
      <p:sp>
        <p:nvSpPr>
          <p:cNvPr id="8" name="TextBox 7">
            <a:extLst>
              <a:ext uri="{FF2B5EF4-FFF2-40B4-BE49-F238E27FC236}">
                <a16:creationId xmlns:a16="http://schemas.microsoft.com/office/drawing/2014/main" id="{23F91EB6-421B-4B58-8B14-F4CE9B5F644E}"/>
              </a:ext>
            </a:extLst>
          </p:cNvPr>
          <p:cNvSpPr txBox="1"/>
          <p:nvPr/>
        </p:nvSpPr>
        <p:spPr>
          <a:xfrm>
            <a:off x="9846055" y="812397"/>
            <a:ext cx="1241045" cy="461665"/>
          </a:xfrm>
          <a:prstGeom prst="rect">
            <a:avLst/>
          </a:prstGeom>
          <a:noFill/>
        </p:spPr>
        <p:txBody>
          <a:bodyPr wrap="none" rtlCol="0">
            <a:spAutoFit/>
          </a:bodyPr>
          <a:lstStyle/>
          <a:p>
            <a:r>
              <a:rPr lang="en-US" sz="1200">
                <a:solidFill>
                  <a:schemeClr val="accent1"/>
                </a:solidFill>
                <a:latin typeface="Rubik SemiBold" pitchFamily="2" charset="-79"/>
                <a:cs typeface="Rubik SemiBold" pitchFamily="2" charset="-79"/>
              </a:rPr>
              <a:t>BUSINESS</a:t>
            </a:r>
          </a:p>
          <a:p>
            <a:r>
              <a:rPr lang="en-US" sz="1200">
                <a:solidFill>
                  <a:schemeClr val="accent1"/>
                </a:solidFill>
                <a:latin typeface="Rubik SemiBold" pitchFamily="2" charset="-79"/>
                <a:cs typeface="Rubik SemiBold" pitchFamily="2" charset="-79"/>
              </a:rPr>
              <a:t>INFORMATION</a:t>
            </a:r>
            <a:endParaRPr lang="en-ID" sz="1200">
              <a:solidFill>
                <a:schemeClr val="accent1"/>
              </a:solidFill>
              <a:latin typeface="Rubik SemiBold" pitchFamily="2" charset="-79"/>
              <a:cs typeface="Rubik SemiBold" pitchFamily="2" charset="-79"/>
            </a:endParaRPr>
          </a:p>
        </p:txBody>
      </p:sp>
      <p:sp>
        <p:nvSpPr>
          <p:cNvPr id="9" name="TextBox 8">
            <a:extLst>
              <a:ext uri="{FF2B5EF4-FFF2-40B4-BE49-F238E27FC236}">
                <a16:creationId xmlns:a16="http://schemas.microsoft.com/office/drawing/2014/main" id="{858EC29A-4BD9-4528-95EA-A579095C1884}"/>
              </a:ext>
            </a:extLst>
          </p:cNvPr>
          <p:cNvSpPr txBox="1"/>
          <p:nvPr/>
        </p:nvSpPr>
        <p:spPr>
          <a:xfrm rot="16200000">
            <a:off x="5713363" y="3841459"/>
            <a:ext cx="1042273" cy="276999"/>
          </a:xfrm>
          <a:prstGeom prst="rect">
            <a:avLst/>
          </a:prstGeom>
          <a:noFill/>
        </p:spPr>
        <p:txBody>
          <a:bodyPr wrap="none" rtlCol="0">
            <a:spAutoFit/>
          </a:bodyPr>
          <a:lstStyle/>
          <a:p>
            <a:pPr algn="l"/>
            <a:r>
              <a:rPr lang="en-US" sz="1200">
                <a:solidFill>
                  <a:schemeClr val="accent3"/>
                </a:solidFill>
                <a:latin typeface="Rubik SemiBold" pitchFamily="2" charset="-79"/>
                <a:cs typeface="Rubik SemiBold" pitchFamily="2" charset="-79"/>
              </a:rPr>
              <a:t>PROJECT A</a:t>
            </a:r>
            <a:endParaRPr lang="en-ID" sz="1200">
              <a:solidFill>
                <a:schemeClr val="accent3"/>
              </a:solidFill>
              <a:latin typeface="Rubik SemiBold" pitchFamily="2" charset="-79"/>
              <a:cs typeface="Rubik SemiBold" pitchFamily="2" charset="-79"/>
            </a:endParaRPr>
          </a:p>
        </p:txBody>
      </p:sp>
      <p:sp>
        <p:nvSpPr>
          <p:cNvPr id="10" name="TextBox 9">
            <a:extLst>
              <a:ext uri="{FF2B5EF4-FFF2-40B4-BE49-F238E27FC236}">
                <a16:creationId xmlns:a16="http://schemas.microsoft.com/office/drawing/2014/main" id="{0B72D879-7CDD-4A4B-907B-4C41ABE2DAEC}"/>
              </a:ext>
            </a:extLst>
          </p:cNvPr>
          <p:cNvSpPr txBox="1"/>
          <p:nvPr/>
        </p:nvSpPr>
        <p:spPr>
          <a:xfrm>
            <a:off x="7010401" y="5111918"/>
            <a:ext cx="4076699" cy="825098"/>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a:t>
            </a:r>
            <a:endParaRPr lang="en-ID" sz="1100">
              <a:latin typeface="Questrial" pitchFamily="2" charset="0"/>
            </a:endParaRPr>
          </a:p>
        </p:txBody>
      </p:sp>
      <p:sp>
        <p:nvSpPr>
          <p:cNvPr id="11" name="TextBox 10">
            <a:extLst>
              <a:ext uri="{FF2B5EF4-FFF2-40B4-BE49-F238E27FC236}">
                <a16:creationId xmlns:a16="http://schemas.microsoft.com/office/drawing/2014/main" id="{085B29A9-ECEB-47E9-8499-9053C1C4838B}"/>
              </a:ext>
            </a:extLst>
          </p:cNvPr>
          <p:cNvSpPr txBox="1"/>
          <p:nvPr/>
        </p:nvSpPr>
        <p:spPr>
          <a:xfrm rot="16200000">
            <a:off x="5713363" y="5385967"/>
            <a:ext cx="1042273" cy="276999"/>
          </a:xfrm>
          <a:prstGeom prst="rect">
            <a:avLst/>
          </a:prstGeom>
          <a:noFill/>
        </p:spPr>
        <p:txBody>
          <a:bodyPr wrap="none" rtlCol="0">
            <a:spAutoFit/>
          </a:bodyPr>
          <a:lstStyle/>
          <a:p>
            <a:pPr algn="l"/>
            <a:r>
              <a:rPr lang="en-US" sz="1200">
                <a:solidFill>
                  <a:schemeClr val="accent3"/>
                </a:solidFill>
                <a:latin typeface="Rubik SemiBold" pitchFamily="2" charset="-79"/>
                <a:cs typeface="Rubik SemiBold" pitchFamily="2" charset="-79"/>
              </a:rPr>
              <a:t>PROJECT B</a:t>
            </a:r>
            <a:endParaRPr lang="en-ID" sz="1200">
              <a:solidFill>
                <a:schemeClr val="accent3"/>
              </a:solidFill>
              <a:latin typeface="Rubik SemiBold" pitchFamily="2" charset="-79"/>
              <a:cs typeface="Rubik SemiBold" pitchFamily="2" charset="-79"/>
            </a:endParaRPr>
          </a:p>
        </p:txBody>
      </p:sp>
      <p:sp>
        <p:nvSpPr>
          <p:cNvPr id="12" name="Picture Placeholder 11">
            <a:extLst>
              <a:ext uri="{FF2B5EF4-FFF2-40B4-BE49-F238E27FC236}">
                <a16:creationId xmlns:a16="http://schemas.microsoft.com/office/drawing/2014/main" id="{37843F87-3034-4270-9E44-F5596E4E0A5B}"/>
              </a:ext>
            </a:extLst>
          </p:cNvPr>
          <p:cNvSpPr>
            <a:spLocks noGrp="1"/>
          </p:cNvSpPr>
          <p:nvPr>
            <p:ph type="pic" sz="quarter" idx="10"/>
          </p:nvPr>
        </p:nvSpPr>
        <p:spPr/>
      </p:sp>
    </p:spTree>
    <p:extLst>
      <p:ext uri="{BB962C8B-B14F-4D97-AF65-F5344CB8AC3E}">
        <p14:creationId xmlns:p14="http://schemas.microsoft.com/office/powerpoint/2010/main" val="2399842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9AB20CB-C098-4FD5-BFFA-D92D6B1A869D}"/>
              </a:ext>
            </a:extLst>
          </p:cNvPr>
          <p:cNvSpPr/>
          <p:nvPr/>
        </p:nvSpPr>
        <p:spPr>
          <a:xfrm>
            <a:off x="5572124" y="0"/>
            <a:ext cx="6619875" cy="1533525"/>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TextBox 3">
            <a:extLst>
              <a:ext uri="{FF2B5EF4-FFF2-40B4-BE49-F238E27FC236}">
                <a16:creationId xmlns:a16="http://schemas.microsoft.com/office/drawing/2014/main" id="{181F5FE5-807A-4312-89B2-B3BA1BA9D514}"/>
              </a:ext>
            </a:extLst>
          </p:cNvPr>
          <p:cNvSpPr txBox="1"/>
          <p:nvPr/>
        </p:nvSpPr>
        <p:spPr>
          <a:xfrm>
            <a:off x="3149708" y="1533525"/>
            <a:ext cx="1925527" cy="2862322"/>
          </a:xfrm>
          <a:prstGeom prst="rect">
            <a:avLst/>
          </a:prstGeom>
          <a:noFill/>
        </p:spPr>
        <p:txBody>
          <a:bodyPr wrap="none" rtlCol="0">
            <a:spAutoFit/>
          </a:bodyPr>
          <a:lstStyle/>
          <a:p>
            <a:r>
              <a:rPr lang="en-US" sz="6000">
                <a:latin typeface="Rubik SemiBold" pitchFamily="2" charset="-79"/>
                <a:cs typeface="Rubik SemiBold" pitchFamily="2" charset="-79"/>
              </a:rPr>
              <a:t>WHO</a:t>
            </a:r>
          </a:p>
          <a:p>
            <a:r>
              <a:rPr lang="en-US" sz="6000">
                <a:latin typeface="Rubik SemiBold" pitchFamily="2" charset="-79"/>
                <a:cs typeface="Rubik SemiBold" pitchFamily="2" charset="-79"/>
              </a:rPr>
              <a:t>WE</a:t>
            </a:r>
          </a:p>
          <a:p>
            <a:r>
              <a:rPr lang="en-US" sz="6000">
                <a:latin typeface="Rubik SemiBold" pitchFamily="2" charset="-79"/>
                <a:cs typeface="Rubik SemiBold" pitchFamily="2" charset="-79"/>
              </a:rPr>
              <a:t>ARE</a:t>
            </a:r>
            <a:endParaRPr lang="en-ID" sz="6000">
              <a:latin typeface="Rubik SemiBold" pitchFamily="2" charset="-79"/>
              <a:cs typeface="Rubik SemiBold" pitchFamily="2" charset="-79"/>
            </a:endParaRPr>
          </a:p>
        </p:txBody>
      </p:sp>
      <p:sp>
        <p:nvSpPr>
          <p:cNvPr id="5" name="TextBox 4">
            <a:extLst>
              <a:ext uri="{FF2B5EF4-FFF2-40B4-BE49-F238E27FC236}">
                <a16:creationId xmlns:a16="http://schemas.microsoft.com/office/drawing/2014/main" id="{01AC617A-C9F6-4A64-BD17-179FE13CBA4E}"/>
              </a:ext>
            </a:extLst>
          </p:cNvPr>
          <p:cNvSpPr txBox="1"/>
          <p:nvPr/>
        </p:nvSpPr>
        <p:spPr>
          <a:xfrm>
            <a:off x="1367185" y="4832518"/>
            <a:ext cx="3708049" cy="1332929"/>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 venenatis eleifend libero. Morbi ultrices elementum laoreet. Nullam in ex vestibulum, sollicitudin eros ac, sodales purus. Sed imperdiet tortor eros</a:t>
            </a:r>
            <a:endParaRPr lang="en-ID" sz="1100">
              <a:latin typeface="Questrial" pitchFamily="2" charset="0"/>
            </a:endParaRPr>
          </a:p>
        </p:txBody>
      </p:sp>
      <p:sp>
        <p:nvSpPr>
          <p:cNvPr id="6" name="TextBox 5">
            <a:extLst>
              <a:ext uri="{FF2B5EF4-FFF2-40B4-BE49-F238E27FC236}">
                <a16:creationId xmlns:a16="http://schemas.microsoft.com/office/drawing/2014/main" id="{3CECE8B7-4002-4485-B269-F23EDBBD8517}"/>
              </a:ext>
            </a:extLst>
          </p:cNvPr>
          <p:cNvSpPr txBox="1"/>
          <p:nvPr/>
        </p:nvSpPr>
        <p:spPr>
          <a:xfrm rot="16200000">
            <a:off x="808380" y="2270462"/>
            <a:ext cx="1579278" cy="461665"/>
          </a:xfrm>
          <a:prstGeom prst="rect">
            <a:avLst/>
          </a:prstGeom>
          <a:noFill/>
        </p:spPr>
        <p:txBody>
          <a:bodyPr wrap="none" rtlCol="0">
            <a:spAutoFit/>
          </a:bodyPr>
          <a:lstStyle/>
          <a:p>
            <a:r>
              <a:rPr lang="en-US" sz="1200">
                <a:solidFill>
                  <a:schemeClr val="accent1"/>
                </a:solidFill>
                <a:latin typeface="Rubik SemiBold" pitchFamily="2" charset="-79"/>
                <a:cs typeface="Rubik SemiBold" pitchFamily="2" charset="-79"/>
              </a:rPr>
              <a:t>3D INFOGRAPHICS</a:t>
            </a:r>
          </a:p>
          <a:p>
            <a:r>
              <a:rPr lang="en-US" sz="1200">
                <a:solidFill>
                  <a:schemeClr val="accent1"/>
                </a:solidFill>
                <a:latin typeface="Rubik SemiBold" pitchFamily="2" charset="-79"/>
                <a:cs typeface="Rubik SemiBold" pitchFamily="2" charset="-79"/>
              </a:rPr>
              <a:t>PRESENTATION</a:t>
            </a:r>
            <a:endParaRPr lang="en-ID" sz="1200">
              <a:solidFill>
                <a:schemeClr val="accent1"/>
              </a:solidFill>
              <a:latin typeface="Rubik SemiBold" pitchFamily="2" charset="-79"/>
              <a:cs typeface="Rubik SemiBold" pitchFamily="2" charset="-79"/>
            </a:endParaRPr>
          </a:p>
        </p:txBody>
      </p:sp>
      <p:sp>
        <p:nvSpPr>
          <p:cNvPr id="7" name="TextBox 6">
            <a:extLst>
              <a:ext uri="{FF2B5EF4-FFF2-40B4-BE49-F238E27FC236}">
                <a16:creationId xmlns:a16="http://schemas.microsoft.com/office/drawing/2014/main" id="{526E5A06-3A4F-4097-811A-A0D9B1F1E485}"/>
              </a:ext>
            </a:extLst>
          </p:cNvPr>
          <p:cNvSpPr txBox="1"/>
          <p:nvPr/>
        </p:nvSpPr>
        <p:spPr>
          <a:xfrm>
            <a:off x="5572124" y="5919226"/>
            <a:ext cx="1406154" cy="246221"/>
          </a:xfrm>
          <a:prstGeom prst="rect">
            <a:avLst/>
          </a:prstGeom>
          <a:noFill/>
        </p:spPr>
        <p:txBody>
          <a:bodyPr wrap="none" rtlCol="0">
            <a:spAutoFit/>
          </a:bodyPr>
          <a:lstStyle/>
          <a:p>
            <a:r>
              <a:rPr lang="en-US" sz="1000">
                <a:solidFill>
                  <a:schemeClr val="accent3"/>
                </a:solidFill>
                <a:latin typeface="Rubik" pitchFamily="2" charset="-79"/>
                <a:cs typeface="Rubik" pitchFamily="2" charset="-79"/>
              </a:rPr>
              <a:t>GENERAL BUSINESS</a:t>
            </a:r>
            <a:endParaRPr lang="en-ID" sz="1000">
              <a:solidFill>
                <a:schemeClr val="accent3"/>
              </a:solidFill>
              <a:latin typeface="Rubik" pitchFamily="2" charset="-79"/>
              <a:cs typeface="Rubik" pitchFamily="2" charset="-79"/>
            </a:endParaRPr>
          </a:p>
        </p:txBody>
      </p:sp>
      <p:sp>
        <p:nvSpPr>
          <p:cNvPr id="8" name="TextBox 7">
            <a:extLst>
              <a:ext uri="{FF2B5EF4-FFF2-40B4-BE49-F238E27FC236}">
                <a16:creationId xmlns:a16="http://schemas.microsoft.com/office/drawing/2014/main" id="{DD439C64-846A-4066-815E-0C8EDA92AC70}"/>
              </a:ext>
            </a:extLst>
          </p:cNvPr>
          <p:cNvSpPr txBox="1"/>
          <p:nvPr/>
        </p:nvSpPr>
        <p:spPr>
          <a:xfrm>
            <a:off x="10204341" y="5919226"/>
            <a:ext cx="548548" cy="246221"/>
          </a:xfrm>
          <a:prstGeom prst="rect">
            <a:avLst/>
          </a:prstGeom>
          <a:noFill/>
        </p:spPr>
        <p:txBody>
          <a:bodyPr wrap="none" rtlCol="0">
            <a:spAutoFit/>
          </a:bodyPr>
          <a:lstStyle/>
          <a:p>
            <a:r>
              <a:rPr lang="en-US" sz="1000">
                <a:solidFill>
                  <a:schemeClr val="accent3"/>
                </a:solidFill>
                <a:latin typeface="Rubik" pitchFamily="2" charset="-79"/>
                <a:cs typeface="Rubik" pitchFamily="2" charset="-79"/>
              </a:rPr>
              <a:t>IENFO</a:t>
            </a:r>
            <a:endParaRPr lang="en-ID" sz="1000">
              <a:solidFill>
                <a:schemeClr val="accent3"/>
              </a:solidFill>
              <a:latin typeface="Rubik" pitchFamily="2" charset="-79"/>
              <a:cs typeface="Rubik" pitchFamily="2" charset="-79"/>
            </a:endParaRPr>
          </a:p>
        </p:txBody>
      </p:sp>
      <p:sp>
        <p:nvSpPr>
          <p:cNvPr id="10" name="Picture Placeholder 9">
            <a:extLst>
              <a:ext uri="{FF2B5EF4-FFF2-40B4-BE49-F238E27FC236}">
                <a16:creationId xmlns:a16="http://schemas.microsoft.com/office/drawing/2014/main" id="{F430B094-1CC4-4523-AF83-A7FD2EF65975}"/>
              </a:ext>
            </a:extLst>
          </p:cNvPr>
          <p:cNvSpPr>
            <a:spLocks noGrp="1"/>
          </p:cNvSpPr>
          <p:nvPr>
            <p:ph type="pic" sz="quarter" idx="10"/>
          </p:nvPr>
        </p:nvSpPr>
        <p:spPr/>
      </p:sp>
    </p:spTree>
    <p:extLst>
      <p:ext uri="{BB962C8B-B14F-4D97-AF65-F5344CB8AC3E}">
        <p14:creationId xmlns:p14="http://schemas.microsoft.com/office/powerpoint/2010/main" val="386043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53D521-10DC-4345-ABC9-CE66F1173E04}"/>
              </a:ext>
            </a:extLst>
          </p:cNvPr>
          <p:cNvSpPr/>
          <p:nvPr/>
        </p:nvSpPr>
        <p:spPr>
          <a:xfrm>
            <a:off x="7924798" y="6045603"/>
            <a:ext cx="4267201" cy="8123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Rectangle 2">
            <a:extLst>
              <a:ext uri="{FF2B5EF4-FFF2-40B4-BE49-F238E27FC236}">
                <a16:creationId xmlns:a16="http://schemas.microsoft.com/office/drawing/2014/main" id="{1F040A53-1225-4CA4-82EF-472D37BD32A0}"/>
              </a:ext>
            </a:extLst>
          </p:cNvPr>
          <p:cNvSpPr/>
          <p:nvPr/>
        </p:nvSpPr>
        <p:spPr>
          <a:xfrm>
            <a:off x="7924798" y="0"/>
            <a:ext cx="4267201" cy="6045603"/>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TextBox 3">
            <a:extLst>
              <a:ext uri="{FF2B5EF4-FFF2-40B4-BE49-F238E27FC236}">
                <a16:creationId xmlns:a16="http://schemas.microsoft.com/office/drawing/2014/main" id="{06CD0E8B-94A8-44D3-B7B5-F72AF749D5FC}"/>
              </a:ext>
            </a:extLst>
          </p:cNvPr>
          <p:cNvSpPr txBox="1"/>
          <p:nvPr/>
        </p:nvSpPr>
        <p:spPr>
          <a:xfrm>
            <a:off x="1463783" y="2413336"/>
            <a:ext cx="3316934" cy="1015663"/>
          </a:xfrm>
          <a:prstGeom prst="rect">
            <a:avLst/>
          </a:prstGeom>
          <a:noFill/>
        </p:spPr>
        <p:txBody>
          <a:bodyPr wrap="none" rtlCol="0">
            <a:spAutoFit/>
          </a:bodyPr>
          <a:lstStyle/>
          <a:p>
            <a:r>
              <a:rPr lang="en-US" sz="6000">
                <a:latin typeface="Rubik SemiBold" pitchFamily="2" charset="-79"/>
                <a:cs typeface="Rubik SemiBold" pitchFamily="2" charset="-79"/>
              </a:rPr>
              <a:t>THANKS</a:t>
            </a:r>
            <a:endParaRPr lang="en-ID" sz="6000">
              <a:latin typeface="Rubik SemiBold" pitchFamily="2" charset="-79"/>
              <a:cs typeface="Rubik SemiBold" pitchFamily="2" charset="-79"/>
            </a:endParaRPr>
          </a:p>
        </p:txBody>
      </p:sp>
      <p:sp>
        <p:nvSpPr>
          <p:cNvPr id="5" name="TextBox 4">
            <a:extLst>
              <a:ext uri="{FF2B5EF4-FFF2-40B4-BE49-F238E27FC236}">
                <a16:creationId xmlns:a16="http://schemas.microsoft.com/office/drawing/2014/main" id="{C435855B-5E1A-4843-9688-BDC0D32228A6}"/>
              </a:ext>
            </a:extLst>
          </p:cNvPr>
          <p:cNvSpPr txBox="1"/>
          <p:nvPr/>
        </p:nvSpPr>
        <p:spPr>
          <a:xfrm>
            <a:off x="1467550" y="3428999"/>
            <a:ext cx="4504625" cy="571182"/>
          </a:xfrm>
          <a:prstGeom prst="rect">
            <a:avLst/>
          </a:prstGeom>
          <a:noFill/>
        </p:spPr>
        <p:txBody>
          <a:bodyPr wrap="square" rtlCol="0">
            <a:spAutoFit/>
          </a:bodyPr>
          <a:lstStyle/>
          <a:p>
            <a:pPr algn="l">
              <a:lnSpc>
                <a:spcPct val="150000"/>
              </a:lnSpc>
            </a:pPr>
            <a:r>
              <a:rPr lang="en-ID" sz="1100" b="0" i="0">
                <a:effectLst/>
                <a:latin typeface="Questrial" pitchFamily="2" charset="0"/>
              </a:rPr>
              <a:t>Lorem ipsum dolor sit amet, consectetur adipiscing elit. Morbi sit amet ultrices tellus. Vivamus est elit, dictum a mauris eget.</a:t>
            </a:r>
            <a:endParaRPr lang="en-ID" sz="1100">
              <a:latin typeface="Questrial" pitchFamily="2" charset="0"/>
            </a:endParaRPr>
          </a:p>
        </p:txBody>
      </p:sp>
      <p:sp>
        <p:nvSpPr>
          <p:cNvPr id="6" name="TextBox 5">
            <a:extLst>
              <a:ext uri="{FF2B5EF4-FFF2-40B4-BE49-F238E27FC236}">
                <a16:creationId xmlns:a16="http://schemas.microsoft.com/office/drawing/2014/main" id="{2DFFEAF6-18A5-4A00-81A4-13AD15743F4E}"/>
              </a:ext>
            </a:extLst>
          </p:cNvPr>
          <p:cNvSpPr txBox="1"/>
          <p:nvPr/>
        </p:nvSpPr>
        <p:spPr>
          <a:xfrm>
            <a:off x="1463783" y="692553"/>
            <a:ext cx="1406154"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GENERAL BUSINESS</a:t>
            </a:r>
            <a:endParaRPr lang="en-ID" sz="1000">
              <a:solidFill>
                <a:schemeClr val="accent1"/>
              </a:solidFill>
              <a:latin typeface="Rubik" pitchFamily="2" charset="-79"/>
              <a:cs typeface="Rubik" pitchFamily="2" charset="-79"/>
            </a:endParaRPr>
          </a:p>
        </p:txBody>
      </p:sp>
      <p:sp>
        <p:nvSpPr>
          <p:cNvPr id="7" name="TextBox 6">
            <a:extLst>
              <a:ext uri="{FF2B5EF4-FFF2-40B4-BE49-F238E27FC236}">
                <a16:creationId xmlns:a16="http://schemas.microsoft.com/office/drawing/2014/main" id="{7F441BD9-5B31-448B-813D-E0B669E74A1D}"/>
              </a:ext>
            </a:extLst>
          </p:cNvPr>
          <p:cNvSpPr txBox="1"/>
          <p:nvPr/>
        </p:nvSpPr>
        <p:spPr>
          <a:xfrm>
            <a:off x="6096000" y="692553"/>
            <a:ext cx="548548" cy="246221"/>
          </a:xfrm>
          <a:prstGeom prst="rect">
            <a:avLst/>
          </a:prstGeom>
          <a:noFill/>
        </p:spPr>
        <p:txBody>
          <a:bodyPr wrap="none" rtlCol="0">
            <a:spAutoFit/>
          </a:bodyPr>
          <a:lstStyle/>
          <a:p>
            <a:r>
              <a:rPr lang="en-US" sz="1000">
                <a:solidFill>
                  <a:schemeClr val="accent1"/>
                </a:solidFill>
                <a:latin typeface="Rubik" pitchFamily="2" charset="-79"/>
                <a:cs typeface="Rubik" pitchFamily="2" charset="-79"/>
              </a:rPr>
              <a:t>IENFO</a:t>
            </a:r>
            <a:endParaRPr lang="en-ID" sz="1000">
              <a:solidFill>
                <a:schemeClr val="accent1"/>
              </a:solidFill>
              <a:latin typeface="Rubik" pitchFamily="2" charset="-79"/>
              <a:cs typeface="Rubik" pitchFamily="2" charset="-79"/>
            </a:endParaRPr>
          </a:p>
        </p:txBody>
      </p:sp>
      <p:sp>
        <p:nvSpPr>
          <p:cNvPr id="8" name="TextBox 7">
            <a:extLst>
              <a:ext uri="{FF2B5EF4-FFF2-40B4-BE49-F238E27FC236}">
                <a16:creationId xmlns:a16="http://schemas.microsoft.com/office/drawing/2014/main" id="{C149A560-D791-460E-8F5E-1A2148A54A32}"/>
              </a:ext>
            </a:extLst>
          </p:cNvPr>
          <p:cNvSpPr txBox="1"/>
          <p:nvPr/>
        </p:nvSpPr>
        <p:spPr>
          <a:xfrm rot="16200000">
            <a:off x="10555472" y="2270461"/>
            <a:ext cx="1579278" cy="461665"/>
          </a:xfrm>
          <a:prstGeom prst="rect">
            <a:avLst/>
          </a:prstGeom>
          <a:noFill/>
        </p:spPr>
        <p:txBody>
          <a:bodyPr wrap="none" rtlCol="0">
            <a:spAutoFit/>
          </a:bodyPr>
          <a:lstStyle/>
          <a:p>
            <a:r>
              <a:rPr lang="en-US" sz="1200">
                <a:latin typeface="Rubik SemiBold" pitchFamily="2" charset="-79"/>
                <a:cs typeface="Rubik SemiBold" pitchFamily="2" charset="-79"/>
              </a:rPr>
              <a:t>3D INFOGRAPHICS</a:t>
            </a:r>
          </a:p>
          <a:p>
            <a:r>
              <a:rPr lang="en-US" sz="1200">
                <a:latin typeface="Rubik SemiBold" pitchFamily="2" charset="-79"/>
                <a:cs typeface="Rubik SemiBold" pitchFamily="2" charset="-79"/>
              </a:rPr>
              <a:t>PRESENTATION</a:t>
            </a:r>
            <a:endParaRPr lang="en-ID" sz="1200">
              <a:latin typeface="Rubik SemiBold" pitchFamily="2" charset="-79"/>
              <a:cs typeface="Rubik SemiBold" pitchFamily="2" charset="-79"/>
            </a:endParaRPr>
          </a:p>
        </p:txBody>
      </p:sp>
      <p:sp>
        <p:nvSpPr>
          <p:cNvPr id="9" name="TextBox 8">
            <a:extLst>
              <a:ext uri="{FF2B5EF4-FFF2-40B4-BE49-F238E27FC236}">
                <a16:creationId xmlns:a16="http://schemas.microsoft.com/office/drawing/2014/main" id="{4DA8B33F-BD0B-4F63-AAC4-0B4A30851E6F}"/>
              </a:ext>
            </a:extLst>
          </p:cNvPr>
          <p:cNvSpPr txBox="1"/>
          <p:nvPr/>
        </p:nvSpPr>
        <p:spPr>
          <a:xfrm>
            <a:off x="3286125" y="5474421"/>
            <a:ext cx="2886816" cy="571182"/>
          </a:xfrm>
          <a:prstGeom prst="rect">
            <a:avLst/>
          </a:prstGeom>
          <a:noFill/>
        </p:spPr>
        <p:txBody>
          <a:bodyPr wrap="square" rtlCol="0">
            <a:spAutoFit/>
          </a:bodyPr>
          <a:lstStyle/>
          <a:p>
            <a:pPr algn="l">
              <a:lnSpc>
                <a:spcPct val="150000"/>
              </a:lnSpc>
            </a:pPr>
            <a:r>
              <a:rPr lang="en-ID" sz="1100" b="0" i="0">
                <a:solidFill>
                  <a:schemeClr val="accent1"/>
                </a:solidFill>
                <a:effectLst/>
                <a:latin typeface="Questrial" pitchFamily="2" charset="0"/>
              </a:rPr>
              <a:t>Lorem ipsum dolor sit amet, consectetur adipiscing elit. Morbi sit amet ultrices tellus.</a:t>
            </a:r>
            <a:endParaRPr lang="en-ID" sz="1100">
              <a:solidFill>
                <a:schemeClr val="accent1"/>
              </a:solidFill>
              <a:latin typeface="Questrial" pitchFamily="2" charset="0"/>
            </a:endParaRPr>
          </a:p>
        </p:txBody>
      </p:sp>
      <p:sp>
        <p:nvSpPr>
          <p:cNvPr id="10" name="TextBox 9">
            <a:extLst>
              <a:ext uri="{FF2B5EF4-FFF2-40B4-BE49-F238E27FC236}">
                <a16:creationId xmlns:a16="http://schemas.microsoft.com/office/drawing/2014/main" id="{DA68B070-411C-4F26-83FF-B10BEB931E34}"/>
              </a:ext>
            </a:extLst>
          </p:cNvPr>
          <p:cNvSpPr txBox="1"/>
          <p:nvPr/>
        </p:nvSpPr>
        <p:spPr>
          <a:xfrm>
            <a:off x="1463783" y="5529179"/>
            <a:ext cx="1241045" cy="461665"/>
          </a:xfrm>
          <a:prstGeom prst="rect">
            <a:avLst/>
          </a:prstGeom>
          <a:noFill/>
        </p:spPr>
        <p:txBody>
          <a:bodyPr wrap="none" rtlCol="0">
            <a:spAutoFit/>
          </a:bodyPr>
          <a:lstStyle/>
          <a:p>
            <a:r>
              <a:rPr lang="en-US" sz="1200">
                <a:solidFill>
                  <a:schemeClr val="accent1"/>
                </a:solidFill>
                <a:latin typeface="Rubik SemiBold" pitchFamily="2" charset="-79"/>
                <a:cs typeface="Rubik SemiBold" pitchFamily="2" charset="-79"/>
              </a:rPr>
              <a:t>BUSINESS</a:t>
            </a:r>
          </a:p>
          <a:p>
            <a:r>
              <a:rPr lang="en-US" sz="1200">
                <a:solidFill>
                  <a:schemeClr val="accent1"/>
                </a:solidFill>
                <a:latin typeface="Rubik SemiBold" pitchFamily="2" charset="-79"/>
                <a:cs typeface="Rubik SemiBold" pitchFamily="2" charset="-79"/>
              </a:rPr>
              <a:t>INFORMATION</a:t>
            </a:r>
            <a:endParaRPr lang="en-ID" sz="1200">
              <a:solidFill>
                <a:schemeClr val="accent1"/>
              </a:solidFill>
              <a:latin typeface="Rubik SemiBold" pitchFamily="2" charset="-79"/>
              <a:cs typeface="Rubik SemiBold" pitchFamily="2" charset="-79"/>
            </a:endParaRPr>
          </a:p>
        </p:txBody>
      </p:sp>
    </p:spTree>
    <p:extLst>
      <p:ext uri="{BB962C8B-B14F-4D97-AF65-F5344CB8AC3E}">
        <p14:creationId xmlns:p14="http://schemas.microsoft.com/office/powerpoint/2010/main" val="1530568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02FB7C0-F7C1-4F40-9AA2-4F028EF36890}"/>
              </a:ext>
            </a:extLst>
          </p:cNvPr>
          <p:cNvGrpSpPr/>
          <p:nvPr/>
        </p:nvGrpSpPr>
        <p:grpSpPr>
          <a:xfrm>
            <a:off x="1315406" y="694500"/>
            <a:ext cx="9565866" cy="5401371"/>
            <a:chOff x="1315406" y="694500"/>
            <a:chExt cx="9565866" cy="5401371"/>
          </a:xfrm>
        </p:grpSpPr>
        <p:grpSp>
          <p:nvGrpSpPr>
            <p:cNvPr id="3" name="Group 2">
              <a:extLst>
                <a:ext uri="{FF2B5EF4-FFF2-40B4-BE49-F238E27FC236}">
                  <a16:creationId xmlns:a16="http://schemas.microsoft.com/office/drawing/2014/main" id="{2CDC1751-DC03-4FD9-AA70-A3B876B223F0}"/>
                </a:ext>
              </a:extLst>
            </p:cNvPr>
            <p:cNvGrpSpPr/>
            <p:nvPr userDrawn="1"/>
          </p:nvGrpSpPr>
          <p:grpSpPr>
            <a:xfrm>
              <a:off x="1315406" y="1805694"/>
              <a:ext cx="2685352" cy="4290177"/>
              <a:chOff x="1188020" y="1500894"/>
              <a:chExt cx="2685352" cy="4290177"/>
            </a:xfrm>
          </p:grpSpPr>
          <p:sp>
            <p:nvSpPr>
              <p:cNvPr id="19" name="Freeform: Shape 18">
                <a:extLst>
                  <a:ext uri="{FF2B5EF4-FFF2-40B4-BE49-F238E27FC236}">
                    <a16:creationId xmlns:a16="http://schemas.microsoft.com/office/drawing/2014/main" id="{55F20B1E-3713-48A4-8D6B-3743ABCD6429}"/>
                  </a:ext>
                </a:extLst>
              </p:cNvPr>
              <p:cNvSpPr/>
              <p:nvPr/>
            </p:nvSpPr>
            <p:spPr>
              <a:xfrm>
                <a:off x="1188021" y="3574478"/>
                <a:ext cx="925448" cy="1221295"/>
              </a:xfrm>
              <a:custGeom>
                <a:avLst/>
                <a:gdLst>
                  <a:gd name="connsiteX0" fmla="*/ 925449 w 925448"/>
                  <a:gd name="connsiteY0" fmla="*/ 1221296 h 1221295"/>
                  <a:gd name="connsiteX1" fmla="*/ 0 w 925448"/>
                  <a:gd name="connsiteY1" fmla="*/ 925449 h 1221295"/>
                  <a:gd name="connsiteX2" fmla="*/ 0 w 925448"/>
                  <a:gd name="connsiteY2" fmla="*/ 0 h 1221295"/>
                  <a:gd name="connsiteX3" fmla="*/ 925449 w 925448"/>
                  <a:gd name="connsiteY3" fmla="*/ 295847 h 1221295"/>
                </a:gdLst>
                <a:ahLst/>
                <a:cxnLst>
                  <a:cxn ang="0">
                    <a:pos x="connsiteX0" y="connsiteY0"/>
                  </a:cxn>
                  <a:cxn ang="0">
                    <a:pos x="connsiteX1" y="connsiteY1"/>
                  </a:cxn>
                  <a:cxn ang="0">
                    <a:pos x="connsiteX2" y="connsiteY2"/>
                  </a:cxn>
                  <a:cxn ang="0">
                    <a:pos x="connsiteX3" y="connsiteY3"/>
                  </a:cxn>
                </a:cxnLst>
                <a:rect l="l" t="t" r="r" b="b"/>
                <a:pathLst>
                  <a:path w="925448" h="1221295">
                    <a:moveTo>
                      <a:pt x="925449" y="1221296"/>
                    </a:moveTo>
                    <a:lnTo>
                      <a:pt x="0" y="925449"/>
                    </a:lnTo>
                    <a:lnTo>
                      <a:pt x="0" y="0"/>
                    </a:lnTo>
                    <a:lnTo>
                      <a:pt x="925449" y="295847"/>
                    </a:lnTo>
                    <a:close/>
                  </a:path>
                </a:pathLst>
              </a:custGeom>
              <a:solidFill>
                <a:schemeClr val="accent1">
                  <a:lumMod val="50000"/>
                </a:schemeClr>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D65D4A98-6CCE-42E4-8CE1-F913363CAD89}"/>
                  </a:ext>
                </a:extLst>
              </p:cNvPr>
              <p:cNvSpPr/>
              <p:nvPr/>
            </p:nvSpPr>
            <p:spPr>
              <a:xfrm>
                <a:off x="2113470" y="2110422"/>
                <a:ext cx="1759902" cy="2685351"/>
              </a:xfrm>
              <a:custGeom>
                <a:avLst/>
                <a:gdLst>
                  <a:gd name="connsiteX0" fmla="*/ 1759903 w 1759902"/>
                  <a:gd name="connsiteY0" fmla="*/ 0 h 2685351"/>
                  <a:gd name="connsiteX1" fmla="*/ 0 w 1759902"/>
                  <a:gd name="connsiteY1" fmla="*/ 1759903 h 2685351"/>
                  <a:gd name="connsiteX2" fmla="*/ 0 w 1759902"/>
                  <a:gd name="connsiteY2" fmla="*/ 2685352 h 2685351"/>
                  <a:gd name="connsiteX3" fmla="*/ 1759903 w 1759902"/>
                  <a:gd name="connsiteY3" fmla="*/ 925449 h 2685351"/>
                </a:gdLst>
                <a:ahLst/>
                <a:cxnLst>
                  <a:cxn ang="0">
                    <a:pos x="connsiteX0" y="connsiteY0"/>
                  </a:cxn>
                  <a:cxn ang="0">
                    <a:pos x="connsiteX1" y="connsiteY1"/>
                  </a:cxn>
                  <a:cxn ang="0">
                    <a:pos x="connsiteX2" y="connsiteY2"/>
                  </a:cxn>
                  <a:cxn ang="0">
                    <a:pos x="connsiteX3" y="connsiteY3"/>
                  </a:cxn>
                </a:cxnLst>
                <a:rect l="l" t="t" r="r" b="b"/>
                <a:pathLst>
                  <a:path w="1759902" h="2685351">
                    <a:moveTo>
                      <a:pt x="1759903" y="0"/>
                    </a:moveTo>
                    <a:lnTo>
                      <a:pt x="0" y="1759903"/>
                    </a:lnTo>
                    <a:lnTo>
                      <a:pt x="0" y="2685352"/>
                    </a:lnTo>
                    <a:lnTo>
                      <a:pt x="1759903" y="925449"/>
                    </a:lnTo>
                    <a:close/>
                  </a:path>
                </a:pathLst>
              </a:custGeom>
              <a:solidFill>
                <a:schemeClr val="accent1">
                  <a:lumMod val="75000"/>
                </a:schemeClr>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EC4ACB56-048E-4D37-9921-D07B619E9213}"/>
                  </a:ext>
                </a:extLst>
              </p:cNvPr>
              <p:cNvSpPr/>
              <p:nvPr/>
            </p:nvSpPr>
            <p:spPr>
              <a:xfrm>
                <a:off x="1188021" y="1814576"/>
                <a:ext cx="2685351" cy="2055748"/>
              </a:xfrm>
              <a:custGeom>
                <a:avLst/>
                <a:gdLst>
                  <a:gd name="connsiteX0" fmla="*/ 925449 w 2685351"/>
                  <a:gd name="connsiteY0" fmla="*/ 2055749 h 2055748"/>
                  <a:gd name="connsiteX1" fmla="*/ 2685352 w 2685351"/>
                  <a:gd name="connsiteY1" fmla="*/ 295846 h 2055748"/>
                  <a:gd name="connsiteX2" fmla="*/ 1759903 w 2685351"/>
                  <a:gd name="connsiteY2" fmla="*/ 0 h 2055748"/>
                  <a:gd name="connsiteX3" fmla="*/ 0 w 2685351"/>
                  <a:gd name="connsiteY3" fmla="*/ 1759902 h 2055748"/>
                </a:gdLst>
                <a:ahLst/>
                <a:cxnLst>
                  <a:cxn ang="0">
                    <a:pos x="connsiteX0" y="connsiteY0"/>
                  </a:cxn>
                  <a:cxn ang="0">
                    <a:pos x="connsiteX1" y="connsiteY1"/>
                  </a:cxn>
                  <a:cxn ang="0">
                    <a:pos x="connsiteX2" y="connsiteY2"/>
                  </a:cxn>
                  <a:cxn ang="0">
                    <a:pos x="connsiteX3" y="connsiteY3"/>
                  </a:cxn>
                </a:cxnLst>
                <a:rect l="l" t="t" r="r" b="b"/>
                <a:pathLst>
                  <a:path w="2685351" h="2055748">
                    <a:moveTo>
                      <a:pt x="925449" y="2055749"/>
                    </a:moveTo>
                    <a:lnTo>
                      <a:pt x="2685352" y="295846"/>
                    </a:lnTo>
                    <a:lnTo>
                      <a:pt x="1759903" y="0"/>
                    </a:lnTo>
                    <a:lnTo>
                      <a:pt x="0" y="1759902"/>
                    </a:lnTo>
                    <a:close/>
                  </a:path>
                </a:pathLst>
              </a:custGeom>
              <a:solidFill>
                <a:schemeClr val="accent1"/>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F3E39146-5C8E-4A82-BE0D-58A01DC04CB9}"/>
                  </a:ext>
                </a:extLst>
              </p:cNvPr>
              <p:cNvSpPr/>
              <p:nvPr/>
            </p:nvSpPr>
            <p:spPr>
              <a:xfrm>
                <a:off x="1188020" y="2004219"/>
                <a:ext cx="348659" cy="348659"/>
              </a:xfrm>
              <a:custGeom>
                <a:avLst/>
                <a:gdLst>
                  <a:gd name="connsiteX0" fmla="*/ 218123 w 218122"/>
                  <a:gd name="connsiteY0" fmla="*/ 145415 h 218122"/>
                  <a:gd name="connsiteX1" fmla="*/ 218123 w 218122"/>
                  <a:gd name="connsiteY1" fmla="*/ 203581 h 218122"/>
                  <a:gd name="connsiteX2" fmla="*/ 203581 w 218122"/>
                  <a:gd name="connsiteY2" fmla="*/ 218123 h 218122"/>
                  <a:gd name="connsiteX3" fmla="*/ 145415 w 218122"/>
                  <a:gd name="connsiteY3" fmla="*/ 218123 h 218122"/>
                  <a:gd name="connsiteX4" fmla="*/ 130873 w 218122"/>
                  <a:gd name="connsiteY4" fmla="*/ 203581 h 218122"/>
                  <a:gd name="connsiteX5" fmla="*/ 130873 w 218122"/>
                  <a:gd name="connsiteY5" fmla="*/ 145415 h 218122"/>
                  <a:gd name="connsiteX6" fmla="*/ 145415 w 218122"/>
                  <a:gd name="connsiteY6" fmla="*/ 130874 h 218122"/>
                  <a:gd name="connsiteX7" fmla="*/ 167195 w 218122"/>
                  <a:gd name="connsiteY7" fmla="*/ 130874 h 218122"/>
                  <a:gd name="connsiteX8" fmla="*/ 167195 w 218122"/>
                  <a:gd name="connsiteY8" fmla="*/ 116332 h 218122"/>
                  <a:gd name="connsiteX9" fmla="*/ 50927 w 218122"/>
                  <a:gd name="connsiteY9" fmla="*/ 116332 h 218122"/>
                  <a:gd name="connsiteX10" fmla="*/ 50927 w 218122"/>
                  <a:gd name="connsiteY10" fmla="*/ 130874 h 218122"/>
                  <a:gd name="connsiteX11" fmla="*/ 72707 w 218122"/>
                  <a:gd name="connsiteY11" fmla="*/ 130874 h 218122"/>
                  <a:gd name="connsiteX12" fmla="*/ 87249 w 218122"/>
                  <a:gd name="connsiteY12" fmla="*/ 145415 h 218122"/>
                  <a:gd name="connsiteX13" fmla="*/ 87249 w 218122"/>
                  <a:gd name="connsiteY13" fmla="*/ 203581 h 218122"/>
                  <a:gd name="connsiteX14" fmla="*/ 72707 w 218122"/>
                  <a:gd name="connsiteY14" fmla="*/ 218123 h 218122"/>
                  <a:gd name="connsiteX15" fmla="*/ 14542 w 218122"/>
                  <a:gd name="connsiteY15" fmla="*/ 218123 h 218122"/>
                  <a:gd name="connsiteX16" fmla="*/ 0 w 218122"/>
                  <a:gd name="connsiteY16" fmla="*/ 203581 h 218122"/>
                  <a:gd name="connsiteX17" fmla="*/ 0 w 218122"/>
                  <a:gd name="connsiteY17" fmla="*/ 145415 h 218122"/>
                  <a:gd name="connsiteX18" fmla="*/ 14542 w 218122"/>
                  <a:gd name="connsiteY18" fmla="*/ 130874 h 218122"/>
                  <a:gd name="connsiteX19" fmla="*/ 36322 w 218122"/>
                  <a:gd name="connsiteY19" fmla="*/ 130874 h 218122"/>
                  <a:gd name="connsiteX20" fmla="*/ 36322 w 218122"/>
                  <a:gd name="connsiteY20" fmla="*/ 116332 h 218122"/>
                  <a:gd name="connsiteX21" fmla="*/ 50864 w 218122"/>
                  <a:gd name="connsiteY21" fmla="*/ 101790 h 218122"/>
                  <a:gd name="connsiteX22" fmla="*/ 101727 w 218122"/>
                  <a:gd name="connsiteY22" fmla="*/ 101790 h 218122"/>
                  <a:gd name="connsiteX23" fmla="*/ 101727 w 218122"/>
                  <a:gd name="connsiteY23" fmla="*/ 87249 h 218122"/>
                  <a:gd name="connsiteX24" fmla="*/ 79946 w 218122"/>
                  <a:gd name="connsiteY24" fmla="*/ 87249 h 218122"/>
                  <a:gd name="connsiteX25" fmla="*/ 65405 w 218122"/>
                  <a:gd name="connsiteY25" fmla="*/ 72708 h 218122"/>
                  <a:gd name="connsiteX26" fmla="*/ 65405 w 218122"/>
                  <a:gd name="connsiteY26" fmla="*/ 14542 h 218122"/>
                  <a:gd name="connsiteX27" fmla="*/ 79946 w 218122"/>
                  <a:gd name="connsiteY27" fmla="*/ 0 h 218122"/>
                  <a:gd name="connsiteX28" fmla="*/ 138113 w 218122"/>
                  <a:gd name="connsiteY28" fmla="*/ 0 h 218122"/>
                  <a:gd name="connsiteX29" fmla="*/ 152654 w 218122"/>
                  <a:gd name="connsiteY29" fmla="*/ 14542 h 218122"/>
                  <a:gd name="connsiteX30" fmla="*/ 152654 w 218122"/>
                  <a:gd name="connsiteY30" fmla="*/ 72708 h 218122"/>
                  <a:gd name="connsiteX31" fmla="*/ 138113 w 218122"/>
                  <a:gd name="connsiteY31" fmla="*/ 87249 h 218122"/>
                  <a:gd name="connsiteX32" fmla="*/ 116332 w 218122"/>
                  <a:gd name="connsiteY32" fmla="*/ 87249 h 218122"/>
                  <a:gd name="connsiteX33" fmla="*/ 116332 w 218122"/>
                  <a:gd name="connsiteY33" fmla="*/ 101790 h 218122"/>
                  <a:gd name="connsiteX34" fmla="*/ 167195 w 218122"/>
                  <a:gd name="connsiteY34" fmla="*/ 101790 h 218122"/>
                  <a:gd name="connsiteX35" fmla="*/ 181737 w 218122"/>
                  <a:gd name="connsiteY35" fmla="*/ 116332 h 218122"/>
                  <a:gd name="connsiteX36" fmla="*/ 181737 w 218122"/>
                  <a:gd name="connsiteY36" fmla="*/ 130874 h 218122"/>
                  <a:gd name="connsiteX37" fmla="*/ 203517 w 218122"/>
                  <a:gd name="connsiteY37" fmla="*/ 130874 h 218122"/>
                  <a:gd name="connsiteX38" fmla="*/ 218123 w 218122"/>
                  <a:gd name="connsiteY38" fmla="*/ 145415 h 218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18122" h="218122">
                    <a:moveTo>
                      <a:pt x="218123" y="145415"/>
                    </a:moveTo>
                    <a:lnTo>
                      <a:pt x="218123" y="203581"/>
                    </a:lnTo>
                    <a:cubicBezTo>
                      <a:pt x="218123" y="211582"/>
                      <a:pt x="211582" y="218123"/>
                      <a:pt x="203581" y="218123"/>
                    </a:cubicBezTo>
                    <a:lnTo>
                      <a:pt x="145415" y="218123"/>
                    </a:lnTo>
                    <a:cubicBezTo>
                      <a:pt x="137414" y="218123"/>
                      <a:pt x="130873" y="211582"/>
                      <a:pt x="130873" y="203581"/>
                    </a:cubicBezTo>
                    <a:lnTo>
                      <a:pt x="130873" y="145415"/>
                    </a:lnTo>
                    <a:cubicBezTo>
                      <a:pt x="130873" y="137414"/>
                      <a:pt x="137414" y="130874"/>
                      <a:pt x="145415" y="130874"/>
                    </a:cubicBezTo>
                    <a:lnTo>
                      <a:pt x="167195" y="130874"/>
                    </a:lnTo>
                    <a:lnTo>
                      <a:pt x="167195" y="116332"/>
                    </a:lnTo>
                    <a:lnTo>
                      <a:pt x="50927" y="116332"/>
                    </a:lnTo>
                    <a:lnTo>
                      <a:pt x="50927" y="130874"/>
                    </a:lnTo>
                    <a:lnTo>
                      <a:pt x="72707" y="130874"/>
                    </a:lnTo>
                    <a:cubicBezTo>
                      <a:pt x="80708" y="130874"/>
                      <a:pt x="87249" y="137414"/>
                      <a:pt x="87249" y="145415"/>
                    </a:cubicBezTo>
                    <a:lnTo>
                      <a:pt x="87249" y="203581"/>
                    </a:lnTo>
                    <a:cubicBezTo>
                      <a:pt x="87249" y="211582"/>
                      <a:pt x="80708" y="218123"/>
                      <a:pt x="72707" y="218123"/>
                    </a:cubicBezTo>
                    <a:lnTo>
                      <a:pt x="14542" y="218123"/>
                    </a:lnTo>
                    <a:cubicBezTo>
                      <a:pt x="6540" y="218123"/>
                      <a:pt x="0" y="211582"/>
                      <a:pt x="0" y="203581"/>
                    </a:cubicBezTo>
                    <a:lnTo>
                      <a:pt x="0" y="145415"/>
                    </a:lnTo>
                    <a:cubicBezTo>
                      <a:pt x="0" y="137414"/>
                      <a:pt x="6540" y="130874"/>
                      <a:pt x="14542" y="130874"/>
                    </a:cubicBezTo>
                    <a:lnTo>
                      <a:pt x="36322" y="130874"/>
                    </a:lnTo>
                    <a:lnTo>
                      <a:pt x="36322" y="116332"/>
                    </a:lnTo>
                    <a:cubicBezTo>
                      <a:pt x="36322" y="108331"/>
                      <a:pt x="42863" y="101790"/>
                      <a:pt x="50864" y="101790"/>
                    </a:cubicBezTo>
                    <a:lnTo>
                      <a:pt x="101727" y="101790"/>
                    </a:lnTo>
                    <a:lnTo>
                      <a:pt x="101727" y="87249"/>
                    </a:lnTo>
                    <a:lnTo>
                      <a:pt x="79946" y="87249"/>
                    </a:lnTo>
                    <a:cubicBezTo>
                      <a:pt x="71945" y="87249"/>
                      <a:pt x="65405" y="80708"/>
                      <a:pt x="65405" y="72708"/>
                    </a:cubicBezTo>
                    <a:lnTo>
                      <a:pt x="65405" y="14542"/>
                    </a:lnTo>
                    <a:cubicBezTo>
                      <a:pt x="65405" y="6540"/>
                      <a:pt x="71945" y="0"/>
                      <a:pt x="79946" y="0"/>
                    </a:cubicBezTo>
                    <a:lnTo>
                      <a:pt x="138113" y="0"/>
                    </a:lnTo>
                    <a:cubicBezTo>
                      <a:pt x="146114" y="0"/>
                      <a:pt x="152654" y="6540"/>
                      <a:pt x="152654" y="14542"/>
                    </a:cubicBezTo>
                    <a:lnTo>
                      <a:pt x="152654" y="72708"/>
                    </a:lnTo>
                    <a:cubicBezTo>
                      <a:pt x="152654" y="80708"/>
                      <a:pt x="146114" y="87249"/>
                      <a:pt x="138113" y="87249"/>
                    </a:cubicBezTo>
                    <a:lnTo>
                      <a:pt x="116332" y="87249"/>
                    </a:lnTo>
                    <a:lnTo>
                      <a:pt x="116332" y="101790"/>
                    </a:lnTo>
                    <a:lnTo>
                      <a:pt x="167195" y="101790"/>
                    </a:lnTo>
                    <a:cubicBezTo>
                      <a:pt x="175196" y="101790"/>
                      <a:pt x="181737" y="108331"/>
                      <a:pt x="181737" y="116332"/>
                    </a:cubicBezTo>
                    <a:lnTo>
                      <a:pt x="181737" y="130874"/>
                    </a:lnTo>
                    <a:lnTo>
                      <a:pt x="203517" y="130874"/>
                    </a:lnTo>
                    <a:cubicBezTo>
                      <a:pt x="211582" y="130874"/>
                      <a:pt x="218123" y="137414"/>
                      <a:pt x="218123" y="145415"/>
                    </a:cubicBezTo>
                    <a:close/>
                  </a:path>
                </a:pathLst>
              </a:custGeom>
              <a:solidFill>
                <a:schemeClr val="accent1"/>
              </a:solidFill>
              <a:ln w="6350" cap="flat">
                <a:noFill/>
                <a:prstDash val="solid"/>
                <a:miter/>
              </a:ln>
            </p:spPr>
            <p:txBody>
              <a:bodyPr rtlCol="0" anchor="ctr"/>
              <a:lstStyle/>
              <a:p>
                <a:endParaRPr lang="en-ID"/>
              </a:p>
            </p:txBody>
          </p:sp>
          <p:sp>
            <p:nvSpPr>
              <p:cNvPr id="23" name="TextBox 22">
                <a:extLst>
                  <a:ext uri="{FF2B5EF4-FFF2-40B4-BE49-F238E27FC236}">
                    <a16:creationId xmlns:a16="http://schemas.microsoft.com/office/drawing/2014/main" id="{F6FD0A8B-F349-4A7C-85B2-212F762251DE}"/>
                  </a:ext>
                </a:extLst>
              </p:cNvPr>
              <p:cNvSpPr txBox="1"/>
              <p:nvPr/>
            </p:nvSpPr>
            <p:spPr>
              <a:xfrm>
                <a:off x="1188020" y="1500894"/>
                <a:ext cx="1000595" cy="307777"/>
              </a:xfrm>
              <a:prstGeom prst="rect">
                <a:avLst/>
              </a:prstGeom>
              <a:noFill/>
            </p:spPr>
            <p:txBody>
              <a:bodyPr wrap="none" rtlCol="0">
                <a:spAutoFit/>
              </a:bodyPr>
              <a:lstStyle/>
              <a:p>
                <a:r>
                  <a:rPr lang="en-US" sz="1400">
                    <a:latin typeface="Rubik SemiBold" pitchFamily="2" charset="-79"/>
                    <a:cs typeface="Rubik SemiBold" pitchFamily="2" charset="-79"/>
                  </a:rPr>
                  <a:t>Project A</a:t>
                </a:r>
                <a:endParaRPr lang="en-ID" sz="1400">
                  <a:latin typeface="Rubik SemiBold" pitchFamily="2" charset="-79"/>
                  <a:cs typeface="Rubik SemiBold" pitchFamily="2" charset="-79"/>
                </a:endParaRPr>
              </a:p>
            </p:txBody>
          </p:sp>
          <p:sp>
            <p:nvSpPr>
              <p:cNvPr id="24" name="TextBox 23">
                <a:extLst>
                  <a:ext uri="{FF2B5EF4-FFF2-40B4-BE49-F238E27FC236}">
                    <a16:creationId xmlns:a16="http://schemas.microsoft.com/office/drawing/2014/main" id="{48C8F2DB-7EBD-4910-BA8A-4E556F7CB3B9}"/>
                  </a:ext>
                </a:extLst>
              </p:cNvPr>
              <p:cNvSpPr txBox="1"/>
              <p:nvPr/>
            </p:nvSpPr>
            <p:spPr>
              <a:xfrm>
                <a:off x="1188020" y="4965973"/>
                <a:ext cx="2685351"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a:t>
                </a:r>
              </a:p>
            </p:txBody>
          </p:sp>
        </p:grpSp>
        <p:grpSp>
          <p:nvGrpSpPr>
            <p:cNvPr id="4" name="Group 3">
              <a:extLst>
                <a:ext uri="{FF2B5EF4-FFF2-40B4-BE49-F238E27FC236}">
                  <a16:creationId xmlns:a16="http://schemas.microsoft.com/office/drawing/2014/main" id="{25FFD9E8-36D1-4B2E-A2E2-7F6C01822182}"/>
                </a:ext>
              </a:extLst>
            </p:cNvPr>
            <p:cNvGrpSpPr/>
            <p:nvPr userDrawn="1"/>
          </p:nvGrpSpPr>
          <p:grpSpPr>
            <a:xfrm>
              <a:off x="4753291" y="1805694"/>
              <a:ext cx="2685415" cy="4290177"/>
              <a:chOff x="4753291" y="1500894"/>
              <a:chExt cx="2685415" cy="4290177"/>
            </a:xfrm>
          </p:grpSpPr>
          <p:sp>
            <p:nvSpPr>
              <p:cNvPr id="13" name="Freeform: Shape 12">
                <a:extLst>
                  <a:ext uri="{FF2B5EF4-FFF2-40B4-BE49-F238E27FC236}">
                    <a16:creationId xmlns:a16="http://schemas.microsoft.com/office/drawing/2014/main" id="{FFEADE50-9BF5-4F10-8E90-026256C91688}"/>
                  </a:ext>
                </a:extLst>
              </p:cNvPr>
              <p:cNvSpPr/>
              <p:nvPr/>
            </p:nvSpPr>
            <p:spPr>
              <a:xfrm>
                <a:off x="4753292" y="3574478"/>
                <a:ext cx="925512" cy="1221295"/>
              </a:xfrm>
              <a:custGeom>
                <a:avLst/>
                <a:gdLst>
                  <a:gd name="connsiteX0" fmla="*/ 925513 w 925512"/>
                  <a:gd name="connsiteY0" fmla="*/ 1221296 h 1221295"/>
                  <a:gd name="connsiteX1" fmla="*/ 0 w 925512"/>
                  <a:gd name="connsiteY1" fmla="*/ 925449 h 1221295"/>
                  <a:gd name="connsiteX2" fmla="*/ 0 w 925512"/>
                  <a:gd name="connsiteY2" fmla="*/ 0 h 1221295"/>
                  <a:gd name="connsiteX3" fmla="*/ 925513 w 925512"/>
                  <a:gd name="connsiteY3" fmla="*/ 295847 h 1221295"/>
                </a:gdLst>
                <a:ahLst/>
                <a:cxnLst>
                  <a:cxn ang="0">
                    <a:pos x="connsiteX0" y="connsiteY0"/>
                  </a:cxn>
                  <a:cxn ang="0">
                    <a:pos x="connsiteX1" y="connsiteY1"/>
                  </a:cxn>
                  <a:cxn ang="0">
                    <a:pos x="connsiteX2" y="connsiteY2"/>
                  </a:cxn>
                  <a:cxn ang="0">
                    <a:pos x="connsiteX3" y="connsiteY3"/>
                  </a:cxn>
                </a:cxnLst>
                <a:rect l="l" t="t" r="r" b="b"/>
                <a:pathLst>
                  <a:path w="925512" h="1221295">
                    <a:moveTo>
                      <a:pt x="925513" y="1221296"/>
                    </a:moveTo>
                    <a:lnTo>
                      <a:pt x="0" y="925449"/>
                    </a:lnTo>
                    <a:lnTo>
                      <a:pt x="0" y="0"/>
                    </a:lnTo>
                    <a:lnTo>
                      <a:pt x="925513" y="295847"/>
                    </a:lnTo>
                    <a:close/>
                  </a:path>
                </a:pathLst>
              </a:custGeom>
              <a:solidFill>
                <a:schemeClr val="accent2">
                  <a:lumMod val="50000"/>
                </a:schemeClr>
              </a:solidFill>
              <a:ln w="6350" cap="flat">
                <a:noFill/>
                <a:prstDash val="solid"/>
                <a:miter/>
              </a:ln>
            </p:spPr>
            <p:txBody>
              <a:bodyPr rtlCol="0" anchor="ctr"/>
              <a:lstStyle/>
              <a:p>
                <a:endParaRPr lang="en-ID"/>
              </a:p>
            </p:txBody>
          </p:sp>
          <p:sp>
            <p:nvSpPr>
              <p:cNvPr id="14" name="Freeform: Shape 13">
                <a:extLst>
                  <a:ext uri="{FF2B5EF4-FFF2-40B4-BE49-F238E27FC236}">
                    <a16:creationId xmlns:a16="http://schemas.microsoft.com/office/drawing/2014/main" id="{E43F6D4D-9913-4164-95F4-621E9CA36768}"/>
                  </a:ext>
                </a:extLst>
              </p:cNvPr>
              <p:cNvSpPr/>
              <p:nvPr/>
            </p:nvSpPr>
            <p:spPr>
              <a:xfrm>
                <a:off x="5678804" y="2110422"/>
                <a:ext cx="1759902" cy="2685351"/>
              </a:xfrm>
              <a:custGeom>
                <a:avLst/>
                <a:gdLst>
                  <a:gd name="connsiteX0" fmla="*/ 1759902 w 1759902"/>
                  <a:gd name="connsiteY0" fmla="*/ 0 h 2685351"/>
                  <a:gd name="connsiteX1" fmla="*/ 0 w 1759902"/>
                  <a:gd name="connsiteY1" fmla="*/ 1759903 h 2685351"/>
                  <a:gd name="connsiteX2" fmla="*/ 0 w 1759902"/>
                  <a:gd name="connsiteY2" fmla="*/ 2685352 h 2685351"/>
                  <a:gd name="connsiteX3" fmla="*/ 1759902 w 1759902"/>
                  <a:gd name="connsiteY3" fmla="*/ 925449 h 2685351"/>
                </a:gdLst>
                <a:ahLst/>
                <a:cxnLst>
                  <a:cxn ang="0">
                    <a:pos x="connsiteX0" y="connsiteY0"/>
                  </a:cxn>
                  <a:cxn ang="0">
                    <a:pos x="connsiteX1" y="connsiteY1"/>
                  </a:cxn>
                  <a:cxn ang="0">
                    <a:pos x="connsiteX2" y="connsiteY2"/>
                  </a:cxn>
                  <a:cxn ang="0">
                    <a:pos x="connsiteX3" y="connsiteY3"/>
                  </a:cxn>
                </a:cxnLst>
                <a:rect l="l" t="t" r="r" b="b"/>
                <a:pathLst>
                  <a:path w="1759902" h="2685351">
                    <a:moveTo>
                      <a:pt x="1759902" y="0"/>
                    </a:moveTo>
                    <a:lnTo>
                      <a:pt x="0" y="1759903"/>
                    </a:lnTo>
                    <a:lnTo>
                      <a:pt x="0" y="2685352"/>
                    </a:lnTo>
                    <a:lnTo>
                      <a:pt x="1759902" y="925449"/>
                    </a:lnTo>
                    <a:close/>
                  </a:path>
                </a:pathLst>
              </a:custGeom>
              <a:solidFill>
                <a:schemeClr val="accent2">
                  <a:lumMod val="75000"/>
                </a:schemeClr>
              </a:solidFill>
              <a:ln w="6350" cap="flat">
                <a:noFill/>
                <a:prstDash val="solid"/>
                <a:miter/>
              </a:ln>
            </p:spPr>
            <p:txBody>
              <a:bodyPr rtlCol="0" anchor="ctr"/>
              <a:lstStyle/>
              <a:p>
                <a:endParaRPr lang="en-ID"/>
              </a:p>
            </p:txBody>
          </p:sp>
          <p:sp>
            <p:nvSpPr>
              <p:cNvPr id="15" name="Freeform: Shape 14">
                <a:extLst>
                  <a:ext uri="{FF2B5EF4-FFF2-40B4-BE49-F238E27FC236}">
                    <a16:creationId xmlns:a16="http://schemas.microsoft.com/office/drawing/2014/main" id="{EC7D32A1-D9F1-47BC-A596-C65E3F1B6332}"/>
                  </a:ext>
                </a:extLst>
              </p:cNvPr>
              <p:cNvSpPr/>
              <p:nvPr/>
            </p:nvSpPr>
            <p:spPr>
              <a:xfrm>
                <a:off x="4753292" y="1814576"/>
                <a:ext cx="2685414" cy="2055748"/>
              </a:xfrm>
              <a:custGeom>
                <a:avLst/>
                <a:gdLst>
                  <a:gd name="connsiteX0" fmla="*/ 925513 w 2685414"/>
                  <a:gd name="connsiteY0" fmla="*/ 2055749 h 2055748"/>
                  <a:gd name="connsiteX1" fmla="*/ 2685415 w 2685414"/>
                  <a:gd name="connsiteY1" fmla="*/ 295846 h 2055748"/>
                  <a:gd name="connsiteX2" fmla="*/ 1759902 w 2685414"/>
                  <a:gd name="connsiteY2" fmla="*/ 0 h 2055748"/>
                  <a:gd name="connsiteX3" fmla="*/ 0 w 2685414"/>
                  <a:gd name="connsiteY3" fmla="*/ 1759902 h 2055748"/>
                </a:gdLst>
                <a:ahLst/>
                <a:cxnLst>
                  <a:cxn ang="0">
                    <a:pos x="connsiteX0" y="connsiteY0"/>
                  </a:cxn>
                  <a:cxn ang="0">
                    <a:pos x="connsiteX1" y="connsiteY1"/>
                  </a:cxn>
                  <a:cxn ang="0">
                    <a:pos x="connsiteX2" y="connsiteY2"/>
                  </a:cxn>
                  <a:cxn ang="0">
                    <a:pos x="connsiteX3" y="connsiteY3"/>
                  </a:cxn>
                </a:cxnLst>
                <a:rect l="l" t="t" r="r" b="b"/>
                <a:pathLst>
                  <a:path w="2685414" h="2055748">
                    <a:moveTo>
                      <a:pt x="925513" y="2055749"/>
                    </a:moveTo>
                    <a:lnTo>
                      <a:pt x="2685415" y="295846"/>
                    </a:lnTo>
                    <a:lnTo>
                      <a:pt x="1759902" y="0"/>
                    </a:lnTo>
                    <a:lnTo>
                      <a:pt x="0" y="1759902"/>
                    </a:lnTo>
                    <a:close/>
                  </a:path>
                </a:pathLst>
              </a:custGeom>
              <a:solidFill>
                <a:schemeClr val="accent2"/>
              </a:solidFill>
              <a:ln w="6350" cap="flat">
                <a:noFill/>
                <a:prstDash val="solid"/>
                <a:miter/>
              </a:ln>
            </p:spPr>
            <p:txBody>
              <a:bodyPr rtlCol="0" anchor="ctr"/>
              <a:lstStyle/>
              <a:p>
                <a:endParaRPr lang="en-ID"/>
              </a:p>
            </p:txBody>
          </p:sp>
          <p:sp>
            <p:nvSpPr>
              <p:cNvPr id="16" name="Freeform: Shape 15">
                <a:extLst>
                  <a:ext uri="{FF2B5EF4-FFF2-40B4-BE49-F238E27FC236}">
                    <a16:creationId xmlns:a16="http://schemas.microsoft.com/office/drawing/2014/main" id="{61FF069A-D9C6-4E7F-B2A5-F732CF4766C8}"/>
                  </a:ext>
                </a:extLst>
              </p:cNvPr>
              <p:cNvSpPr/>
              <p:nvPr/>
            </p:nvSpPr>
            <p:spPr>
              <a:xfrm>
                <a:off x="4753293" y="2004219"/>
                <a:ext cx="348556" cy="348456"/>
              </a:xfrm>
              <a:custGeom>
                <a:avLst/>
                <a:gdLst>
                  <a:gd name="connsiteX0" fmla="*/ 203391 w 218058"/>
                  <a:gd name="connsiteY0" fmla="*/ 29019 h 217995"/>
                  <a:gd name="connsiteX1" fmla="*/ 203391 w 218058"/>
                  <a:gd name="connsiteY1" fmla="*/ 36258 h 217995"/>
                  <a:gd name="connsiteX2" fmla="*/ 181610 w 218058"/>
                  <a:gd name="connsiteY2" fmla="*/ 58039 h 217995"/>
                  <a:gd name="connsiteX3" fmla="*/ 159829 w 218058"/>
                  <a:gd name="connsiteY3" fmla="*/ 36258 h 217995"/>
                  <a:gd name="connsiteX4" fmla="*/ 159829 w 218058"/>
                  <a:gd name="connsiteY4" fmla="*/ 29019 h 217995"/>
                  <a:gd name="connsiteX5" fmla="*/ 130746 w 218058"/>
                  <a:gd name="connsiteY5" fmla="*/ 29019 h 217995"/>
                  <a:gd name="connsiteX6" fmla="*/ 130746 w 218058"/>
                  <a:gd name="connsiteY6" fmla="*/ 36258 h 217995"/>
                  <a:gd name="connsiteX7" fmla="*/ 108966 w 218058"/>
                  <a:gd name="connsiteY7" fmla="*/ 58039 h 217995"/>
                  <a:gd name="connsiteX8" fmla="*/ 87185 w 218058"/>
                  <a:gd name="connsiteY8" fmla="*/ 36258 h 217995"/>
                  <a:gd name="connsiteX9" fmla="*/ 87185 w 218058"/>
                  <a:gd name="connsiteY9" fmla="*/ 29019 h 217995"/>
                  <a:gd name="connsiteX10" fmla="*/ 58103 w 218058"/>
                  <a:gd name="connsiteY10" fmla="*/ 29019 h 217995"/>
                  <a:gd name="connsiteX11" fmla="*/ 58103 w 218058"/>
                  <a:gd name="connsiteY11" fmla="*/ 36258 h 217995"/>
                  <a:gd name="connsiteX12" fmla="*/ 36322 w 218058"/>
                  <a:gd name="connsiteY12" fmla="*/ 58039 h 217995"/>
                  <a:gd name="connsiteX13" fmla="*/ 14541 w 218058"/>
                  <a:gd name="connsiteY13" fmla="*/ 36258 h 217995"/>
                  <a:gd name="connsiteX14" fmla="*/ 14541 w 218058"/>
                  <a:gd name="connsiteY14" fmla="*/ 29019 h 217995"/>
                  <a:gd name="connsiteX15" fmla="*/ 0 w 218058"/>
                  <a:gd name="connsiteY15" fmla="*/ 43561 h 217995"/>
                  <a:gd name="connsiteX16" fmla="*/ 0 w 218058"/>
                  <a:gd name="connsiteY16" fmla="*/ 203454 h 217995"/>
                  <a:gd name="connsiteX17" fmla="*/ 14541 w 218058"/>
                  <a:gd name="connsiteY17" fmla="*/ 217995 h 217995"/>
                  <a:gd name="connsiteX18" fmla="*/ 203517 w 218058"/>
                  <a:gd name="connsiteY18" fmla="*/ 217995 h 217995"/>
                  <a:gd name="connsiteX19" fmla="*/ 218059 w 218058"/>
                  <a:gd name="connsiteY19" fmla="*/ 203454 h 217995"/>
                  <a:gd name="connsiteX20" fmla="*/ 218059 w 218058"/>
                  <a:gd name="connsiteY20" fmla="*/ 43561 h 217995"/>
                  <a:gd name="connsiteX21" fmla="*/ 203391 w 218058"/>
                  <a:gd name="connsiteY21" fmla="*/ 29019 h 217995"/>
                  <a:gd name="connsiteX22" fmla="*/ 172148 w 218058"/>
                  <a:gd name="connsiteY22" fmla="*/ 106870 h 217995"/>
                  <a:gd name="connsiteX23" fmla="*/ 84963 w 218058"/>
                  <a:gd name="connsiteY23" fmla="*/ 194056 h 217995"/>
                  <a:gd name="connsiteX24" fmla="*/ 79819 w 218058"/>
                  <a:gd name="connsiteY24" fmla="*/ 196215 h 217995"/>
                  <a:gd name="connsiteX25" fmla="*/ 50736 w 218058"/>
                  <a:gd name="connsiteY25" fmla="*/ 196215 h 217995"/>
                  <a:gd name="connsiteX26" fmla="*/ 43497 w 218058"/>
                  <a:gd name="connsiteY26" fmla="*/ 188976 h 217995"/>
                  <a:gd name="connsiteX27" fmla="*/ 43497 w 218058"/>
                  <a:gd name="connsiteY27" fmla="*/ 159893 h 217995"/>
                  <a:gd name="connsiteX28" fmla="*/ 45656 w 218058"/>
                  <a:gd name="connsiteY28" fmla="*/ 154749 h 217995"/>
                  <a:gd name="connsiteX29" fmla="*/ 132842 w 218058"/>
                  <a:gd name="connsiteY29" fmla="*/ 67564 h 217995"/>
                  <a:gd name="connsiteX30" fmla="*/ 143128 w 218058"/>
                  <a:gd name="connsiteY30" fmla="*/ 67564 h 217995"/>
                  <a:gd name="connsiteX31" fmla="*/ 172212 w 218058"/>
                  <a:gd name="connsiteY31" fmla="*/ 96647 h 217995"/>
                  <a:gd name="connsiteX32" fmla="*/ 172148 w 218058"/>
                  <a:gd name="connsiteY32" fmla="*/ 106870 h 217995"/>
                  <a:gd name="connsiteX33" fmla="*/ 36195 w 218058"/>
                  <a:gd name="connsiteY33" fmla="*/ 43561 h 217995"/>
                  <a:gd name="connsiteX34" fmla="*/ 28956 w 218058"/>
                  <a:gd name="connsiteY34" fmla="*/ 36322 h 217995"/>
                  <a:gd name="connsiteX35" fmla="*/ 28956 w 218058"/>
                  <a:gd name="connsiteY35" fmla="*/ 7239 h 217995"/>
                  <a:gd name="connsiteX36" fmla="*/ 36195 w 218058"/>
                  <a:gd name="connsiteY36" fmla="*/ 0 h 217995"/>
                  <a:gd name="connsiteX37" fmla="*/ 43434 w 218058"/>
                  <a:gd name="connsiteY37" fmla="*/ 7239 h 217995"/>
                  <a:gd name="connsiteX38" fmla="*/ 43434 w 218058"/>
                  <a:gd name="connsiteY38" fmla="*/ 36322 h 217995"/>
                  <a:gd name="connsiteX39" fmla="*/ 36195 w 218058"/>
                  <a:gd name="connsiteY39" fmla="*/ 43561 h 217995"/>
                  <a:gd name="connsiteX40" fmla="*/ 108903 w 218058"/>
                  <a:gd name="connsiteY40" fmla="*/ 43561 h 217995"/>
                  <a:gd name="connsiteX41" fmla="*/ 101664 w 218058"/>
                  <a:gd name="connsiteY41" fmla="*/ 36322 h 217995"/>
                  <a:gd name="connsiteX42" fmla="*/ 101664 w 218058"/>
                  <a:gd name="connsiteY42" fmla="*/ 7239 h 217995"/>
                  <a:gd name="connsiteX43" fmla="*/ 108903 w 218058"/>
                  <a:gd name="connsiteY43" fmla="*/ 0 h 217995"/>
                  <a:gd name="connsiteX44" fmla="*/ 116141 w 218058"/>
                  <a:gd name="connsiteY44" fmla="*/ 7239 h 217995"/>
                  <a:gd name="connsiteX45" fmla="*/ 116141 w 218058"/>
                  <a:gd name="connsiteY45" fmla="*/ 36322 h 217995"/>
                  <a:gd name="connsiteX46" fmla="*/ 108903 w 218058"/>
                  <a:gd name="connsiteY46" fmla="*/ 43561 h 217995"/>
                  <a:gd name="connsiteX47" fmla="*/ 181546 w 218058"/>
                  <a:gd name="connsiteY47" fmla="*/ 43561 h 217995"/>
                  <a:gd name="connsiteX48" fmla="*/ 174307 w 218058"/>
                  <a:gd name="connsiteY48" fmla="*/ 36322 h 217995"/>
                  <a:gd name="connsiteX49" fmla="*/ 174307 w 218058"/>
                  <a:gd name="connsiteY49" fmla="*/ 7239 h 217995"/>
                  <a:gd name="connsiteX50" fmla="*/ 181546 w 218058"/>
                  <a:gd name="connsiteY50" fmla="*/ 0 h 217995"/>
                  <a:gd name="connsiteX51" fmla="*/ 188785 w 218058"/>
                  <a:gd name="connsiteY51" fmla="*/ 7239 h 217995"/>
                  <a:gd name="connsiteX52" fmla="*/ 188785 w 218058"/>
                  <a:gd name="connsiteY52" fmla="*/ 36322 h 217995"/>
                  <a:gd name="connsiteX53" fmla="*/ 181546 w 218058"/>
                  <a:gd name="connsiteY53" fmla="*/ 43561 h 217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18058" h="217995">
                    <a:moveTo>
                      <a:pt x="203391" y="29019"/>
                    </a:moveTo>
                    <a:lnTo>
                      <a:pt x="203391" y="36258"/>
                    </a:lnTo>
                    <a:cubicBezTo>
                      <a:pt x="203391" y="48260"/>
                      <a:pt x="193611" y="58039"/>
                      <a:pt x="181610" y="58039"/>
                    </a:cubicBezTo>
                    <a:cubicBezTo>
                      <a:pt x="169608" y="58039"/>
                      <a:pt x="159829" y="48260"/>
                      <a:pt x="159829" y="36258"/>
                    </a:cubicBezTo>
                    <a:lnTo>
                      <a:pt x="159829" y="29019"/>
                    </a:lnTo>
                    <a:lnTo>
                      <a:pt x="130746" y="29019"/>
                    </a:lnTo>
                    <a:lnTo>
                      <a:pt x="130746" y="36258"/>
                    </a:lnTo>
                    <a:cubicBezTo>
                      <a:pt x="130746" y="48260"/>
                      <a:pt x="120967" y="58039"/>
                      <a:pt x="108966" y="58039"/>
                    </a:cubicBezTo>
                    <a:cubicBezTo>
                      <a:pt x="96965" y="58039"/>
                      <a:pt x="87185" y="48260"/>
                      <a:pt x="87185" y="36258"/>
                    </a:cubicBezTo>
                    <a:lnTo>
                      <a:pt x="87185" y="29019"/>
                    </a:lnTo>
                    <a:lnTo>
                      <a:pt x="58103" y="29019"/>
                    </a:lnTo>
                    <a:lnTo>
                      <a:pt x="58103" y="36258"/>
                    </a:lnTo>
                    <a:cubicBezTo>
                      <a:pt x="58103" y="48260"/>
                      <a:pt x="48323" y="58039"/>
                      <a:pt x="36322" y="58039"/>
                    </a:cubicBezTo>
                    <a:cubicBezTo>
                      <a:pt x="24320" y="58039"/>
                      <a:pt x="14541" y="48260"/>
                      <a:pt x="14541" y="36258"/>
                    </a:cubicBezTo>
                    <a:lnTo>
                      <a:pt x="14541" y="29019"/>
                    </a:lnTo>
                    <a:cubicBezTo>
                      <a:pt x="6541" y="29019"/>
                      <a:pt x="0" y="35560"/>
                      <a:pt x="0" y="43561"/>
                    </a:cubicBezTo>
                    <a:lnTo>
                      <a:pt x="0" y="203454"/>
                    </a:lnTo>
                    <a:cubicBezTo>
                      <a:pt x="0" y="211455"/>
                      <a:pt x="6541" y="217995"/>
                      <a:pt x="14541" y="217995"/>
                    </a:cubicBezTo>
                    <a:lnTo>
                      <a:pt x="203517" y="217995"/>
                    </a:lnTo>
                    <a:cubicBezTo>
                      <a:pt x="211518" y="217995"/>
                      <a:pt x="218059" y="211455"/>
                      <a:pt x="218059" y="203454"/>
                    </a:cubicBezTo>
                    <a:lnTo>
                      <a:pt x="218059" y="43561"/>
                    </a:lnTo>
                    <a:cubicBezTo>
                      <a:pt x="217932" y="35560"/>
                      <a:pt x="211391" y="29019"/>
                      <a:pt x="203391" y="29019"/>
                    </a:cubicBezTo>
                    <a:close/>
                    <a:moveTo>
                      <a:pt x="172148" y="106870"/>
                    </a:moveTo>
                    <a:lnTo>
                      <a:pt x="84963" y="194056"/>
                    </a:lnTo>
                    <a:cubicBezTo>
                      <a:pt x="83629" y="195389"/>
                      <a:pt x="81724" y="196215"/>
                      <a:pt x="79819" y="196215"/>
                    </a:cubicBezTo>
                    <a:lnTo>
                      <a:pt x="50736" y="196215"/>
                    </a:lnTo>
                    <a:cubicBezTo>
                      <a:pt x="46736" y="196215"/>
                      <a:pt x="43497" y="192976"/>
                      <a:pt x="43497" y="188976"/>
                    </a:cubicBezTo>
                    <a:lnTo>
                      <a:pt x="43497" y="159893"/>
                    </a:lnTo>
                    <a:cubicBezTo>
                      <a:pt x="43497" y="157988"/>
                      <a:pt x="44259" y="156146"/>
                      <a:pt x="45656" y="154749"/>
                    </a:cubicBezTo>
                    <a:lnTo>
                      <a:pt x="132842" y="67564"/>
                    </a:lnTo>
                    <a:cubicBezTo>
                      <a:pt x="135699" y="64706"/>
                      <a:pt x="140271" y="64706"/>
                      <a:pt x="143128" y="67564"/>
                    </a:cubicBezTo>
                    <a:lnTo>
                      <a:pt x="172212" y="96647"/>
                    </a:lnTo>
                    <a:cubicBezTo>
                      <a:pt x="175006" y="99377"/>
                      <a:pt x="175006" y="104013"/>
                      <a:pt x="172148" y="106870"/>
                    </a:cubicBezTo>
                    <a:close/>
                    <a:moveTo>
                      <a:pt x="36195" y="43561"/>
                    </a:moveTo>
                    <a:cubicBezTo>
                      <a:pt x="32194" y="43561"/>
                      <a:pt x="28956" y="40322"/>
                      <a:pt x="28956" y="36322"/>
                    </a:cubicBezTo>
                    <a:lnTo>
                      <a:pt x="28956" y="7239"/>
                    </a:lnTo>
                    <a:cubicBezTo>
                      <a:pt x="28956" y="3238"/>
                      <a:pt x="32194" y="0"/>
                      <a:pt x="36195" y="0"/>
                    </a:cubicBezTo>
                    <a:cubicBezTo>
                      <a:pt x="40195" y="0"/>
                      <a:pt x="43434" y="3238"/>
                      <a:pt x="43434" y="7239"/>
                    </a:cubicBezTo>
                    <a:lnTo>
                      <a:pt x="43434" y="36322"/>
                    </a:lnTo>
                    <a:cubicBezTo>
                      <a:pt x="43497" y="40322"/>
                      <a:pt x="40259" y="43561"/>
                      <a:pt x="36195" y="43561"/>
                    </a:cubicBezTo>
                    <a:close/>
                    <a:moveTo>
                      <a:pt x="108903" y="43561"/>
                    </a:moveTo>
                    <a:cubicBezTo>
                      <a:pt x="104902" y="43561"/>
                      <a:pt x="101664" y="40322"/>
                      <a:pt x="101664" y="36322"/>
                    </a:cubicBezTo>
                    <a:lnTo>
                      <a:pt x="101664" y="7239"/>
                    </a:lnTo>
                    <a:cubicBezTo>
                      <a:pt x="101664" y="3238"/>
                      <a:pt x="104902" y="0"/>
                      <a:pt x="108903" y="0"/>
                    </a:cubicBezTo>
                    <a:cubicBezTo>
                      <a:pt x="112903" y="0"/>
                      <a:pt x="116141" y="3238"/>
                      <a:pt x="116141" y="7239"/>
                    </a:cubicBezTo>
                    <a:lnTo>
                      <a:pt x="116141" y="36322"/>
                    </a:lnTo>
                    <a:cubicBezTo>
                      <a:pt x="116141" y="40322"/>
                      <a:pt x="112903" y="43561"/>
                      <a:pt x="108903" y="43561"/>
                    </a:cubicBezTo>
                    <a:close/>
                    <a:moveTo>
                      <a:pt x="181546" y="43561"/>
                    </a:moveTo>
                    <a:cubicBezTo>
                      <a:pt x="177546" y="43561"/>
                      <a:pt x="174307" y="40322"/>
                      <a:pt x="174307" y="36322"/>
                    </a:cubicBezTo>
                    <a:lnTo>
                      <a:pt x="174307" y="7239"/>
                    </a:lnTo>
                    <a:cubicBezTo>
                      <a:pt x="174307" y="3238"/>
                      <a:pt x="177546" y="0"/>
                      <a:pt x="181546" y="0"/>
                    </a:cubicBezTo>
                    <a:cubicBezTo>
                      <a:pt x="185547" y="0"/>
                      <a:pt x="188785" y="3238"/>
                      <a:pt x="188785" y="7239"/>
                    </a:cubicBezTo>
                    <a:lnTo>
                      <a:pt x="188785" y="36322"/>
                    </a:lnTo>
                    <a:cubicBezTo>
                      <a:pt x="188849" y="40322"/>
                      <a:pt x="185610" y="43561"/>
                      <a:pt x="181546" y="43561"/>
                    </a:cubicBezTo>
                    <a:close/>
                  </a:path>
                </a:pathLst>
              </a:custGeom>
              <a:solidFill>
                <a:schemeClr val="accent2"/>
              </a:solidFill>
              <a:ln w="6350" cap="flat">
                <a:noFill/>
                <a:prstDash val="solid"/>
                <a:miter/>
              </a:ln>
            </p:spPr>
            <p:txBody>
              <a:bodyPr rtlCol="0" anchor="ctr"/>
              <a:lstStyle/>
              <a:p>
                <a:endParaRPr lang="en-ID"/>
              </a:p>
            </p:txBody>
          </p:sp>
          <p:sp>
            <p:nvSpPr>
              <p:cNvPr id="17" name="TextBox 16">
                <a:extLst>
                  <a:ext uri="{FF2B5EF4-FFF2-40B4-BE49-F238E27FC236}">
                    <a16:creationId xmlns:a16="http://schemas.microsoft.com/office/drawing/2014/main" id="{DF32F93C-4FBD-4766-9C9A-B07AA0884AEA}"/>
                  </a:ext>
                </a:extLst>
              </p:cNvPr>
              <p:cNvSpPr txBox="1"/>
              <p:nvPr/>
            </p:nvSpPr>
            <p:spPr>
              <a:xfrm>
                <a:off x="4753291" y="1500894"/>
                <a:ext cx="998991" cy="307777"/>
              </a:xfrm>
              <a:prstGeom prst="rect">
                <a:avLst/>
              </a:prstGeom>
              <a:noFill/>
            </p:spPr>
            <p:txBody>
              <a:bodyPr wrap="none" rtlCol="0">
                <a:spAutoFit/>
              </a:bodyPr>
              <a:lstStyle/>
              <a:p>
                <a:r>
                  <a:rPr lang="en-US" sz="1400">
                    <a:latin typeface="Rubik SemiBold" pitchFamily="2" charset="-79"/>
                    <a:cs typeface="Rubik SemiBold" pitchFamily="2" charset="-79"/>
                  </a:rPr>
                  <a:t>Project B</a:t>
                </a:r>
                <a:endParaRPr lang="en-ID" sz="1400">
                  <a:latin typeface="Rubik SemiBold" pitchFamily="2" charset="-79"/>
                  <a:cs typeface="Rubik SemiBold" pitchFamily="2" charset="-79"/>
                </a:endParaRPr>
              </a:p>
            </p:txBody>
          </p:sp>
          <p:sp>
            <p:nvSpPr>
              <p:cNvPr id="18" name="TextBox 17">
                <a:extLst>
                  <a:ext uri="{FF2B5EF4-FFF2-40B4-BE49-F238E27FC236}">
                    <a16:creationId xmlns:a16="http://schemas.microsoft.com/office/drawing/2014/main" id="{F0846E37-153F-424D-9305-024CB7F368C9}"/>
                  </a:ext>
                </a:extLst>
              </p:cNvPr>
              <p:cNvSpPr txBox="1"/>
              <p:nvPr/>
            </p:nvSpPr>
            <p:spPr>
              <a:xfrm>
                <a:off x="4753291" y="4965973"/>
                <a:ext cx="2685351"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a:t>
                </a:r>
              </a:p>
            </p:txBody>
          </p:sp>
        </p:grpSp>
        <p:grpSp>
          <p:nvGrpSpPr>
            <p:cNvPr id="5" name="Group 4">
              <a:extLst>
                <a:ext uri="{FF2B5EF4-FFF2-40B4-BE49-F238E27FC236}">
                  <a16:creationId xmlns:a16="http://schemas.microsoft.com/office/drawing/2014/main" id="{4AF7A820-47CA-4E90-94CF-91D4A76C35E7}"/>
                </a:ext>
              </a:extLst>
            </p:cNvPr>
            <p:cNvGrpSpPr/>
            <p:nvPr userDrawn="1"/>
          </p:nvGrpSpPr>
          <p:grpSpPr>
            <a:xfrm>
              <a:off x="8195856" y="1805694"/>
              <a:ext cx="2685416" cy="4290177"/>
              <a:chOff x="8315356" y="1500894"/>
              <a:chExt cx="2685416" cy="4290177"/>
            </a:xfrm>
          </p:grpSpPr>
          <p:sp>
            <p:nvSpPr>
              <p:cNvPr id="7" name="Freeform: Shape 6">
                <a:extLst>
                  <a:ext uri="{FF2B5EF4-FFF2-40B4-BE49-F238E27FC236}">
                    <a16:creationId xmlns:a16="http://schemas.microsoft.com/office/drawing/2014/main" id="{96ACD3E9-13C0-4487-9B0C-5D28E7EE73A2}"/>
                  </a:ext>
                </a:extLst>
              </p:cNvPr>
              <p:cNvSpPr/>
              <p:nvPr/>
            </p:nvSpPr>
            <p:spPr>
              <a:xfrm>
                <a:off x="8315421" y="3574478"/>
                <a:ext cx="925448" cy="1221295"/>
              </a:xfrm>
              <a:custGeom>
                <a:avLst/>
                <a:gdLst>
                  <a:gd name="connsiteX0" fmla="*/ 925449 w 925448"/>
                  <a:gd name="connsiteY0" fmla="*/ 1221296 h 1221295"/>
                  <a:gd name="connsiteX1" fmla="*/ 0 w 925448"/>
                  <a:gd name="connsiteY1" fmla="*/ 925449 h 1221295"/>
                  <a:gd name="connsiteX2" fmla="*/ 0 w 925448"/>
                  <a:gd name="connsiteY2" fmla="*/ 0 h 1221295"/>
                  <a:gd name="connsiteX3" fmla="*/ 925449 w 925448"/>
                  <a:gd name="connsiteY3" fmla="*/ 295847 h 1221295"/>
                </a:gdLst>
                <a:ahLst/>
                <a:cxnLst>
                  <a:cxn ang="0">
                    <a:pos x="connsiteX0" y="connsiteY0"/>
                  </a:cxn>
                  <a:cxn ang="0">
                    <a:pos x="connsiteX1" y="connsiteY1"/>
                  </a:cxn>
                  <a:cxn ang="0">
                    <a:pos x="connsiteX2" y="connsiteY2"/>
                  </a:cxn>
                  <a:cxn ang="0">
                    <a:pos x="connsiteX3" y="connsiteY3"/>
                  </a:cxn>
                </a:cxnLst>
                <a:rect l="l" t="t" r="r" b="b"/>
                <a:pathLst>
                  <a:path w="925448" h="1221295">
                    <a:moveTo>
                      <a:pt x="925449" y="1221296"/>
                    </a:moveTo>
                    <a:lnTo>
                      <a:pt x="0" y="925449"/>
                    </a:lnTo>
                    <a:lnTo>
                      <a:pt x="0" y="0"/>
                    </a:lnTo>
                    <a:lnTo>
                      <a:pt x="925449" y="295847"/>
                    </a:lnTo>
                    <a:close/>
                  </a:path>
                </a:pathLst>
              </a:custGeom>
              <a:solidFill>
                <a:schemeClr val="accent3">
                  <a:lumMod val="50000"/>
                </a:schemeClr>
              </a:solidFill>
              <a:ln w="6350" cap="flat">
                <a:noFill/>
                <a:prstDash val="solid"/>
                <a:miter/>
              </a:ln>
            </p:spPr>
            <p:txBody>
              <a:bodyPr rtlCol="0" anchor="ctr"/>
              <a:lstStyle/>
              <a:p>
                <a:endParaRPr lang="en-ID"/>
              </a:p>
            </p:txBody>
          </p:sp>
          <p:sp>
            <p:nvSpPr>
              <p:cNvPr id="8" name="Freeform: Shape 7">
                <a:extLst>
                  <a:ext uri="{FF2B5EF4-FFF2-40B4-BE49-F238E27FC236}">
                    <a16:creationId xmlns:a16="http://schemas.microsoft.com/office/drawing/2014/main" id="{CA945E89-A439-46E3-828C-7AA6CCE7AB34}"/>
                  </a:ext>
                </a:extLst>
              </p:cNvPr>
              <p:cNvSpPr/>
              <p:nvPr/>
            </p:nvSpPr>
            <p:spPr>
              <a:xfrm>
                <a:off x="9240870" y="2110422"/>
                <a:ext cx="1759902" cy="2685351"/>
              </a:xfrm>
              <a:custGeom>
                <a:avLst/>
                <a:gdLst>
                  <a:gd name="connsiteX0" fmla="*/ 1759903 w 1759902"/>
                  <a:gd name="connsiteY0" fmla="*/ 0 h 2685351"/>
                  <a:gd name="connsiteX1" fmla="*/ 0 w 1759902"/>
                  <a:gd name="connsiteY1" fmla="*/ 1759903 h 2685351"/>
                  <a:gd name="connsiteX2" fmla="*/ 0 w 1759902"/>
                  <a:gd name="connsiteY2" fmla="*/ 2685352 h 2685351"/>
                  <a:gd name="connsiteX3" fmla="*/ 1759903 w 1759902"/>
                  <a:gd name="connsiteY3" fmla="*/ 925449 h 2685351"/>
                </a:gdLst>
                <a:ahLst/>
                <a:cxnLst>
                  <a:cxn ang="0">
                    <a:pos x="connsiteX0" y="connsiteY0"/>
                  </a:cxn>
                  <a:cxn ang="0">
                    <a:pos x="connsiteX1" y="connsiteY1"/>
                  </a:cxn>
                  <a:cxn ang="0">
                    <a:pos x="connsiteX2" y="connsiteY2"/>
                  </a:cxn>
                  <a:cxn ang="0">
                    <a:pos x="connsiteX3" y="connsiteY3"/>
                  </a:cxn>
                </a:cxnLst>
                <a:rect l="l" t="t" r="r" b="b"/>
                <a:pathLst>
                  <a:path w="1759902" h="2685351">
                    <a:moveTo>
                      <a:pt x="1759903" y="0"/>
                    </a:moveTo>
                    <a:lnTo>
                      <a:pt x="0" y="1759903"/>
                    </a:lnTo>
                    <a:lnTo>
                      <a:pt x="0" y="2685352"/>
                    </a:lnTo>
                    <a:lnTo>
                      <a:pt x="1759903" y="925449"/>
                    </a:lnTo>
                    <a:close/>
                  </a:path>
                </a:pathLst>
              </a:custGeom>
              <a:solidFill>
                <a:schemeClr val="accent3">
                  <a:lumMod val="75000"/>
                </a:schemeClr>
              </a:solidFill>
              <a:ln w="6350" cap="flat">
                <a:noFill/>
                <a:prstDash val="solid"/>
                <a:miter/>
              </a:ln>
            </p:spPr>
            <p:txBody>
              <a:bodyPr rtlCol="0" anchor="ctr"/>
              <a:lstStyle/>
              <a:p>
                <a:endParaRPr lang="en-ID"/>
              </a:p>
            </p:txBody>
          </p:sp>
          <p:sp>
            <p:nvSpPr>
              <p:cNvPr id="9" name="Freeform: Shape 8">
                <a:extLst>
                  <a:ext uri="{FF2B5EF4-FFF2-40B4-BE49-F238E27FC236}">
                    <a16:creationId xmlns:a16="http://schemas.microsoft.com/office/drawing/2014/main" id="{A1248FE9-8A2E-416E-9285-1CEA5276327A}"/>
                  </a:ext>
                </a:extLst>
              </p:cNvPr>
              <p:cNvSpPr/>
              <p:nvPr/>
            </p:nvSpPr>
            <p:spPr>
              <a:xfrm>
                <a:off x="8315421" y="1814576"/>
                <a:ext cx="2685351" cy="2055748"/>
              </a:xfrm>
              <a:custGeom>
                <a:avLst/>
                <a:gdLst>
                  <a:gd name="connsiteX0" fmla="*/ 925449 w 2685351"/>
                  <a:gd name="connsiteY0" fmla="*/ 2055749 h 2055748"/>
                  <a:gd name="connsiteX1" fmla="*/ 2685352 w 2685351"/>
                  <a:gd name="connsiteY1" fmla="*/ 295846 h 2055748"/>
                  <a:gd name="connsiteX2" fmla="*/ 1759902 w 2685351"/>
                  <a:gd name="connsiteY2" fmla="*/ 0 h 2055748"/>
                  <a:gd name="connsiteX3" fmla="*/ 0 w 2685351"/>
                  <a:gd name="connsiteY3" fmla="*/ 1759902 h 2055748"/>
                </a:gdLst>
                <a:ahLst/>
                <a:cxnLst>
                  <a:cxn ang="0">
                    <a:pos x="connsiteX0" y="connsiteY0"/>
                  </a:cxn>
                  <a:cxn ang="0">
                    <a:pos x="connsiteX1" y="connsiteY1"/>
                  </a:cxn>
                  <a:cxn ang="0">
                    <a:pos x="connsiteX2" y="connsiteY2"/>
                  </a:cxn>
                  <a:cxn ang="0">
                    <a:pos x="connsiteX3" y="connsiteY3"/>
                  </a:cxn>
                </a:cxnLst>
                <a:rect l="l" t="t" r="r" b="b"/>
                <a:pathLst>
                  <a:path w="2685351" h="2055748">
                    <a:moveTo>
                      <a:pt x="925449" y="2055749"/>
                    </a:moveTo>
                    <a:lnTo>
                      <a:pt x="2685352" y="295846"/>
                    </a:lnTo>
                    <a:lnTo>
                      <a:pt x="1759902" y="0"/>
                    </a:lnTo>
                    <a:lnTo>
                      <a:pt x="0" y="1759902"/>
                    </a:lnTo>
                    <a:close/>
                  </a:path>
                </a:pathLst>
              </a:custGeom>
              <a:solidFill>
                <a:schemeClr val="accent3"/>
              </a:solidFill>
              <a:ln w="6350" cap="flat">
                <a:noFill/>
                <a:prstDash val="solid"/>
                <a:miter/>
              </a:ln>
            </p:spPr>
            <p:txBody>
              <a:bodyPr rtlCol="0" anchor="ctr"/>
              <a:lstStyle/>
              <a:p>
                <a:endParaRPr lang="en-ID"/>
              </a:p>
            </p:txBody>
          </p:sp>
          <p:sp>
            <p:nvSpPr>
              <p:cNvPr id="10" name="Freeform: Shape 9">
                <a:extLst>
                  <a:ext uri="{FF2B5EF4-FFF2-40B4-BE49-F238E27FC236}">
                    <a16:creationId xmlns:a16="http://schemas.microsoft.com/office/drawing/2014/main" id="{ADDEDFF9-8C90-4002-BD30-69CAD25FA92F}"/>
                  </a:ext>
                </a:extLst>
              </p:cNvPr>
              <p:cNvSpPr/>
              <p:nvPr/>
            </p:nvSpPr>
            <p:spPr>
              <a:xfrm>
                <a:off x="8315420" y="2004219"/>
                <a:ext cx="348510" cy="348456"/>
              </a:xfrm>
              <a:custGeom>
                <a:avLst/>
                <a:gdLst>
                  <a:gd name="connsiteX0" fmla="*/ 317 w 218029"/>
                  <a:gd name="connsiteY0" fmla="*/ 74740 h 217995"/>
                  <a:gd name="connsiteX1" fmla="*/ 3365 w 218029"/>
                  <a:gd name="connsiteY1" fmla="*/ 66548 h 217995"/>
                  <a:gd name="connsiteX2" fmla="*/ 105092 w 218029"/>
                  <a:gd name="connsiteY2" fmla="*/ 1143 h 217995"/>
                  <a:gd name="connsiteX3" fmla="*/ 112966 w 218029"/>
                  <a:gd name="connsiteY3" fmla="*/ 1143 h 217995"/>
                  <a:gd name="connsiteX4" fmla="*/ 214693 w 218029"/>
                  <a:gd name="connsiteY4" fmla="*/ 66548 h 217995"/>
                  <a:gd name="connsiteX5" fmla="*/ 217741 w 218029"/>
                  <a:gd name="connsiteY5" fmla="*/ 74740 h 217995"/>
                  <a:gd name="connsiteX6" fmla="*/ 210756 w 218029"/>
                  <a:gd name="connsiteY6" fmla="*/ 79947 h 217995"/>
                  <a:gd name="connsiteX7" fmla="*/ 7239 w 218029"/>
                  <a:gd name="connsiteY7" fmla="*/ 79947 h 217995"/>
                  <a:gd name="connsiteX8" fmla="*/ 317 w 218029"/>
                  <a:gd name="connsiteY8" fmla="*/ 74740 h 217995"/>
                  <a:gd name="connsiteX9" fmla="*/ 210756 w 218029"/>
                  <a:gd name="connsiteY9" fmla="*/ 174435 h 217995"/>
                  <a:gd name="connsiteX10" fmla="*/ 7239 w 218029"/>
                  <a:gd name="connsiteY10" fmla="*/ 174435 h 217995"/>
                  <a:gd name="connsiteX11" fmla="*/ 0 w 218029"/>
                  <a:gd name="connsiteY11" fmla="*/ 181673 h 217995"/>
                  <a:gd name="connsiteX12" fmla="*/ 0 w 218029"/>
                  <a:gd name="connsiteY12" fmla="*/ 210757 h 217995"/>
                  <a:gd name="connsiteX13" fmla="*/ 7239 w 218029"/>
                  <a:gd name="connsiteY13" fmla="*/ 217996 h 217995"/>
                  <a:gd name="connsiteX14" fmla="*/ 210756 w 218029"/>
                  <a:gd name="connsiteY14" fmla="*/ 217996 h 217995"/>
                  <a:gd name="connsiteX15" fmla="*/ 217995 w 218029"/>
                  <a:gd name="connsiteY15" fmla="*/ 210757 h 217995"/>
                  <a:gd name="connsiteX16" fmla="*/ 217995 w 218029"/>
                  <a:gd name="connsiteY16" fmla="*/ 181673 h 217995"/>
                  <a:gd name="connsiteX17" fmla="*/ 210756 w 218029"/>
                  <a:gd name="connsiteY17" fmla="*/ 174435 h 217995"/>
                  <a:gd name="connsiteX18" fmla="*/ 0 w 218029"/>
                  <a:gd name="connsiteY18" fmla="*/ 94488 h 217995"/>
                  <a:gd name="connsiteX19" fmla="*/ 0 w 218029"/>
                  <a:gd name="connsiteY19" fmla="*/ 101727 h 217995"/>
                  <a:gd name="connsiteX20" fmla="*/ 7239 w 218029"/>
                  <a:gd name="connsiteY20" fmla="*/ 108966 h 217995"/>
                  <a:gd name="connsiteX21" fmla="*/ 29019 w 218029"/>
                  <a:gd name="connsiteY21" fmla="*/ 108966 h 217995"/>
                  <a:gd name="connsiteX22" fmla="*/ 29019 w 218029"/>
                  <a:gd name="connsiteY22" fmla="*/ 159829 h 217995"/>
                  <a:gd name="connsiteX23" fmla="*/ 79883 w 218029"/>
                  <a:gd name="connsiteY23" fmla="*/ 159829 h 217995"/>
                  <a:gd name="connsiteX24" fmla="*/ 79883 w 218029"/>
                  <a:gd name="connsiteY24" fmla="*/ 108966 h 217995"/>
                  <a:gd name="connsiteX25" fmla="*/ 138049 w 218029"/>
                  <a:gd name="connsiteY25" fmla="*/ 108966 h 217995"/>
                  <a:gd name="connsiteX26" fmla="*/ 138049 w 218029"/>
                  <a:gd name="connsiteY26" fmla="*/ 159829 h 217995"/>
                  <a:gd name="connsiteX27" fmla="*/ 188913 w 218029"/>
                  <a:gd name="connsiteY27" fmla="*/ 159829 h 217995"/>
                  <a:gd name="connsiteX28" fmla="*/ 188913 w 218029"/>
                  <a:gd name="connsiteY28" fmla="*/ 108966 h 217995"/>
                  <a:gd name="connsiteX29" fmla="*/ 210693 w 218029"/>
                  <a:gd name="connsiteY29" fmla="*/ 108966 h 217995"/>
                  <a:gd name="connsiteX30" fmla="*/ 217932 w 218029"/>
                  <a:gd name="connsiteY30" fmla="*/ 101727 h 217995"/>
                  <a:gd name="connsiteX31" fmla="*/ 217932 w 218029"/>
                  <a:gd name="connsiteY31" fmla="*/ 94488 h 217995"/>
                  <a:gd name="connsiteX32" fmla="*/ 0 w 218029"/>
                  <a:gd name="connsiteY32" fmla="*/ 94488 h 217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18029" h="217995">
                    <a:moveTo>
                      <a:pt x="317" y="74740"/>
                    </a:moveTo>
                    <a:cubicBezTo>
                      <a:pt x="-572" y="71628"/>
                      <a:pt x="635" y="68326"/>
                      <a:pt x="3365" y="66548"/>
                    </a:cubicBezTo>
                    <a:lnTo>
                      <a:pt x="105092" y="1143"/>
                    </a:lnTo>
                    <a:cubicBezTo>
                      <a:pt x="107505" y="-381"/>
                      <a:pt x="110553" y="-381"/>
                      <a:pt x="112966" y="1143"/>
                    </a:cubicBezTo>
                    <a:lnTo>
                      <a:pt x="214693" y="66548"/>
                    </a:lnTo>
                    <a:cubicBezTo>
                      <a:pt x="217424" y="68263"/>
                      <a:pt x="218630" y="71628"/>
                      <a:pt x="217741" y="74740"/>
                    </a:cubicBezTo>
                    <a:cubicBezTo>
                      <a:pt x="216852" y="77851"/>
                      <a:pt x="213995" y="79947"/>
                      <a:pt x="210756" y="79947"/>
                    </a:cubicBezTo>
                    <a:lnTo>
                      <a:pt x="7239" y="79947"/>
                    </a:lnTo>
                    <a:cubicBezTo>
                      <a:pt x="4064" y="79947"/>
                      <a:pt x="1206" y="77788"/>
                      <a:pt x="317" y="74740"/>
                    </a:cubicBezTo>
                    <a:close/>
                    <a:moveTo>
                      <a:pt x="210756" y="174435"/>
                    </a:moveTo>
                    <a:lnTo>
                      <a:pt x="7239" y="174435"/>
                    </a:lnTo>
                    <a:cubicBezTo>
                      <a:pt x="3238" y="174435"/>
                      <a:pt x="0" y="177673"/>
                      <a:pt x="0" y="181673"/>
                    </a:cubicBezTo>
                    <a:lnTo>
                      <a:pt x="0" y="210757"/>
                    </a:lnTo>
                    <a:cubicBezTo>
                      <a:pt x="0" y="214757"/>
                      <a:pt x="3238" y="217996"/>
                      <a:pt x="7239" y="217996"/>
                    </a:cubicBezTo>
                    <a:lnTo>
                      <a:pt x="210756" y="217996"/>
                    </a:lnTo>
                    <a:cubicBezTo>
                      <a:pt x="214757" y="217996"/>
                      <a:pt x="217995" y="214757"/>
                      <a:pt x="217995" y="210757"/>
                    </a:cubicBezTo>
                    <a:lnTo>
                      <a:pt x="217995" y="181673"/>
                    </a:lnTo>
                    <a:cubicBezTo>
                      <a:pt x="218059" y="177673"/>
                      <a:pt x="214757" y="174435"/>
                      <a:pt x="210756" y="174435"/>
                    </a:cubicBezTo>
                    <a:close/>
                    <a:moveTo>
                      <a:pt x="0" y="94488"/>
                    </a:moveTo>
                    <a:lnTo>
                      <a:pt x="0" y="101727"/>
                    </a:lnTo>
                    <a:cubicBezTo>
                      <a:pt x="0" y="105728"/>
                      <a:pt x="3238" y="108966"/>
                      <a:pt x="7239" y="108966"/>
                    </a:cubicBezTo>
                    <a:lnTo>
                      <a:pt x="29019" y="108966"/>
                    </a:lnTo>
                    <a:lnTo>
                      <a:pt x="29019" y="159829"/>
                    </a:lnTo>
                    <a:lnTo>
                      <a:pt x="79883" y="159829"/>
                    </a:lnTo>
                    <a:lnTo>
                      <a:pt x="79883" y="108966"/>
                    </a:lnTo>
                    <a:lnTo>
                      <a:pt x="138049" y="108966"/>
                    </a:lnTo>
                    <a:lnTo>
                      <a:pt x="138049" y="159829"/>
                    </a:lnTo>
                    <a:lnTo>
                      <a:pt x="188913" y="159829"/>
                    </a:lnTo>
                    <a:lnTo>
                      <a:pt x="188913" y="108966"/>
                    </a:lnTo>
                    <a:lnTo>
                      <a:pt x="210693" y="108966"/>
                    </a:lnTo>
                    <a:cubicBezTo>
                      <a:pt x="214693" y="108966"/>
                      <a:pt x="217932" y="105728"/>
                      <a:pt x="217932" y="101727"/>
                    </a:cubicBezTo>
                    <a:lnTo>
                      <a:pt x="217932" y="94488"/>
                    </a:lnTo>
                    <a:cubicBezTo>
                      <a:pt x="114808" y="94488"/>
                      <a:pt x="95504" y="94488"/>
                      <a:pt x="0" y="94488"/>
                    </a:cubicBezTo>
                    <a:close/>
                  </a:path>
                </a:pathLst>
              </a:custGeom>
              <a:solidFill>
                <a:schemeClr val="accent3"/>
              </a:solidFill>
              <a:ln w="6350" cap="flat">
                <a:noFill/>
                <a:prstDash val="solid"/>
                <a:miter/>
              </a:ln>
            </p:spPr>
            <p:txBody>
              <a:bodyPr rtlCol="0" anchor="ctr"/>
              <a:lstStyle/>
              <a:p>
                <a:endParaRPr lang="en-ID"/>
              </a:p>
            </p:txBody>
          </p:sp>
          <p:sp>
            <p:nvSpPr>
              <p:cNvPr id="11" name="TextBox 10">
                <a:extLst>
                  <a:ext uri="{FF2B5EF4-FFF2-40B4-BE49-F238E27FC236}">
                    <a16:creationId xmlns:a16="http://schemas.microsoft.com/office/drawing/2014/main" id="{19B30BE3-AC04-420E-9885-F09AAC7EBCC4}"/>
                  </a:ext>
                </a:extLst>
              </p:cNvPr>
              <p:cNvSpPr txBox="1"/>
              <p:nvPr/>
            </p:nvSpPr>
            <p:spPr>
              <a:xfrm>
                <a:off x="8315356" y="1500894"/>
                <a:ext cx="998991" cy="307777"/>
              </a:xfrm>
              <a:prstGeom prst="rect">
                <a:avLst/>
              </a:prstGeom>
              <a:noFill/>
            </p:spPr>
            <p:txBody>
              <a:bodyPr wrap="none" rtlCol="0">
                <a:spAutoFit/>
              </a:bodyPr>
              <a:lstStyle/>
              <a:p>
                <a:r>
                  <a:rPr lang="en-US" sz="1400">
                    <a:latin typeface="Rubik SemiBold" pitchFamily="2" charset="-79"/>
                    <a:cs typeface="Rubik SemiBold" pitchFamily="2" charset="-79"/>
                  </a:rPr>
                  <a:t>Project C</a:t>
                </a:r>
                <a:endParaRPr lang="en-ID" sz="1400">
                  <a:latin typeface="Rubik SemiBold" pitchFamily="2" charset="-79"/>
                  <a:cs typeface="Rubik SemiBold" pitchFamily="2" charset="-79"/>
                </a:endParaRPr>
              </a:p>
            </p:txBody>
          </p:sp>
          <p:sp>
            <p:nvSpPr>
              <p:cNvPr id="12" name="TextBox 11">
                <a:extLst>
                  <a:ext uri="{FF2B5EF4-FFF2-40B4-BE49-F238E27FC236}">
                    <a16:creationId xmlns:a16="http://schemas.microsoft.com/office/drawing/2014/main" id="{2C978881-FB33-4076-B68A-CE161E09F200}"/>
                  </a:ext>
                </a:extLst>
              </p:cNvPr>
              <p:cNvSpPr txBox="1"/>
              <p:nvPr/>
            </p:nvSpPr>
            <p:spPr>
              <a:xfrm>
                <a:off x="8315421" y="4965973"/>
                <a:ext cx="2685351"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a:t>
                </a:r>
              </a:p>
            </p:txBody>
          </p:sp>
        </p:grpSp>
        <p:sp>
          <p:nvSpPr>
            <p:cNvPr id="6" name="TextBox 5">
              <a:extLst>
                <a:ext uri="{FF2B5EF4-FFF2-40B4-BE49-F238E27FC236}">
                  <a16:creationId xmlns:a16="http://schemas.microsoft.com/office/drawing/2014/main" id="{AB63B554-69CC-4293-A517-C3517B29A768}"/>
                </a:ext>
              </a:extLst>
            </p:cNvPr>
            <p:cNvSpPr txBox="1"/>
            <p:nvPr userDrawn="1"/>
          </p:nvSpPr>
          <p:spPr>
            <a:xfrm>
              <a:off x="4474402" y="694500"/>
              <a:ext cx="3243196" cy="523220"/>
            </a:xfrm>
            <a:prstGeom prst="rect">
              <a:avLst/>
            </a:prstGeom>
            <a:noFill/>
          </p:spPr>
          <p:txBody>
            <a:bodyPr wrap="none" rtlCol="0">
              <a:spAutoFit/>
            </a:bodyPr>
            <a:lstStyle/>
            <a:p>
              <a:pPr algn="ctr"/>
              <a:r>
                <a:rPr lang="en-US" sz="2800">
                  <a:latin typeface="Rubik SemiBold" pitchFamily="2" charset="-79"/>
                  <a:cs typeface="Rubik SemiBold" pitchFamily="2" charset="-79"/>
                </a:rPr>
                <a:t>STRATEGIC PLAN</a:t>
              </a:r>
              <a:endParaRPr lang="en-ID" sz="2800">
                <a:latin typeface="Rubik SemiBold" pitchFamily="2" charset="-79"/>
                <a:cs typeface="Rubik SemiBold" pitchFamily="2" charset="-79"/>
              </a:endParaRPr>
            </a:p>
          </p:txBody>
        </p:sp>
      </p:grpSp>
    </p:spTree>
    <p:extLst>
      <p:ext uri="{BB962C8B-B14F-4D97-AF65-F5344CB8AC3E}">
        <p14:creationId xmlns:p14="http://schemas.microsoft.com/office/powerpoint/2010/main" val="4167818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FD045AC-7297-43ED-9C95-02D14C3CB136}"/>
              </a:ext>
            </a:extLst>
          </p:cNvPr>
          <p:cNvGrpSpPr/>
          <p:nvPr/>
        </p:nvGrpSpPr>
        <p:grpSpPr>
          <a:xfrm>
            <a:off x="1248466" y="798788"/>
            <a:ext cx="9691496" cy="5270742"/>
            <a:chOff x="1248466" y="798788"/>
            <a:chExt cx="9691496" cy="5270742"/>
          </a:xfrm>
        </p:grpSpPr>
        <p:sp>
          <p:nvSpPr>
            <p:cNvPr id="3" name="TextBox 2">
              <a:extLst>
                <a:ext uri="{FF2B5EF4-FFF2-40B4-BE49-F238E27FC236}">
                  <a16:creationId xmlns:a16="http://schemas.microsoft.com/office/drawing/2014/main" id="{E6212780-D939-4D26-8B83-6D3FFAAAB438}"/>
                </a:ext>
              </a:extLst>
            </p:cNvPr>
            <p:cNvSpPr txBox="1"/>
            <p:nvPr/>
          </p:nvSpPr>
          <p:spPr>
            <a:xfrm>
              <a:off x="7648576" y="1612375"/>
              <a:ext cx="3291386"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elit. Vestibulum ex, iaculis id tristique et, bibendum et nunc. Orci varius natoque penatibus et magnis.</a:t>
              </a:r>
            </a:p>
          </p:txBody>
        </p:sp>
        <p:sp>
          <p:nvSpPr>
            <p:cNvPr id="4" name="Oval 3">
              <a:extLst>
                <a:ext uri="{FF2B5EF4-FFF2-40B4-BE49-F238E27FC236}">
                  <a16:creationId xmlns:a16="http://schemas.microsoft.com/office/drawing/2014/main" id="{F4FC1BAF-5CAA-4B1A-A5B1-A5EED2186569}"/>
                </a:ext>
              </a:extLst>
            </p:cNvPr>
            <p:cNvSpPr/>
            <p:nvPr/>
          </p:nvSpPr>
          <p:spPr>
            <a:xfrm>
              <a:off x="7184946" y="1776155"/>
              <a:ext cx="314324" cy="31432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35261A1C-1AFD-4775-A634-AEAFE8FB1C12}"/>
                </a:ext>
              </a:extLst>
            </p:cNvPr>
            <p:cNvSpPr txBox="1"/>
            <p:nvPr/>
          </p:nvSpPr>
          <p:spPr>
            <a:xfrm>
              <a:off x="7648576" y="2823061"/>
              <a:ext cx="3291386"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elit. Vestibulum ex, iaculis id tristique et, bibendum et nunc. Orci varius natoque penatibus et magnis.</a:t>
              </a:r>
            </a:p>
          </p:txBody>
        </p:sp>
        <p:sp>
          <p:nvSpPr>
            <p:cNvPr id="6" name="Oval 5">
              <a:extLst>
                <a:ext uri="{FF2B5EF4-FFF2-40B4-BE49-F238E27FC236}">
                  <a16:creationId xmlns:a16="http://schemas.microsoft.com/office/drawing/2014/main" id="{57E10E75-56A3-4CAB-B7C2-B1519F197BC4}"/>
                </a:ext>
              </a:extLst>
            </p:cNvPr>
            <p:cNvSpPr/>
            <p:nvPr/>
          </p:nvSpPr>
          <p:spPr>
            <a:xfrm>
              <a:off x="7184946" y="2986841"/>
              <a:ext cx="314324" cy="31432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TextBox 6">
              <a:extLst>
                <a:ext uri="{FF2B5EF4-FFF2-40B4-BE49-F238E27FC236}">
                  <a16:creationId xmlns:a16="http://schemas.microsoft.com/office/drawing/2014/main" id="{45C43721-8060-4F39-AA2C-0D8B499B5850}"/>
                </a:ext>
              </a:extLst>
            </p:cNvPr>
            <p:cNvSpPr txBox="1"/>
            <p:nvPr/>
          </p:nvSpPr>
          <p:spPr>
            <a:xfrm>
              <a:off x="7648576" y="4033747"/>
              <a:ext cx="3291386"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elit. Vestibulum ex, iaculis id tristique et, bibendum et nunc. Orci varius natoque penatibus et magnis.</a:t>
              </a:r>
            </a:p>
          </p:txBody>
        </p:sp>
        <p:sp>
          <p:nvSpPr>
            <p:cNvPr id="8" name="Oval 7">
              <a:extLst>
                <a:ext uri="{FF2B5EF4-FFF2-40B4-BE49-F238E27FC236}">
                  <a16:creationId xmlns:a16="http://schemas.microsoft.com/office/drawing/2014/main" id="{6B2EC472-F628-4963-A63C-36323AB71D42}"/>
                </a:ext>
              </a:extLst>
            </p:cNvPr>
            <p:cNvSpPr/>
            <p:nvPr/>
          </p:nvSpPr>
          <p:spPr>
            <a:xfrm>
              <a:off x="7184946" y="4197527"/>
              <a:ext cx="314324" cy="31432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TextBox 8">
              <a:extLst>
                <a:ext uri="{FF2B5EF4-FFF2-40B4-BE49-F238E27FC236}">
                  <a16:creationId xmlns:a16="http://schemas.microsoft.com/office/drawing/2014/main" id="{372F7741-4696-4C9B-AA3B-928529272C47}"/>
                </a:ext>
              </a:extLst>
            </p:cNvPr>
            <p:cNvSpPr txBox="1"/>
            <p:nvPr/>
          </p:nvSpPr>
          <p:spPr>
            <a:xfrm>
              <a:off x="7648576" y="5244432"/>
              <a:ext cx="3291386"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elit. Vestibulum ex, iaculis id tristique et, bibendum et nunc. Orci varius natoque penatibus et magnis.</a:t>
              </a:r>
            </a:p>
          </p:txBody>
        </p:sp>
        <p:sp>
          <p:nvSpPr>
            <p:cNvPr id="10" name="Oval 9">
              <a:extLst>
                <a:ext uri="{FF2B5EF4-FFF2-40B4-BE49-F238E27FC236}">
                  <a16:creationId xmlns:a16="http://schemas.microsoft.com/office/drawing/2014/main" id="{90134356-F34B-4671-B0D9-1F7F90002451}"/>
                </a:ext>
              </a:extLst>
            </p:cNvPr>
            <p:cNvSpPr/>
            <p:nvPr/>
          </p:nvSpPr>
          <p:spPr>
            <a:xfrm>
              <a:off x="7184946" y="5408212"/>
              <a:ext cx="314324" cy="31432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1" name="Group 10">
              <a:extLst>
                <a:ext uri="{FF2B5EF4-FFF2-40B4-BE49-F238E27FC236}">
                  <a16:creationId xmlns:a16="http://schemas.microsoft.com/office/drawing/2014/main" id="{C7BF1E89-97CA-4400-A596-2D14456F76A5}"/>
                </a:ext>
              </a:extLst>
            </p:cNvPr>
            <p:cNvGrpSpPr/>
            <p:nvPr/>
          </p:nvGrpSpPr>
          <p:grpSpPr>
            <a:xfrm>
              <a:off x="3078532" y="798788"/>
              <a:ext cx="3484193" cy="5260424"/>
              <a:chOff x="4352924" y="798598"/>
              <a:chExt cx="3484193" cy="5260424"/>
            </a:xfrm>
          </p:grpSpPr>
          <p:sp>
            <p:nvSpPr>
              <p:cNvPr id="18" name="Freeform: Shape 17">
                <a:extLst>
                  <a:ext uri="{FF2B5EF4-FFF2-40B4-BE49-F238E27FC236}">
                    <a16:creationId xmlns:a16="http://schemas.microsoft.com/office/drawing/2014/main" id="{19119583-30C1-41B8-ADDE-F039CD84137E}"/>
                  </a:ext>
                </a:extLst>
              </p:cNvPr>
              <p:cNvSpPr/>
              <p:nvPr/>
            </p:nvSpPr>
            <p:spPr>
              <a:xfrm>
                <a:off x="7140266" y="1203231"/>
                <a:ext cx="696851" cy="1213963"/>
              </a:xfrm>
              <a:custGeom>
                <a:avLst/>
                <a:gdLst>
                  <a:gd name="connsiteX0" fmla="*/ 0 w 696851"/>
                  <a:gd name="connsiteY0" fmla="*/ 404634 h 1213963"/>
                  <a:gd name="connsiteX1" fmla="*/ 0 w 696851"/>
                  <a:gd name="connsiteY1" fmla="*/ 1213964 h 1213963"/>
                  <a:gd name="connsiteX2" fmla="*/ 696851 w 696851"/>
                  <a:gd name="connsiteY2" fmla="*/ 809330 h 1213963"/>
                  <a:gd name="connsiteX3" fmla="*/ 696851 w 696851"/>
                  <a:gd name="connsiteY3" fmla="*/ 0 h 1213963"/>
                </a:gdLst>
                <a:ahLst/>
                <a:cxnLst>
                  <a:cxn ang="0">
                    <a:pos x="connsiteX0" y="connsiteY0"/>
                  </a:cxn>
                  <a:cxn ang="0">
                    <a:pos x="connsiteX1" y="connsiteY1"/>
                  </a:cxn>
                  <a:cxn ang="0">
                    <a:pos x="connsiteX2" y="connsiteY2"/>
                  </a:cxn>
                  <a:cxn ang="0">
                    <a:pos x="connsiteX3" y="connsiteY3"/>
                  </a:cxn>
                </a:cxnLst>
                <a:rect l="l" t="t" r="r" b="b"/>
                <a:pathLst>
                  <a:path w="696851" h="1213963">
                    <a:moveTo>
                      <a:pt x="0" y="404634"/>
                    </a:moveTo>
                    <a:lnTo>
                      <a:pt x="0" y="1213964"/>
                    </a:lnTo>
                    <a:lnTo>
                      <a:pt x="696851" y="809330"/>
                    </a:lnTo>
                    <a:lnTo>
                      <a:pt x="696851" y="0"/>
                    </a:lnTo>
                    <a:close/>
                  </a:path>
                </a:pathLst>
              </a:custGeom>
              <a:solidFill>
                <a:schemeClr val="accent1">
                  <a:lumMod val="75000"/>
                </a:schemeClr>
              </a:solidFill>
              <a:ln w="6315" cap="flat">
                <a:noFill/>
                <a:prstDash val="solid"/>
                <a:miter/>
              </a:ln>
            </p:spPr>
            <p:txBody>
              <a:bodyPr rtlCol="0" anchor="ctr"/>
              <a:lstStyle/>
              <a:p>
                <a:endParaRPr lang="en-ID"/>
              </a:p>
            </p:txBody>
          </p:sp>
          <p:sp>
            <p:nvSpPr>
              <p:cNvPr id="19" name="Freeform: Shape 18">
                <a:extLst>
                  <a:ext uri="{FF2B5EF4-FFF2-40B4-BE49-F238E27FC236}">
                    <a16:creationId xmlns:a16="http://schemas.microsoft.com/office/drawing/2014/main" id="{4C078934-0B6E-4AD7-9815-DE9927C311F4}"/>
                  </a:ext>
                </a:extLst>
              </p:cNvPr>
              <p:cNvSpPr/>
              <p:nvPr/>
            </p:nvSpPr>
            <p:spPr>
              <a:xfrm>
                <a:off x="6443478" y="1203231"/>
                <a:ext cx="696788" cy="1213963"/>
              </a:xfrm>
              <a:custGeom>
                <a:avLst/>
                <a:gdLst>
                  <a:gd name="connsiteX0" fmla="*/ 0 w 696788"/>
                  <a:gd name="connsiteY0" fmla="*/ 0 h 1213963"/>
                  <a:gd name="connsiteX1" fmla="*/ 0 w 696788"/>
                  <a:gd name="connsiteY1" fmla="*/ 809330 h 1213963"/>
                  <a:gd name="connsiteX2" fmla="*/ 696788 w 696788"/>
                  <a:gd name="connsiteY2" fmla="*/ 1213964 h 1213963"/>
                  <a:gd name="connsiteX3" fmla="*/ 696788 w 696788"/>
                  <a:gd name="connsiteY3" fmla="*/ 404634 h 1213963"/>
                </a:gdLst>
                <a:ahLst/>
                <a:cxnLst>
                  <a:cxn ang="0">
                    <a:pos x="connsiteX0" y="connsiteY0"/>
                  </a:cxn>
                  <a:cxn ang="0">
                    <a:pos x="connsiteX1" y="connsiteY1"/>
                  </a:cxn>
                  <a:cxn ang="0">
                    <a:pos x="connsiteX2" y="connsiteY2"/>
                  </a:cxn>
                  <a:cxn ang="0">
                    <a:pos x="connsiteX3" y="connsiteY3"/>
                  </a:cxn>
                </a:cxnLst>
                <a:rect l="l" t="t" r="r" b="b"/>
                <a:pathLst>
                  <a:path w="696788" h="1213963">
                    <a:moveTo>
                      <a:pt x="0" y="0"/>
                    </a:moveTo>
                    <a:lnTo>
                      <a:pt x="0" y="809330"/>
                    </a:lnTo>
                    <a:lnTo>
                      <a:pt x="696788" y="1213964"/>
                    </a:lnTo>
                    <a:lnTo>
                      <a:pt x="696788" y="404634"/>
                    </a:lnTo>
                    <a:close/>
                  </a:path>
                </a:pathLst>
              </a:custGeom>
              <a:solidFill>
                <a:schemeClr val="accent1">
                  <a:lumMod val="50000"/>
                </a:schemeClr>
              </a:solidFill>
              <a:ln w="6315"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F5B3EA24-FA0E-4EA9-A98D-1A0AF9F9E94B}"/>
                  </a:ext>
                </a:extLst>
              </p:cNvPr>
              <p:cNvSpPr/>
              <p:nvPr/>
            </p:nvSpPr>
            <p:spPr>
              <a:xfrm>
                <a:off x="6443478" y="798598"/>
                <a:ext cx="1393639" cy="809267"/>
              </a:xfrm>
              <a:custGeom>
                <a:avLst/>
                <a:gdLst>
                  <a:gd name="connsiteX0" fmla="*/ 696788 w 1393639"/>
                  <a:gd name="connsiteY0" fmla="*/ 0 h 809267"/>
                  <a:gd name="connsiteX1" fmla="*/ 0 w 1393639"/>
                  <a:gd name="connsiteY1" fmla="*/ 404634 h 809267"/>
                  <a:gd name="connsiteX2" fmla="*/ 696788 w 1393639"/>
                  <a:gd name="connsiteY2" fmla="*/ 809267 h 809267"/>
                  <a:gd name="connsiteX3" fmla="*/ 1393640 w 1393639"/>
                  <a:gd name="connsiteY3" fmla="*/ 404634 h 809267"/>
                </a:gdLst>
                <a:ahLst/>
                <a:cxnLst>
                  <a:cxn ang="0">
                    <a:pos x="connsiteX0" y="connsiteY0"/>
                  </a:cxn>
                  <a:cxn ang="0">
                    <a:pos x="connsiteX1" y="connsiteY1"/>
                  </a:cxn>
                  <a:cxn ang="0">
                    <a:pos x="connsiteX2" y="connsiteY2"/>
                  </a:cxn>
                  <a:cxn ang="0">
                    <a:pos x="connsiteX3" y="connsiteY3"/>
                  </a:cxn>
                </a:cxnLst>
                <a:rect l="l" t="t" r="r" b="b"/>
                <a:pathLst>
                  <a:path w="1393639" h="809267">
                    <a:moveTo>
                      <a:pt x="696788" y="0"/>
                    </a:moveTo>
                    <a:lnTo>
                      <a:pt x="0" y="404634"/>
                    </a:lnTo>
                    <a:lnTo>
                      <a:pt x="696788" y="809267"/>
                    </a:lnTo>
                    <a:lnTo>
                      <a:pt x="1393640" y="404634"/>
                    </a:lnTo>
                    <a:close/>
                  </a:path>
                </a:pathLst>
              </a:custGeom>
              <a:solidFill>
                <a:schemeClr val="accent1"/>
              </a:solidFill>
              <a:ln w="6315"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BEBBA987-1183-4BE0-A8C5-427596A87DEE}"/>
                  </a:ext>
                </a:extLst>
              </p:cNvPr>
              <p:cNvSpPr/>
              <p:nvPr/>
            </p:nvSpPr>
            <p:spPr>
              <a:xfrm>
                <a:off x="6443478" y="2417195"/>
                <a:ext cx="696788" cy="1213963"/>
              </a:xfrm>
              <a:custGeom>
                <a:avLst/>
                <a:gdLst>
                  <a:gd name="connsiteX0" fmla="*/ 0 w 696788"/>
                  <a:gd name="connsiteY0" fmla="*/ 404633 h 1213963"/>
                  <a:gd name="connsiteX1" fmla="*/ 0 w 696788"/>
                  <a:gd name="connsiteY1" fmla="*/ 1213964 h 1213963"/>
                  <a:gd name="connsiteX2" fmla="*/ 696788 w 696788"/>
                  <a:gd name="connsiteY2" fmla="*/ 809267 h 1213963"/>
                  <a:gd name="connsiteX3" fmla="*/ 696788 w 696788"/>
                  <a:gd name="connsiteY3" fmla="*/ 0 h 1213963"/>
                </a:gdLst>
                <a:ahLst/>
                <a:cxnLst>
                  <a:cxn ang="0">
                    <a:pos x="connsiteX0" y="connsiteY0"/>
                  </a:cxn>
                  <a:cxn ang="0">
                    <a:pos x="connsiteX1" y="connsiteY1"/>
                  </a:cxn>
                  <a:cxn ang="0">
                    <a:pos x="connsiteX2" y="connsiteY2"/>
                  </a:cxn>
                  <a:cxn ang="0">
                    <a:pos x="connsiteX3" y="connsiteY3"/>
                  </a:cxn>
                </a:cxnLst>
                <a:rect l="l" t="t" r="r" b="b"/>
                <a:pathLst>
                  <a:path w="696788" h="1213963">
                    <a:moveTo>
                      <a:pt x="0" y="404633"/>
                    </a:moveTo>
                    <a:lnTo>
                      <a:pt x="0" y="1213964"/>
                    </a:lnTo>
                    <a:lnTo>
                      <a:pt x="696788" y="809267"/>
                    </a:lnTo>
                    <a:lnTo>
                      <a:pt x="696788" y="0"/>
                    </a:lnTo>
                    <a:close/>
                  </a:path>
                </a:pathLst>
              </a:custGeom>
              <a:solidFill>
                <a:schemeClr val="accent2">
                  <a:lumMod val="75000"/>
                </a:schemeClr>
              </a:solidFill>
              <a:ln w="6315"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5D047F4B-7A0F-4181-A580-BF46F26E43C8}"/>
                  </a:ext>
                </a:extLst>
              </p:cNvPr>
              <p:cNvSpPr/>
              <p:nvPr/>
            </p:nvSpPr>
            <p:spPr>
              <a:xfrm>
                <a:off x="5746626" y="2417195"/>
                <a:ext cx="696851" cy="1213963"/>
              </a:xfrm>
              <a:custGeom>
                <a:avLst/>
                <a:gdLst>
                  <a:gd name="connsiteX0" fmla="*/ 0 w 696851"/>
                  <a:gd name="connsiteY0" fmla="*/ 0 h 1213963"/>
                  <a:gd name="connsiteX1" fmla="*/ 0 w 696851"/>
                  <a:gd name="connsiteY1" fmla="*/ 809267 h 1213963"/>
                  <a:gd name="connsiteX2" fmla="*/ 696851 w 696851"/>
                  <a:gd name="connsiteY2" fmla="*/ 1213964 h 1213963"/>
                  <a:gd name="connsiteX3" fmla="*/ 696851 w 696851"/>
                  <a:gd name="connsiteY3" fmla="*/ 404633 h 1213963"/>
                </a:gdLst>
                <a:ahLst/>
                <a:cxnLst>
                  <a:cxn ang="0">
                    <a:pos x="connsiteX0" y="connsiteY0"/>
                  </a:cxn>
                  <a:cxn ang="0">
                    <a:pos x="connsiteX1" y="connsiteY1"/>
                  </a:cxn>
                  <a:cxn ang="0">
                    <a:pos x="connsiteX2" y="connsiteY2"/>
                  </a:cxn>
                  <a:cxn ang="0">
                    <a:pos x="connsiteX3" y="connsiteY3"/>
                  </a:cxn>
                </a:cxnLst>
                <a:rect l="l" t="t" r="r" b="b"/>
                <a:pathLst>
                  <a:path w="696851" h="1213963">
                    <a:moveTo>
                      <a:pt x="0" y="0"/>
                    </a:moveTo>
                    <a:lnTo>
                      <a:pt x="0" y="809267"/>
                    </a:lnTo>
                    <a:lnTo>
                      <a:pt x="696851" y="1213964"/>
                    </a:lnTo>
                    <a:lnTo>
                      <a:pt x="696851" y="404633"/>
                    </a:lnTo>
                    <a:close/>
                  </a:path>
                </a:pathLst>
              </a:custGeom>
              <a:solidFill>
                <a:schemeClr val="accent2">
                  <a:lumMod val="50000"/>
                </a:schemeClr>
              </a:solidFill>
              <a:ln w="6315"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937A5AB4-92AB-4B90-BA2A-628280068F04}"/>
                  </a:ext>
                </a:extLst>
              </p:cNvPr>
              <p:cNvSpPr/>
              <p:nvPr/>
            </p:nvSpPr>
            <p:spPr>
              <a:xfrm>
                <a:off x="5746626" y="2012561"/>
                <a:ext cx="1393639" cy="809266"/>
              </a:xfrm>
              <a:custGeom>
                <a:avLst/>
                <a:gdLst>
                  <a:gd name="connsiteX0" fmla="*/ 696851 w 1393639"/>
                  <a:gd name="connsiteY0" fmla="*/ 0 h 809266"/>
                  <a:gd name="connsiteX1" fmla="*/ 0 w 1393639"/>
                  <a:gd name="connsiteY1" fmla="*/ 404634 h 809266"/>
                  <a:gd name="connsiteX2" fmla="*/ 696851 w 1393639"/>
                  <a:gd name="connsiteY2" fmla="*/ 809267 h 809266"/>
                  <a:gd name="connsiteX3" fmla="*/ 1393640 w 1393639"/>
                  <a:gd name="connsiteY3" fmla="*/ 404634 h 809266"/>
                </a:gdLst>
                <a:ahLst/>
                <a:cxnLst>
                  <a:cxn ang="0">
                    <a:pos x="connsiteX0" y="connsiteY0"/>
                  </a:cxn>
                  <a:cxn ang="0">
                    <a:pos x="connsiteX1" y="connsiteY1"/>
                  </a:cxn>
                  <a:cxn ang="0">
                    <a:pos x="connsiteX2" y="connsiteY2"/>
                  </a:cxn>
                  <a:cxn ang="0">
                    <a:pos x="connsiteX3" y="connsiteY3"/>
                  </a:cxn>
                </a:cxnLst>
                <a:rect l="l" t="t" r="r" b="b"/>
                <a:pathLst>
                  <a:path w="1393639" h="809266">
                    <a:moveTo>
                      <a:pt x="696851" y="0"/>
                    </a:moveTo>
                    <a:lnTo>
                      <a:pt x="0" y="404634"/>
                    </a:lnTo>
                    <a:lnTo>
                      <a:pt x="696851" y="809267"/>
                    </a:lnTo>
                    <a:lnTo>
                      <a:pt x="1393640" y="404634"/>
                    </a:lnTo>
                    <a:close/>
                  </a:path>
                </a:pathLst>
              </a:custGeom>
              <a:solidFill>
                <a:schemeClr val="accent2"/>
              </a:solidFill>
              <a:ln w="6315"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B19DF858-E330-466E-84E7-107E6F7DEEC7}"/>
                  </a:ext>
                </a:extLst>
              </p:cNvPr>
              <p:cNvSpPr/>
              <p:nvPr/>
            </p:nvSpPr>
            <p:spPr>
              <a:xfrm>
                <a:off x="5746626" y="3631158"/>
                <a:ext cx="696851" cy="1213900"/>
              </a:xfrm>
              <a:custGeom>
                <a:avLst/>
                <a:gdLst>
                  <a:gd name="connsiteX0" fmla="*/ 0 w 696851"/>
                  <a:gd name="connsiteY0" fmla="*/ 404634 h 1213900"/>
                  <a:gd name="connsiteX1" fmla="*/ 0 w 696851"/>
                  <a:gd name="connsiteY1" fmla="*/ 1213900 h 1213900"/>
                  <a:gd name="connsiteX2" fmla="*/ 696851 w 696851"/>
                  <a:gd name="connsiteY2" fmla="*/ 809267 h 1213900"/>
                  <a:gd name="connsiteX3" fmla="*/ 696851 w 696851"/>
                  <a:gd name="connsiteY3" fmla="*/ 0 h 1213900"/>
                </a:gdLst>
                <a:ahLst/>
                <a:cxnLst>
                  <a:cxn ang="0">
                    <a:pos x="connsiteX0" y="connsiteY0"/>
                  </a:cxn>
                  <a:cxn ang="0">
                    <a:pos x="connsiteX1" y="connsiteY1"/>
                  </a:cxn>
                  <a:cxn ang="0">
                    <a:pos x="connsiteX2" y="connsiteY2"/>
                  </a:cxn>
                  <a:cxn ang="0">
                    <a:pos x="connsiteX3" y="connsiteY3"/>
                  </a:cxn>
                </a:cxnLst>
                <a:rect l="l" t="t" r="r" b="b"/>
                <a:pathLst>
                  <a:path w="696851" h="1213900">
                    <a:moveTo>
                      <a:pt x="0" y="404634"/>
                    </a:moveTo>
                    <a:lnTo>
                      <a:pt x="0" y="1213900"/>
                    </a:lnTo>
                    <a:lnTo>
                      <a:pt x="696851" y="809267"/>
                    </a:lnTo>
                    <a:lnTo>
                      <a:pt x="696851" y="0"/>
                    </a:lnTo>
                    <a:close/>
                  </a:path>
                </a:pathLst>
              </a:custGeom>
              <a:solidFill>
                <a:schemeClr val="accent3">
                  <a:lumMod val="75000"/>
                </a:schemeClr>
              </a:solidFill>
              <a:ln w="6315"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AFE2DDEA-1B00-4BC1-A0F2-1581967775BE}"/>
                  </a:ext>
                </a:extLst>
              </p:cNvPr>
              <p:cNvSpPr/>
              <p:nvPr/>
            </p:nvSpPr>
            <p:spPr>
              <a:xfrm>
                <a:off x="5049775" y="3631158"/>
                <a:ext cx="696851" cy="1213900"/>
              </a:xfrm>
              <a:custGeom>
                <a:avLst/>
                <a:gdLst>
                  <a:gd name="connsiteX0" fmla="*/ 0 w 696851"/>
                  <a:gd name="connsiteY0" fmla="*/ 0 h 1213900"/>
                  <a:gd name="connsiteX1" fmla="*/ 0 w 696851"/>
                  <a:gd name="connsiteY1" fmla="*/ 809267 h 1213900"/>
                  <a:gd name="connsiteX2" fmla="*/ 696851 w 696851"/>
                  <a:gd name="connsiteY2" fmla="*/ 1213900 h 1213900"/>
                  <a:gd name="connsiteX3" fmla="*/ 696851 w 696851"/>
                  <a:gd name="connsiteY3" fmla="*/ 404634 h 1213900"/>
                </a:gdLst>
                <a:ahLst/>
                <a:cxnLst>
                  <a:cxn ang="0">
                    <a:pos x="connsiteX0" y="connsiteY0"/>
                  </a:cxn>
                  <a:cxn ang="0">
                    <a:pos x="connsiteX1" y="connsiteY1"/>
                  </a:cxn>
                  <a:cxn ang="0">
                    <a:pos x="connsiteX2" y="connsiteY2"/>
                  </a:cxn>
                  <a:cxn ang="0">
                    <a:pos x="connsiteX3" y="connsiteY3"/>
                  </a:cxn>
                </a:cxnLst>
                <a:rect l="l" t="t" r="r" b="b"/>
                <a:pathLst>
                  <a:path w="696851" h="1213900">
                    <a:moveTo>
                      <a:pt x="0" y="0"/>
                    </a:moveTo>
                    <a:lnTo>
                      <a:pt x="0" y="809267"/>
                    </a:lnTo>
                    <a:lnTo>
                      <a:pt x="696851" y="1213900"/>
                    </a:lnTo>
                    <a:lnTo>
                      <a:pt x="696851" y="404634"/>
                    </a:lnTo>
                    <a:close/>
                  </a:path>
                </a:pathLst>
              </a:custGeom>
              <a:solidFill>
                <a:schemeClr val="accent3">
                  <a:lumMod val="50000"/>
                </a:schemeClr>
              </a:solidFill>
              <a:ln w="6315"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1E3EAA2F-1487-456E-9463-3F5034EE45E5}"/>
                  </a:ext>
                </a:extLst>
              </p:cNvPr>
              <p:cNvSpPr/>
              <p:nvPr/>
            </p:nvSpPr>
            <p:spPr>
              <a:xfrm>
                <a:off x="5049775" y="3226462"/>
                <a:ext cx="1393702" cy="809330"/>
              </a:xfrm>
              <a:custGeom>
                <a:avLst/>
                <a:gdLst>
                  <a:gd name="connsiteX0" fmla="*/ 696851 w 1393702"/>
                  <a:gd name="connsiteY0" fmla="*/ 0 h 809330"/>
                  <a:gd name="connsiteX1" fmla="*/ 0 w 1393702"/>
                  <a:gd name="connsiteY1" fmla="*/ 404697 h 809330"/>
                  <a:gd name="connsiteX2" fmla="*/ 696851 w 1393702"/>
                  <a:gd name="connsiteY2" fmla="*/ 809330 h 809330"/>
                  <a:gd name="connsiteX3" fmla="*/ 1393703 w 1393702"/>
                  <a:gd name="connsiteY3" fmla="*/ 404697 h 809330"/>
                </a:gdLst>
                <a:ahLst/>
                <a:cxnLst>
                  <a:cxn ang="0">
                    <a:pos x="connsiteX0" y="connsiteY0"/>
                  </a:cxn>
                  <a:cxn ang="0">
                    <a:pos x="connsiteX1" y="connsiteY1"/>
                  </a:cxn>
                  <a:cxn ang="0">
                    <a:pos x="connsiteX2" y="connsiteY2"/>
                  </a:cxn>
                  <a:cxn ang="0">
                    <a:pos x="connsiteX3" y="connsiteY3"/>
                  </a:cxn>
                </a:cxnLst>
                <a:rect l="l" t="t" r="r" b="b"/>
                <a:pathLst>
                  <a:path w="1393702" h="809330">
                    <a:moveTo>
                      <a:pt x="696851" y="0"/>
                    </a:moveTo>
                    <a:lnTo>
                      <a:pt x="0" y="404697"/>
                    </a:lnTo>
                    <a:lnTo>
                      <a:pt x="696851" y="809330"/>
                    </a:lnTo>
                    <a:lnTo>
                      <a:pt x="1393703" y="404697"/>
                    </a:lnTo>
                    <a:close/>
                  </a:path>
                </a:pathLst>
              </a:custGeom>
              <a:solidFill>
                <a:schemeClr val="accent3"/>
              </a:solidFill>
              <a:ln w="6315"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78771C33-4DC9-41CD-903F-5834B4847A9F}"/>
                  </a:ext>
                </a:extLst>
              </p:cNvPr>
              <p:cNvSpPr/>
              <p:nvPr/>
            </p:nvSpPr>
            <p:spPr>
              <a:xfrm>
                <a:off x="5049775" y="4845059"/>
                <a:ext cx="696851" cy="1213963"/>
              </a:xfrm>
              <a:custGeom>
                <a:avLst/>
                <a:gdLst>
                  <a:gd name="connsiteX0" fmla="*/ 0 w 696851"/>
                  <a:gd name="connsiteY0" fmla="*/ 404634 h 1213963"/>
                  <a:gd name="connsiteX1" fmla="*/ 0 w 696851"/>
                  <a:gd name="connsiteY1" fmla="*/ 1213964 h 1213963"/>
                  <a:gd name="connsiteX2" fmla="*/ 696851 w 696851"/>
                  <a:gd name="connsiteY2" fmla="*/ 809330 h 1213963"/>
                  <a:gd name="connsiteX3" fmla="*/ 696851 w 696851"/>
                  <a:gd name="connsiteY3" fmla="*/ 0 h 1213963"/>
                </a:gdLst>
                <a:ahLst/>
                <a:cxnLst>
                  <a:cxn ang="0">
                    <a:pos x="connsiteX0" y="connsiteY0"/>
                  </a:cxn>
                  <a:cxn ang="0">
                    <a:pos x="connsiteX1" y="connsiteY1"/>
                  </a:cxn>
                  <a:cxn ang="0">
                    <a:pos x="connsiteX2" y="connsiteY2"/>
                  </a:cxn>
                  <a:cxn ang="0">
                    <a:pos x="connsiteX3" y="connsiteY3"/>
                  </a:cxn>
                </a:cxnLst>
                <a:rect l="l" t="t" r="r" b="b"/>
                <a:pathLst>
                  <a:path w="696851" h="1213963">
                    <a:moveTo>
                      <a:pt x="0" y="404634"/>
                    </a:moveTo>
                    <a:lnTo>
                      <a:pt x="0" y="1213964"/>
                    </a:lnTo>
                    <a:lnTo>
                      <a:pt x="696851" y="809330"/>
                    </a:lnTo>
                    <a:lnTo>
                      <a:pt x="696851" y="0"/>
                    </a:lnTo>
                    <a:close/>
                  </a:path>
                </a:pathLst>
              </a:custGeom>
              <a:solidFill>
                <a:schemeClr val="accent4">
                  <a:lumMod val="75000"/>
                </a:schemeClr>
              </a:solidFill>
              <a:ln w="6315"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2C57AD68-CEE5-434B-88F3-EC8B494DB395}"/>
                  </a:ext>
                </a:extLst>
              </p:cNvPr>
              <p:cNvSpPr/>
              <p:nvPr/>
            </p:nvSpPr>
            <p:spPr>
              <a:xfrm>
                <a:off x="4352924" y="4845059"/>
                <a:ext cx="696851" cy="1213963"/>
              </a:xfrm>
              <a:custGeom>
                <a:avLst/>
                <a:gdLst>
                  <a:gd name="connsiteX0" fmla="*/ 0 w 696851"/>
                  <a:gd name="connsiteY0" fmla="*/ 0 h 1213963"/>
                  <a:gd name="connsiteX1" fmla="*/ 0 w 696851"/>
                  <a:gd name="connsiteY1" fmla="*/ 809330 h 1213963"/>
                  <a:gd name="connsiteX2" fmla="*/ 696851 w 696851"/>
                  <a:gd name="connsiteY2" fmla="*/ 1213964 h 1213963"/>
                  <a:gd name="connsiteX3" fmla="*/ 696851 w 696851"/>
                  <a:gd name="connsiteY3" fmla="*/ 404634 h 1213963"/>
                </a:gdLst>
                <a:ahLst/>
                <a:cxnLst>
                  <a:cxn ang="0">
                    <a:pos x="connsiteX0" y="connsiteY0"/>
                  </a:cxn>
                  <a:cxn ang="0">
                    <a:pos x="connsiteX1" y="connsiteY1"/>
                  </a:cxn>
                  <a:cxn ang="0">
                    <a:pos x="connsiteX2" y="connsiteY2"/>
                  </a:cxn>
                  <a:cxn ang="0">
                    <a:pos x="connsiteX3" y="connsiteY3"/>
                  </a:cxn>
                </a:cxnLst>
                <a:rect l="l" t="t" r="r" b="b"/>
                <a:pathLst>
                  <a:path w="696851" h="1213963">
                    <a:moveTo>
                      <a:pt x="0" y="0"/>
                    </a:moveTo>
                    <a:lnTo>
                      <a:pt x="0" y="809330"/>
                    </a:lnTo>
                    <a:lnTo>
                      <a:pt x="696851" y="1213964"/>
                    </a:lnTo>
                    <a:lnTo>
                      <a:pt x="696851" y="404634"/>
                    </a:lnTo>
                    <a:close/>
                  </a:path>
                </a:pathLst>
              </a:custGeom>
              <a:solidFill>
                <a:schemeClr val="accent4">
                  <a:lumMod val="50000"/>
                </a:schemeClr>
              </a:solidFill>
              <a:ln w="6315"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F7B755B5-B7DC-40C5-B847-CDFA7C1A8D36}"/>
                  </a:ext>
                </a:extLst>
              </p:cNvPr>
              <p:cNvSpPr/>
              <p:nvPr/>
            </p:nvSpPr>
            <p:spPr>
              <a:xfrm>
                <a:off x="4352924" y="4440426"/>
                <a:ext cx="1393702" cy="809266"/>
              </a:xfrm>
              <a:custGeom>
                <a:avLst/>
                <a:gdLst>
                  <a:gd name="connsiteX0" fmla="*/ 696851 w 1393702"/>
                  <a:gd name="connsiteY0" fmla="*/ 0 h 809266"/>
                  <a:gd name="connsiteX1" fmla="*/ 0 w 1393702"/>
                  <a:gd name="connsiteY1" fmla="*/ 404633 h 809266"/>
                  <a:gd name="connsiteX2" fmla="*/ 696851 w 1393702"/>
                  <a:gd name="connsiteY2" fmla="*/ 809267 h 809266"/>
                  <a:gd name="connsiteX3" fmla="*/ 1393703 w 1393702"/>
                  <a:gd name="connsiteY3" fmla="*/ 404633 h 809266"/>
                </a:gdLst>
                <a:ahLst/>
                <a:cxnLst>
                  <a:cxn ang="0">
                    <a:pos x="connsiteX0" y="connsiteY0"/>
                  </a:cxn>
                  <a:cxn ang="0">
                    <a:pos x="connsiteX1" y="connsiteY1"/>
                  </a:cxn>
                  <a:cxn ang="0">
                    <a:pos x="connsiteX2" y="connsiteY2"/>
                  </a:cxn>
                  <a:cxn ang="0">
                    <a:pos x="connsiteX3" y="connsiteY3"/>
                  </a:cxn>
                </a:cxnLst>
                <a:rect l="l" t="t" r="r" b="b"/>
                <a:pathLst>
                  <a:path w="1393702" h="809266">
                    <a:moveTo>
                      <a:pt x="696851" y="0"/>
                    </a:moveTo>
                    <a:lnTo>
                      <a:pt x="0" y="404633"/>
                    </a:lnTo>
                    <a:lnTo>
                      <a:pt x="696851" y="809267"/>
                    </a:lnTo>
                    <a:lnTo>
                      <a:pt x="1393703" y="404633"/>
                    </a:lnTo>
                    <a:close/>
                  </a:path>
                </a:pathLst>
              </a:custGeom>
              <a:solidFill>
                <a:schemeClr val="accent4"/>
              </a:solidFill>
              <a:ln w="6315" cap="flat">
                <a:noFill/>
                <a:prstDash val="solid"/>
                <a:miter/>
              </a:ln>
            </p:spPr>
            <p:txBody>
              <a:bodyPr rtlCol="0" anchor="ctr"/>
              <a:lstStyle/>
              <a:p>
                <a:endParaRPr lang="en-ID"/>
              </a:p>
            </p:txBody>
          </p:sp>
        </p:grpSp>
        <p:sp>
          <p:nvSpPr>
            <p:cNvPr id="12" name="TextBox 11">
              <a:extLst>
                <a:ext uri="{FF2B5EF4-FFF2-40B4-BE49-F238E27FC236}">
                  <a16:creationId xmlns:a16="http://schemas.microsoft.com/office/drawing/2014/main" id="{3FEAACAA-81D9-4A3C-A5BC-702BB77CDA27}"/>
                </a:ext>
              </a:extLst>
            </p:cNvPr>
            <p:cNvSpPr txBox="1"/>
            <p:nvPr/>
          </p:nvSpPr>
          <p:spPr>
            <a:xfrm>
              <a:off x="5674110" y="941810"/>
              <a:ext cx="357791" cy="523220"/>
            </a:xfrm>
            <a:prstGeom prst="rect">
              <a:avLst/>
            </a:prstGeom>
            <a:noFill/>
          </p:spPr>
          <p:txBody>
            <a:bodyPr wrap="none" rtlCol="0">
              <a:spAutoFit/>
            </a:bodyPr>
            <a:lstStyle/>
            <a:p>
              <a:pPr algn="ctr"/>
              <a:r>
                <a:rPr lang="en-US" sz="2800">
                  <a:solidFill>
                    <a:schemeClr val="bg1"/>
                  </a:solidFill>
                  <a:latin typeface="Rubik SemiBold" pitchFamily="2" charset="-79"/>
                  <a:cs typeface="Rubik SemiBold" pitchFamily="2" charset="-79"/>
                </a:rPr>
                <a:t>1</a:t>
              </a:r>
              <a:endParaRPr lang="en-ID" sz="2800">
                <a:solidFill>
                  <a:schemeClr val="bg1"/>
                </a:solidFill>
                <a:latin typeface="Rubik SemiBold" pitchFamily="2" charset="-79"/>
                <a:cs typeface="Rubik SemiBold" pitchFamily="2" charset="-79"/>
              </a:endParaRPr>
            </a:p>
          </p:txBody>
        </p:sp>
        <p:sp>
          <p:nvSpPr>
            <p:cNvPr id="13" name="TextBox 12">
              <a:extLst>
                <a:ext uri="{FF2B5EF4-FFF2-40B4-BE49-F238E27FC236}">
                  <a16:creationId xmlns:a16="http://schemas.microsoft.com/office/drawing/2014/main" id="{E8818C15-2462-4DCF-BB28-51584F033D5A}"/>
                </a:ext>
              </a:extLst>
            </p:cNvPr>
            <p:cNvSpPr txBox="1"/>
            <p:nvPr/>
          </p:nvSpPr>
          <p:spPr>
            <a:xfrm>
              <a:off x="4968102" y="2155774"/>
              <a:ext cx="412293" cy="523220"/>
            </a:xfrm>
            <a:prstGeom prst="rect">
              <a:avLst/>
            </a:prstGeom>
            <a:noFill/>
          </p:spPr>
          <p:txBody>
            <a:bodyPr wrap="none" rtlCol="0">
              <a:spAutoFit/>
            </a:bodyPr>
            <a:lstStyle/>
            <a:p>
              <a:pPr algn="ctr"/>
              <a:r>
                <a:rPr lang="en-US" sz="2800">
                  <a:solidFill>
                    <a:schemeClr val="bg1"/>
                  </a:solidFill>
                  <a:latin typeface="Rubik SemiBold" pitchFamily="2" charset="-79"/>
                  <a:cs typeface="Rubik SemiBold" pitchFamily="2" charset="-79"/>
                </a:rPr>
                <a:t>2</a:t>
              </a:r>
              <a:endParaRPr lang="en-ID" sz="2800">
                <a:solidFill>
                  <a:schemeClr val="bg1"/>
                </a:solidFill>
                <a:latin typeface="Rubik SemiBold" pitchFamily="2" charset="-79"/>
                <a:cs typeface="Rubik SemiBold" pitchFamily="2" charset="-79"/>
              </a:endParaRPr>
            </a:p>
          </p:txBody>
        </p:sp>
        <p:sp>
          <p:nvSpPr>
            <p:cNvPr id="14" name="TextBox 13">
              <a:extLst>
                <a:ext uri="{FF2B5EF4-FFF2-40B4-BE49-F238E27FC236}">
                  <a16:creationId xmlns:a16="http://schemas.microsoft.com/office/drawing/2014/main" id="{E81A3711-8B7B-4D20-8F16-82F8638130E1}"/>
                </a:ext>
              </a:extLst>
            </p:cNvPr>
            <p:cNvSpPr txBox="1"/>
            <p:nvPr/>
          </p:nvSpPr>
          <p:spPr>
            <a:xfrm>
              <a:off x="4264484" y="3369707"/>
              <a:ext cx="415499" cy="523220"/>
            </a:xfrm>
            <a:prstGeom prst="rect">
              <a:avLst/>
            </a:prstGeom>
            <a:noFill/>
          </p:spPr>
          <p:txBody>
            <a:bodyPr wrap="none" rtlCol="0">
              <a:spAutoFit/>
            </a:bodyPr>
            <a:lstStyle/>
            <a:p>
              <a:pPr algn="ctr"/>
              <a:r>
                <a:rPr lang="en-US" sz="2800">
                  <a:solidFill>
                    <a:schemeClr val="bg1"/>
                  </a:solidFill>
                  <a:latin typeface="Rubik SemiBold" pitchFamily="2" charset="-79"/>
                  <a:cs typeface="Rubik SemiBold" pitchFamily="2" charset="-79"/>
                </a:rPr>
                <a:t>3</a:t>
              </a:r>
              <a:endParaRPr lang="en-ID" sz="2800">
                <a:solidFill>
                  <a:schemeClr val="bg1"/>
                </a:solidFill>
                <a:latin typeface="Rubik SemiBold" pitchFamily="2" charset="-79"/>
                <a:cs typeface="Rubik SemiBold" pitchFamily="2" charset="-79"/>
              </a:endParaRPr>
            </a:p>
          </p:txBody>
        </p:sp>
        <p:sp>
          <p:nvSpPr>
            <p:cNvPr id="15" name="TextBox 14">
              <a:extLst>
                <a:ext uri="{FF2B5EF4-FFF2-40B4-BE49-F238E27FC236}">
                  <a16:creationId xmlns:a16="http://schemas.microsoft.com/office/drawing/2014/main" id="{C323122F-CE41-419B-9B31-396F4836FE4F}"/>
                </a:ext>
              </a:extLst>
            </p:cNvPr>
            <p:cNvSpPr txBox="1"/>
            <p:nvPr/>
          </p:nvSpPr>
          <p:spPr>
            <a:xfrm>
              <a:off x="3557215" y="4583638"/>
              <a:ext cx="436338" cy="523220"/>
            </a:xfrm>
            <a:prstGeom prst="rect">
              <a:avLst/>
            </a:prstGeom>
            <a:noFill/>
          </p:spPr>
          <p:txBody>
            <a:bodyPr wrap="none" rtlCol="0">
              <a:spAutoFit/>
            </a:bodyPr>
            <a:lstStyle/>
            <a:p>
              <a:pPr algn="ctr"/>
              <a:r>
                <a:rPr lang="en-US" sz="2800">
                  <a:solidFill>
                    <a:schemeClr val="bg1"/>
                  </a:solidFill>
                  <a:latin typeface="Rubik SemiBold" pitchFamily="2" charset="-79"/>
                  <a:cs typeface="Rubik SemiBold" pitchFamily="2" charset="-79"/>
                </a:rPr>
                <a:t>4</a:t>
              </a:r>
              <a:endParaRPr lang="en-ID" sz="2800">
                <a:solidFill>
                  <a:schemeClr val="bg1"/>
                </a:solidFill>
                <a:latin typeface="Rubik SemiBold" pitchFamily="2" charset="-79"/>
                <a:cs typeface="Rubik SemiBold" pitchFamily="2" charset="-79"/>
              </a:endParaRPr>
            </a:p>
          </p:txBody>
        </p:sp>
        <p:sp>
          <p:nvSpPr>
            <p:cNvPr id="16" name="TextBox 15">
              <a:extLst>
                <a:ext uri="{FF2B5EF4-FFF2-40B4-BE49-F238E27FC236}">
                  <a16:creationId xmlns:a16="http://schemas.microsoft.com/office/drawing/2014/main" id="{35148FA5-FE0C-4C6C-9F7F-69F5D7EC3E70}"/>
                </a:ext>
              </a:extLst>
            </p:cNvPr>
            <p:cNvSpPr txBox="1"/>
            <p:nvPr userDrawn="1"/>
          </p:nvSpPr>
          <p:spPr>
            <a:xfrm>
              <a:off x="1248466" y="1615077"/>
              <a:ext cx="2206053" cy="954107"/>
            </a:xfrm>
            <a:prstGeom prst="rect">
              <a:avLst/>
            </a:prstGeom>
            <a:noFill/>
          </p:spPr>
          <p:txBody>
            <a:bodyPr wrap="none" rtlCol="0">
              <a:spAutoFit/>
            </a:bodyPr>
            <a:lstStyle/>
            <a:p>
              <a:r>
                <a:rPr lang="en-US" sz="2800">
                  <a:latin typeface="Rubik SemiBold" pitchFamily="2" charset="-79"/>
                  <a:cs typeface="Rubik SemiBold" pitchFamily="2" charset="-79"/>
                </a:rPr>
                <a:t>MARKET OF</a:t>
              </a:r>
            </a:p>
            <a:p>
              <a:r>
                <a:rPr lang="en-US" sz="2800">
                  <a:latin typeface="Rubik SemiBold" pitchFamily="2" charset="-79"/>
                  <a:cs typeface="Rubik SemiBold" pitchFamily="2" charset="-79"/>
                </a:rPr>
                <a:t>SALES</a:t>
              </a:r>
              <a:endParaRPr lang="en-ID" sz="2800">
                <a:latin typeface="Rubik SemiBold" pitchFamily="2" charset="-79"/>
                <a:cs typeface="Rubik SemiBold" pitchFamily="2" charset="-79"/>
              </a:endParaRPr>
            </a:p>
          </p:txBody>
        </p:sp>
        <p:sp>
          <p:nvSpPr>
            <p:cNvPr id="17" name="TextBox 16">
              <a:extLst>
                <a:ext uri="{FF2B5EF4-FFF2-40B4-BE49-F238E27FC236}">
                  <a16:creationId xmlns:a16="http://schemas.microsoft.com/office/drawing/2014/main" id="{CD799779-413F-4484-96CA-2A2EACBD4B48}"/>
                </a:ext>
              </a:extLst>
            </p:cNvPr>
            <p:cNvSpPr txBox="1"/>
            <p:nvPr userDrawn="1"/>
          </p:nvSpPr>
          <p:spPr>
            <a:xfrm>
              <a:off x="1253010" y="2694286"/>
              <a:ext cx="2635768" cy="825098"/>
            </a:xfrm>
            <a:prstGeom prst="rect">
              <a:avLst/>
            </a:prstGeom>
            <a:noFill/>
          </p:spPr>
          <p:txBody>
            <a:bodyPr wrap="square" rtlCol="0">
              <a:spAutoFit/>
            </a:bodyPr>
            <a:lstStyle/>
            <a:p>
              <a:pPr>
                <a:lnSpc>
                  <a:spcPct val="150000"/>
                </a:lnSpc>
              </a:pPr>
              <a:r>
                <a:rPr lang="en-ID" sz="1100">
                  <a:latin typeface="Questrial" pitchFamily="2" charset="0"/>
                </a:rPr>
                <a:t>Lorem ipsum dolor sit, consectetur adipiscing elit. Vestibulum ex, iaculis id tristique et, bibendum et nunc.</a:t>
              </a:r>
            </a:p>
          </p:txBody>
        </p:sp>
      </p:grpSp>
    </p:spTree>
    <p:extLst>
      <p:ext uri="{BB962C8B-B14F-4D97-AF65-F5344CB8AC3E}">
        <p14:creationId xmlns:p14="http://schemas.microsoft.com/office/powerpoint/2010/main" val="1971032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FA2C0D5-5DBE-42B7-9BD2-37E035A640E1}"/>
              </a:ext>
            </a:extLst>
          </p:cNvPr>
          <p:cNvGrpSpPr/>
          <p:nvPr/>
        </p:nvGrpSpPr>
        <p:grpSpPr>
          <a:xfrm>
            <a:off x="1497674" y="838581"/>
            <a:ext cx="9196524" cy="5366726"/>
            <a:chOff x="1497674" y="838581"/>
            <a:chExt cx="9196524" cy="5366726"/>
          </a:xfrm>
        </p:grpSpPr>
        <p:sp>
          <p:nvSpPr>
            <p:cNvPr id="3" name="Freeform: Shape 2">
              <a:extLst>
                <a:ext uri="{FF2B5EF4-FFF2-40B4-BE49-F238E27FC236}">
                  <a16:creationId xmlns:a16="http://schemas.microsoft.com/office/drawing/2014/main" id="{173EE941-E2F4-41BF-920B-2E04C70E6D4A}"/>
                </a:ext>
              </a:extLst>
            </p:cNvPr>
            <p:cNvSpPr/>
            <p:nvPr/>
          </p:nvSpPr>
          <p:spPr>
            <a:xfrm>
              <a:off x="9664370" y="4262755"/>
              <a:ext cx="647001" cy="670814"/>
            </a:xfrm>
            <a:custGeom>
              <a:avLst/>
              <a:gdLst>
                <a:gd name="connsiteX0" fmla="*/ 647002 w 647001"/>
                <a:gd name="connsiteY0" fmla="*/ 378016 h 670814"/>
                <a:gd name="connsiteX1" fmla="*/ 647002 w 647001"/>
                <a:gd name="connsiteY1" fmla="*/ 0 h 670814"/>
                <a:gd name="connsiteX2" fmla="*/ 0 w 647001"/>
                <a:gd name="connsiteY2" fmla="*/ 292798 h 670814"/>
                <a:gd name="connsiteX3" fmla="*/ 0 w 647001"/>
                <a:gd name="connsiteY3" fmla="*/ 670814 h 670814"/>
              </a:gdLst>
              <a:ahLst/>
              <a:cxnLst>
                <a:cxn ang="0">
                  <a:pos x="connsiteX0" y="connsiteY0"/>
                </a:cxn>
                <a:cxn ang="0">
                  <a:pos x="connsiteX1" y="connsiteY1"/>
                </a:cxn>
                <a:cxn ang="0">
                  <a:pos x="connsiteX2" y="connsiteY2"/>
                </a:cxn>
                <a:cxn ang="0">
                  <a:pos x="connsiteX3" y="connsiteY3"/>
                </a:cxn>
              </a:cxnLst>
              <a:rect l="l" t="t" r="r" b="b"/>
              <a:pathLst>
                <a:path w="647001" h="670814">
                  <a:moveTo>
                    <a:pt x="647002" y="378016"/>
                  </a:moveTo>
                  <a:lnTo>
                    <a:pt x="647002" y="0"/>
                  </a:lnTo>
                  <a:lnTo>
                    <a:pt x="0" y="292798"/>
                  </a:lnTo>
                  <a:lnTo>
                    <a:pt x="0" y="670814"/>
                  </a:lnTo>
                  <a:close/>
                </a:path>
              </a:pathLst>
            </a:custGeom>
            <a:solidFill>
              <a:schemeClr val="accent4">
                <a:lumMod val="75000"/>
              </a:schemeClr>
            </a:solidFill>
            <a:ln w="6350" cap="flat">
              <a:noFill/>
              <a:prstDash val="solid"/>
              <a:miter/>
            </a:ln>
          </p:spPr>
          <p:txBody>
            <a:bodyPr rtlCol="0" anchor="ctr"/>
            <a:lstStyle/>
            <a:p>
              <a:endParaRPr lang="en-ID"/>
            </a:p>
          </p:txBody>
        </p:sp>
        <p:sp>
          <p:nvSpPr>
            <p:cNvPr id="4" name="Freeform: Shape 3">
              <a:extLst>
                <a:ext uri="{FF2B5EF4-FFF2-40B4-BE49-F238E27FC236}">
                  <a16:creationId xmlns:a16="http://schemas.microsoft.com/office/drawing/2014/main" id="{0F8F640E-CE4C-48C4-80B8-29A65D982299}"/>
                </a:ext>
              </a:extLst>
            </p:cNvPr>
            <p:cNvSpPr/>
            <p:nvPr/>
          </p:nvSpPr>
          <p:spPr>
            <a:xfrm>
              <a:off x="9017305" y="4262755"/>
              <a:ext cx="647064" cy="670814"/>
            </a:xfrm>
            <a:custGeom>
              <a:avLst/>
              <a:gdLst>
                <a:gd name="connsiteX0" fmla="*/ 0 w 647064"/>
                <a:gd name="connsiteY0" fmla="*/ 0 h 670814"/>
                <a:gd name="connsiteX1" fmla="*/ 647065 w 647064"/>
                <a:gd name="connsiteY1" fmla="*/ 292798 h 670814"/>
                <a:gd name="connsiteX2" fmla="*/ 647065 w 647064"/>
                <a:gd name="connsiteY2" fmla="*/ 670814 h 670814"/>
                <a:gd name="connsiteX3" fmla="*/ 0 w 647064"/>
                <a:gd name="connsiteY3" fmla="*/ 378016 h 670814"/>
              </a:gdLst>
              <a:ahLst/>
              <a:cxnLst>
                <a:cxn ang="0">
                  <a:pos x="connsiteX0" y="connsiteY0"/>
                </a:cxn>
                <a:cxn ang="0">
                  <a:pos x="connsiteX1" y="connsiteY1"/>
                </a:cxn>
                <a:cxn ang="0">
                  <a:pos x="connsiteX2" y="connsiteY2"/>
                </a:cxn>
                <a:cxn ang="0">
                  <a:pos x="connsiteX3" y="connsiteY3"/>
                </a:cxn>
              </a:cxnLst>
              <a:rect l="l" t="t" r="r" b="b"/>
              <a:pathLst>
                <a:path w="647064" h="670814">
                  <a:moveTo>
                    <a:pt x="0" y="0"/>
                  </a:moveTo>
                  <a:lnTo>
                    <a:pt x="647065" y="292798"/>
                  </a:lnTo>
                  <a:lnTo>
                    <a:pt x="647065" y="670814"/>
                  </a:lnTo>
                  <a:lnTo>
                    <a:pt x="0" y="378016"/>
                  </a:lnTo>
                  <a:close/>
                </a:path>
              </a:pathLst>
            </a:custGeom>
            <a:solidFill>
              <a:schemeClr val="accent4">
                <a:lumMod val="50000"/>
              </a:schemeClr>
            </a:solidFill>
            <a:ln w="6350" cap="flat">
              <a:noFill/>
              <a:prstDash val="solid"/>
              <a:miter/>
            </a:ln>
          </p:spPr>
          <p:txBody>
            <a:bodyPr rtlCol="0" anchor="ctr"/>
            <a:lstStyle/>
            <a:p>
              <a:endParaRPr lang="en-ID"/>
            </a:p>
          </p:txBody>
        </p:sp>
        <p:sp>
          <p:nvSpPr>
            <p:cNvPr id="5" name="Freeform: Shape 4">
              <a:extLst>
                <a:ext uri="{FF2B5EF4-FFF2-40B4-BE49-F238E27FC236}">
                  <a16:creationId xmlns:a16="http://schemas.microsoft.com/office/drawing/2014/main" id="{34DCAA94-EC27-405A-8E50-6930DF1BDC7E}"/>
                </a:ext>
              </a:extLst>
            </p:cNvPr>
            <p:cNvSpPr/>
            <p:nvPr/>
          </p:nvSpPr>
          <p:spPr>
            <a:xfrm>
              <a:off x="9017305" y="1349249"/>
              <a:ext cx="1294066" cy="585597"/>
            </a:xfrm>
            <a:custGeom>
              <a:avLst/>
              <a:gdLst>
                <a:gd name="connsiteX0" fmla="*/ 647065 w 1294066"/>
                <a:gd name="connsiteY0" fmla="*/ 0 h 585597"/>
                <a:gd name="connsiteX1" fmla="*/ 0 w 1294066"/>
                <a:gd name="connsiteY1" fmla="*/ 292798 h 585597"/>
                <a:gd name="connsiteX2" fmla="*/ 647065 w 1294066"/>
                <a:gd name="connsiteY2" fmla="*/ 585597 h 585597"/>
                <a:gd name="connsiteX3" fmla="*/ 1294066 w 1294066"/>
                <a:gd name="connsiteY3" fmla="*/ 292798 h 585597"/>
              </a:gdLst>
              <a:ahLst/>
              <a:cxnLst>
                <a:cxn ang="0">
                  <a:pos x="connsiteX0" y="connsiteY0"/>
                </a:cxn>
                <a:cxn ang="0">
                  <a:pos x="connsiteX1" y="connsiteY1"/>
                </a:cxn>
                <a:cxn ang="0">
                  <a:pos x="connsiteX2" y="connsiteY2"/>
                </a:cxn>
                <a:cxn ang="0">
                  <a:pos x="connsiteX3" y="connsiteY3"/>
                </a:cxn>
              </a:cxnLst>
              <a:rect l="l" t="t" r="r" b="b"/>
              <a:pathLst>
                <a:path w="1294066" h="585597">
                  <a:moveTo>
                    <a:pt x="647065" y="0"/>
                  </a:moveTo>
                  <a:lnTo>
                    <a:pt x="0" y="292798"/>
                  </a:lnTo>
                  <a:lnTo>
                    <a:pt x="647065" y="585597"/>
                  </a:lnTo>
                  <a:lnTo>
                    <a:pt x="1294066" y="292798"/>
                  </a:lnTo>
                  <a:close/>
                </a:path>
              </a:pathLst>
            </a:custGeom>
            <a:solidFill>
              <a:schemeClr val="accent4"/>
            </a:solidFill>
            <a:ln w="6350" cap="flat">
              <a:noFill/>
              <a:prstDash val="solid"/>
              <a:miter/>
            </a:ln>
          </p:spPr>
          <p:txBody>
            <a:bodyPr rtlCol="0" anchor="ctr"/>
            <a:lstStyle/>
            <a:p>
              <a:endParaRPr lang="en-ID"/>
            </a:p>
          </p:txBody>
        </p:sp>
        <p:sp>
          <p:nvSpPr>
            <p:cNvPr id="6" name="Freeform: Shape 5">
              <a:extLst>
                <a:ext uri="{FF2B5EF4-FFF2-40B4-BE49-F238E27FC236}">
                  <a16:creationId xmlns:a16="http://schemas.microsoft.com/office/drawing/2014/main" id="{56ACF21D-BF36-495D-A56D-B74F2FA48AD7}"/>
                </a:ext>
              </a:extLst>
            </p:cNvPr>
            <p:cNvSpPr/>
            <p:nvPr/>
          </p:nvSpPr>
          <p:spPr>
            <a:xfrm>
              <a:off x="9664370" y="1642047"/>
              <a:ext cx="647001" cy="670814"/>
            </a:xfrm>
            <a:custGeom>
              <a:avLst/>
              <a:gdLst>
                <a:gd name="connsiteX0" fmla="*/ 647002 w 647001"/>
                <a:gd name="connsiteY0" fmla="*/ 378016 h 670814"/>
                <a:gd name="connsiteX1" fmla="*/ 647002 w 647001"/>
                <a:gd name="connsiteY1" fmla="*/ 0 h 670814"/>
                <a:gd name="connsiteX2" fmla="*/ 0 w 647001"/>
                <a:gd name="connsiteY2" fmla="*/ 292799 h 670814"/>
                <a:gd name="connsiteX3" fmla="*/ 0 w 647001"/>
                <a:gd name="connsiteY3" fmla="*/ 670814 h 670814"/>
              </a:gdLst>
              <a:ahLst/>
              <a:cxnLst>
                <a:cxn ang="0">
                  <a:pos x="connsiteX0" y="connsiteY0"/>
                </a:cxn>
                <a:cxn ang="0">
                  <a:pos x="connsiteX1" y="connsiteY1"/>
                </a:cxn>
                <a:cxn ang="0">
                  <a:pos x="connsiteX2" y="connsiteY2"/>
                </a:cxn>
                <a:cxn ang="0">
                  <a:pos x="connsiteX3" y="connsiteY3"/>
                </a:cxn>
              </a:cxnLst>
              <a:rect l="l" t="t" r="r" b="b"/>
              <a:pathLst>
                <a:path w="647001" h="670814">
                  <a:moveTo>
                    <a:pt x="647002" y="378016"/>
                  </a:moveTo>
                  <a:lnTo>
                    <a:pt x="647002" y="0"/>
                  </a:lnTo>
                  <a:lnTo>
                    <a:pt x="0" y="292799"/>
                  </a:lnTo>
                  <a:lnTo>
                    <a:pt x="0" y="670814"/>
                  </a:lnTo>
                  <a:close/>
                </a:path>
              </a:pathLst>
            </a:custGeom>
            <a:solidFill>
              <a:schemeClr val="accent4">
                <a:lumMod val="75000"/>
              </a:schemeClr>
            </a:solidFill>
            <a:ln w="6350" cap="flat">
              <a:noFill/>
              <a:prstDash val="solid"/>
              <a:miter/>
            </a:ln>
          </p:spPr>
          <p:txBody>
            <a:bodyPr rtlCol="0" anchor="ctr"/>
            <a:lstStyle/>
            <a:p>
              <a:endParaRPr lang="en-ID"/>
            </a:p>
          </p:txBody>
        </p:sp>
        <p:sp>
          <p:nvSpPr>
            <p:cNvPr id="7" name="Freeform: Shape 6">
              <a:extLst>
                <a:ext uri="{FF2B5EF4-FFF2-40B4-BE49-F238E27FC236}">
                  <a16:creationId xmlns:a16="http://schemas.microsoft.com/office/drawing/2014/main" id="{288F30AE-6129-41B8-A97E-343D03479E9A}"/>
                </a:ext>
              </a:extLst>
            </p:cNvPr>
            <p:cNvSpPr/>
            <p:nvPr/>
          </p:nvSpPr>
          <p:spPr>
            <a:xfrm>
              <a:off x="9017305" y="1642047"/>
              <a:ext cx="647064" cy="670814"/>
            </a:xfrm>
            <a:custGeom>
              <a:avLst/>
              <a:gdLst>
                <a:gd name="connsiteX0" fmla="*/ 0 w 647064"/>
                <a:gd name="connsiteY0" fmla="*/ 0 h 670814"/>
                <a:gd name="connsiteX1" fmla="*/ 647065 w 647064"/>
                <a:gd name="connsiteY1" fmla="*/ 292799 h 670814"/>
                <a:gd name="connsiteX2" fmla="*/ 647065 w 647064"/>
                <a:gd name="connsiteY2" fmla="*/ 670814 h 670814"/>
                <a:gd name="connsiteX3" fmla="*/ 0 w 647064"/>
                <a:gd name="connsiteY3" fmla="*/ 378016 h 670814"/>
              </a:gdLst>
              <a:ahLst/>
              <a:cxnLst>
                <a:cxn ang="0">
                  <a:pos x="connsiteX0" y="connsiteY0"/>
                </a:cxn>
                <a:cxn ang="0">
                  <a:pos x="connsiteX1" y="connsiteY1"/>
                </a:cxn>
                <a:cxn ang="0">
                  <a:pos x="connsiteX2" y="connsiteY2"/>
                </a:cxn>
                <a:cxn ang="0">
                  <a:pos x="connsiteX3" y="connsiteY3"/>
                </a:cxn>
              </a:cxnLst>
              <a:rect l="l" t="t" r="r" b="b"/>
              <a:pathLst>
                <a:path w="647064" h="670814">
                  <a:moveTo>
                    <a:pt x="0" y="0"/>
                  </a:moveTo>
                  <a:lnTo>
                    <a:pt x="647065" y="292799"/>
                  </a:lnTo>
                  <a:lnTo>
                    <a:pt x="647065" y="670814"/>
                  </a:lnTo>
                  <a:lnTo>
                    <a:pt x="0" y="378016"/>
                  </a:lnTo>
                  <a:close/>
                </a:path>
              </a:pathLst>
            </a:custGeom>
            <a:solidFill>
              <a:schemeClr val="accent4">
                <a:lumMod val="50000"/>
              </a:schemeClr>
            </a:solidFill>
            <a:ln w="6350" cap="flat">
              <a:noFill/>
              <a:prstDash val="solid"/>
              <a:miter/>
            </a:ln>
          </p:spPr>
          <p:txBody>
            <a:bodyPr rtlCol="0" anchor="ctr"/>
            <a:lstStyle/>
            <a:p>
              <a:endParaRPr lang="en-ID"/>
            </a:p>
          </p:txBody>
        </p:sp>
        <p:sp>
          <p:nvSpPr>
            <p:cNvPr id="8" name="Freeform: Shape 7">
              <a:extLst>
                <a:ext uri="{FF2B5EF4-FFF2-40B4-BE49-F238E27FC236}">
                  <a16:creationId xmlns:a16="http://schemas.microsoft.com/office/drawing/2014/main" id="{2A4214AD-0B81-4297-B400-3F0A491BA0E4}"/>
                </a:ext>
              </a:extLst>
            </p:cNvPr>
            <p:cNvSpPr/>
            <p:nvPr/>
          </p:nvSpPr>
          <p:spPr>
            <a:xfrm>
              <a:off x="9664370" y="2020062"/>
              <a:ext cx="647001" cy="2535491"/>
            </a:xfrm>
            <a:custGeom>
              <a:avLst/>
              <a:gdLst>
                <a:gd name="connsiteX0" fmla="*/ 0 w 647001"/>
                <a:gd name="connsiteY0" fmla="*/ 292799 h 2535491"/>
                <a:gd name="connsiteX1" fmla="*/ 647002 w 647001"/>
                <a:gd name="connsiteY1" fmla="*/ 0 h 2535491"/>
                <a:gd name="connsiteX2" fmla="*/ 647002 w 647001"/>
                <a:gd name="connsiteY2" fmla="*/ 2242693 h 2535491"/>
                <a:gd name="connsiteX3" fmla="*/ 0 w 647001"/>
                <a:gd name="connsiteY3" fmla="*/ 2535491 h 2535491"/>
              </a:gdLst>
              <a:ahLst/>
              <a:cxnLst>
                <a:cxn ang="0">
                  <a:pos x="connsiteX0" y="connsiteY0"/>
                </a:cxn>
                <a:cxn ang="0">
                  <a:pos x="connsiteX1" y="connsiteY1"/>
                </a:cxn>
                <a:cxn ang="0">
                  <a:pos x="connsiteX2" y="connsiteY2"/>
                </a:cxn>
                <a:cxn ang="0">
                  <a:pos x="connsiteX3" y="connsiteY3"/>
                </a:cxn>
              </a:cxnLst>
              <a:rect l="l" t="t" r="r" b="b"/>
              <a:pathLst>
                <a:path w="647001" h="2535491">
                  <a:moveTo>
                    <a:pt x="0" y="292799"/>
                  </a:moveTo>
                  <a:lnTo>
                    <a:pt x="647002" y="0"/>
                  </a:lnTo>
                  <a:lnTo>
                    <a:pt x="647002" y="2242693"/>
                  </a:lnTo>
                  <a:lnTo>
                    <a:pt x="0" y="2535491"/>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9" name="Freeform: Shape 8">
              <a:extLst>
                <a:ext uri="{FF2B5EF4-FFF2-40B4-BE49-F238E27FC236}">
                  <a16:creationId xmlns:a16="http://schemas.microsoft.com/office/drawing/2014/main" id="{1A5D752F-2462-45C1-B284-B7A329254287}"/>
                </a:ext>
              </a:extLst>
            </p:cNvPr>
            <p:cNvSpPr/>
            <p:nvPr/>
          </p:nvSpPr>
          <p:spPr>
            <a:xfrm>
              <a:off x="9017305" y="2020062"/>
              <a:ext cx="647064" cy="2535491"/>
            </a:xfrm>
            <a:custGeom>
              <a:avLst/>
              <a:gdLst>
                <a:gd name="connsiteX0" fmla="*/ 0 w 647064"/>
                <a:gd name="connsiteY0" fmla="*/ 0 h 2535491"/>
                <a:gd name="connsiteX1" fmla="*/ 647065 w 647064"/>
                <a:gd name="connsiteY1" fmla="*/ 292799 h 2535491"/>
                <a:gd name="connsiteX2" fmla="*/ 647065 w 647064"/>
                <a:gd name="connsiteY2" fmla="*/ 2535491 h 2535491"/>
                <a:gd name="connsiteX3" fmla="*/ 0 w 647064"/>
                <a:gd name="connsiteY3" fmla="*/ 2242693 h 2535491"/>
              </a:gdLst>
              <a:ahLst/>
              <a:cxnLst>
                <a:cxn ang="0">
                  <a:pos x="connsiteX0" y="connsiteY0"/>
                </a:cxn>
                <a:cxn ang="0">
                  <a:pos x="connsiteX1" y="connsiteY1"/>
                </a:cxn>
                <a:cxn ang="0">
                  <a:pos x="connsiteX2" y="connsiteY2"/>
                </a:cxn>
                <a:cxn ang="0">
                  <a:pos x="connsiteX3" y="connsiteY3"/>
                </a:cxn>
              </a:cxnLst>
              <a:rect l="l" t="t" r="r" b="b"/>
              <a:pathLst>
                <a:path w="647064" h="2535491">
                  <a:moveTo>
                    <a:pt x="0" y="0"/>
                  </a:moveTo>
                  <a:lnTo>
                    <a:pt x="647065" y="292799"/>
                  </a:lnTo>
                  <a:lnTo>
                    <a:pt x="647065" y="2535491"/>
                  </a:lnTo>
                  <a:lnTo>
                    <a:pt x="0" y="2242693"/>
                  </a:lnTo>
                  <a:close/>
                </a:path>
              </a:pathLst>
            </a:custGeom>
            <a:solidFill>
              <a:schemeClr val="bg1">
                <a:lumMod val="90000"/>
                <a:lumOff val="10000"/>
              </a:schemeClr>
            </a:solidFill>
            <a:ln w="6350" cap="flat">
              <a:noFill/>
              <a:prstDash val="solid"/>
              <a:miter/>
            </a:ln>
          </p:spPr>
          <p:txBody>
            <a:bodyPr rtlCol="0" anchor="ctr"/>
            <a:lstStyle/>
            <a:p>
              <a:endParaRPr lang="en-ID"/>
            </a:p>
          </p:txBody>
        </p:sp>
        <p:sp>
          <p:nvSpPr>
            <p:cNvPr id="10" name="TextBox 9">
              <a:extLst>
                <a:ext uri="{FF2B5EF4-FFF2-40B4-BE49-F238E27FC236}">
                  <a16:creationId xmlns:a16="http://schemas.microsoft.com/office/drawing/2014/main" id="{4612114A-2676-414E-8B0B-C8DB7A93DC69}"/>
                </a:ext>
              </a:extLst>
            </p:cNvPr>
            <p:cNvSpPr txBox="1"/>
            <p:nvPr/>
          </p:nvSpPr>
          <p:spPr>
            <a:xfrm rot="16200000">
              <a:off x="9657828" y="3791702"/>
              <a:ext cx="668773" cy="369332"/>
            </a:xfrm>
            <a:prstGeom prst="rect">
              <a:avLst/>
            </a:prstGeom>
            <a:noFill/>
          </p:spPr>
          <p:txBody>
            <a:bodyPr wrap="none" rtlCol="0">
              <a:spAutoFit/>
            </a:bodyPr>
            <a:lstStyle/>
            <a:p>
              <a:pPr algn="ctr"/>
              <a:r>
                <a:rPr lang="en-US">
                  <a:latin typeface="Rubik SemiBold" pitchFamily="2" charset="-79"/>
                  <a:cs typeface="Rubik SemiBold" pitchFamily="2" charset="-79"/>
                </a:rPr>
                <a:t>60%</a:t>
              </a:r>
              <a:endParaRPr lang="en-ID">
                <a:latin typeface="Rubik SemiBold" pitchFamily="2" charset="-79"/>
                <a:cs typeface="Rubik SemiBold" pitchFamily="2" charset="-79"/>
              </a:endParaRPr>
            </a:p>
          </p:txBody>
        </p:sp>
        <p:sp>
          <p:nvSpPr>
            <p:cNvPr id="11" name="Freeform: Shape 10">
              <a:extLst>
                <a:ext uri="{FF2B5EF4-FFF2-40B4-BE49-F238E27FC236}">
                  <a16:creationId xmlns:a16="http://schemas.microsoft.com/office/drawing/2014/main" id="{C9C4FF1F-2A08-449F-BC0F-E443117B1778}"/>
                </a:ext>
              </a:extLst>
            </p:cNvPr>
            <p:cNvSpPr/>
            <p:nvPr/>
          </p:nvSpPr>
          <p:spPr>
            <a:xfrm>
              <a:off x="4906502" y="4262755"/>
              <a:ext cx="647001" cy="670814"/>
            </a:xfrm>
            <a:custGeom>
              <a:avLst/>
              <a:gdLst>
                <a:gd name="connsiteX0" fmla="*/ 647002 w 647001"/>
                <a:gd name="connsiteY0" fmla="*/ 378016 h 670814"/>
                <a:gd name="connsiteX1" fmla="*/ 647002 w 647001"/>
                <a:gd name="connsiteY1" fmla="*/ 0 h 670814"/>
                <a:gd name="connsiteX2" fmla="*/ 0 w 647001"/>
                <a:gd name="connsiteY2" fmla="*/ 292798 h 670814"/>
                <a:gd name="connsiteX3" fmla="*/ 0 w 647001"/>
                <a:gd name="connsiteY3" fmla="*/ 670814 h 670814"/>
              </a:gdLst>
              <a:ahLst/>
              <a:cxnLst>
                <a:cxn ang="0">
                  <a:pos x="connsiteX0" y="connsiteY0"/>
                </a:cxn>
                <a:cxn ang="0">
                  <a:pos x="connsiteX1" y="connsiteY1"/>
                </a:cxn>
                <a:cxn ang="0">
                  <a:pos x="connsiteX2" y="connsiteY2"/>
                </a:cxn>
                <a:cxn ang="0">
                  <a:pos x="connsiteX3" y="connsiteY3"/>
                </a:cxn>
              </a:cxnLst>
              <a:rect l="l" t="t" r="r" b="b"/>
              <a:pathLst>
                <a:path w="647001" h="670814">
                  <a:moveTo>
                    <a:pt x="647002" y="378016"/>
                  </a:moveTo>
                  <a:lnTo>
                    <a:pt x="647002" y="0"/>
                  </a:lnTo>
                  <a:lnTo>
                    <a:pt x="0" y="292798"/>
                  </a:lnTo>
                  <a:lnTo>
                    <a:pt x="0" y="670814"/>
                  </a:lnTo>
                  <a:close/>
                </a:path>
              </a:pathLst>
            </a:custGeom>
            <a:solidFill>
              <a:schemeClr val="accent2">
                <a:lumMod val="75000"/>
              </a:schemeClr>
            </a:solidFill>
            <a:ln w="6350" cap="flat">
              <a:noFill/>
              <a:prstDash val="solid"/>
              <a:miter/>
            </a:ln>
          </p:spPr>
          <p:txBody>
            <a:bodyPr rtlCol="0" anchor="ctr"/>
            <a:lstStyle/>
            <a:p>
              <a:endParaRPr lang="en-ID"/>
            </a:p>
          </p:txBody>
        </p:sp>
        <p:sp>
          <p:nvSpPr>
            <p:cNvPr id="12" name="Freeform: Shape 11">
              <a:extLst>
                <a:ext uri="{FF2B5EF4-FFF2-40B4-BE49-F238E27FC236}">
                  <a16:creationId xmlns:a16="http://schemas.microsoft.com/office/drawing/2014/main" id="{3BBADC46-605F-4432-94B1-AD9CC4842A00}"/>
                </a:ext>
              </a:extLst>
            </p:cNvPr>
            <p:cNvSpPr/>
            <p:nvPr/>
          </p:nvSpPr>
          <p:spPr>
            <a:xfrm>
              <a:off x="4259501" y="4262755"/>
              <a:ext cx="647001" cy="670814"/>
            </a:xfrm>
            <a:custGeom>
              <a:avLst/>
              <a:gdLst>
                <a:gd name="connsiteX0" fmla="*/ 0 w 647001"/>
                <a:gd name="connsiteY0" fmla="*/ 0 h 670814"/>
                <a:gd name="connsiteX1" fmla="*/ 647001 w 647001"/>
                <a:gd name="connsiteY1" fmla="*/ 292798 h 670814"/>
                <a:gd name="connsiteX2" fmla="*/ 647001 w 647001"/>
                <a:gd name="connsiteY2" fmla="*/ 670814 h 670814"/>
                <a:gd name="connsiteX3" fmla="*/ 0 w 647001"/>
                <a:gd name="connsiteY3" fmla="*/ 378016 h 670814"/>
              </a:gdLst>
              <a:ahLst/>
              <a:cxnLst>
                <a:cxn ang="0">
                  <a:pos x="connsiteX0" y="connsiteY0"/>
                </a:cxn>
                <a:cxn ang="0">
                  <a:pos x="connsiteX1" y="connsiteY1"/>
                </a:cxn>
                <a:cxn ang="0">
                  <a:pos x="connsiteX2" y="connsiteY2"/>
                </a:cxn>
                <a:cxn ang="0">
                  <a:pos x="connsiteX3" y="connsiteY3"/>
                </a:cxn>
              </a:cxnLst>
              <a:rect l="l" t="t" r="r" b="b"/>
              <a:pathLst>
                <a:path w="647001" h="670814">
                  <a:moveTo>
                    <a:pt x="0" y="0"/>
                  </a:moveTo>
                  <a:lnTo>
                    <a:pt x="647001" y="292798"/>
                  </a:lnTo>
                  <a:lnTo>
                    <a:pt x="647001" y="670814"/>
                  </a:lnTo>
                  <a:lnTo>
                    <a:pt x="0" y="378016"/>
                  </a:lnTo>
                  <a:close/>
                </a:path>
              </a:pathLst>
            </a:custGeom>
            <a:solidFill>
              <a:schemeClr val="accent2">
                <a:lumMod val="50000"/>
              </a:schemeClr>
            </a:solidFill>
            <a:ln w="6350" cap="flat">
              <a:noFill/>
              <a:prstDash val="solid"/>
              <a:miter/>
            </a:ln>
          </p:spPr>
          <p:txBody>
            <a:bodyPr rtlCol="0" anchor="ctr"/>
            <a:lstStyle/>
            <a:p>
              <a:endParaRPr lang="en-ID"/>
            </a:p>
          </p:txBody>
        </p:sp>
        <p:sp>
          <p:nvSpPr>
            <p:cNvPr id="13" name="Freeform: Shape 12">
              <a:extLst>
                <a:ext uri="{FF2B5EF4-FFF2-40B4-BE49-F238E27FC236}">
                  <a16:creationId xmlns:a16="http://schemas.microsoft.com/office/drawing/2014/main" id="{D777625D-6374-4F50-9132-27EE4AAA3A80}"/>
                </a:ext>
              </a:extLst>
            </p:cNvPr>
            <p:cNvSpPr/>
            <p:nvPr/>
          </p:nvSpPr>
          <p:spPr>
            <a:xfrm>
              <a:off x="4259501" y="838581"/>
              <a:ext cx="1294002" cy="585597"/>
            </a:xfrm>
            <a:custGeom>
              <a:avLst/>
              <a:gdLst>
                <a:gd name="connsiteX0" fmla="*/ 647001 w 1294002"/>
                <a:gd name="connsiteY0" fmla="*/ 0 h 585597"/>
                <a:gd name="connsiteX1" fmla="*/ 0 w 1294002"/>
                <a:gd name="connsiteY1" fmla="*/ 292799 h 585597"/>
                <a:gd name="connsiteX2" fmla="*/ 647001 w 1294002"/>
                <a:gd name="connsiteY2" fmla="*/ 585597 h 585597"/>
                <a:gd name="connsiteX3" fmla="*/ 1294003 w 1294002"/>
                <a:gd name="connsiteY3" fmla="*/ 292799 h 585597"/>
              </a:gdLst>
              <a:ahLst/>
              <a:cxnLst>
                <a:cxn ang="0">
                  <a:pos x="connsiteX0" y="connsiteY0"/>
                </a:cxn>
                <a:cxn ang="0">
                  <a:pos x="connsiteX1" y="connsiteY1"/>
                </a:cxn>
                <a:cxn ang="0">
                  <a:pos x="connsiteX2" y="connsiteY2"/>
                </a:cxn>
                <a:cxn ang="0">
                  <a:pos x="connsiteX3" y="connsiteY3"/>
                </a:cxn>
              </a:cxnLst>
              <a:rect l="l" t="t" r="r" b="b"/>
              <a:pathLst>
                <a:path w="1294002" h="585597">
                  <a:moveTo>
                    <a:pt x="647001" y="0"/>
                  </a:moveTo>
                  <a:lnTo>
                    <a:pt x="0" y="292799"/>
                  </a:lnTo>
                  <a:lnTo>
                    <a:pt x="647001" y="585597"/>
                  </a:lnTo>
                  <a:lnTo>
                    <a:pt x="1294003" y="292799"/>
                  </a:lnTo>
                  <a:close/>
                </a:path>
              </a:pathLst>
            </a:custGeom>
            <a:solidFill>
              <a:schemeClr val="accent2"/>
            </a:solidFill>
            <a:ln w="6350" cap="flat">
              <a:noFill/>
              <a:prstDash val="solid"/>
              <a:miter/>
            </a:ln>
          </p:spPr>
          <p:txBody>
            <a:bodyPr rtlCol="0" anchor="ctr"/>
            <a:lstStyle/>
            <a:p>
              <a:endParaRPr lang="en-ID"/>
            </a:p>
          </p:txBody>
        </p:sp>
        <p:sp>
          <p:nvSpPr>
            <p:cNvPr id="14" name="Freeform: Shape 13">
              <a:extLst>
                <a:ext uri="{FF2B5EF4-FFF2-40B4-BE49-F238E27FC236}">
                  <a16:creationId xmlns:a16="http://schemas.microsoft.com/office/drawing/2014/main" id="{3BF0933D-917A-4715-9AD0-1299F859945C}"/>
                </a:ext>
              </a:extLst>
            </p:cNvPr>
            <p:cNvSpPr/>
            <p:nvPr/>
          </p:nvSpPr>
          <p:spPr>
            <a:xfrm>
              <a:off x="4906502" y="1131380"/>
              <a:ext cx="647001" cy="670877"/>
            </a:xfrm>
            <a:custGeom>
              <a:avLst/>
              <a:gdLst>
                <a:gd name="connsiteX0" fmla="*/ 647002 w 647001"/>
                <a:gd name="connsiteY0" fmla="*/ 378016 h 670877"/>
                <a:gd name="connsiteX1" fmla="*/ 647002 w 647001"/>
                <a:gd name="connsiteY1" fmla="*/ 0 h 670877"/>
                <a:gd name="connsiteX2" fmla="*/ 0 w 647001"/>
                <a:gd name="connsiteY2" fmla="*/ 292799 h 670877"/>
                <a:gd name="connsiteX3" fmla="*/ 0 w 647001"/>
                <a:gd name="connsiteY3" fmla="*/ 670878 h 670877"/>
              </a:gdLst>
              <a:ahLst/>
              <a:cxnLst>
                <a:cxn ang="0">
                  <a:pos x="connsiteX0" y="connsiteY0"/>
                </a:cxn>
                <a:cxn ang="0">
                  <a:pos x="connsiteX1" y="connsiteY1"/>
                </a:cxn>
                <a:cxn ang="0">
                  <a:pos x="connsiteX2" y="connsiteY2"/>
                </a:cxn>
                <a:cxn ang="0">
                  <a:pos x="connsiteX3" y="connsiteY3"/>
                </a:cxn>
              </a:cxnLst>
              <a:rect l="l" t="t" r="r" b="b"/>
              <a:pathLst>
                <a:path w="647001" h="670877">
                  <a:moveTo>
                    <a:pt x="647002" y="378016"/>
                  </a:moveTo>
                  <a:lnTo>
                    <a:pt x="647002" y="0"/>
                  </a:lnTo>
                  <a:lnTo>
                    <a:pt x="0" y="292799"/>
                  </a:lnTo>
                  <a:lnTo>
                    <a:pt x="0" y="670878"/>
                  </a:lnTo>
                  <a:close/>
                </a:path>
              </a:pathLst>
            </a:custGeom>
            <a:solidFill>
              <a:schemeClr val="accent2">
                <a:lumMod val="75000"/>
              </a:schemeClr>
            </a:solidFill>
            <a:ln w="6350" cap="flat">
              <a:noFill/>
              <a:prstDash val="solid"/>
              <a:miter/>
            </a:ln>
          </p:spPr>
          <p:txBody>
            <a:bodyPr rtlCol="0" anchor="ctr"/>
            <a:lstStyle/>
            <a:p>
              <a:endParaRPr lang="en-ID"/>
            </a:p>
          </p:txBody>
        </p:sp>
        <p:sp>
          <p:nvSpPr>
            <p:cNvPr id="15" name="Freeform: Shape 14">
              <a:extLst>
                <a:ext uri="{FF2B5EF4-FFF2-40B4-BE49-F238E27FC236}">
                  <a16:creationId xmlns:a16="http://schemas.microsoft.com/office/drawing/2014/main" id="{ACB2AC77-09F0-4741-9846-7CF2A7F6DBC7}"/>
                </a:ext>
              </a:extLst>
            </p:cNvPr>
            <p:cNvSpPr/>
            <p:nvPr/>
          </p:nvSpPr>
          <p:spPr>
            <a:xfrm>
              <a:off x="4259501" y="1131380"/>
              <a:ext cx="647001" cy="670877"/>
            </a:xfrm>
            <a:custGeom>
              <a:avLst/>
              <a:gdLst>
                <a:gd name="connsiteX0" fmla="*/ 0 w 647001"/>
                <a:gd name="connsiteY0" fmla="*/ 0 h 670877"/>
                <a:gd name="connsiteX1" fmla="*/ 647001 w 647001"/>
                <a:gd name="connsiteY1" fmla="*/ 292799 h 670877"/>
                <a:gd name="connsiteX2" fmla="*/ 647001 w 647001"/>
                <a:gd name="connsiteY2" fmla="*/ 670878 h 670877"/>
                <a:gd name="connsiteX3" fmla="*/ 0 w 647001"/>
                <a:gd name="connsiteY3" fmla="*/ 378016 h 670877"/>
              </a:gdLst>
              <a:ahLst/>
              <a:cxnLst>
                <a:cxn ang="0">
                  <a:pos x="connsiteX0" y="connsiteY0"/>
                </a:cxn>
                <a:cxn ang="0">
                  <a:pos x="connsiteX1" y="connsiteY1"/>
                </a:cxn>
                <a:cxn ang="0">
                  <a:pos x="connsiteX2" y="connsiteY2"/>
                </a:cxn>
                <a:cxn ang="0">
                  <a:pos x="connsiteX3" y="connsiteY3"/>
                </a:cxn>
              </a:cxnLst>
              <a:rect l="l" t="t" r="r" b="b"/>
              <a:pathLst>
                <a:path w="647001" h="670877">
                  <a:moveTo>
                    <a:pt x="0" y="0"/>
                  </a:moveTo>
                  <a:lnTo>
                    <a:pt x="647001" y="292799"/>
                  </a:lnTo>
                  <a:lnTo>
                    <a:pt x="647001" y="670878"/>
                  </a:lnTo>
                  <a:lnTo>
                    <a:pt x="0" y="378016"/>
                  </a:lnTo>
                  <a:close/>
                </a:path>
              </a:pathLst>
            </a:custGeom>
            <a:solidFill>
              <a:schemeClr val="accent2">
                <a:lumMod val="50000"/>
              </a:schemeClr>
            </a:solidFill>
            <a:ln w="6350" cap="flat">
              <a:noFill/>
              <a:prstDash val="solid"/>
              <a:miter/>
            </a:ln>
          </p:spPr>
          <p:txBody>
            <a:bodyPr rtlCol="0" anchor="ctr"/>
            <a:lstStyle/>
            <a:p>
              <a:endParaRPr lang="en-ID"/>
            </a:p>
          </p:txBody>
        </p:sp>
        <p:sp>
          <p:nvSpPr>
            <p:cNvPr id="16" name="Freeform: Shape 15">
              <a:extLst>
                <a:ext uri="{FF2B5EF4-FFF2-40B4-BE49-F238E27FC236}">
                  <a16:creationId xmlns:a16="http://schemas.microsoft.com/office/drawing/2014/main" id="{1EBD8DBB-2F66-40E9-B82D-9EB9794D0E6E}"/>
                </a:ext>
              </a:extLst>
            </p:cNvPr>
            <p:cNvSpPr/>
            <p:nvPr/>
          </p:nvSpPr>
          <p:spPr>
            <a:xfrm>
              <a:off x="4906502" y="1509396"/>
              <a:ext cx="647001" cy="3046158"/>
            </a:xfrm>
            <a:custGeom>
              <a:avLst/>
              <a:gdLst>
                <a:gd name="connsiteX0" fmla="*/ 0 w 647001"/>
                <a:gd name="connsiteY0" fmla="*/ 292862 h 3046158"/>
                <a:gd name="connsiteX1" fmla="*/ 647002 w 647001"/>
                <a:gd name="connsiteY1" fmla="*/ 0 h 3046158"/>
                <a:gd name="connsiteX2" fmla="*/ 647002 w 647001"/>
                <a:gd name="connsiteY2" fmla="*/ 2753360 h 3046158"/>
                <a:gd name="connsiteX3" fmla="*/ 0 w 647001"/>
                <a:gd name="connsiteY3" fmla="*/ 3046158 h 3046158"/>
              </a:gdLst>
              <a:ahLst/>
              <a:cxnLst>
                <a:cxn ang="0">
                  <a:pos x="connsiteX0" y="connsiteY0"/>
                </a:cxn>
                <a:cxn ang="0">
                  <a:pos x="connsiteX1" y="connsiteY1"/>
                </a:cxn>
                <a:cxn ang="0">
                  <a:pos x="connsiteX2" y="connsiteY2"/>
                </a:cxn>
                <a:cxn ang="0">
                  <a:pos x="connsiteX3" y="connsiteY3"/>
                </a:cxn>
              </a:cxnLst>
              <a:rect l="l" t="t" r="r" b="b"/>
              <a:pathLst>
                <a:path w="647001" h="3046158">
                  <a:moveTo>
                    <a:pt x="0" y="292862"/>
                  </a:moveTo>
                  <a:lnTo>
                    <a:pt x="647002" y="0"/>
                  </a:lnTo>
                  <a:lnTo>
                    <a:pt x="647002" y="2753360"/>
                  </a:lnTo>
                  <a:lnTo>
                    <a:pt x="0" y="3046158"/>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9015AF0C-E87F-4864-866A-A789BBBD1202}"/>
                </a:ext>
              </a:extLst>
            </p:cNvPr>
            <p:cNvSpPr/>
            <p:nvPr/>
          </p:nvSpPr>
          <p:spPr>
            <a:xfrm>
              <a:off x="4259501" y="1509396"/>
              <a:ext cx="647001" cy="3046158"/>
            </a:xfrm>
            <a:custGeom>
              <a:avLst/>
              <a:gdLst>
                <a:gd name="connsiteX0" fmla="*/ 0 w 647001"/>
                <a:gd name="connsiteY0" fmla="*/ 0 h 3046158"/>
                <a:gd name="connsiteX1" fmla="*/ 647001 w 647001"/>
                <a:gd name="connsiteY1" fmla="*/ 292862 h 3046158"/>
                <a:gd name="connsiteX2" fmla="*/ 647001 w 647001"/>
                <a:gd name="connsiteY2" fmla="*/ 3046158 h 3046158"/>
                <a:gd name="connsiteX3" fmla="*/ 0 w 647001"/>
                <a:gd name="connsiteY3" fmla="*/ 2753360 h 3046158"/>
              </a:gdLst>
              <a:ahLst/>
              <a:cxnLst>
                <a:cxn ang="0">
                  <a:pos x="connsiteX0" y="connsiteY0"/>
                </a:cxn>
                <a:cxn ang="0">
                  <a:pos x="connsiteX1" y="connsiteY1"/>
                </a:cxn>
                <a:cxn ang="0">
                  <a:pos x="connsiteX2" y="connsiteY2"/>
                </a:cxn>
                <a:cxn ang="0">
                  <a:pos x="connsiteX3" y="connsiteY3"/>
                </a:cxn>
              </a:cxnLst>
              <a:rect l="l" t="t" r="r" b="b"/>
              <a:pathLst>
                <a:path w="647001" h="3046158">
                  <a:moveTo>
                    <a:pt x="0" y="0"/>
                  </a:moveTo>
                  <a:lnTo>
                    <a:pt x="647001" y="292862"/>
                  </a:lnTo>
                  <a:lnTo>
                    <a:pt x="647001" y="3046158"/>
                  </a:lnTo>
                  <a:lnTo>
                    <a:pt x="0" y="2753360"/>
                  </a:lnTo>
                  <a:close/>
                </a:path>
              </a:pathLst>
            </a:custGeom>
            <a:solidFill>
              <a:schemeClr val="bg1">
                <a:lumMod val="90000"/>
                <a:lumOff val="10000"/>
              </a:schemeClr>
            </a:solidFill>
            <a:ln w="6350" cap="flat">
              <a:noFill/>
              <a:prstDash val="solid"/>
              <a:miter/>
            </a:ln>
          </p:spPr>
          <p:txBody>
            <a:bodyPr rtlCol="0" anchor="ctr"/>
            <a:lstStyle/>
            <a:p>
              <a:endParaRPr lang="en-ID"/>
            </a:p>
          </p:txBody>
        </p:sp>
        <p:sp>
          <p:nvSpPr>
            <p:cNvPr id="18" name="TextBox 17">
              <a:extLst>
                <a:ext uri="{FF2B5EF4-FFF2-40B4-BE49-F238E27FC236}">
                  <a16:creationId xmlns:a16="http://schemas.microsoft.com/office/drawing/2014/main" id="{02362AD2-8851-436A-BD64-E5AFADBD5E34}"/>
                </a:ext>
              </a:extLst>
            </p:cNvPr>
            <p:cNvSpPr txBox="1"/>
            <p:nvPr/>
          </p:nvSpPr>
          <p:spPr>
            <a:xfrm rot="16200000">
              <a:off x="4908418" y="3791702"/>
              <a:ext cx="649537" cy="369332"/>
            </a:xfrm>
            <a:prstGeom prst="rect">
              <a:avLst/>
            </a:prstGeom>
            <a:noFill/>
          </p:spPr>
          <p:txBody>
            <a:bodyPr wrap="none" rtlCol="0">
              <a:spAutoFit/>
            </a:bodyPr>
            <a:lstStyle/>
            <a:p>
              <a:pPr algn="ctr"/>
              <a:r>
                <a:rPr lang="en-US">
                  <a:latin typeface="Rubik SemiBold" pitchFamily="2" charset="-79"/>
                  <a:cs typeface="Rubik SemiBold" pitchFamily="2" charset="-79"/>
                </a:rPr>
                <a:t>70%</a:t>
              </a:r>
              <a:endParaRPr lang="en-ID">
                <a:latin typeface="Rubik SemiBold" pitchFamily="2" charset="-79"/>
                <a:cs typeface="Rubik SemiBold" pitchFamily="2" charset="-79"/>
              </a:endParaRPr>
            </a:p>
          </p:txBody>
        </p:sp>
        <p:sp>
          <p:nvSpPr>
            <p:cNvPr id="19" name="Freeform: Shape 18">
              <a:extLst>
                <a:ext uri="{FF2B5EF4-FFF2-40B4-BE49-F238E27FC236}">
                  <a16:creationId xmlns:a16="http://schemas.microsoft.com/office/drawing/2014/main" id="{36934EE1-5176-4D94-9E5D-B6A7FCC624FD}"/>
                </a:ext>
              </a:extLst>
            </p:cNvPr>
            <p:cNvSpPr/>
            <p:nvPr/>
          </p:nvSpPr>
          <p:spPr>
            <a:xfrm>
              <a:off x="7285372" y="4262755"/>
              <a:ext cx="647065" cy="670814"/>
            </a:xfrm>
            <a:custGeom>
              <a:avLst/>
              <a:gdLst>
                <a:gd name="connsiteX0" fmla="*/ 647065 w 647065"/>
                <a:gd name="connsiteY0" fmla="*/ 378016 h 670814"/>
                <a:gd name="connsiteX1" fmla="*/ 647065 w 647065"/>
                <a:gd name="connsiteY1" fmla="*/ 0 h 670814"/>
                <a:gd name="connsiteX2" fmla="*/ 0 w 647065"/>
                <a:gd name="connsiteY2" fmla="*/ 292798 h 670814"/>
                <a:gd name="connsiteX3" fmla="*/ 0 w 647065"/>
                <a:gd name="connsiteY3" fmla="*/ 670814 h 670814"/>
              </a:gdLst>
              <a:ahLst/>
              <a:cxnLst>
                <a:cxn ang="0">
                  <a:pos x="connsiteX0" y="connsiteY0"/>
                </a:cxn>
                <a:cxn ang="0">
                  <a:pos x="connsiteX1" y="connsiteY1"/>
                </a:cxn>
                <a:cxn ang="0">
                  <a:pos x="connsiteX2" y="connsiteY2"/>
                </a:cxn>
                <a:cxn ang="0">
                  <a:pos x="connsiteX3" y="connsiteY3"/>
                </a:cxn>
              </a:cxnLst>
              <a:rect l="l" t="t" r="r" b="b"/>
              <a:pathLst>
                <a:path w="647065" h="670814">
                  <a:moveTo>
                    <a:pt x="647065" y="378016"/>
                  </a:moveTo>
                  <a:lnTo>
                    <a:pt x="647065" y="0"/>
                  </a:lnTo>
                  <a:lnTo>
                    <a:pt x="0" y="292798"/>
                  </a:lnTo>
                  <a:lnTo>
                    <a:pt x="0" y="670814"/>
                  </a:lnTo>
                  <a:close/>
                </a:path>
              </a:pathLst>
            </a:custGeom>
            <a:solidFill>
              <a:schemeClr val="accent3">
                <a:lumMod val="75000"/>
              </a:schemeClr>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D3219EFE-3D5D-4AF5-AC3F-E8AF550B38F7}"/>
                </a:ext>
              </a:extLst>
            </p:cNvPr>
            <p:cNvSpPr/>
            <p:nvPr/>
          </p:nvSpPr>
          <p:spPr>
            <a:xfrm>
              <a:off x="6638371" y="4262755"/>
              <a:ext cx="647001" cy="670814"/>
            </a:xfrm>
            <a:custGeom>
              <a:avLst/>
              <a:gdLst>
                <a:gd name="connsiteX0" fmla="*/ 0 w 647001"/>
                <a:gd name="connsiteY0" fmla="*/ 0 h 670814"/>
                <a:gd name="connsiteX1" fmla="*/ 647001 w 647001"/>
                <a:gd name="connsiteY1" fmla="*/ 292798 h 670814"/>
                <a:gd name="connsiteX2" fmla="*/ 647001 w 647001"/>
                <a:gd name="connsiteY2" fmla="*/ 670814 h 670814"/>
                <a:gd name="connsiteX3" fmla="*/ 0 w 647001"/>
                <a:gd name="connsiteY3" fmla="*/ 378016 h 670814"/>
              </a:gdLst>
              <a:ahLst/>
              <a:cxnLst>
                <a:cxn ang="0">
                  <a:pos x="connsiteX0" y="connsiteY0"/>
                </a:cxn>
                <a:cxn ang="0">
                  <a:pos x="connsiteX1" y="connsiteY1"/>
                </a:cxn>
                <a:cxn ang="0">
                  <a:pos x="connsiteX2" y="connsiteY2"/>
                </a:cxn>
                <a:cxn ang="0">
                  <a:pos x="connsiteX3" y="connsiteY3"/>
                </a:cxn>
              </a:cxnLst>
              <a:rect l="l" t="t" r="r" b="b"/>
              <a:pathLst>
                <a:path w="647001" h="670814">
                  <a:moveTo>
                    <a:pt x="0" y="0"/>
                  </a:moveTo>
                  <a:lnTo>
                    <a:pt x="647001" y="292798"/>
                  </a:lnTo>
                  <a:lnTo>
                    <a:pt x="647001" y="670814"/>
                  </a:lnTo>
                  <a:lnTo>
                    <a:pt x="0" y="378016"/>
                  </a:lnTo>
                  <a:close/>
                </a:path>
              </a:pathLst>
            </a:custGeom>
            <a:solidFill>
              <a:schemeClr val="accent3">
                <a:lumMod val="50000"/>
              </a:schemeClr>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76DF6B9E-5283-453E-BFCE-E3F335161620}"/>
                </a:ext>
              </a:extLst>
            </p:cNvPr>
            <p:cNvSpPr/>
            <p:nvPr/>
          </p:nvSpPr>
          <p:spPr>
            <a:xfrm>
              <a:off x="6638371" y="2123631"/>
              <a:ext cx="1294066" cy="585660"/>
            </a:xfrm>
            <a:custGeom>
              <a:avLst/>
              <a:gdLst>
                <a:gd name="connsiteX0" fmla="*/ 647001 w 1294066"/>
                <a:gd name="connsiteY0" fmla="*/ 0 h 585660"/>
                <a:gd name="connsiteX1" fmla="*/ 0 w 1294066"/>
                <a:gd name="connsiteY1" fmla="*/ 292862 h 585660"/>
                <a:gd name="connsiteX2" fmla="*/ 647001 w 1294066"/>
                <a:gd name="connsiteY2" fmla="*/ 585660 h 585660"/>
                <a:gd name="connsiteX3" fmla="*/ 1294066 w 1294066"/>
                <a:gd name="connsiteY3" fmla="*/ 292862 h 585660"/>
              </a:gdLst>
              <a:ahLst/>
              <a:cxnLst>
                <a:cxn ang="0">
                  <a:pos x="connsiteX0" y="connsiteY0"/>
                </a:cxn>
                <a:cxn ang="0">
                  <a:pos x="connsiteX1" y="connsiteY1"/>
                </a:cxn>
                <a:cxn ang="0">
                  <a:pos x="connsiteX2" y="connsiteY2"/>
                </a:cxn>
                <a:cxn ang="0">
                  <a:pos x="connsiteX3" y="connsiteY3"/>
                </a:cxn>
              </a:cxnLst>
              <a:rect l="l" t="t" r="r" b="b"/>
              <a:pathLst>
                <a:path w="1294066" h="585660">
                  <a:moveTo>
                    <a:pt x="647001" y="0"/>
                  </a:moveTo>
                  <a:lnTo>
                    <a:pt x="0" y="292862"/>
                  </a:lnTo>
                  <a:lnTo>
                    <a:pt x="647001" y="585660"/>
                  </a:lnTo>
                  <a:lnTo>
                    <a:pt x="1294066" y="292862"/>
                  </a:lnTo>
                  <a:close/>
                </a:path>
              </a:pathLst>
            </a:custGeom>
            <a:solidFill>
              <a:schemeClr val="accent3"/>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14882EA6-993C-44AD-B111-8B63908FCCC7}"/>
                </a:ext>
              </a:extLst>
            </p:cNvPr>
            <p:cNvSpPr/>
            <p:nvPr/>
          </p:nvSpPr>
          <p:spPr>
            <a:xfrm>
              <a:off x="7285372" y="2416493"/>
              <a:ext cx="647065" cy="670814"/>
            </a:xfrm>
            <a:custGeom>
              <a:avLst/>
              <a:gdLst>
                <a:gd name="connsiteX0" fmla="*/ 647065 w 647065"/>
                <a:gd name="connsiteY0" fmla="*/ 378016 h 670814"/>
                <a:gd name="connsiteX1" fmla="*/ 647065 w 647065"/>
                <a:gd name="connsiteY1" fmla="*/ 0 h 670814"/>
                <a:gd name="connsiteX2" fmla="*/ 0 w 647065"/>
                <a:gd name="connsiteY2" fmla="*/ 292798 h 670814"/>
                <a:gd name="connsiteX3" fmla="*/ 0 w 647065"/>
                <a:gd name="connsiteY3" fmla="*/ 670814 h 670814"/>
              </a:gdLst>
              <a:ahLst/>
              <a:cxnLst>
                <a:cxn ang="0">
                  <a:pos x="connsiteX0" y="connsiteY0"/>
                </a:cxn>
                <a:cxn ang="0">
                  <a:pos x="connsiteX1" y="connsiteY1"/>
                </a:cxn>
                <a:cxn ang="0">
                  <a:pos x="connsiteX2" y="connsiteY2"/>
                </a:cxn>
                <a:cxn ang="0">
                  <a:pos x="connsiteX3" y="connsiteY3"/>
                </a:cxn>
              </a:cxnLst>
              <a:rect l="l" t="t" r="r" b="b"/>
              <a:pathLst>
                <a:path w="647065" h="670814">
                  <a:moveTo>
                    <a:pt x="647065" y="378016"/>
                  </a:moveTo>
                  <a:lnTo>
                    <a:pt x="647065" y="0"/>
                  </a:lnTo>
                  <a:lnTo>
                    <a:pt x="0" y="292798"/>
                  </a:lnTo>
                  <a:lnTo>
                    <a:pt x="0" y="670814"/>
                  </a:lnTo>
                  <a:close/>
                </a:path>
              </a:pathLst>
            </a:custGeom>
            <a:solidFill>
              <a:schemeClr val="accent3">
                <a:lumMod val="75000"/>
              </a:schemeClr>
            </a:solidFill>
            <a:ln w="6350"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A7BF144E-030B-49C9-AFBA-55A7A1FC12D3}"/>
                </a:ext>
              </a:extLst>
            </p:cNvPr>
            <p:cNvSpPr/>
            <p:nvPr/>
          </p:nvSpPr>
          <p:spPr>
            <a:xfrm>
              <a:off x="6638371" y="2416493"/>
              <a:ext cx="647001" cy="670814"/>
            </a:xfrm>
            <a:custGeom>
              <a:avLst/>
              <a:gdLst>
                <a:gd name="connsiteX0" fmla="*/ 0 w 647001"/>
                <a:gd name="connsiteY0" fmla="*/ 0 h 670814"/>
                <a:gd name="connsiteX1" fmla="*/ 647001 w 647001"/>
                <a:gd name="connsiteY1" fmla="*/ 292798 h 670814"/>
                <a:gd name="connsiteX2" fmla="*/ 647001 w 647001"/>
                <a:gd name="connsiteY2" fmla="*/ 670814 h 670814"/>
                <a:gd name="connsiteX3" fmla="*/ 0 w 647001"/>
                <a:gd name="connsiteY3" fmla="*/ 378016 h 670814"/>
              </a:gdLst>
              <a:ahLst/>
              <a:cxnLst>
                <a:cxn ang="0">
                  <a:pos x="connsiteX0" y="connsiteY0"/>
                </a:cxn>
                <a:cxn ang="0">
                  <a:pos x="connsiteX1" y="connsiteY1"/>
                </a:cxn>
                <a:cxn ang="0">
                  <a:pos x="connsiteX2" y="connsiteY2"/>
                </a:cxn>
                <a:cxn ang="0">
                  <a:pos x="connsiteX3" y="connsiteY3"/>
                </a:cxn>
              </a:cxnLst>
              <a:rect l="l" t="t" r="r" b="b"/>
              <a:pathLst>
                <a:path w="647001" h="670814">
                  <a:moveTo>
                    <a:pt x="0" y="0"/>
                  </a:moveTo>
                  <a:lnTo>
                    <a:pt x="647001" y="292798"/>
                  </a:lnTo>
                  <a:lnTo>
                    <a:pt x="647001" y="670814"/>
                  </a:lnTo>
                  <a:lnTo>
                    <a:pt x="0" y="378016"/>
                  </a:lnTo>
                  <a:close/>
                </a:path>
              </a:pathLst>
            </a:custGeom>
            <a:solidFill>
              <a:schemeClr val="accent3">
                <a:lumMod val="50000"/>
              </a:schemeClr>
            </a:solidFill>
            <a:ln w="6350"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CCD17EFB-6AD6-4E2A-9B80-3DD6B292EBB1}"/>
                </a:ext>
              </a:extLst>
            </p:cNvPr>
            <p:cNvSpPr/>
            <p:nvPr/>
          </p:nvSpPr>
          <p:spPr>
            <a:xfrm>
              <a:off x="7285372" y="2794509"/>
              <a:ext cx="647065" cy="1761045"/>
            </a:xfrm>
            <a:custGeom>
              <a:avLst/>
              <a:gdLst>
                <a:gd name="connsiteX0" fmla="*/ 0 w 647065"/>
                <a:gd name="connsiteY0" fmla="*/ 292798 h 1761045"/>
                <a:gd name="connsiteX1" fmla="*/ 647065 w 647065"/>
                <a:gd name="connsiteY1" fmla="*/ 0 h 1761045"/>
                <a:gd name="connsiteX2" fmla="*/ 647065 w 647065"/>
                <a:gd name="connsiteY2" fmla="*/ 1468247 h 1761045"/>
                <a:gd name="connsiteX3" fmla="*/ 0 w 647065"/>
                <a:gd name="connsiteY3" fmla="*/ 1761045 h 1761045"/>
              </a:gdLst>
              <a:ahLst/>
              <a:cxnLst>
                <a:cxn ang="0">
                  <a:pos x="connsiteX0" y="connsiteY0"/>
                </a:cxn>
                <a:cxn ang="0">
                  <a:pos x="connsiteX1" y="connsiteY1"/>
                </a:cxn>
                <a:cxn ang="0">
                  <a:pos x="connsiteX2" y="connsiteY2"/>
                </a:cxn>
                <a:cxn ang="0">
                  <a:pos x="connsiteX3" y="connsiteY3"/>
                </a:cxn>
              </a:cxnLst>
              <a:rect l="l" t="t" r="r" b="b"/>
              <a:pathLst>
                <a:path w="647065" h="1761045">
                  <a:moveTo>
                    <a:pt x="0" y="292798"/>
                  </a:moveTo>
                  <a:lnTo>
                    <a:pt x="647065" y="0"/>
                  </a:lnTo>
                  <a:lnTo>
                    <a:pt x="647065" y="1468247"/>
                  </a:lnTo>
                  <a:lnTo>
                    <a:pt x="0" y="1761045"/>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BD059A3F-BB56-49FE-96E2-86284AD1A133}"/>
                </a:ext>
              </a:extLst>
            </p:cNvPr>
            <p:cNvSpPr/>
            <p:nvPr/>
          </p:nvSpPr>
          <p:spPr>
            <a:xfrm>
              <a:off x="6638371" y="2794509"/>
              <a:ext cx="647001" cy="1761045"/>
            </a:xfrm>
            <a:custGeom>
              <a:avLst/>
              <a:gdLst>
                <a:gd name="connsiteX0" fmla="*/ 0 w 647001"/>
                <a:gd name="connsiteY0" fmla="*/ 0 h 1761045"/>
                <a:gd name="connsiteX1" fmla="*/ 647001 w 647001"/>
                <a:gd name="connsiteY1" fmla="*/ 292798 h 1761045"/>
                <a:gd name="connsiteX2" fmla="*/ 647001 w 647001"/>
                <a:gd name="connsiteY2" fmla="*/ 1761045 h 1761045"/>
                <a:gd name="connsiteX3" fmla="*/ 0 w 647001"/>
                <a:gd name="connsiteY3" fmla="*/ 1468247 h 1761045"/>
              </a:gdLst>
              <a:ahLst/>
              <a:cxnLst>
                <a:cxn ang="0">
                  <a:pos x="connsiteX0" y="connsiteY0"/>
                </a:cxn>
                <a:cxn ang="0">
                  <a:pos x="connsiteX1" y="connsiteY1"/>
                </a:cxn>
                <a:cxn ang="0">
                  <a:pos x="connsiteX2" y="connsiteY2"/>
                </a:cxn>
                <a:cxn ang="0">
                  <a:pos x="connsiteX3" y="connsiteY3"/>
                </a:cxn>
              </a:cxnLst>
              <a:rect l="l" t="t" r="r" b="b"/>
              <a:pathLst>
                <a:path w="647001" h="1761045">
                  <a:moveTo>
                    <a:pt x="0" y="0"/>
                  </a:moveTo>
                  <a:lnTo>
                    <a:pt x="647001" y="292798"/>
                  </a:lnTo>
                  <a:lnTo>
                    <a:pt x="647001" y="1761045"/>
                  </a:lnTo>
                  <a:lnTo>
                    <a:pt x="0" y="1468247"/>
                  </a:lnTo>
                  <a:close/>
                </a:path>
              </a:pathLst>
            </a:custGeom>
            <a:solidFill>
              <a:schemeClr val="bg1">
                <a:lumMod val="90000"/>
                <a:lumOff val="10000"/>
              </a:schemeClr>
            </a:solidFill>
            <a:ln w="6350" cap="flat">
              <a:noFill/>
              <a:prstDash val="solid"/>
              <a:miter/>
            </a:ln>
          </p:spPr>
          <p:txBody>
            <a:bodyPr rtlCol="0" anchor="ctr"/>
            <a:lstStyle/>
            <a:p>
              <a:endParaRPr lang="en-ID"/>
            </a:p>
          </p:txBody>
        </p:sp>
        <p:sp>
          <p:nvSpPr>
            <p:cNvPr id="26" name="TextBox 25">
              <a:extLst>
                <a:ext uri="{FF2B5EF4-FFF2-40B4-BE49-F238E27FC236}">
                  <a16:creationId xmlns:a16="http://schemas.microsoft.com/office/drawing/2014/main" id="{01F527F0-2075-48B7-A849-1FA9F6106516}"/>
                </a:ext>
              </a:extLst>
            </p:cNvPr>
            <p:cNvSpPr txBox="1"/>
            <p:nvPr/>
          </p:nvSpPr>
          <p:spPr>
            <a:xfrm rot="16200000">
              <a:off x="7266999" y="3785290"/>
              <a:ext cx="675185" cy="369332"/>
            </a:xfrm>
            <a:prstGeom prst="rect">
              <a:avLst/>
            </a:prstGeom>
            <a:noFill/>
          </p:spPr>
          <p:txBody>
            <a:bodyPr wrap="none" rtlCol="0">
              <a:spAutoFit/>
            </a:bodyPr>
            <a:lstStyle/>
            <a:p>
              <a:pPr algn="ctr"/>
              <a:r>
                <a:rPr lang="en-US">
                  <a:latin typeface="Rubik SemiBold" pitchFamily="2" charset="-79"/>
                  <a:cs typeface="Rubik SemiBold" pitchFamily="2" charset="-79"/>
                </a:rPr>
                <a:t>40%</a:t>
              </a:r>
              <a:endParaRPr lang="en-ID">
                <a:latin typeface="Rubik SemiBold" pitchFamily="2" charset="-79"/>
                <a:cs typeface="Rubik SemiBold" pitchFamily="2" charset="-79"/>
              </a:endParaRPr>
            </a:p>
          </p:txBody>
        </p:sp>
        <p:sp>
          <p:nvSpPr>
            <p:cNvPr id="27" name="Freeform: Shape 26">
              <a:extLst>
                <a:ext uri="{FF2B5EF4-FFF2-40B4-BE49-F238E27FC236}">
                  <a16:creationId xmlns:a16="http://schemas.microsoft.com/office/drawing/2014/main" id="{1539220C-9351-4B3D-9856-7E365603ECE3}"/>
                </a:ext>
              </a:extLst>
            </p:cNvPr>
            <p:cNvSpPr/>
            <p:nvPr/>
          </p:nvSpPr>
          <p:spPr>
            <a:xfrm>
              <a:off x="2527632" y="4262755"/>
              <a:ext cx="647001" cy="670814"/>
            </a:xfrm>
            <a:custGeom>
              <a:avLst/>
              <a:gdLst>
                <a:gd name="connsiteX0" fmla="*/ 647001 w 647001"/>
                <a:gd name="connsiteY0" fmla="*/ 378016 h 670814"/>
                <a:gd name="connsiteX1" fmla="*/ 647001 w 647001"/>
                <a:gd name="connsiteY1" fmla="*/ 0 h 670814"/>
                <a:gd name="connsiteX2" fmla="*/ 0 w 647001"/>
                <a:gd name="connsiteY2" fmla="*/ 292798 h 670814"/>
                <a:gd name="connsiteX3" fmla="*/ 0 w 647001"/>
                <a:gd name="connsiteY3" fmla="*/ 670814 h 670814"/>
              </a:gdLst>
              <a:ahLst/>
              <a:cxnLst>
                <a:cxn ang="0">
                  <a:pos x="connsiteX0" y="connsiteY0"/>
                </a:cxn>
                <a:cxn ang="0">
                  <a:pos x="connsiteX1" y="connsiteY1"/>
                </a:cxn>
                <a:cxn ang="0">
                  <a:pos x="connsiteX2" y="connsiteY2"/>
                </a:cxn>
                <a:cxn ang="0">
                  <a:pos x="connsiteX3" y="connsiteY3"/>
                </a:cxn>
              </a:cxnLst>
              <a:rect l="l" t="t" r="r" b="b"/>
              <a:pathLst>
                <a:path w="647001" h="670814">
                  <a:moveTo>
                    <a:pt x="647001" y="378016"/>
                  </a:moveTo>
                  <a:lnTo>
                    <a:pt x="647001" y="0"/>
                  </a:lnTo>
                  <a:lnTo>
                    <a:pt x="0" y="292798"/>
                  </a:lnTo>
                  <a:lnTo>
                    <a:pt x="0" y="670814"/>
                  </a:lnTo>
                  <a:close/>
                </a:path>
              </a:pathLst>
            </a:custGeom>
            <a:solidFill>
              <a:schemeClr val="accent1">
                <a:lumMod val="75000"/>
              </a:schemeClr>
            </a:solidFill>
            <a:ln w="6350"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5DB86A4E-8801-4897-A4F9-79FBDA993E9B}"/>
                </a:ext>
              </a:extLst>
            </p:cNvPr>
            <p:cNvSpPr/>
            <p:nvPr/>
          </p:nvSpPr>
          <p:spPr>
            <a:xfrm>
              <a:off x="1880630" y="4262755"/>
              <a:ext cx="647001" cy="670814"/>
            </a:xfrm>
            <a:custGeom>
              <a:avLst/>
              <a:gdLst>
                <a:gd name="connsiteX0" fmla="*/ 0 w 647001"/>
                <a:gd name="connsiteY0" fmla="*/ 0 h 670814"/>
                <a:gd name="connsiteX1" fmla="*/ 647002 w 647001"/>
                <a:gd name="connsiteY1" fmla="*/ 292798 h 670814"/>
                <a:gd name="connsiteX2" fmla="*/ 647002 w 647001"/>
                <a:gd name="connsiteY2" fmla="*/ 670814 h 670814"/>
                <a:gd name="connsiteX3" fmla="*/ 0 w 647001"/>
                <a:gd name="connsiteY3" fmla="*/ 378016 h 670814"/>
              </a:gdLst>
              <a:ahLst/>
              <a:cxnLst>
                <a:cxn ang="0">
                  <a:pos x="connsiteX0" y="connsiteY0"/>
                </a:cxn>
                <a:cxn ang="0">
                  <a:pos x="connsiteX1" y="connsiteY1"/>
                </a:cxn>
                <a:cxn ang="0">
                  <a:pos x="connsiteX2" y="connsiteY2"/>
                </a:cxn>
                <a:cxn ang="0">
                  <a:pos x="connsiteX3" y="connsiteY3"/>
                </a:cxn>
              </a:cxnLst>
              <a:rect l="l" t="t" r="r" b="b"/>
              <a:pathLst>
                <a:path w="647001" h="670814">
                  <a:moveTo>
                    <a:pt x="0" y="0"/>
                  </a:moveTo>
                  <a:lnTo>
                    <a:pt x="647002" y="292798"/>
                  </a:lnTo>
                  <a:lnTo>
                    <a:pt x="647002" y="670814"/>
                  </a:lnTo>
                  <a:lnTo>
                    <a:pt x="0" y="378016"/>
                  </a:lnTo>
                  <a:close/>
                </a:path>
              </a:pathLst>
            </a:custGeom>
            <a:solidFill>
              <a:schemeClr val="accent1">
                <a:lumMod val="50000"/>
              </a:schemeClr>
            </a:solidFill>
            <a:ln w="6350"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24BFF59B-DBB5-429F-B1FE-251D8DF802D7}"/>
                </a:ext>
              </a:extLst>
            </p:cNvPr>
            <p:cNvSpPr/>
            <p:nvPr/>
          </p:nvSpPr>
          <p:spPr>
            <a:xfrm>
              <a:off x="1880630" y="1424178"/>
              <a:ext cx="1294002" cy="585660"/>
            </a:xfrm>
            <a:custGeom>
              <a:avLst/>
              <a:gdLst>
                <a:gd name="connsiteX0" fmla="*/ 647002 w 1294002"/>
                <a:gd name="connsiteY0" fmla="*/ 0 h 585660"/>
                <a:gd name="connsiteX1" fmla="*/ 0 w 1294002"/>
                <a:gd name="connsiteY1" fmla="*/ 292862 h 585660"/>
                <a:gd name="connsiteX2" fmla="*/ 647002 w 1294002"/>
                <a:gd name="connsiteY2" fmla="*/ 585661 h 585660"/>
                <a:gd name="connsiteX3" fmla="*/ 1294003 w 1294002"/>
                <a:gd name="connsiteY3" fmla="*/ 292862 h 585660"/>
              </a:gdLst>
              <a:ahLst/>
              <a:cxnLst>
                <a:cxn ang="0">
                  <a:pos x="connsiteX0" y="connsiteY0"/>
                </a:cxn>
                <a:cxn ang="0">
                  <a:pos x="connsiteX1" y="connsiteY1"/>
                </a:cxn>
                <a:cxn ang="0">
                  <a:pos x="connsiteX2" y="connsiteY2"/>
                </a:cxn>
                <a:cxn ang="0">
                  <a:pos x="connsiteX3" y="connsiteY3"/>
                </a:cxn>
              </a:cxnLst>
              <a:rect l="l" t="t" r="r" b="b"/>
              <a:pathLst>
                <a:path w="1294002" h="585660">
                  <a:moveTo>
                    <a:pt x="647002" y="0"/>
                  </a:moveTo>
                  <a:lnTo>
                    <a:pt x="0" y="292862"/>
                  </a:lnTo>
                  <a:lnTo>
                    <a:pt x="647002" y="585661"/>
                  </a:lnTo>
                  <a:lnTo>
                    <a:pt x="1294003" y="292862"/>
                  </a:lnTo>
                  <a:close/>
                </a:path>
              </a:pathLst>
            </a:custGeom>
            <a:solidFill>
              <a:schemeClr val="accent1"/>
            </a:solidFill>
            <a:ln w="6350"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3A24301D-FE03-4B33-B882-87F4A209034C}"/>
                </a:ext>
              </a:extLst>
            </p:cNvPr>
            <p:cNvSpPr/>
            <p:nvPr/>
          </p:nvSpPr>
          <p:spPr>
            <a:xfrm>
              <a:off x="2527632" y="1717040"/>
              <a:ext cx="647001" cy="670814"/>
            </a:xfrm>
            <a:custGeom>
              <a:avLst/>
              <a:gdLst>
                <a:gd name="connsiteX0" fmla="*/ 647001 w 647001"/>
                <a:gd name="connsiteY0" fmla="*/ 378016 h 670814"/>
                <a:gd name="connsiteX1" fmla="*/ 647001 w 647001"/>
                <a:gd name="connsiteY1" fmla="*/ 0 h 670814"/>
                <a:gd name="connsiteX2" fmla="*/ 0 w 647001"/>
                <a:gd name="connsiteY2" fmla="*/ 292799 h 670814"/>
                <a:gd name="connsiteX3" fmla="*/ 0 w 647001"/>
                <a:gd name="connsiteY3" fmla="*/ 670814 h 670814"/>
              </a:gdLst>
              <a:ahLst/>
              <a:cxnLst>
                <a:cxn ang="0">
                  <a:pos x="connsiteX0" y="connsiteY0"/>
                </a:cxn>
                <a:cxn ang="0">
                  <a:pos x="connsiteX1" y="connsiteY1"/>
                </a:cxn>
                <a:cxn ang="0">
                  <a:pos x="connsiteX2" y="connsiteY2"/>
                </a:cxn>
                <a:cxn ang="0">
                  <a:pos x="connsiteX3" y="connsiteY3"/>
                </a:cxn>
              </a:cxnLst>
              <a:rect l="l" t="t" r="r" b="b"/>
              <a:pathLst>
                <a:path w="647001" h="670814">
                  <a:moveTo>
                    <a:pt x="647001" y="378016"/>
                  </a:moveTo>
                  <a:lnTo>
                    <a:pt x="647001" y="0"/>
                  </a:lnTo>
                  <a:lnTo>
                    <a:pt x="0" y="292799"/>
                  </a:lnTo>
                  <a:lnTo>
                    <a:pt x="0" y="670814"/>
                  </a:lnTo>
                  <a:close/>
                </a:path>
              </a:pathLst>
            </a:custGeom>
            <a:solidFill>
              <a:schemeClr val="accent1">
                <a:lumMod val="75000"/>
              </a:schemeClr>
            </a:solidFill>
            <a:ln w="6350"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45219A17-282C-4868-B88D-9488F9E36ED1}"/>
                </a:ext>
              </a:extLst>
            </p:cNvPr>
            <p:cNvSpPr/>
            <p:nvPr/>
          </p:nvSpPr>
          <p:spPr>
            <a:xfrm>
              <a:off x="1880630" y="1717040"/>
              <a:ext cx="647001" cy="670814"/>
            </a:xfrm>
            <a:custGeom>
              <a:avLst/>
              <a:gdLst>
                <a:gd name="connsiteX0" fmla="*/ 0 w 647001"/>
                <a:gd name="connsiteY0" fmla="*/ 0 h 670814"/>
                <a:gd name="connsiteX1" fmla="*/ 647002 w 647001"/>
                <a:gd name="connsiteY1" fmla="*/ 292799 h 670814"/>
                <a:gd name="connsiteX2" fmla="*/ 647002 w 647001"/>
                <a:gd name="connsiteY2" fmla="*/ 670814 h 670814"/>
                <a:gd name="connsiteX3" fmla="*/ 0 w 647001"/>
                <a:gd name="connsiteY3" fmla="*/ 378016 h 670814"/>
              </a:gdLst>
              <a:ahLst/>
              <a:cxnLst>
                <a:cxn ang="0">
                  <a:pos x="connsiteX0" y="connsiteY0"/>
                </a:cxn>
                <a:cxn ang="0">
                  <a:pos x="connsiteX1" y="connsiteY1"/>
                </a:cxn>
                <a:cxn ang="0">
                  <a:pos x="connsiteX2" y="connsiteY2"/>
                </a:cxn>
                <a:cxn ang="0">
                  <a:pos x="connsiteX3" y="connsiteY3"/>
                </a:cxn>
              </a:cxnLst>
              <a:rect l="l" t="t" r="r" b="b"/>
              <a:pathLst>
                <a:path w="647001" h="670814">
                  <a:moveTo>
                    <a:pt x="0" y="0"/>
                  </a:moveTo>
                  <a:lnTo>
                    <a:pt x="647002" y="292799"/>
                  </a:lnTo>
                  <a:lnTo>
                    <a:pt x="647002" y="670814"/>
                  </a:lnTo>
                  <a:lnTo>
                    <a:pt x="0" y="378016"/>
                  </a:lnTo>
                  <a:close/>
                </a:path>
              </a:pathLst>
            </a:custGeom>
            <a:solidFill>
              <a:schemeClr val="accent1">
                <a:lumMod val="50000"/>
              </a:schemeClr>
            </a:solidFill>
            <a:ln w="6350"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1A7866F2-BEC0-4D9A-9449-32C9575333A5}"/>
                </a:ext>
              </a:extLst>
            </p:cNvPr>
            <p:cNvSpPr/>
            <p:nvPr/>
          </p:nvSpPr>
          <p:spPr>
            <a:xfrm>
              <a:off x="2527632" y="2095056"/>
              <a:ext cx="647001" cy="2460497"/>
            </a:xfrm>
            <a:custGeom>
              <a:avLst/>
              <a:gdLst>
                <a:gd name="connsiteX0" fmla="*/ 0 w 647001"/>
                <a:gd name="connsiteY0" fmla="*/ 292799 h 2460497"/>
                <a:gd name="connsiteX1" fmla="*/ 647001 w 647001"/>
                <a:gd name="connsiteY1" fmla="*/ 0 h 2460497"/>
                <a:gd name="connsiteX2" fmla="*/ 647001 w 647001"/>
                <a:gd name="connsiteY2" fmla="*/ 2167700 h 2460497"/>
                <a:gd name="connsiteX3" fmla="*/ 0 w 647001"/>
                <a:gd name="connsiteY3" fmla="*/ 2460498 h 2460497"/>
              </a:gdLst>
              <a:ahLst/>
              <a:cxnLst>
                <a:cxn ang="0">
                  <a:pos x="connsiteX0" y="connsiteY0"/>
                </a:cxn>
                <a:cxn ang="0">
                  <a:pos x="connsiteX1" y="connsiteY1"/>
                </a:cxn>
                <a:cxn ang="0">
                  <a:pos x="connsiteX2" y="connsiteY2"/>
                </a:cxn>
                <a:cxn ang="0">
                  <a:pos x="connsiteX3" y="connsiteY3"/>
                </a:cxn>
              </a:cxnLst>
              <a:rect l="l" t="t" r="r" b="b"/>
              <a:pathLst>
                <a:path w="647001" h="2460497">
                  <a:moveTo>
                    <a:pt x="0" y="292799"/>
                  </a:moveTo>
                  <a:lnTo>
                    <a:pt x="647001" y="0"/>
                  </a:lnTo>
                  <a:lnTo>
                    <a:pt x="647001" y="2167700"/>
                  </a:lnTo>
                  <a:lnTo>
                    <a:pt x="0" y="2460498"/>
                  </a:ln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5D5ED1C8-F3FE-46EF-9D17-058D03CD83BF}"/>
                </a:ext>
              </a:extLst>
            </p:cNvPr>
            <p:cNvSpPr/>
            <p:nvPr/>
          </p:nvSpPr>
          <p:spPr>
            <a:xfrm>
              <a:off x="1880630" y="2095056"/>
              <a:ext cx="647001" cy="2460497"/>
            </a:xfrm>
            <a:custGeom>
              <a:avLst/>
              <a:gdLst>
                <a:gd name="connsiteX0" fmla="*/ 0 w 647001"/>
                <a:gd name="connsiteY0" fmla="*/ 0 h 2460497"/>
                <a:gd name="connsiteX1" fmla="*/ 647002 w 647001"/>
                <a:gd name="connsiteY1" fmla="*/ 292799 h 2460497"/>
                <a:gd name="connsiteX2" fmla="*/ 647002 w 647001"/>
                <a:gd name="connsiteY2" fmla="*/ 2460498 h 2460497"/>
                <a:gd name="connsiteX3" fmla="*/ 0 w 647001"/>
                <a:gd name="connsiteY3" fmla="*/ 2167700 h 2460497"/>
              </a:gdLst>
              <a:ahLst/>
              <a:cxnLst>
                <a:cxn ang="0">
                  <a:pos x="connsiteX0" y="connsiteY0"/>
                </a:cxn>
                <a:cxn ang="0">
                  <a:pos x="connsiteX1" y="connsiteY1"/>
                </a:cxn>
                <a:cxn ang="0">
                  <a:pos x="connsiteX2" y="connsiteY2"/>
                </a:cxn>
                <a:cxn ang="0">
                  <a:pos x="connsiteX3" y="connsiteY3"/>
                </a:cxn>
              </a:cxnLst>
              <a:rect l="l" t="t" r="r" b="b"/>
              <a:pathLst>
                <a:path w="647001" h="2460497">
                  <a:moveTo>
                    <a:pt x="0" y="0"/>
                  </a:moveTo>
                  <a:lnTo>
                    <a:pt x="647002" y="292799"/>
                  </a:lnTo>
                  <a:lnTo>
                    <a:pt x="647002" y="2460498"/>
                  </a:lnTo>
                  <a:lnTo>
                    <a:pt x="0" y="2167700"/>
                  </a:lnTo>
                  <a:close/>
                </a:path>
              </a:pathLst>
            </a:custGeom>
            <a:solidFill>
              <a:schemeClr val="bg1">
                <a:lumMod val="90000"/>
                <a:lumOff val="10000"/>
              </a:schemeClr>
            </a:solidFill>
            <a:ln w="6350" cap="flat">
              <a:noFill/>
              <a:prstDash val="solid"/>
              <a:miter/>
            </a:ln>
          </p:spPr>
          <p:txBody>
            <a:bodyPr rtlCol="0" anchor="ctr"/>
            <a:lstStyle/>
            <a:p>
              <a:endParaRPr lang="en-ID"/>
            </a:p>
          </p:txBody>
        </p:sp>
        <p:sp>
          <p:nvSpPr>
            <p:cNvPr id="34" name="TextBox 33">
              <a:extLst>
                <a:ext uri="{FF2B5EF4-FFF2-40B4-BE49-F238E27FC236}">
                  <a16:creationId xmlns:a16="http://schemas.microsoft.com/office/drawing/2014/main" id="{ACF118B3-3225-4CB9-A74D-36E67C96E3D1}"/>
                </a:ext>
              </a:extLst>
            </p:cNvPr>
            <p:cNvSpPr txBox="1"/>
            <p:nvPr/>
          </p:nvSpPr>
          <p:spPr>
            <a:xfrm rot="16200000">
              <a:off x="2513203" y="3791702"/>
              <a:ext cx="667170" cy="369332"/>
            </a:xfrm>
            <a:prstGeom prst="rect">
              <a:avLst/>
            </a:prstGeom>
            <a:noFill/>
          </p:spPr>
          <p:txBody>
            <a:bodyPr wrap="none" rtlCol="0">
              <a:spAutoFit/>
            </a:bodyPr>
            <a:lstStyle/>
            <a:p>
              <a:pPr algn="ctr"/>
              <a:r>
                <a:rPr lang="en-US">
                  <a:latin typeface="Rubik SemiBold" pitchFamily="2" charset="-79"/>
                  <a:cs typeface="Rubik SemiBold" pitchFamily="2" charset="-79"/>
                </a:rPr>
                <a:t>50%</a:t>
              </a:r>
              <a:endParaRPr lang="en-ID">
                <a:latin typeface="Rubik SemiBold" pitchFamily="2" charset="-79"/>
                <a:cs typeface="Rubik SemiBold" pitchFamily="2" charset="-79"/>
              </a:endParaRPr>
            </a:p>
          </p:txBody>
        </p:sp>
        <p:sp>
          <p:nvSpPr>
            <p:cNvPr id="35" name="TextBox 34">
              <a:extLst>
                <a:ext uri="{FF2B5EF4-FFF2-40B4-BE49-F238E27FC236}">
                  <a16:creationId xmlns:a16="http://schemas.microsoft.com/office/drawing/2014/main" id="{9E4B11CE-D6A3-42BA-81D0-28A39CE671FB}"/>
                </a:ext>
              </a:extLst>
            </p:cNvPr>
            <p:cNvSpPr txBox="1"/>
            <p:nvPr/>
          </p:nvSpPr>
          <p:spPr>
            <a:xfrm>
              <a:off x="1497674" y="5126294"/>
              <a:ext cx="2059913" cy="1079013"/>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tristique et, bibendum et nunc.</a:t>
              </a:r>
            </a:p>
          </p:txBody>
        </p:sp>
        <p:sp>
          <p:nvSpPr>
            <p:cNvPr id="36" name="TextBox 35">
              <a:extLst>
                <a:ext uri="{FF2B5EF4-FFF2-40B4-BE49-F238E27FC236}">
                  <a16:creationId xmlns:a16="http://schemas.microsoft.com/office/drawing/2014/main" id="{375DFD68-E2F5-4B1F-9ED6-17920EE643FF}"/>
                </a:ext>
              </a:extLst>
            </p:cNvPr>
            <p:cNvSpPr txBox="1"/>
            <p:nvPr/>
          </p:nvSpPr>
          <p:spPr>
            <a:xfrm>
              <a:off x="3876545" y="5126294"/>
              <a:ext cx="2059913" cy="1079013"/>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tristique et, bibendum et nunc.</a:t>
              </a:r>
            </a:p>
          </p:txBody>
        </p:sp>
        <p:sp>
          <p:nvSpPr>
            <p:cNvPr id="37" name="TextBox 36">
              <a:extLst>
                <a:ext uri="{FF2B5EF4-FFF2-40B4-BE49-F238E27FC236}">
                  <a16:creationId xmlns:a16="http://schemas.microsoft.com/office/drawing/2014/main" id="{B3105545-B175-413D-81A6-5D2FC165D751}"/>
                </a:ext>
              </a:extLst>
            </p:cNvPr>
            <p:cNvSpPr txBox="1"/>
            <p:nvPr/>
          </p:nvSpPr>
          <p:spPr>
            <a:xfrm>
              <a:off x="6255415" y="5126294"/>
              <a:ext cx="2059913" cy="1079013"/>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tristique et, bibendum et nunc.</a:t>
              </a:r>
            </a:p>
          </p:txBody>
        </p:sp>
        <p:sp>
          <p:nvSpPr>
            <p:cNvPr id="38" name="TextBox 37">
              <a:extLst>
                <a:ext uri="{FF2B5EF4-FFF2-40B4-BE49-F238E27FC236}">
                  <a16:creationId xmlns:a16="http://schemas.microsoft.com/office/drawing/2014/main" id="{E636ECB5-B43E-405E-A06F-5D1B8345F256}"/>
                </a:ext>
              </a:extLst>
            </p:cNvPr>
            <p:cNvSpPr txBox="1"/>
            <p:nvPr/>
          </p:nvSpPr>
          <p:spPr>
            <a:xfrm>
              <a:off x="8634285" y="5126294"/>
              <a:ext cx="2059913" cy="1079013"/>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tristique et, bibendum et nunc.</a:t>
              </a:r>
            </a:p>
          </p:txBody>
        </p:sp>
      </p:grpSp>
    </p:spTree>
    <p:extLst>
      <p:ext uri="{BB962C8B-B14F-4D97-AF65-F5344CB8AC3E}">
        <p14:creationId xmlns:p14="http://schemas.microsoft.com/office/powerpoint/2010/main" val="4256849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DB05E28-BAE3-45B7-95BF-17837769DF8D}"/>
              </a:ext>
            </a:extLst>
          </p:cNvPr>
          <p:cNvGrpSpPr/>
          <p:nvPr/>
        </p:nvGrpSpPr>
        <p:grpSpPr>
          <a:xfrm>
            <a:off x="1350042" y="949167"/>
            <a:ext cx="9491916" cy="4959666"/>
            <a:chOff x="1350042" y="949167"/>
            <a:chExt cx="9491916" cy="4959666"/>
          </a:xfrm>
        </p:grpSpPr>
        <p:grpSp>
          <p:nvGrpSpPr>
            <p:cNvPr id="3" name="Group 2">
              <a:extLst>
                <a:ext uri="{FF2B5EF4-FFF2-40B4-BE49-F238E27FC236}">
                  <a16:creationId xmlns:a16="http://schemas.microsoft.com/office/drawing/2014/main" id="{6AB4C781-A295-40F7-A1DD-8AED27083604}"/>
                </a:ext>
              </a:extLst>
            </p:cNvPr>
            <p:cNvGrpSpPr/>
            <p:nvPr/>
          </p:nvGrpSpPr>
          <p:grpSpPr>
            <a:xfrm>
              <a:off x="1350042" y="949167"/>
              <a:ext cx="2523109" cy="1406841"/>
              <a:chOff x="5595683" y="4570857"/>
              <a:chExt cx="2523109" cy="1406841"/>
            </a:xfrm>
          </p:grpSpPr>
          <p:sp>
            <p:nvSpPr>
              <p:cNvPr id="24" name="Freeform: Shape 23">
                <a:extLst>
                  <a:ext uri="{FF2B5EF4-FFF2-40B4-BE49-F238E27FC236}">
                    <a16:creationId xmlns:a16="http://schemas.microsoft.com/office/drawing/2014/main" id="{DE6AF7F3-9113-4FD8-8A7C-3C15DEE83E24}"/>
                  </a:ext>
                </a:extLst>
              </p:cNvPr>
              <p:cNvSpPr/>
              <p:nvPr/>
            </p:nvSpPr>
            <p:spPr>
              <a:xfrm>
                <a:off x="5595683" y="4922583"/>
                <a:ext cx="2523109" cy="1055115"/>
              </a:xfrm>
              <a:custGeom>
                <a:avLst/>
                <a:gdLst>
                  <a:gd name="connsiteX0" fmla="*/ 0 w 2523109"/>
                  <a:gd name="connsiteY0" fmla="*/ 0 h 1055115"/>
                  <a:gd name="connsiteX1" fmla="*/ 0 w 2523109"/>
                  <a:gd name="connsiteY1" fmla="*/ 703389 h 1055115"/>
                  <a:gd name="connsiteX2" fmla="*/ 1261554 w 2523109"/>
                  <a:gd name="connsiteY2" fmla="*/ 1055116 h 1055115"/>
                  <a:gd name="connsiteX3" fmla="*/ 2523109 w 2523109"/>
                  <a:gd name="connsiteY3" fmla="*/ 703389 h 1055115"/>
                  <a:gd name="connsiteX4" fmla="*/ 2523109 w 2523109"/>
                  <a:gd name="connsiteY4" fmla="*/ 0 h 1055115"/>
                  <a:gd name="connsiteX5" fmla="*/ 0 w 2523109"/>
                  <a:gd name="connsiteY5" fmla="*/ 0 h 1055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3109" h="1055115">
                    <a:moveTo>
                      <a:pt x="0" y="0"/>
                    </a:moveTo>
                    <a:lnTo>
                      <a:pt x="0" y="703389"/>
                    </a:lnTo>
                    <a:cubicBezTo>
                      <a:pt x="0" y="897636"/>
                      <a:pt x="564832" y="1055116"/>
                      <a:pt x="1261554" y="1055116"/>
                    </a:cubicBezTo>
                    <a:cubicBezTo>
                      <a:pt x="1958276" y="1055116"/>
                      <a:pt x="2523109" y="897636"/>
                      <a:pt x="2523109" y="703389"/>
                    </a:cubicBezTo>
                    <a:lnTo>
                      <a:pt x="2523109" y="0"/>
                    </a:lnTo>
                    <a:lnTo>
                      <a:pt x="0" y="0"/>
                    </a:lnTo>
                    <a:close/>
                  </a:path>
                </a:pathLst>
              </a:custGeom>
              <a:gradFill>
                <a:gsLst>
                  <a:gs pos="74300">
                    <a:schemeClr val="accent1">
                      <a:lumMod val="50000"/>
                    </a:schemeClr>
                  </a:gs>
                  <a:gs pos="0">
                    <a:schemeClr val="accent1"/>
                  </a:gs>
                  <a:gs pos="100000">
                    <a:schemeClr val="accent1"/>
                  </a:gs>
                </a:gsLst>
                <a:lin ang="0" scaled="0"/>
              </a:gradFill>
              <a:ln w="6350"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6E0B2F0C-B6DA-4749-AC99-CD0C07557A2C}"/>
                  </a:ext>
                </a:extLst>
              </p:cNvPr>
              <p:cNvSpPr/>
              <p:nvPr/>
            </p:nvSpPr>
            <p:spPr>
              <a:xfrm>
                <a:off x="5595683" y="4600910"/>
                <a:ext cx="2523109" cy="703452"/>
              </a:xfrm>
              <a:custGeom>
                <a:avLst/>
                <a:gdLst>
                  <a:gd name="connsiteX0" fmla="*/ 2523109 w 2523109"/>
                  <a:gd name="connsiteY0" fmla="*/ 351727 h 703452"/>
                  <a:gd name="connsiteX1" fmla="*/ 1261555 w 2523109"/>
                  <a:gd name="connsiteY1" fmla="*/ 703453 h 703452"/>
                  <a:gd name="connsiteX2" fmla="*/ 0 w 2523109"/>
                  <a:gd name="connsiteY2" fmla="*/ 351727 h 703452"/>
                  <a:gd name="connsiteX3" fmla="*/ 1261555 w 2523109"/>
                  <a:gd name="connsiteY3" fmla="*/ 0 h 703452"/>
                  <a:gd name="connsiteX4" fmla="*/ 2523109 w 2523109"/>
                  <a:gd name="connsiteY4" fmla="*/ 351727 h 70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3109" h="703452">
                    <a:moveTo>
                      <a:pt x="2523109" y="351727"/>
                    </a:moveTo>
                    <a:cubicBezTo>
                      <a:pt x="2523109" y="545980"/>
                      <a:pt x="1958292" y="703453"/>
                      <a:pt x="1261555" y="703453"/>
                    </a:cubicBezTo>
                    <a:cubicBezTo>
                      <a:pt x="564817" y="703453"/>
                      <a:pt x="0" y="545980"/>
                      <a:pt x="0" y="351727"/>
                    </a:cubicBezTo>
                    <a:cubicBezTo>
                      <a:pt x="0" y="157473"/>
                      <a:pt x="564817" y="0"/>
                      <a:pt x="1261555" y="0"/>
                    </a:cubicBezTo>
                    <a:cubicBezTo>
                      <a:pt x="1958292" y="0"/>
                      <a:pt x="2523109" y="157473"/>
                      <a:pt x="2523109" y="351727"/>
                    </a:cubicBezTo>
                    <a:close/>
                  </a:path>
                </a:pathLst>
              </a:custGeom>
              <a:solidFill>
                <a:schemeClr val="accent1">
                  <a:lumMod val="60000"/>
                  <a:lumOff val="40000"/>
                </a:schemeClr>
              </a:solidFill>
              <a:ln w="6350"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1494B267-4585-4948-B033-0B6A08A02614}"/>
                  </a:ext>
                </a:extLst>
              </p:cNvPr>
              <p:cNvSpPr/>
              <p:nvPr/>
            </p:nvSpPr>
            <p:spPr>
              <a:xfrm>
                <a:off x="5595683" y="4570857"/>
                <a:ext cx="2523109" cy="703452"/>
              </a:xfrm>
              <a:custGeom>
                <a:avLst/>
                <a:gdLst>
                  <a:gd name="connsiteX0" fmla="*/ 2523109 w 2523109"/>
                  <a:gd name="connsiteY0" fmla="*/ 351727 h 703452"/>
                  <a:gd name="connsiteX1" fmla="*/ 1261555 w 2523109"/>
                  <a:gd name="connsiteY1" fmla="*/ 703453 h 703452"/>
                  <a:gd name="connsiteX2" fmla="*/ 0 w 2523109"/>
                  <a:gd name="connsiteY2" fmla="*/ 351727 h 703452"/>
                  <a:gd name="connsiteX3" fmla="*/ 1261555 w 2523109"/>
                  <a:gd name="connsiteY3" fmla="*/ 0 h 703452"/>
                  <a:gd name="connsiteX4" fmla="*/ 2523109 w 2523109"/>
                  <a:gd name="connsiteY4" fmla="*/ 351727 h 70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3109" h="703452">
                    <a:moveTo>
                      <a:pt x="2523109" y="351727"/>
                    </a:moveTo>
                    <a:cubicBezTo>
                      <a:pt x="2523109" y="545980"/>
                      <a:pt x="1958292" y="703453"/>
                      <a:pt x="1261555" y="703453"/>
                    </a:cubicBezTo>
                    <a:cubicBezTo>
                      <a:pt x="564817" y="703453"/>
                      <a:pt x="0" y="545980"/>
                      <a:pt x="0" y="351727"/>
                    </a:cubicBezTo>
                    <a:cubicBezTo>
                      <a:pt x="0" y="157473"/>
                      <a:pt x="564817" y="0"/>
                      <a:pt x="1261555" y="0"/>
                    </a:cubicBezTo>
                    <a:cubicBezTo>
                      <a:pt x="1958292" y="0"/>
                      <a:pt x="2523109" y="157473"/>
                      <a:pt x="2523109" y="351727"/>
                    </a:cubicBezTo>
                    <a:close/>
                  </a:path>
                </a:pathLst>
              </a:custGeom>
              <a:solidFill>
                <a:schemeClr val="accent1"/>
              </a:solidFill>
              <a:ln w="6350" cap="flat">
                <a:noFill/>
                <a:prstDash val="solid"/>
                <a:miter/>
              </a:ln>
            </p:spPr>
            <p:txBody>
              <a:bodyPr rtlCol="0" anchor="ctr"/>
              <a:lstStyle/>
              <a:p>
                <a:endParaRPr lang="en-ID"/>
              </a:p>
            </p:txBody>
          </p:sp>
        </p:grpSp>
        <p:sp>
          <p:nvSpPr>
            <p:cNvPr id="4" name="TextBox 3">
              <a:extLst>
                <a:ext uri="{FF2B5EF4-FFF2-40B4-BE49-F238E27FC236}">
                  <a16:creationId xmlns:a16="http://schemas.microsoft.com/office/drawing/2014/main" id="{CDCB1011-739A-4ECE-B63C-49BD5BAC2B41}"/>
                </a:ext>
              </a:extLst>
            </p:cNvPr>
            <p:cNvSpPr txBox="1"/>
            <p:nvPr/>
          </p:nvSpPr>
          <p:spPr>
            <a:xfrm>
              <a:off x="2432701" y="1069336"/>
              <a:ext cx="357791" cy="523220"/>
            </a:xfrm>
            <a:prstGeom prst="rect">
              <a:avLst/>
            </a:prstGeom>
            <a:noFill/>
          </p:spPr>
          <p:txBody>
            <a:bodyPr wrap="none" rtlCol="0">
              <a:spAutoFit/>
            </a:bodyPr>
            <a:lstStyle/>
            <a:p>
              <a:pPr algn="ctr"/>
              <a:r>
                <a:rPr lang="en-US" sz="2800">
                  <a:solidFill>
                    <a:schemeClr val="bg1"/>
                  </a:solidFill>
                  <a:latin typeface="Rubik SemiBold" pitchFamily="2" charset="-79"/>
                  <a:cs typeface="Rubik SemiBold" pitchFamily="2" charset="-79"/>
                </a:rPr>
                <a:t>1</a:t>
              </a:r>
              <a:endParaRPr lang="en-ID" sz="2800">
                <a:solidFill>
                  <a:schemeClr val="bg1"/>
                </a:solidFill>
                <a:latin typeface="Rubik SemiBold" pitchFamily="2" charset="-79"/>
                <a:cs typeface="Rubik SemiBold" pitchFamily="2" charset="-79"/>
              </a:endParaRPr>
            </a:p>
          </p:txBody>
        </p:sp>
        <p:grpSp>
          <p:nvGrpSpPr>
            <p:cNvPr id="5" name="Group 4">
              <a:extLst>
                <a:ext uri="{FF2B5EF4-FFF2-40B4-BE49-F238E27FC236}">
                  <a16:creationId xmlns:a16="http://schemas.microsoft.com/office/drawing/2014/main" id="{12177138-7316-4699-8D5B-52B140CD88C1}"/>
                </a:ext>
              </a:extLst>
            </p:cNvPr>
            <p:cNvGrpSpPr/>
            <p:nvPr/>
          </p:nvGrpSpPr>
          <p:grpSpPr>
            <a:xfrm>
              <a:off x="1350042" y="2725579"/>
              <a:ext cx="2523109" cy="1406841"/>
              <a:chOff x="5595683" y="4570857"/>
              <a:chExt cx="2523109" cy="1406841"/>
            </a:xfrm>
          </p:grpSpPr>
          <p:sp>
            <p:nvSpPr>
              <p:cNvPr id="21" name="Freeform: Shape 20">
                <a:extLst>
                  <a:ext uri="{FF2B5EF4-FFF2-40B4-BE49-F238E27FC236}">
                    <a16:creationId xmlns:a16="http://schemas.microsoft.com/office/drawing/2014/main" id="{D64A59A6-4164-43E8-A5E6-0A8D6DA28D67}"/>
                  </a:ext>
                </a:extLst>
              </p:cNvPr>
              <p:cNvSpPr/>
              <p:nvPr/>
            </p:nvSpPr>
            <p:spPr>
              <a:xfrm>
                <a:off x="5595683" y="4922583"/>
                <a:ext cx="2523109" cy="1055115"/>
              </a:xfrm>
              <a:custGeom>
                <a:avLst/>
                <a:gdLst>
                  <a:gd name="connsiteX0" fmla="*/ 0 w 2523109"/>
                  <a:gd name="connsiteY0" fmla="*/ 0 h 1055115"/>
                  <a:gd name="connsiteX1" fmla="*/ 0 w 2523109"/>
                  <a:gd name="connsiteY1" fmla="*/ 703389 h 1055115"/>
                  <a:gd name="connsiteX2" fmla="*/ 1261554 w 2523109"/>
                  <a:gd name="connsiteY2" fmla="*/ 1055116 h 1055115"/>
                  <a:gd name="connsiteX3" fmla="*/ 2523109 w 2523109"/>
                  <a:gd name="connsiteY3" fmla="*/ 703389 h 1055115"/>
                  <a:gd name="connsiteX4" fmla="*/ 2523109 w 2523109"/>
                  <a:gd name="connsiteY4" fmla="*/ 0 h 1055115"/>
                  <a:gd name="connsiteX5" fmla="*/ 0 w 2523109"/>
                  <a:gd name="connsiteY5" fmla="*/ 0 h 1055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3109" h="1055115">
                    <a:moveTo>
                      <a:pt x="0" y="0"/>
                    </a:moveTo>
                    <a:lnTo>
                      <a:pt x="0" y="703389"/>
                    </a:lnTo>
                    <a:cubicBezTo>
                      <a:pt x="0" y="897636"/>
                      <a:pt x="564832" y="1055116"/>
                      <a:pt x="1261554" y="1055116"/>
                    </a:cubicBezTo>
                    <a:cubicBezTo>
                      <a:pt x="1958276" y="1055116"/>
                      <a:pt x="2523109" y="897636"/>
                      <a:pt x="2523109" y="703389"/>
                    </a:cubicBezTo>
                    <a:lnTo>
                      <a:pt x="2523109" y="0"/>
                    </a:lnTo>
                    <a:lnTo>
                      <a:pt x="0" y="0"/>
                    </a:lnTo>
                    <a:close/>
                  </a:path>
                </a:pathLst>
              </a:custGeom>
              <a:gradFill>
                <a:gsLst>
                  <a:gs pos="74300">
                    <a:schemeClr val="accent2">
                      <a:lumMod val="50000"/>
                    </a:schemeClr>
                  </a:gs>
                  <a:gs pos="0">
                    <a:schemeClr val="accent2"/>
                  </a:gs>
                  <a:gs pos="100000">
                    <a:schemeClr val="accent2"/>
                  </a:gs>
                </a:gsLst>
                <a:lin ang="0" scaled="0"/>
              </a:gra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ED9133A1-41B4-4060-A2F4-C3B154822F1F}"/>
                  </a:ext>
                </a:extLst>
              </p:cNvPr>
              <p:cNvSpPr/>
              <p:nvPr/>
            </p:nvSpPr>
            <p:spPr>
              <a:xfrm>
                <a:off x="5595683" y="4600910"/>
                <a:ext cx="2523109" cy="703452"/>
              </a:xfrm>
              <a:custGeom>
                <a:avLst/>
                <a:gdLst>
                  <a:gd name="connsiteX0" fmla="*/ 2523109 w 2523109"/>
                  <a:gd name="connsiteY0" fmla="*/ 351727 h 703452"/>
                  <a:gd name="connsiteX1" fmla="*/ 1261555 w 2523109"/>
                  <a:gd name="connsiteY1" fmla="*/ 703453 h 703452"/>
                  <a:gd name="connsiteX2" fmla="*/ 0 w 2523109"/>
                  <a:gd name="connsiteY2" fmla="*/ 351727 h 703452"/>
                  <a:gd name="connsiteX3" fmla="*/ 1261555 w 2523109"/>
                  <a:gd name="connsiteY3" fmla="*/ 0 h 703452"/>
                  <a:gd name="connsiteX4" fmla="*/ 2523109 w 2523109"/>
                  <a:gd name="connsiteY4" fmla="*/ 351727 h 70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3109" h="703452">
                    <a:moveTo>
                      <a:pt x="2523109" y="351727"/>
                    </a:moveTo>
                    <a:cubicBezTo>
                      <a:pt x="2523109" y="545980"/>
                      <a:pt x="1958292" y="703453"/>
                      <a:pt x="1261555" y="703453"/>
                    </a:cubicBezTo>
                    <a:cubicBezTo>
                      <a:pt x="564817" y="703453"/>
                      <a:pt x="0" y="545980"/>
                      <a:pt x="0" y="351727"/>
                    </a:cubicBezTo>
                    <a:cubicBezTo>
                      <a:pt x="0" y="157473"/>
                      <a:pt x="564817" y="0"/>
                      <a:pt x="1261555" y="0"/>
                    </a:cubicBezTo>
                    <a:cubicBezTo>
                      <a:pt x="1958292" y="0"/>
                      <a:pt x="2523109" y="157473"/>
                      <a:pt x="2523109" y="351727"/>
                    </a:cubicBezTo>
                    <a:close/>
                  </a:path>
                </a:pathLst>
              </a:custGeom>
              <a:solidFill>
                <a:schemeClr val="accent2">
                  <a:lumMod val="60000"/>
                  <a:lumOff val="40000"/>
                </a:schemeClr>
              </a:solidFill>
              <a:ln w="6350"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677CEE65-7941-4FF5-A14D-5CD972D316D8}"/>
                  </a:ext>
                </a:extLst>
              </p:cNvPr>
              <p:cNvSpPr/>
              <p:nvPr/>
            </p:nvSpPr>
            <p:spPr>
              <a:xfrm>
                <a:off x="5595683" y="4570857"/>
                <a:ext cx="2523109" cy="703452"/>
              </a:xfrm>
              <a:custGeom>
                <a:avLst/>
                <a:gdLst>
                  <a:gd name="connsiteX0" fmla="*/ 2523109 w 2523109"/>
                  <a:gd name="connsiteY0" fmla="*/ 351727 h 703452"/>
                  <a:gd name="connsiteX1" fmla="*/ 1261555 w 2523109"/>
                  <a:gd name="connsiteY1" fmla="*/ 703453 h 703452"/>
                  <a:gd name="connsiteX2" fmla="*/ 0 w 2523109"/>
                  <a:gd name="connsiteY2" fmla="*/ 351727 h 703452"/>
                  <a:gd name="connsiteX3" fmla="*/ 1261555 w 2523109"/>
                  <a:gd name="connsiteY3" fmla="*/ 0 h 703452"/>
                  <a:gd name="connsiteX4" fmla="*/ 2523109 w 2523109"/>
                  <a:gd name="connsiteY4" fmla="*/ 351727 h 70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3109" h="703452">
                    <a:moveTo>
                      <a:pt x="2523109" y="351727"/>
                    </a:moveTo>
                    <a:cubicBezTo>
                      <a:pt x="2523109" y="545980"/>
                      <a:pt x="1958292" y="703453"/>
                      <a:pt x="1261555" y="703453"/>
                    </a:cubicBezTo>
                    <a:cubicBezTo>
                      <a:pt x="564817" y="703453"/>
                      <a:pt x="0" y="545980"/>
                      <a:pt x="0" y="351727"/>
                    </a:cubicBezTo>
                    <a:cubicBezTo>
                      <a:pt x="0" y="157473"/>
                      <a:pt x="564817" y="0"/>
                      <a:pt x="1261555" y="0"/>
                    </a:cubicBezTo>
                    <a:cubicBezTo>
                      <a:pt x="1958292" y="0"/>
                      <a:pt x="2523109" y="157473"/>
                      <a:pt x="2523109" y="351727"/>
                    </a:cubicBezTo>
                    <a:close/>
                  </a:path>
                </a:pathLst>
              </a:custGeom>
              <a:solidFill>
                <a:schemeClr val="accent2"/>
              </a:solidFill>
              <a:ln w="6350" cap="flat">
                <a:noFill/>
                <a:prstDash val="solid"/>
                <a:miter/>
              </a:ln>
            </p:spPr>
            <p:txBody>
              <a:bodyPr rtlCol="0" anchor="ctr"/>
              <a:lstStyle/>
              <a:p>
                <a:endParaRPr lang="en-ID"/>
              </a:p>
            </p:txBody>
          </p:sp>
        </p:grpSp>
        <p:sp>
          <p:nvSpPr>
            <p:cNvPr id="6" name="TextBox 5">
              <a:extLst>
                <a:ext uri="{FF2B5EF4-FFF2-40B4-BE49-F238E27FC236}">
                  <a16:creationId xmlns:a16="http://schemas.microsoft.com/office/drawing/2014/main" id="{D8BCDCFF-60F5-4B8B-843F-E08EC5026CD7}"/>
                </a:ext>
              </a:extLst>
            </p:cNvPr>
            <p:cNvSpPr txBox="1"/>
            <p:nvPr/>
          </p:nvSpPr>
          <p:spPr>
            <a:xfrm>
              <a:off x="2405450" y="2845748"/>
              <a:ext cx="412293" cy="523220"/>
            </a:xfrm>
            <a:prstGeom prst="rect">
              <a:avLst/>
            </a:prstGeom>
            <a:noFill/>
          </p:spPr>
          <p:txBody>
            <a:bodyPr wrap="none" rtlCol="0">
              <a:spAutoFit/>
            </a:bodyPr>
            <a:lstStyle/>
            <a:p>
              <a:pPr algn="ctr"/>
              <a:r>
                <a:rPr lang="en-US" sz="2800">
                  <a:solidFill>
                    <a:schemeClr val="bg1"/>
                  </a:solidFill>
                  <a:latin typeface="Rubik SemiBold" pitchFamily="2" charset="-79"/>
                  <a:cs typeface="Rubik SemiBold" pitchFamily="2" charset="-79"/>
                </a:rPr>
                <a:t>2</a:t>
              </a:r>
              <a:endParaRPr lang="en-ID" sz="2800">
                <a:solidFill>
                  <a:schemeClr val="bg1"/>
                </a:solidFill>
                <a:latin typeface="Rubik SemiBold" pitchFamily="2" charset="-79"/>
                <a:cs typeface="Rubik SemiBold" pitchFamily="2" charset="-79"/>
              </a:endParaRPr>
            </a:p>
          </p:txBody>
        </p:sp>
        <p:grpSp>
          <p:nvGrpSpPr>
            <p:cNvPr id="7" name="Group 6">
              <a:extLst>
                <a:ext uri="{FF2B5EF4-FFF2-40B4-BE49-F238E27FC236}">
                  <a16:creationId xmlns:a16="http://schemas.microsoft.com/office/drawing/2014/main" id="{A5468DB6-BF08-4AF2-83CE-ACB86BCD0E9F}"/>
                </a:ext>
              </a:extLst>
            </p:cNvPr>
            <p:cNvGrpSpPr/>
            <p:nvPr/>
          </p:nvGrpSpPr>
          <p:grpSpPr>
            <a:xfrm>
              <a:off x="1350042" y="4501992"/>
              <a:ext cx="2523109" cy="1406841"/>
              <a:chOff x="5595683" y="4570857"/>
              <a:chExt cx="2523109" cy="1406841"/>
            </a:xfrm>
          </p:grpSpPr>
          <p:sp>
            <p:nvSpPr>
              <p:cNvPr id="18" name="Freeform: Shape 17">
                <a:extLst>
                  <a:ext uri="{FF2B5EF4-FFF2-40B4-BE49-F238E27FC236}">
                    <a16:creationId xmlns:a16="http://schemas.microsoft.com/office/drawing/2014/main" id="{3F25942A-C6AF-49CA-99EB-E17C57D72D3F}"/>
                  </a:ext>
                </a:extLst>
              </p:cNvPr>
              <p:cNvSpPr/>
              <p:nvPr/>
            </p:nvSpPr>
            <p:spPr>
              <a:xfrm>
                <a:off x="5595683" y="4922583"/>
                <a:ext cx="2523109" cy="1055115"/>
              </a:xfrm>
              <a:custGeom>
                <a:avLst/>
                <a:gdLst>
                  <a:gd name="connsiteX0" fmla="*/ 0 w 2523109"/>
                  <a:gd name="connsiteY0" fmla="*/ 0 h 1055115"/>
                  <a:gd name="connsiteX1" fmla="*/ 0 w 2523109"/>
                  <a:gd name="connsiteY1" fmla="*/ 703389 h 1055115"/>
                  <a:gd name="connsiteX2" fmla="*/ 1261554 w 2523109"/>
                  <a:gd name="connsiteY2" fmla="*/ 1055116 h 1055115"/>
                  <a:gd name="connsiteX3" fmla="*/ 2523109 w 2523109"/>
                  <a:gd name="connsiteY3" fmla="*/ 703389 h 1055115"/>
                  <a:gd name="connsiteX4" fmla="*/ 2523109 w 2523109"/>
                  <a:gd name="connsiteY4" fmla="*/ 0 h 1055115"/>
                  <a:gd name="connsiteX5" fmla="*/ 0 w 2523109"/>
                  <a:gd name="connsiteY5" fmla="*/ 0 h 1055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3109" h="1055115">
                    <a:moveTo>
                      <a:pt x="0" y="0"/>
                    </a:moveTo>
                    <a:lnTo>
                      <a:pt x="0" y="703389"/>
                    </a:lnTo>
                    <a:cubicBezTo>
                      <a:pt x="0" y="897636"/>
                      <a:pt x="564832" y="1055116"/>
                      <a:pt x="1261554" y="1055116"/>
                    </a:cubicBezTo>
                    <a:cubicBezTo>
                      <a:pt x="1958276" y="1055116"/>
                      <a:pt x="2523109" y="897636"/>
                      <a:pt x="2523109" y="703389"/>
                    </a:cubicBezTo>
                    <a:lnTo>
                      <a:pt x="2523109" y="0"/>
                    </a:lnTo>
                    <a:lnTo>
                      <a:pt x="0" y="0"/>
                    </a:lnTo>
                    <a:close/>
                  </a:path>
                </a:pathLst>
              </a:custGeom>
              <a:gradFill>
                <a:gsLst>
                  <a:gs pos="74300">
                    <a:schemeClr val="accent3">
                      <a:lumMod val="50000"/>
                    </a:schemeClr>
                  </a:gs>
                  <a:gs pos="0">
                    <a:schemeClr val="accent3"/>
                  </a:gs>
                  <a:gs pos="100000">
                    <a:schemeClr val="accent3"/>
                  </a:gs>
                </a:gsLst>
                <a:lin ang="0" scaled="0"/>
              </a:gradFill>
              <a:ln w="6350" cap="flat">
                <a:noFill/>
                <a:prstDash val="solid"/>
                <a:miter/>
              </a:ln>
            </p:spPr>
            <p:txBody>
              <a:bodyPr rtlCol="0" anchor="ctr"/>
              <a:lstStyle/>
              <a:p>
                <a:endParaRPr lang="en-ID"/>
              </a:p>
            </p:txBody>
          </p:sp>
          <p:sp>
            <p:nvSpPr>
              <p:cNvPr id="19" name="Freeform: Shape 18">
                <a:extLst>
                  <a:ext uri="{FF2B5EF4-FFF2-40B4-BE49-F238E27FC236}">
                    <a16:creationId xmlns:a16="http://schemas.microsoft.com/office/drawing/2014/main" id="{4CE0CAA3-4277-4747-BAE5-B6621CADB7FA}"/>
                  </a:ext>
                </a:extLst>
              </p:cNvPr>
              <p:cNvSpPr/>
              <p:nvPr/>
            </p:nvSpPr>
            <p:spPr>
              <a:xfrm>
                <a:off x="5595683" y="4600910"/>
                <a:ext cx="2523109" cy="703452"/>
              </a:xfrm>
              <a:custGeom>
                <a:avLst/>
                <a:gdLst>
                  <a:gd name="connsiteX0" fmla="*/ 2523109 w 2523109"/>
                  <a:gd name="connsiteY0" fmla="*/ 351727 h 703452"/>
                  <a:gd name="connsiteX1" fmla="*/ 1261555 w 2523109"/>
                  <a:gd name="connsiteY1" fmla="*/ 703453 h 703452"/>
                  <a:gd name="connsiteX2" fmla="*/ 0 w 2523109"/>
                  <a:gd name="connsiteY2" fmla="*/ 351727 h 703452"/>
                  <a:gd name="connsiteX3" fmla="*/ 1261555 w 2523109"/>
                  <a:gd name="connsiteY3" fmla="*/ 0 h 703452"/>
                  <a:gd name="connsiteX4" fmla="*/ 2523109 w 2523109"/>
                  <a:gd name="connsiteY4" fmla="*/ 351727 h 70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3109" h="703452">
                    <a:moveTo>
                      <a:pt x="2523109" y="351727"/>
                    </a:moveTo>
                    <a:cubicBezTo>
                      <a:pt x="2523109" y="545980"/>
                      <a:pt x="1958292" y="703453"/>
                      <a:pt x="1261555" y="703453"/>
                    </a:cubicBezTo>
                    <a:cubicBezTo>
                      <a:pt x="564817" y="703453"/>
                      <a:pt x="0" y="545980"/>
                      <a:pt x="0" y="351727"/>
                    </a:cubicBezTo>
                    <a:cubicBezTo>
                      <a:pt x="0" y="157473"/>
                      <a:pt x="564817" y="0"/>
                      <a:pt x="1261555" y="0"/>
                    </a:cubicBezTo>
                    <a:cubicBezTo>
                      <a:pt x="1958292" y="0"/>
                      <a:pt x="2523109" y="157473"/>
                      <a:pt x="2523109" y="351727"/>
                    </a:cubicBezTo>
                    <a:close/>
                  </a:path>
                </a:pathLst>
              </a:custGeom>
              <a:solidFill>
                <a:schemeClr val="accent3">
                  <a:lumMod val="60000"/>
                  <a:lumOff val="40000"/>
                </a:schemeClr>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936DC9CD-DAA9-4C17-A457-190BDFCDF7BE}"/>
                  </a:ext>
                </a:extLst>
              </p:cNvPr>
              <p:cNvSpPr/>
              <p:nvPr/>
            </p:nvSpPr>
            <p:spPr>
              <a:xfrm>
                <a:off x="5595683" y="4570857"/>
                <a:ext cx="2523109" cy="703452"/>
              </a:xfrm>
              <a:custGeom>
                <a:avLst/>
                <a:gdLst>
                  <a:gd name="connsiteX0" fmla="*/ 2523109 w 2523109"/>
                  <a:gd name="connsiteY0" fmla="*/ 351727 h 703452"/>
                  <a:gd name="connsiteX1" fmla="*/ 1261555 w 2523109"/>
                  <a:gd name="connsiteY1" fmla="*/ 703453 h 703452"/>
                  <a:gd name="connsiteX2" fmla="*/ 0 w 2523109"/>
                  <a:gd name="connsiteY2" fmla="*/ 351727 h 703452"/>
                  <a:gd name="connsiteX3" fmla="*/ 1261555 w 2523109"/>
                  <a:gd name="connsiteY3" fmla="*/ 0 h 703452"/>
                  <a:gd name="connsiteX4" fmla="*/ 2523109 w 2523109"/>
                  <a:gd name="connsiteY4" fmla="*/ 351727 h 70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3109" h="703452">
                    <a:moveTo>
                      <a:pt x="2523109" y="351727"/>
                    </a:moveTo>
                    <a:cubicBezTo>
                      <a:pt x="2523109" y="545980"/>
                      <a:pt x="1958292" y="703453"/>
                      <a:pt x="1261555" y="703453"/>
                    </a:cubicBezTo>
                    <a:cubicBezTo>
                      <a:pt x="564817" y="703453"/>
                      <a:pt x="0" y="545980"/>
                      <a:pt x="0" y="351727"/>
                    </a:cubicBezTo>
                    <a:cubicBezTo>
                      <a:pt x="0" y="157473"/>
                      <a:pt x="564817" y="0"/>
                      <a:pt x="1261555" y="0"/>
                    </a:cubicBezTo>
                    <a:cubicBezTo>
                      <a:pt x="1958292" y="0"/>
                      <a:pt x="2523109" y="157473"/>
                      <a:pt x="2523109" y="351727"/>
                    </a:cubicBezTo>
                    <a:close/>
                  </a:path>
                </a:pathLst>
              </a:custGeom>
              <a:solidFill>
                <a:schemeClr val="accent3"/>
              </a:solidFill>
              <a:ln w="6350" cap="flat">
                <a:noFill/>
                <a:prstDash val="solid"/>
                <a:miter/>
              </a:ln>
            </p:spPr>
            <p:txBody>
              <a:bodyPr rtlCol="0" anchor="ctr"/>
              <a:lstStyle/>
              <a:p>
                <a:endParaRPr lang="en-ID"/>
              </a:p>
            </p:txBody>
          </p:sp>
        </p:grpSp>
        <p:sp>
          <p:nvSpPr>
            <p:cNvPr id="8" name="TextBox 7">
              <a:extLst>
                <a:ext uri="{FF2B5EF4-FFF2-40B4-BE49-F238E27FC236}">
                  <a16:creationId xmlns:a16="http://schemas.microsoft.com/office/drawing/2014/main" id="{77F273E7-61F5-4B8D-A2B8-CB351CD5B3AD}"/>
                </a:ext>
              </a:extLst>
            </p:cNvPr>
            <p:cNvSpPr txBox="1"/>
            <p:nvPr/>
          </p:nvSpPr>
          <p:spPr>
            <a:xfrm>
              <a:off x="2403847" y="4622161"/>
              <a:ext cx="415499" cy="523220"/>
            </a:xfrm>
            <a:prstGeom prst="rect">
              <a:avLst/>
            </a:prstGeom>
            <a:noFill/>
          </p:spPr>
          <p:txBody>
            <a:bodyPr wrap="none" rtlCol="0">
              <a:spAutoFit/>
            </a:bodyPr>
            <a:lstStyle/>
            <a:p>
              <a:pPr algn="ctr"/>
              <a:r>
                <a:rPr lang="en-US" sz="2800">
                  <a:solidFill>
                    <a:schemeClr val="bg1"/>
                  </a:solidFill>
                  <a:latin typeface="Rubik SemiBold" pitchFamily="2" charset="-79"/>
                  <a:cs typeface="Rubik SemiBold" pitchFamily="2" charset="-79"/>
                </a:rPr>
                <a:t>3</a:t>
              </a:r>
              <a:endParaRPr lang="en-ID" sz="2800">
                <a:solidFill>
                  <a:schemeClr val="bg1"/>
                </a:solidFill>
                <a:latin typeface="Rubik SemiBold" pitchFamily="2" charset="-79"/>
                <a:cs typeface="Rubik SemiBold" pitchFamily="2" charset="-79"/>
              </a:endParaRPr>
            </a:p>
          </p:txBody>
        </p:sp>
        <p:sp>
          <p:nvSpPr>
            <p:cNvPr id="9" name="TextBox 8">
              <a:extLst>
                <a:ext uri="{FF2B5EF4-FFF2-40B4-BE49-F238E27FC236}">
                  <a16:creationId xmlns:a16="http://schemas.microsoft.com/office/drawing/2014/main" id="{1F02B3E7-02D9-4AEA-8109-FFEA0185873A}"/>
                </a:ext>
              </a:extLst>
            </p:cNvPr>
            <p:cNvSpPr txBox="1"/>
            <p:nvPr userDrawn="1"/>
          </p:nvSpPr>
          <p:spPr>
            <a:xfrm>
              <a:off x="6575941" y="1173285"/>
              <a:ext cx="4266017"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et magnis dis parturient montes, nascetur ridiculus mus.</a:t>
              </a:r>
            </a:p>
          </p:txBody>
        </p:sp>
        <p:sp>
          <p:nvSpPr>
            <p:cNvPr id="10" name="TextBox 9">
              <a:extLst>
                <a:ext uri="{FF2B5EF4-FFF2-40B4-BE49-F238E27FC236}">
                  <a16:creationId xmlns:a16="http://schemas.microsoft.com/office/drawing/2014/main" id="{A5007D77-586E-47D5-923B-3CCD7C8439B0}"/>
                </a:ext>
              </a:extLst>
            </p:cNvPr>
            <p:cNvSpPr txBox="1"/>
            <p:nvPr userDrawn="1"/>
          </p:nvSpPr>
          <p:spPr>
            <a:xfrm>
              <a:off x="4493034" y="1173285"/>
              <a:ext cx="1707519" cy="307777"/>
            </a:xfrm>
            <a:prstGeom prst="rect">
              <a:avLst/>
            </a:prstGeom>
            <a:noFill/>
          </p:spPr>
          <p:txBody>
            <a:bodyPr wrap="none" rtlCol="0">
              <a:spAutoFit/>
            </a:bodyPr>
            <a:lstStyle/>
            <a:p>
              <a:r>
                <a:rPr lang="en-US" sz="1400">
                  <a:latin typeface="Rubik SemiBold" pitchFamily="2" charset="-79"/>
                  <a:cs typeface="Rubik SemiBold" pitchFamily="2" charset="-79"/>
                </a:rPr>
                <a:t>Total Percentage</a:t>
              </a:r>
              <a:endParaRPr lang="en-ID" sz="1400">
                <a:latin typeface="Rubik SemiBold" pitchFamily="2" charset="-79"/>
                <a:cs typeface="Rubik SemiBold" pitchFamily="2" charset="-79"/>
              </a:endParaRPr>
            </a:p>
          </p:txBody>
        </p:sp>
        <p:sp>
          <p:nvSpPr>
            <p:cNvPr id="11" name="TextBox 10">
              <a:extLst>
                <a:ext uri="{FF2B5EF4-FFF2-40B4-BE49-F238E27FC236}">
                  <a16:creationId xmlns:a16="http://schemas.microsoft.com/office/drawing/2014/main" id="{B5257565-EF25-471B-9934-2C21B4DA5E7D}"/>
                </a:ext>
              </a:extLst>
            </p:cNvPr>
            <p:cNvSpPr txBox="1"/>
            <p:nvPr userDrawn="1"/>
          </p:nvSpPr>
          <p:spPr>
            <a:xfrm>
              <a:off x="4493034" y="1481062"/>
              <a:ext cx="1904689" cy="523220"/>
            </a:xfrm>
            <a:prstGeom prst="rect">
              <a:avLst/>
            </a:prstGeom>
            <a:noFill/>
          </p:spPr>
          <p:txBody>
            <a:bodyPr wrap="none" rtlCol="0">
              <a:spAutoFit/>
            </a:bodyPr>
            <a:lstStyle/>
            <a:p>
              <a:r>
                <a:rPr lang="en-US" sz="2800">
                  <a:solidFill>
                    <a:schemeClr val="accent1"/>
                  </a:solidFill>
                  <a:latin typeface="Rubik SemiBold" pitchFamily="2" charset="-79"/>
                  <a:cs typeface="Rubik SemiBold" pitchFamily="2" charset="-79"/>
                </a:rPr>
                <a:t>50%-70%</a:t>
              </a:r>
              <a:endParaRPr lang="en-ID" sz="2800">
                <a:solidFill>
                  <a:schemeClr val="accent1"/>
                </a:solidFill>
                <a:latin typeface="Rubik SemiBold" pitchFamily="2" charset="-79"/>
                <a:cs typeface="Rubik SemiBold" pitchFamily="2" charset="-79"/>
              </a:endParaRPr>
            </a:p>
          </p:txBody>
        </p:sp>
        <p:sp>
          <p:nvSpPr>
            <p:cNvPr id="12" name="TextBox 11">
              <a:extLst>
                <a:ext uri="{FF2B5EF4-FFF2-40B4-BE49-F238E27FC236}">
                  <a16:creationId xmlns:a16="http://schemas.microsoft.com/office/drawing/2014/main" id="{DB1CA320-4084-48F2-B198-4F57C4F080AF}"/>
                </a:ext>
              </a:extLst>
            </p:cNvPr>
            <p:cNvSpPr txBox="1"/>
            <p:nvPr userDrawn="1"/>
          </p:nvSpPr>
          <p:spPr>
            <a:xfrm>
              <a:off x="6575941" y="2953469"/>
              <a:ext cx="4266017"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et magnis dis parturient montes, nascetur ridiculus mus.</a:t>
              </a:r>
            </a:p>
          </p:txBody>
        </p:sp>
        <p:sp>
          <p:nvSpPr>
            <p:cNvPr id="13" name="TextBox 12">
              <a:extLst>
                <a:ext uri="{FF2B5EF4-FFF2-40B4-BE49-F238E27FC236}">
                  <a16:creationId xmlns:a16="http://schemas.microsoft.com/office/drawing/2014/main" id="{B643BE5A-FF2B-4228-86B6-7158E56503F2}"/>
                </a:ext>
              </a:extLst>
            </p:cNvPr>
            <p:cNvSpPr txBox="1"/>
            <p:nvPr userDrawn="1"/>
          </p:nvSpPr>
          <p:spPr>
            <a:xfrm>
              <a:off x="4493034" y="2953469"/>
              <a:ext cx="1707519" cy="307777"/>
            </a:xfrm>
            <a:prstGeom prst="rect">
              <a:avLst/>
            </a:prstGeom>
            <a:noFill/>
          </p:spPr>
          <p:txBody>
            <a:bodyPr wrap="none" rtlCol="0">
              <a:spAutoFit/>
            </a:bodyPr>
            <a:lstStyle/>
            <a:p>
              <a:r>
                <a:rPr lang="en-US" sz="1400">
                  <a:latin typeface="Rubik SemiBold" pitchFamily="2" charset="-79"/>
                  <a:cs typeface="Rubik SemiBold" pitchFamily="2" charset="-79"/>
                </a:rPr>
                <a:t>Total Percentage</a:t>
              </a:r>
              <a:endParaRPr lang="en-ID" sz="1400">
                <a:latin typeface="Rubik SemiBold" pitchFamily="2" charset="-79"/>
                <a:cs typeface="Rubik SemiBold" pitchFamily="2" charset="-79"/>
              </a:endParaRPr>
            </a:p>
          </p:txBody>
        </p:sp>
        <p:sp>
          <p:nvSpPr>
            <p:cNvPr id="14" name="TextBox 13">
              <a:extLst>
                <a:ext uri="{FF2B5EF4-FFF2-40B4-BE49-F238E27FC236}">
                  <a16:creationId xmlns:a16="http://schemas.microsoft.com/office/drawing/2014/main" id="{846CE0E1-39B1-4203-A1B8-CA8C3149737A}"/>
                </a:ext>
              </a:extLst>
            </p:cNvPr>
            <p:cNvSpPr txBox="1"/>
            <p:nvPr userDrawn="1"/>
          </p:nvSpPr>
          <p:spPr>
            <a:xfrm>
              <a:off x="4493034" y="3261246"/>
              <a:ext cx="1824538" cy="523220"/>
            </a:xfrm>
            <a:prstGeom prst="rect">
              <a:avLst/>
            </a:prstGeom>
            <a:noFill/>
          </p:spPr>
          <p:txBody>
            <a:bodyPr wrap="none" rtlCol="0">
              <a:spAutoFit/>
            </a:bodyPr>
            <a:lstStyle/>
            <a:p>
              <a:r>
                <a:rPr lang="en-US" sz="2800">
                  <a:solidFill>
                    <a:schemeClr val="accent2"/>
                  </a:solidFill>
                  <a:latin typeface="Rubik SemiBold" pitchFamily="2" charset="-79"/>
                  <a:cs typeface="Rubik SemiBold" pitchFamily="2" charset="-79"/>
                </a:rPr>
                <a:t>60%-75%</a:t>
              </a:r>
              <a:endParaRPr lang="en-ID" sz="2800">
                <a:solidFill>
                  <a:schemeClr val="accent2"/>
                </a:solidFill>
                <a:latin typeface="Rubik SemiBold" pitchFamily="2" charset="-79"/>
                <a:cs typeface="Rubik SemiBold" pitchFamily="2" charset="-79"/>
              </a:endParaRPr>
            </a:p>
          </p:txBody>
        </p:sp>
        <p:sp>
          <p:nvSpPr>
            <p:cNvPr id="15" name="TextBox 14">
              <a:extLst>
                <a:ext uri="{FF2B5EF4-FFF2-40B4-BE49-F238E27FC236}">
                  <a16:creationId xmlns:a16="http://schemas.microsoft.com/office/drawing/2014/main" id="{1A7DC7B7-DE11-46C5-A3B9-A92899A92D70}"/>
                </a:ext>
              </a:extLst>
            </p:cNvPr>
            <p:cNvSpPr txBox="1"/>
            <p:nvPr userDrawn="1"/>
          </p:nvSpPr>
          <p:spPr>
            <a:xfrm>
              <a:off x="6575941" y="4729882"/>
              <a:ext cx="4266017" cy="825098"/>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et magnis dis parturient montes, nascetur ridiculus mus.</a:t>
              </a:r>
            </a:p>
          </p:txBody>
        </p:sp>
        <p:sp>
          <p:nvSpPr>
            <p:cNvPr id="16" name="TextBox 15">
              <a:extLst>
                <a:ext uri="{FF2B5EF4-FFF2-40B4-BE49-F238E27FC236}">
                  <a16:creationId xmlns:a16="http://schemas.microsoft.com/office/drawing/2014/main" id="{D2E03849-8FB8-4310-AD32-401510272024}"/>
                </a:ext>
              </a:extLst>
            </p:cNvPr>
            <p:cNvSpPr txBox="1"/>
            <p:nvPr userDrawn="1"/>
          </p:nvSpPr>
          <p:spPr>
            <a:xfrm>
              <a:off x="4493034" y="4729882"/>
              <a:ext cx="1707519" cy="307777"/>
            </a:xfrm>
            <a:prstGeom prst="rect">
              <a:avLst/>
            </a:prstGeom>
            <a:noFill/>
          </p:spPr>
          <p:txBody>
            <a:bodyPr wrap="none" rtlCol="0">
              <a:spAutoFit/>
            </a:bodyPr>
            <a:lstStyle/>
            <a:p>
              <a:r>
                <a:rPr lang="en-US" sz="1400">
                  <a:latin typeface="Rubik SemiBold" pitchFamily="2" charset="-79"/>
                  <a:cs typeface="Rubik SemiBold" pitchFamily="2" charset="-79"/>
                </a:rPr>
                <a:t>Total Percentage</a:t>
              </a:r>
              <a:endParaRPr lang="en-ID" sz="1400">
                <a:latin typeface="Rubik SemiBold" pitchFamily="2" charset="-79"/>
                <a:cs typeface="Rubik SemiBold" pitchFamily="2" charset="-79"/>
              </a:endParaRPr>
            </a:p>
          </p:txBody>
        </p:sp>
        <p:sp>
          <p:nvSpPr>
            <p:cNvPr id="17" name="TextBox 16">
              <a:extLst>
                <a:ext uri="{FF2B5EF4-FFF2-40B4-BE49-F238E27FC236}">
                  <a16:creationId xmlns:a16="http://schemas.microsoft.com/office/drawing/2014/main" id="{B526D577-9A04-4E1F-A984-82D2D3C31BFC}"/>
                </a:ext>
              </a:extLst>
            </p:cNvPr>
            <p:cNvSpPr txBox="1"/>
            <p:nvPr userDrawn="1"/>
          </p:nvSpPr>
          <p:spPr>
            <a:xfrm>
              <a:off x="4493034" y="5037659"/>
              <a:ext cx="1890261" cy="523220"/>
            </a:xfrm>
            <a:prstGeom prst="rect">
              <a:avLst/>
            </a:prstGeom>
            <a:noFill/>
          </p:spPr>
          <p:txBody>
            <a:bodyPr wrap="none" rtlCol="0">
              <a:spAutoFit/>
            </a:bodyPr>
            <a:lstStyle/>
            <a:p>
              <a:r>
                <a:rPr lang="en-US" sz="2800">
                  <a:solidFill>
                    <a:schemeClr val="accent3"/>
                  </a:solidFill>
                  <a:latin typeface="Rubik SemiBold" pitchFamily="2" charset="-79"/>
                  <a:cs typeface="Rubik SemiBold" pitchFamily="2" charset="-79"/>
                </a:rPr>
                <a:t>55%-80%</a:t>
              </a:r>
              <a:endParaRPr lang="en-ID" sz="2800">
                <a:solidFill>
                  <a:schemeClr val="accent3"/>
                </a:solidFill>
                <a:latin typeface="Rubik SemiBold" pitchFamily="2" charset="-79"/>
                <a:cs typeface="Rubik SemiBold" pitchFamily="2" charset="-79"/>
              </a:endParaRPr>
            </a:p>
          </p:txBody>
        </p:sp>
      </p:grpSp>
    </p:spTree>
    <p:extLst>
      <p:ext uri="{BB962C8B-B14F-4D97-AF65-F5344CB8AC3E}">
        <p14:creationId xmlns:p14="http://schemas.microsoft.com/office/powerpoint/2010/main" val="3172148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B7794E7-6CDF-44BC-937F-F47DEF9DB932}"/>
              </a:ext>
            </a:extLst>
          </p:cNvPr>
          <p:cNvGrpSpPr/>
          <p:nvPr/>
        </p:nvGrpSpPr>
        <p:grpSpPr>
          <a:xfrm>
            <a:off x="1404840" y="694500"/>
            <a:ext cx="9382319" cy="5469000"/>
            <a:chOff x="1404840" y="694500"/>
            <a:chExt cx="9382319" cy="5469000"/>
          </a:xfrm>
        </p:grpSpPr>
        <p:grpSp>
          <p:nvGrpSpPr>
            <p:cNvPr id="3" name="Group 2">
              <a:extLst>
                <a:ext uri="{FF2B5EF4-FFF2-40B4-BE49-F238E27FC236}">
                  <a16:creationId xmlns:a16="http://schemas.microsoft.com/office/drawing/2014/main" id="{27CCA923-D1BB-41E1-89A6-AE84C42864BF}"/>
                </a:ext>
              </a:extLst>
            </p:cNvPr>
            <p:cNvGrpSpPr/>
            <p:nvPr userDrawn="1"/>
          </p:nvGrpSpPr>
          <p:grpSpPr>
            <a:xfrm>
              <a:off x="3970591" y="4032186"/>
              <a:ext cx="4250817" cy="2131314"/>
              <a:chOff x="3970591" y="3936936"/>
              <a:chExt cx="4250817" cy="2131314"/>
            </a:xfrm>
          </p:grpSpPr>
          <p:sp>
            <p:nvSpPr>
              <p:cNvPr id="14" name="Freeform: Shape 13">
                <a:extLst>
                  <a:ext uri="{FF2B5EF4-FFF2-40B4-BE49-F238E27FC236}">
                    <a16:creationId xmlns:a16="http://schemas.microsoft.com/office/drawing/2014/main" id="{4F7FCD6B-20D2-4FBE-9641-8BC1C4200DA5}"/>
                  </a:ext>
                </a:extLst>
              </p:cNvPr>
              <p:cNvSpPr/>
              <p:nvPr/>
            </p:nvSpPr>
            <p:spPr>
              <a:xfrm>
                <a:off x="3970591" y="4966970"/>
                <a:ext cx="4250816" cy="1101280"/>
              </a:xfrm>
              <a:custGeom>
                <a:avLst/>
                <a:gdLst>
                  <a:gd name="connsiteX0" fmla="*/ 0 w 4250816"/>
                  <a:gd name="connsiteY0" fmla="*/ 0 h 1101280"/>
                  <a:gd name="connsiteX1" fmla="*/ 0 w 4250816"/>
                  <a:gd name="connsiteY1" fmla="*/ 734187 h 1101280"/>
                  <a:gd name="connsiteX2" fmla="*/ 2125409 w 4250816"/>
                  <a:gd name="connsiteY2" fmla="*/ 1101281 h 1101280"/>
                  <a:gd name="connsiteX3" fmla="*/ 4250817 w 4250816"/>
                  <a:gd name="connsiteY3" fmla="*/ 734187 h 1101280"/>
                  <a:gd name="connsiteX4" fmla="*/ 4250817 w 4250816"/>
                  <a:gd name="connsiteY4" fmla="*/ 0 h 1101280"/>
                  <a:gd name="connsiteX5" fmla="*/ 0 w 4250816"/>
                  <a:gd name="connsiteY5" fmla="*/ 0 h 110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50816" h="1101280">
                    <a:moveTo>
                      <a:pt x="0" y="0"/>
                    </a:moveTo>
                    <a:lnTo>
                      <a:pt x="0" y="734187"/>
                    </a:lnTo>
                    <a:cubicBezTo>
                      <a:pt x="0" y="936942"/>
                      <a:pt x="951611" y="1101281"/>
                      <a:pt x="2125409" y="1101281"/>
                    </a:cubicBezTo>
                    <a:cubicBezTo>
                      <a:pt x="3299206" y="1101281"/>
                      <a:pt x="4250817" y="936942"/>
                      <a:pt x="4250817" y="734187"/>
                    </a:cubicBezTo>
                    <a:lnTo>
                      <a:pt x="4250817" y="0"/>
                    </a:lnTo>
                    <a:lnTo>
                      <a:pt x="0" y="0"/>
                    </a:lnTo>
                    <a:close/>
                  </a:path>
                </a:pathLst>
              </a:custGeom>
              <a:solidFill>
                <a:schemeClr val="bg1">
                  <a:lumMod val="90000"/>
                  <a:lumOff val="10000"/>
                </a:schemeClr>
              </a:solidFill>
              <a:ln w="6350" cap="flat">
                <a:noFill/>
                <a:prstDash val="solid"/>
                <a:miter/>
              </a:ln>
            </p:spPr>
            <p:txBody>
              <a:bodyPr rtlCol="0" anchor="ctr"/>
              <a:lstStyle/>
              <a:p>
                <a:endParaRPr lang="en-ID"/>
              </a:p>
            </p:txBody>
          </p:sp>
          <p:sp>
            <p:nvSpPr>
              <p:cNvPr id="15" name="Freeform: Shape 14">
                <a:extLst>
                  <a:ext uri="{FF2B5EF4-FFF2-40B4-BE49-F238E27FC236}">
                    <a16:creationId xmlns:a16="http://schemas.microsoft.com/office/drawing/2014/main" id="{04578787-2328-43C7-AFC9-3575C1318C7C}"/>
                  </a:ext>
                </a:extLst>
              </p:cNvPr>
              <p:cNvSpPr/>
              <p:nvPr/>
            </p:nvSpPr>
            <p:spPr>
              <a:xfrm>
                <a:off x="3970591" y="4599876"/>
                <a:ext cx="4250817" cy="734186"/>
              </a:xfrm>
              <a:custGeom>
                <a:avLst/>
                <a:gdLst>
                  <a:gd name="connsiteX0" fmla="*/ 4250817 w 4250817"/>
                  <a:gd name="connsiteY0" fmla="*/ 367094 h 734186"/>
                  <a:gd name="connsiteX1" fmla="*/ 2125408 w 4250817"/>
                  <a:gd name="connsiteY1" fmla="*/ 734187 h 734186"/>
                  <a:gd name="connsiteX2" fmla="*/ -1 w 4250817"/>
                  <a:gd name="connsiteY2" fmla="*/ 367094 h 734186"/>
                  <a:gd name="connsiteX3" fmla="*/ 2125408 w 4250817"/>
                  <a:gd name="connsiteY3" fmla="*/ 0 h 734186"/>
                  <a:gd name="connsiteX4" fmla="*/ 4250817 w 4250817"/>
                  <a:gd name="connsiteY4" fmla="*/ 367094 h 7341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0817" h="734186">
                    <a:moveTo>
                      <a:pt x="4250817" y="367094"/>
                    </a:moveTo>
                    <a:cubicBezTo>
                      <a:pt x="4250817" y="569834"/>
                      <a:pt x="3299239" y="734187"/>
                      <a:pt x="2125408" y="734187"/>
                    </a:cubicBezTo>
                    <a:cubicBezTo>
                      <a:pt x="951577" y="734187"/>
                      <a:pt x="-1" y="569834"/>
                      <a:pt x="-1" y="367094"/>
                    </a:cubicBezTo>
                    <a:cubicBezTo>
                      <a:pt x="-1" y="164354"/>
                      <a:pt x="951577" y="0"/>
                      <a:pt x="2125408" y="0"/>
                    </a:cubicBezTo>
                    <a:cubicBezTo>
                      <a:pt x="3299239" y="0"/>
                      <a:pt x="4250817" y="164354"/>
                      <a:pt x="4250817" y="367094"/>
                    </a:cubicBezTo>
                    <a:close/>
                  </a:path>
                </a:pathLst>
              </a:custGeom>
              <a:solidFill>
                <a:schemeClr val="bg1">
                  <a:lumMod val="75000"/>
                  <a:lumOff val="25000"/>
                </a:schemeClr>
              </a:solidFill>
              <a:ln w="6350" cap="flat">
                <a:noFill/>
                <a:prstDash val="solid"/>
                <a:miter/>
              </a:ln>
            </p:spPr>
            <p:txBody>
              <a:bodyPr rtlCol="0" anchor="ctr"/>
              <a:lstStyle/>
              <a:p>
                <a:endParaRPr lang="en-ID"/>
              </a:p>
            </p:txBody>
          </p:sp>
          <p:sp>
            <p:nvSpPr>
              <p:cNvPr id="16" name="Freeform: Shape 15">
                <a:extLst>
                  <a:ext uri="{FF2B5EF4-FFF2-40B4-BE49-F238E27FC236}">
                    <a16:creationId xmlns:a16="http://schemas.microsoft.com/office/drawing/2014/main" id="{408E014D-453A-4EDB-A83C-5C9C11680212}"/>
                  </a:ext>
                </a:extLst>
              </p:cNvPr>
              <p:cNvSpPr/>
              <p:nvPr/>
            </p:nvSpPr>
            <p:spPr>
              <a:xfrm>
                <a:off x="4579302" y="4198937"/>
                <a:ext cx="1237043" cy="991615"/>
              </a:xfrm>
              <a:custGeom>
                <a:avLst/>
                <a:gdLst>
                  <a:gd name="connsiteX0" fmla="*/ 0 w 1237043"/>
                  <a:gd name="connsiteY0" fmla="*/ 0 h 991615"/>
                  <a:gd name="connsiteX1" fmla="*/ 1237044 w 1237043"/>
                  <a:gd name="connsiteY1" fmla="*/ 0 h 991615"/>
                  <a:gd name="connsiteX2" fmla="*/ 1237044 w 1237043"/>
                  <a:gd name="connsiteY2" fmla="*/ 991616 h 991615"/>
                  <a:gd name="connsiteX3" fmla="*/ 0 w 1237043"/>
                  <a:gd name="connsiteY3" fmla="*/ 734123 h 991615"/>
                  <a:gd name="connsiteX4" fmla="*/ 0 w 1237043"/>
                  <a:gd name="connsiteY4" fmla="*/ 0 h 9916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7043" h="991615">
                    <a:moveTo>
                      <a:pt x="0" y="0"/>
                    </a:moveTo>
                    <a:lnTo>
                      <a:pt x="1237044" y="0"/>
                    </a:lnTo>
                    <a:lnTo>
                      <a:pt x="1237044" y="991616"/>
                    </a:lnTo>
                    <a:cubicBezTo>
                      <a:pt x="533019" y="968947"/>
                      <a:pt x="0" y="862330"/>
                      <a:pt x="0" y="734123"/>
                    </a:cubicBezTo>
                    <a:lnTo>
                      <a:pt x="0"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B20A49CB-F8B4-48AF-8784-143183886987}"/>
                  </a:ext>
                </a:extLst>
              </p:cNvPr>
              <p:cNvSpPr/>
              <p:nvPr/>
            </p:nvSpPr>
            <p:spPr>
              <a:xfrm>
                <a:off x="7340028" y="4198937"/>
                <a:ext cx="272605" cy="883983"/>
              </a:xfrm>
              <a:custGeom>
                <a:avLst/>
                <a:gdLst>
                  <a:gd name="connsiteX0" fmla="*/ 272605 w 272605"/>
                  <a:gd name="connsiteY0" fmla="*/ 0 h 883983"/>
                  <a:gd name="connsiteX1" fmla="*/ 272605 w 272605"/>
                  <a:gd name="connsiteY1" fmla="*/ 734123 h 883983"/>
                  <a:gd name="connsiteX2" fmla="*/ 0 w 272605"/>
                  <a:gd name="connsiteY2" fmla="*/ 883984 h 883983"/>
                  <a:gd name="connsiteX3" fmla="*/ 0 w 272605"/>
                  <a:gd name="connsiteY3" fmla="*/ 0 h 883983"/>
                  <a:gd name="connsiteX4" fmla="*/ 272605 w 272605"/>
                  <a:gd name="connsiteY4" fmla="*/ 0 h 883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605" h="883983">
                    <a:moveTo>
                      <a:pt x="272605" y="0"/>
                    </a:moveTo>
                    <a:lnTo>
                      <a:pt x="272605" y="734123"/>
                    </a:lnTo>
                    <a:cubicBezTo>
                      <a:pt x="272605" y="789877"/>
                      <a:pt x="171831" y="841566"/>
                      <a:pt x="0" y="883984"/>
                    </a:cubicBezTo>
                    <a:lnTo>
                      <a:pt x="0" y="0"/>
                    </a:lnTo>
                    <a:lnTo>
                      <a:pt x="272605"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18" name="Freeform: Shape 17">
                <a:extLst>
                  <a:ext uri="{FF2B5EF4-FFF2-40B4-BE49-F238E27FC236}">
                    <a16:creationId xmlns:a16="http://schemas.microsoft.com/office/drawing/2014/main" id="{6CB2C49C-53F9-4014-A276-50AA7200EF50}"/>
                  </a:ext>
                </a:extLst>
              </p:cNvPr>
              <p:cNvSpPr/>
              <p:nvPr/>
            </p:nvSpPr>
            <p:spPr>
              <a:xfrm>
                <a:off x="4579302" y="3976433"/>
                <a:ext cx="1516697" cy="479996"/>
              </a:xfrm>
              <a:custGeom>
                <a:avLst/>
                <a:gdLst>
                  <a:gd name="connsiteX0" fmla="*/ 715010 w 1516697"/>
                  <a:gd name="connsiteY0" fmla="*/ 0 h 479996"/>
                  <a:gd name="connsiteX1" fmla="*/ 1516697 w 1516697"/>
                  <a:gd name="connsiteY1" fmla="*/ 222504 h 479996"/>
                  <a:gd name="connsiteX2" fmla="*/ 1237044 w 1516697"/>
                  <a:gd name="connsiteY2" fmla="*/ 479996 h 479996"/>
                  <a:gd name="connsiteX3" fmla="*/ 0 w 1516697"/>
                  <a:gd name="connsiteY3" fmla="*/ 222504 h 479996"/>
                  <a:gd name="connsiteX4" fmla="*/ 715010 w 1516697"/>
                  <a:gd name="connsiteY4" fmla="*/ 0 h 479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697" h="479996">
                    <a:moveTo>
                      <a:pt x="715010" y="0"/>
                    </a:moveTo>
                    <a:lnTo>
                      <a:pt x="1516697" y="222504"/>
                    </a:lnTo>
                    <a:lnTo>
                      <a:pt x="1237044" y="479996"/>
                    </a:lnTo>
                    <a:cubicBezTo>
                      <a:pt x="533019" y="457327"/>
                      <a:pt x="0" y="350583"/>
                      <a:pt x="0" y="222504"/>
                    </a:cubicBezTo>
                    <a:cubicBezTo>
                      <a:pt x="0" y="128651"/>
                      <a:pt x="285686" y="46291"/>
                      <a:pt x="715010" y="0"/>
                    </a:cubicBezTo>
                    <a:close/>
                  </a:path>
                </a:pathLst>
              </a:custGeom>
              <a:solidFill>
                <a:schemeClr val="accent1"/>
              </a:solidFill>
              <a:ln w="6350" cap="flat">
                <a:noFill/>
                <a:prstDash val="solid"/>
                <a:miter/>
              </a:ln>
            </p:spPr>
            <p:txBody>
              <a:bodyPr rtlCol="0" anchor="ctr"/>
              <a:lstStyle/>
              <a:p>
                <a:endParaRPr lang="en-ID"/>
              </a:p>
            </p:txBody>
          </p:sp>
          <p:sp>
            <p:nvSpPr>
              <p:cNvPr id="19" name="Freeform: Shape 18">
                <a:extLst>
                  <a:ext uri="{FF2B5EF4-FFF2-40B4-BE49-F238E27FC236}">
                    <a16:creationId xmlns:a16="http://schemas.microsoft.com/office/drawing/2014/main" id="{F8144D09-4AE3-4E61-AF26-F9C929CAAF63}"/>
                  </a:ext>
                </a:extLst>
              </p:cNvPr>
              <p:cNvSpPr/>
              <p:nvPr/>
            </p:nvSpPr>
            <p:spPr>
              <a:xfrm>
                <a:off x="6096000" y="3999547"/>
                <a:ext cx="1516633" cy="349186"/>
              </a:xfrm>
              <a:custGeom>
                <a:avLst/>
                <a:gdLst>
                  <a:gd name="connsiteX0" fmla="*/ 1516634 w 1516633"/>
                  <a:gd name="connsiteY0" fmla="*/ 199390 h 349186"/>
                  <a:gd name="connsiteX1" fmla="*/ 1244029 w 1516633"/>
                  <a:gd name="connsiteY1" fmla="*/ 349187 h 349186"/>
                  <a:gd name="connsiteX2" fmla="*/ 0 w 1516633"/>
                  <a:gd name="connsiteY2" fmla="*/ 199390 h 349186"/>
                  <a:gd name="connsiteX3" fmla="*/ 983932 w 1516633"/>
                  <a:gd name="connsiteY3" fmla="*/ 0 h 349186"/>
                  <a:gd name="connsiteX4" fmla="*/ 1516634 w 1516633"/>
                  <a:gd name="connsiteY4" fmla="*/ 199390 h 3491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633" h="349186">
                    <a:moveTo>
                      <a:pt x="1516634" y="199390"/>
                    </a:moveTo>
                    <a:cubicBezTo>
                      <a:pt x="1516634" y="255080"/>
                      <a:pt x="1415859" y="306769"/>
                      <a:pt x="1244029" y="349187"/>
                    </a:cubicBezTo>
                    <a:lnTo>
                      <a:pt x="0" y="199390"/>
                    </a:lnTo>
                    <a:lnTo>
                      <a:pt x="983932" y="0"/>
                    </a:lnTo>
                    <a:cubicBezTo>
                      <a:pt x="1309942" y="48070"/>
                      <a:pt x="1516634" y="119571"/>
                      <a:pt x="1516634" y="199390"/>
                    </a:cubicBezTo>
                    <a:close/>
                  </a:path>
                </a:pathLst>
              </a:custGeom>
              <a:solidFill>
                <a:schemeClr val="accent3"/>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CF24A3ED-7F31-4199-9A17-69FF4471046A}"/>
                  </a:ext>
                </a:extLst>
              </p:cNvPr>
              <p:cNvSpPr/>
              <p:nvPr/>
            </p:nvSpPr>
            <p:spPr>
              <a:xfrm>
                <a:off x="5816346" y="4198937"/>
                <a:ext cx="279653" cy="991615"/>
              </a:xfrm>
              <a:custGeom>
                <a:avLst/>
                <a:gdLst>
                  <a:gd name="connsiteX0" fmla="*/ 279654 w 279653"/>
                  <a:gd name="connsiteY0" fmla="*/ 0 h 991615"/>
                  <a:gd name="connsiteX1" fmla="*/ 279654 w 279653"/>
                  <a:gd name="connsiteY1" fmla="*/ 734123 h 991615"/>
                  <a:gd name="connsiteX2" fmla="*/ 0 w 279653"/>
                  <a:gd name="connsiteY2" fmla="*/ 991616 h 991615"/>
                  <a:gd name="connsiteX3" fmla="*/ 0 w 279653"/>
                  <a:gd name="connsiteY3" fmla="*/ 257429 h 991615"/>
                </a:gdLst>
                <a:ahLst/>
                <a:cxnLst>
                  <a:cxn ang="0">
                    <a:pos x="connsiteX0" y="connsiteY0"/>
                  </a:cxn>
                  <a:cxn ang="0">
                    <a:pos x="connsiteX1" y="connsiteY1"/>
                  </a:cxn>
                  <a:cxn ang="0">
                    <a:pos x="connsiteX2" y="connsiteY2"/>
                  </a:cxn>
                  <a:cxn ang="0">
                    <a:pos x="connsiteX3" y="connsiteY3"/>
                  </a:cxn>
                </a:cxnLst>
                <a:rect l="l" t="t" r="r" b="b"/>
                <a:pathLst>
                  <a:path w="279653" h="991615">
                    <a:moveTo>
                      <a:pt x="279654" y="0"/>
                    </a:moveTo>
                    <a:lnTo>
                      <a:pt x="279654" y="734123"/>
                    </a:lnTo>
                    <a:lnTo>
                      <a:pt x="0" y="991616"/>
                    </a:lnTo>
                    <a:lnTo>
                      <a:pt x="0" y="257429"/>
                    </a:lnTo>
                    <a:close/>
                  </a:path>
                </a:pathLst>
              </a:custGeom>
              <a:solidFill>
                <a:schemeClr val="accent1">
                  <a:lumMod val="50000"/>
                </a:schemeClr>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FEB08F74-D4D5-433D-B338-C4E2028F8C07}"/>
                  </a:ext>
                </a:extLst>
              </p:cNvPr>
              <p:cNvSpPr/>
              <p:nvPr/>
            </p:nvSpPr>
            <p:spPr>
              <a:xfrm>
                <a:off x="6096000" y="4198937"/>
                <a:ext cx="1244028" cy="883983"/>
              </a:xfrm>
              <a:custGeom>
                <a:avLst/>
                <a:gdLst>
                  <a:gd name="connsiteX0" fmla="*/ 1244029 w 1244028"/>
                  <a:gd name="connsiteY0" fmla="*/ 149797 h 883983"/>
                  <a:gd name="connsiteX1" fmla="*/ 1244029 w 1244028"/>
                  <a:gd name="connsiteY1" fmla="*/ 883984 h 883983"/>
                  <a:gd name="connsiteX2" fmla="*/ 0 w 1244028"/>
                  <a:gd name="connsiteY2" fmla="*/ 734123 h 883983"/>
                  <a:gd name="connsiteX3" fmla="*/ 0 w 1244028"/>
                  <a:gd name="connsiteY3" fmla="*/ 0 h 883983"/>
                </a:gdLst>
                <a:ahLst/>
                <a:cxnLst>
                  <a:cxn ang="0">
                    <a:pos x="connsiteX0" y="connsiteY0"/>
                  </a:cxn>
                  <a:cxn ang="0">
                    <a:pos x="connsiteX1" y="connsiteY1"/>
                  </a:cxn>
                  <a:cxn ang="0">
                    <a:pos x="connsiteX2" y="connsiteY2"/>
                  </a:cxn>
                  <a:cxn ang="0">
                    <a:pos x="connsiteX3" y="connsiteY3"/>
                  </a:cxn>
                </a:cxnLst>
                <a:rect l="l" t="t" r="r" b="b"/>
                <a:pathLst>
                  <a:path w="1244028" h="883983">
                    <a:moveTo>
                      <a:pt x="1244029" y="149797"/>
                    </a:moveTo>
                    <a:lnTo>
                      <a:pt x="1244029" y="883984"/>
                    </a:lnTo>
                    <a:lnTo>
                      <a:pt x="0" y="734123"/>
                    </a:lnTo>
                    <a:lnTo>
                      <a:pt x="0" y="0"/>
                    </a:lnTo>
                    <a:close/>
                  </a:path>
                </a:pathLst>
              </a:custGeom>
              <a:solidFill>
                <a:schemeClr val="accent3">
                  <a:lumMod val="50000"/>
                </a:schemeClr>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02960506-4139-4E6E-AEF1-1E7D79CCDF8F}"/>
                  </a:ext>
                </a:extLst>
              </p:cNvPr>
              <p:cNvSpPr/>
              <p:nvPr/>
            </p:nvSpPr>
            <p:spPr>
              <a:xfrm>
                <a:off x="5294312" y="3936936"/>
                <a:ext cx="1785619" cy="262001"/>
              </a:xfrm>
              <a:custGeom>
                <a:avLst/>
                <a:gdLst>
                  <a:gd name="connsiteX0" fmla="*/ 1785620 w 1785619"/>
                  <a:gd name="connsiteY0" fmla="*/ 62611 h 262001"/>
                  <a:gd name="connsiteX1" fmla="*/ 801688 w 1785619"/>
                  <a:gd name="connsiteY1" fmla="*/ 262001 h 262001"/>
                  <a:gd name="connsiteX2" fmla="*/ 0 w 1785619"/>
                  <a:gd name="connsiteY2" fmla="*/ 39497 h 262001"/>
                  <a:gd name="connsiteX3" fmla="*/ 801688 w 1785619"/>
                  <a:gd name="connsiteY3" fmla="*/ 0 h 262001"/>
                  <a:gd name="connsiteX4" fmla="*/ 1785620 w 1785619"/>
                  <a:gd name="connsiteY4" fmla="*/ 62611 h 262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5619" h="262001">
                    <a:moveTo>
                      <a:pt x="1785620" y="62611"/>
                    </a:moveTo>
                    <a:lnTo>
                      <a:pt x="801688" y="262001"/>
                    </a:lnTo>
                    <a:lnTo>
                      <a:pt x="0" y="39497"/>
                    </a:lnTo>
                    <a:cubicBezTo>
                      <a:pt x="232601" y="14478"/>
                      <a:pt x="507365" y="0"/>
                      <a:pt x="801688" y="0"/>
                    </a:cubicBezTo>
                    <a:cubicBezTo>
                      <a:pt x="1177163" y="0"/>
                      <a:pt x="1520762" y="23559"/>
                      <a:pt x="1785620" y="62611"/>
                    </a:cubicBezTo>
                    <a:close/>
                  </a:path>
                </a:pathLst>
              </a:custGeom>
              <a:solidFill>
                <a:schemeClr val="accent2"/>
              </a:solidFill>
              <a:ln w="6350" cap="flat">
                <a:noFill/>
                <a:prstDash val="solid"/>
                <a:miter/>
              </a:ln>
            </p:spPr>
            <p:txBody>
              <a:bodyPr rtlCol="0" anchor="ctr"/>
              <a:lstStyle/>
              <a:p>
                <a:endParaRPr lang="en-ID"/>
              </a:p>
            </p:txBody>
          </p:sp>
        </p:grpSp>
        <p:sp>
          <p:nvSpPr>
            <p:cNvPr id="4" name="TextBox 3">
              <a:extLst>
                <a:ext uri="{FF2B5EF4-FFF2-40B4-BE49-F238E27FC236}">
                  <a16:creationId xmlns:a16="http://schemas.microsoft.com/office/drawing/2014/main" id="{1F01C8A6-074A-46E8-A1E3-E9FAF0CCD5AD}"/>
                </a:ext>
              </a:extLst>
            </p:cNvPr>
            <p:cNvSpPr txBox="1"/>
            <p:nvPr/>
          </p:nvSpPr>
          <p:spPr>
            <a:xfrm>
              <a:off x="1404841" y="2509871"/>
              <a:ext cx="2862360" cy="1074590"/>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 dis.</a:t>
              </a:r>
            </a:p>
          </p:txBody>
        </p:sp>
        <p:sp>
          <p:nvSpPr>
            <p:cNvPr id="5" name="TextBox 4">
              <a:extLst>
                <a:ext uri="{FF2B5EF4-FFF2-40B4-BE49-F238E27FC236}">
                  <a16:creationId xmlns:a16="http://schemas.microsoft.com/office/drawing/2014/main" id="{2400FD72-A8DD-49A1-97DD-258602261455}"/>
                </a:ext>
              </a:extLst>
            </p:cNvPr>
            <p:cNvSpPr txBox="1"/>
            <p:nvPr/>
          </p:nvSpPr>
          <p:spPr>
            <a:xfrm>
              <a:off x="1404840" y="1678874"/>
              <a:ext cx="1362874" cy="307777"/>
            </a:xfrm>
            <a:prstGeom prst="rect">
              <a:avLst/>
            </a:prstGeom>
            <a:noFill/>
          </p:spPr>
          <p:txBody>
            <a:bodyPr wrap="none" rtlCol="0">
              <a:spAutoFit/>
            </a:bodyPr>
            <a:lstStyle/>
            <a:p>
              <a:r>
                <a:rPr lang="en-US" sz="1400">
                  <a:latin typeface="Rubik SemiBold" pitchFamily="2" charset="-79"/>
                  <a:cs typeface="Rubik SemiBold" pitchFamily="2" charset="-79"/>
                </a:rPr>
                <a:t>Total Earning</a:t>
              </a:r>
              <a:endParaRPr lang="en-ID" sz="1400">
                <a:latin typeface="Rubik SemiBold" pitchFamily="2" charset="-79"/>
                <a:cs typeface="Rubik SemiBold" pitchFamily="2" charset="-79"/>
              </a:endParaRPr>
            </a:p>
          </p:txBody>
        </p:sp>
        <p:sp>
          <p:nvSpPr>
            <p:cNvPr id="6" name="TextBox 5">
              <a:extLst>
                <a:ext uri="{FF2B5EF4-FFF2-40B4-BE49-F238E27FC236}">
                  <a16:creationId xmlns:a16="http://schemas.microsoft.com/office/drawing/2014/main" id="{58D6DEEE-3314-4C83-990F-ACC46A3DF454}"/>
                </a:ext>
              </a:extLst>
            </p:cNvPr>
            <p:cNvSpPr txBox="1"/>
            <p:nvPr/>
          </p:nvSpPr>
          <p:spPr>
            <a:xfrm>
              <a:off x="1404840" y="1986651"/>
              <a:ext cx="1361270"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$200K</a:t>
              </a:r>
              <a:endParaRPr lang="en-ID" sz="2800">
                <a:solidFill>
                  <a:schemeClr val="tx1"/>
                </a:solidFill>
                <a:latin typeface="Rubik SemiBold" pitchFamily="2" charset="-79"/>
                <a:cs typeface="Rubik SemiBold" pitchFamily="2" charset="-79"/>
              </a:endParaRPr>
            </a:p>
          </p:txBody>
        </p:sp>
        <p:sp>
          <p:nvSpPr>
            <p:cNvPr id="7" name="TextBox 6">
              <a:extLst>
                <a:ext uri="{FF2B5EF4-FFF2-40B4-BE49-F238E27FC236}">
                  <a16:creationId xmlns:a16="http://schemas.microsoft.com/office/drawing/2014/main" id="{0253642A-421B-45BC-8AFF-E2CF3DF7CE51}"/>
                </a:ext>
              </a:extLst>
            </p:cNvPr>
            <p:cNvSpPr txBox="1"/>
            <p:nvPr/>
          </p:nvSpPr>
          <p:spPr>
            <a:xfrm>
              <a:off x="4664821" y="2509871"/>
              <a:ext cx="2862360" cy="1074590"/>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 dis.</a:t>
              </a:r>
            </a:p>
          </p:txBody>
        </p:sp>
        <p:sp>
          <p:nvSpPr>
            <p:cNvPr id="8" name="TextBox 7">
              <a:extLst>
                <a:ext uri="{FF2B5EF4-FFF2-40B4-BE49-F238E27FC236}">
                  <a16:creationId xmlns:a16="http://schemas.microsoft.com/office/drawing/2014/main" id="{09266B66-BD3B-44D4-8CBC-FE814A3BE605}"/>
                </a:ext>
              </a:extLst>
            </p:cNvPr>
            <p:cNvSpPr txBox="1"/>
            <p:nvPr/>
          </p:nvSpPr>
          <p:spPr>
            <a:xfrm>
              <a:off x="4664820" y="1678874"/>
              <a:ext cx="1362874" cy="307777"/>
            </a:xfrm>
            <a:prstGeom prst="rect">
              <a:avLst/>
            </a:prstGeom>
            <a:noFill/>
          </p:spPr>
          <p:txBody>
            <a:bodyPr wrap="none" rtlCol="0">
              <a:spAutoFit/>
            </a:bodyPr>
            <a:lstStyle/>
            <a:p>
              <a:r>
                <a:rPr lang="en-US" sz="1400">
                  <a:latin typeface="Rubik SemiBold" pitchFamily="2" charset="-79"/>
                  <a:cs typeface="Rubik SemiBold" pitchFamily="2" charset="-79"/>
                </a:rPr>
                <a:t>Total Earning</a:t>
              </a:r>
              <a:endParaRPr lang="en-ID" sz="1400">
                <a:latin typeface="Rubik SemiBold" pitchFamily="2" charset="-79"/>
                <a:cs typeface="Rubik SemiBold" pitchFamily="2" charset="-79"/>
              </a:endParaRPr>
            </a:p>
          </p:txBody>
        </p:sp>
        <p:sp>
          <p:nvSpPr>
            <p:cNvPr id="9" name="TextBox 8">
              <a:extLst>
                <a:ext uri="{FF2B5EF4-FFF2-40B4-BE49-F238E27FC236}">
                  <a16:creationId xmlns:a16="http://schemas.microsoft.com/office/drawing/2014/main" id="{A0EB5561-C0D5-4560-ADFE-0A0DAB0174E2}"/>
                </a:ext>
              </a:extLst>
            </p:cNvPr>
            <p:cNvSpPr txBox="1"/>
            <p:nvPr/>
          </p:nvSpPr>
          <p:spPr>
            <a:xfrm>
              <a:off x="4664820" y="1986651"/>
              <a:ext cx="1361270"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$500K</a:t>
              </a:r>
              <a:endParaRPr lang="en-ID" sz="2800">
                <a:solidFill>
                  <a:schemeClr val="tx1"/>
                </a:solidFill>
                <a:latin typeface="Rubik SemiBold" pitchFamily="2" charset="-79"/>
                <a:cs typeface="Rubik SemiBold" pitchFamily="2" charset="-79"/>
              </a:endParaRPr>
            </a:p>
          </p:txBody>
        </p:sp>
        <p:sp>
          <p:nvSpPr>
            <p:cNvPr id="10" name="TextBox 9">
              <a:extLst>
                <a:ext uri="{FF2B5EF4-FFF2-40B4-BE49-F238E27FC236}">
                  <a16:creationId xmlns:a16="http://schemas.microsoft.com/office/drawing/2014/main" id="{84A839CA-B1E5-4B12-BF78-DF76F8388C26}"/>
                </a:ext>
              </a:extLst>
            </p:cNvPr>
            <p:cNvSpPr txBox="1"/>
            <p:nvPr/>
          </p:nvSpPr>
          <p:spPr>
            <a:xfrm>
              <a:off x="7924799" y="2509871"/>
              <a:ext cx="2862360" cy="1074590"/>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 dis.</a:t>
              </a:r>
            </a:p>
          </p:txBody>
        </p:sp>
        <p:sp>
          <p:nvSpPr>
            <p:cNvPr id="11" name="TextBox 10">
              <a:extLst>
                <a:ext uri="{FF2B5EF4-FFF2-40B4-BE49-F238E27FC236}">
                  <a16:creationId xmlns:a16="http://schemas.microsoft.com/office/drawing/2014/main" id="{6E4398BE-985B-4857-8F91-8EB42EEF3B61}"/>
                </a:ext>
              </a:extLst>
            </p:cNvPr>
            <p:cNvSpPr txBox="1"/>
            <p:nvPr/>
          </p:nvSpPr>
          <p:spPr>
            <a:xfrm>
              <a:off x="7924798" y="1678874"/>
              <a:ext cx="1362874" cy="307777"/>
            </a:xfrm>
            <a:prstGeom prst="rect">
              <a:avLst/>
            </a:prstGeom>
            <a:noFill/>
          </p:spPr>
          <p:txBody>
            <a:bodyPr wrap="none" rtlCol="0">
              <a:spAutoFit/>
            </a:bodyPr>
            <a:lstStyle/>
            <a:p>
              <a:r>
                <a:rPr lang="en-US" sz="1400">
                  <a:latin typeface="Rubik SemiBold" pitchFamily="2" charset="-79"/>
                  <a:cs typeface="Rubik SemiBold" pitchFamily="2" charset="-79"/>
                </a:rPr>
                <a:t>Total Earning</a:t>
              </a:r>
              <a:endParaRPr lang="en-ID" sz="1400">
                <a:latin typeface="Rubik SemiBold" pitchFamily="2" charset="-79"/>
                <a:cs typeface="Rubik SemiBold" pitchFamily="2" charset="-79"/>
              </a:endParaRPr>
            </a:p>
          </p:txBody>
        </p:sp>
        <p:sp>
          <p:nvSpPr>
            <p:cNvPr id="12" name="TextBox 11">
              <a:extLst>
                <a:ext uri="{FF2B5EF4-FFF2-40B4-BE49-F238E27FC236}">
                  <a16:creationId xmlns:a16="http://schemas.microsoft.com/office/drawing/2014/main" id="{F6AA05D6-39FA-44E2-9D74-6A6972CECBBC}"/>
                </a:ext>
              </a:extLst>
            </p:cNvPr>
            <p:cNvSpPr txBox="1"/>
            <p:nvPr/>
          </p:nvSpPr>
          <p:spPr>
            <a:xfrm>
              <a:off x="7924798" y="1986651"/>
              <a:ext cx="1334020" cy="523220"/>
            </a:xfrm>
            <a:prstGeom prst="rect">
              <a:avLst/>
            </a:prstGeom>
            <a:noFill/>
          </p:spPr>
          <p:txBody>
            <a:bodyPr wrap="none" rtlCol="0">
              <a:spAutoFit/>
            </a:bodyPr>
            <a:lstStyle/>
            <a:p>
              <a:r>
                <a:rPr lang="en-US" sz="2800">
                  <a:solidFill>
                    <a:schemeClr val="tx1"/>
                  </a:solidFill>
                  <a:latin typeface="Rubik SemiBold" pitchFamily="2" charset="-79"/>
                  <a:cs typeface="Rubik SemiBold" pitchFamily="2" charset="-79"/>
                </a:rPr>
                <a:t>$700K</a:t>
              </a:r>
              <a:endParaRPr lang="en-ID" sz="2800">
                <a:solidFill>
                  <a:schemeClr val="tx1"/>
                </a:solidFill>
                <a:latin typeface="Rubik SemiBold" pitchFamily="2" charset="-79"/>
                <a:cs typeface="Rubik SemiBold" pitchFamily="2" charset="-79"/>
              </a:endParaRPr>
            </a:p>
          </p:txBody>
        </p:sp>
        <p:sp>
          <p:nvSpPr>
            <p:cNvPr id="13" name="TextBox 12">
              <a:extLst>
                <a:ext uri="{FF2B5EF4-FFF2-40B4-BE49-F238E27FC236}">
                  <a16:creationId xmlns:a16="http://schemas.microsoft.com/office/drawing/2014/main" id="{C95F116E-A95F-4366-AA3C-DB77003AFCFC}"/>
                </a:ext>
              </a:extLst>
            </p:cNvPr>
            <p:cNvSpPr txBox="1"/>
            <p:nvPr userDrawn="1"/>
          </p:nvSpPr>
          <p:spPr>
            <a:xfrm>
              <a:off x="4688404" y="694500"/>
              <a:ext cx="2815194" cy="523220"/>
            </a:xfrm>
            <a:prstGeom prst="rect">
              <a:avLst/>
            </a:prstGeom>
            <a:noFill/>
          </p:spPr>
          <p:txBody>
            <a:bodyPr wrap="none" rtlCol="0">
              <a:spAutoFit/>
            </a:bodyPr>
            <a:lstStyle/>
            <a:p>
              <a:pPr algn="ctr"/>
              <a:r>
                <a:rPr lang="en-US" sz="2800">
                  <a:latin typeface="Rubik SemiBold" pitchFamily="2" charset="-79"/>
                  <a:cs typeface="Rubik SemiBold" pitchFamily="2" charset="-79"/>
                </a:rPr>
                <a:t>SERVICES LIST</a:t>
              </a:r>
              <a:endParaRPr lang="en-ID" sz="2800">
                <a:latin typeface="Rubik SemiBold" pitchFamily="2" charset="-79"/>
                <a:cs typeface="Rubik SemiBold" pitchFamily="2" charset="-79"/>
              </a:endParaRPr>
            </a:p>
          </p:txBody>
        </p:sp>
      </p:grpSp>
    </p:spTree>
    <p:extLst>
      <p:ext uri="{BB962C8B-B14F-4D97-AF65-F5344CB8AC3E}">
        <p14:creationId xmlns:p14="http://schemas.microsoft.com/office/powerpoint/2010/main" val="1394968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4F5A79F-67EB-45CA-9591-8BCDDED55E51}"/>
              </a:ext>
            </a:extLst>
          </p:cNvPr>
          <p:cNvGrpSpPr/>
          <p:nvPr/>
        </p:nvGrpSpPr>
        <p:grpSpPr>
          <a:xfrm>
            <a:off x="1524508" y="971042"/>
            <a:ext cx="9142984" cy="4915916"/>
            <a:chOff x="1524508" y="971042"/>
            <a:chExt cx="9142984" cy="4915916"/>
          </a:xfrm>
        </p:grpSpPr>
        <p:sp>
          <p:nvSpPr>
            <p:cNvPr id="3" name="Freeform: Shape 2">
              <a:extLst>
                <a:ext uri="{FF2B5EF4-FFF2-40B4-BE49-F238E27FC236}">
                  <a16:creationId xmlns:a16="http://schemas.microsoft.com/office/drawing/2014/main" id="{5C65AD19-B03B-42EF-8F9C-1394DD6BCE41}"/>
                </a:ext>
              </a:extLst>
            </p:cNvPr>
            <p:cNvSpPr/>
            <p:nvPr/>
          </p:nvSpPr>
          <p:spPr>
            <a:xfrm>
              <a:off x="1524508" y="971042"/>
              <a:ext cx="935418" cy="1163129"/>
            </a:xfrm>
            <a:custGeom>
              <a:avLst/>
              <a:gdLst>
                <a:gd name="connsiteX0" fmla="*/ 935419 w 935418"/>
                <a:gd name="connsiteY0" fmla="*/ 0 h 1163129"/>
                <a:gd name="connsiteX1" fmla="*/ 526415 w 935418"/>
                <a:gd name="connsiteY1" fmla="*/ 0 h 1163129"/>
                <a:gd name="connsiteX2" fmla="*/ 0 w 935418"/>
                <a:gd name="connsiteY2" fmla="*/ 1163130 h 1163129"/>
                <a:gd name="connsiteX3" fmla="*/ 409003 w 935418"/>
                <a:gd name="connsiteY3" fmla="*/ 1163130 h 1163129"/>
              </a:gdLst>
              <a:ahLst/>
              <a:cxnLst>
                <a:cxn ang="0">
                  <a:pos x="connsiteX0" y="connsiteY0"/>
                </a:cxn>
                <a:cxn ang="0">
                  <a:pos x="connsiteX1" y="connsiteY1"/>
                </a:cxn>
                <a:cxn ang="0">
                  <a:pos x="connsiteX2" y="connsiteY2"/>
                </a:cxn>
                <a:cxn ang="0">
                  <a:pos x="connsiteX3" y="connsiteY3"/>
                </a:cxn>
              </a:cxnLst>
              <a:rect l="l" t="t" r="r" b="b"/>
              <a:pathLst>
                <a:path w="935418" h="1163129">
                  <a:moveTo>
                    <a:pt x="935419" y="0"/>
                  </a:moveTo>
                  <a:lnTo>
                    <a:pt x="526415" y="0"/>
                  </a:lnTo>
                  <a:lnTo>
                    <a:pt x="0" y="1163130"/>
                  </a:lnTo>
                  <a:lnTo>
                    <a:pt x="409003" y="1163130"/>
                  </a:lnTo>
                  <a:close/>
                </a:path>
              </a:pathLst>
            </a:custGeom>
            <a:solidFill>
              <a:schemeClr val="accent1">
                <a:lumMod val="50000"/>
              </a:schemeClr>
            </a:solidFill>
            <a:ln w="6350" cap="flat">
              <a:noFill/>
              <a:prstDash val="solid"/>
              <a:miter/>
            </a:ln>
          </p:spPr>
          <p:txBody>
            <a:bodyPr rtlCol="0" anchor="ctr"/>
            <a:lstStyle/>
            <a:p>
              <a:endParaRPr lang="en-ID"/>
            </a:p>
          </p:txBody>
        </p:sp>
        <p:sp>
          <p:nvSpPr>
            <p:cNvPr id="4" name="Freeform: Shape 3">
              <a:extLst>
                <a:ext uri="{FF2B5EF4-FFF2-40B4-BE49-F238E27FC236}">
                  <a16:creationId xmlns:a16="http://schemas.microsoft.com/office/drawing/2014/main" id="{689EB877-C78B-4132-9F6B-9109A543F490}"/>
                </a:ext>
              </a:extLst>
            </p:cNvPr>
            <p:cNvSpPr/>
            <p:nvPr/>
          </p:nvSpPr>
          <p:spPr>
            <a:xfrm>
              <a:off x="1524508" y="2134172"/>
              <a:ext cx="935418" cy="1163193"/>
            </a:xfrm>
            <a:custGeom>
              <a:avLst/>
              <a:gdLst>
                <a:gd name="connsiteX0" fmla="*/ 935419 w 935418"/>
                <a:gd name="connsiteY0" fmla="*/ 1163193 h 1163193"/>
                <a:gd name="connsiteX1" fmla="*/ 526415 w 935418"/>
                <a:gd name="connsiteY1" fmla="*/ 1163193 h 1163193"/>
                <a:gd name="connsiteX2" fmla="*/ 0 w 935418"/>
                <a:gd name="connsiteY2" fmla="*/ 0 h 1163193"/>
                <a:gd name="connsiteX3" fmla="*/ 409003 w 935418"/>
                <a:gd name="connsiteY3" fmla="*/ 0 h 1163193"/>
              </a:gdLst>
              <a:ahLst/>
              <a:cxnLst>
                <a:cxn ang="0">
                  <a:pos x="connsiteX0" y="connsiteY0"/>
                </a:cxn>
                <a:cxn ang="0">
                  <a:pos x="connsiteX1" y="connsiteY1"/>
                </a:cxn>
                <a:cxn ang="0">
                  <a:pos x="connsiteX2" y="connsiteY2"/>
                </a:cxn>
                <a:cxn ang="0">
                  <a:pos x="connsiteX3" y="connsiteY3"/>
                </a:cxn>
              </a:cxnLst>
              <a:rect l="l" t="t" r="r" b="b"/>
              <a:pathLst>
                <a:path w="935418" h="1163193">
                  <a:moveTo>
                    <a:pt x="935419" y="1163193"/>
                  </a:moveTo>
                  <a:lnTo>
                    <a:pt x="526415" y="1163193"/>
                  </a:lnTo>
                  <a:lnTo>
                    <a:pt x="0" y="0"/>
                  </a:lnTo>
                  <a:lnTo>
                    <a:pt x="409003"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5" name="Freeform: Shape 4">
              <a:extLst>
                <a:ext uri="{FF2B5EF4-FFF2-40B4-BE49-F238E27FC236}">
                  <a16:creationId xmlns:a16="http://schemas.microsoft.com/office/drawing/2014/main" id="{9A568173-A25B-457C-BD69-6CDF734EA4EC}"/>
                </a:ext>
              </a:extLst>
            </p:cNvPr>
            <p:cNvSpPr/>
            <p:nvPr/>
          </p:nvSpPr>
          <p:spPr>
            <a:xfrm>
              <a:off x="2200529" y="1412367"/>
              <a:ext cx="531177" cy="721804"/>
            </a:xfrm>
            <a:custGeom>
              <a:avLst/>
              <a:gdLst>
                <a:gd name="connsiteX0" fmla="*/ 531177 w 531177"/>
                <a:gd name="connsiteY0" fmla="*/ 721805 h 721804"/>
                <a:gd name="connsiteX1" fmla="*/ 122174 w 531177"/>
                <a:gd name="connsiteY1" fmla="*/ 721805 h 721804"/>
                <a:gd name="connsiteX2" fmla="*/ 0 w 531177"/>
                <a:gd name="connsiteY2" fmla="*/ 451866 h 721804"/>
                <a:gd name="connsiteX3" fmla="*/ 204533 w 531177"/>
                <a:gd name="connsiteY3" fmla="*/ 0 h 721804"/>
              </a:gdLst>
              <a:ahLst/>
              <a:cxnLst>
                <a:cxn ang="0">
                  <a:pos x="connsiteX0" y="connsiteY0"/>
                </a:cxn>
                <a:cxn ang="0">
                  <a:pos x="connsiteX1" y="connsiteY1"/>
                </a:cxn>
                <a:cxn ang="0">
                  <a:pos x="connsiteX2" y="connsiteY2"/>
                </a:cxn>
                <a:cxn ang="0">
                  <a:pos x="connsiteX3" y="connsiteY3"/>
                </a:cxn>
              </a:cxnLst>
              <a:rect l="l" t="t" r="r" b="b"/>
              <a:pathLst>
                <a:path w="531177" h="721804">
                  <a:moveTo>
                    <a:pt x="531177" y="721805"/>
                  </a:moveTo>
                  <a:lnTo>
                    <a:pt x="122174" y="721805"/>
                  </a:lnTo>
                  <a:lnTo>
                    <a:pt x="0" y="451866"/>
                  </a:lnTo>
                  <a:lnTo>
                    <a:pt x="204533" y="0"/>
                  </a:lnTo>
                  <a:close/>
                </a:path>
              </a:pathLst>
            </a:custGeom>
            <a:solidFill>
              <a:schemeClr val="accent1">
                <a:lumMod val="50000"/>
              </a:schemeClr>
            </a:solidFill>
            <a:ln w="6350" cap="flat">
              <a:noFill/>
              <a:prstDash val="solid"/>
              <a:miter/>
            </a:ln>
          </p:spPr>
          <p:txBody>
            <a:bodyPr rtlCol="0" anchor="ctr"/>
            <a:lstStyle/>
            <a:p>
              <a:endParaRPr lang="en-ID"/>
            </a:p>
          </p:txBody>
        </p:sp>
        <p:sp>
          <p:nvSpPr>
            <p:cNvPr id="6" name="Freeform: Shape 5">
              <a:extLst>
                <a:ext uri="{FF2B5EF4-FFF2-40B4-BE49-F238E27FC236}">
                  <a16:creationId xmlns:a16="http://schemas.microsoft.com/office/drawing/2014/main" id="{EA3A7465-7A63-4577-992A-57F5F2B115CA}"/>
                </a:ext>
              </a:extLst>
            </p:cNvPr>
            <p:cNvSpPr/>
            <p:nvPr/>
          </p:nvSpPr>
          <p:spPr>
            <a:xfrm>
              <a:off x="2200529" y="2134172"/>
              <a:ext cx="531177" cy="721867"/>
            </a:xfrm>
            <a:custGeom>
              <a:avLst/>
              <a:gdLst>
                <a:gd name="connsiteX0" fmla="*/ 531177 w 531177"/>
                <a:gd name="connsiteY0" fmla="*/ 0 h 721867"/>
                <a:gd name="connsiteX1" fmla="*/ 204533 w 531177"/>
                <a:gd name="connsiteY1" fmla="*/ 721868 h 721867"/>
                <a:gd name="connsiteX2" fmla="*/ 0 w 531177"/>
                <a:gd name="connsiteY2" fmla="*/ 269939 h 721867"/>
                <a:gd name="connsiteX3" fmla="*/ 122174 w 531177"/>
                <a:gd name="connsiteY3" fmla="*/ 0 h 721867"/>
              </a:gdLst>
              <a:ahLst/>
              <a:cxnLst>
                <a:cxn ang="0">
                  <a:pos x="connsiteX0" y="connsiteY0"/>
                </a:cxn>
                <a:cxn ang="0">
                  <a:pos x="connsiteX1" y="connsiteY1"/>
                </a:cxn>
                <a:cxn ang="0">
                  <a:pos x="connsiteX2" y="connsiteY2"/>
                </a:cxn>
                <a:cxn ang="0">
                  <a:pos x="connsiteX3" y="connsiteY3"/>
                </a:cxn>
              </a:cxnLst>
              <a:rect l="l" t="t" r="r" b="b"/>
              <a:pathLst>
                <a:path w="531177" h="721867">
                  <a:moveTo>
                    <a:pt x="531177" y="0"/>
                  </a:moveTo>
                  <a:lnTo>
                    <a:pt x="204533" y="721868"/>
                  </a:lnTo>
                  <a:lnTo>
                    <a:pt x="0" y="269939"/>
                  </a:lnTo>
                  <a:lnTo>
                    <a:pt x="122174" y="0"/>
                  </a:lnTo>
                  <a:close/>
                </a:path>
              </a:pathLst>
            </a:custGeom>
            <a:solidFill>
              <a:schemeClr val="accent1">
                <a:lumMod val="75000"/>
              </a:schemeClr>
            </a:solidFill>
            <a:ln w="6350" cap="flat">
              <a:noFill/>
              <a:prstDash val="solid"/>
              <a:miter/>
            </a:ln>
          </p:spPr>
          <p:txBody>
            <a:bodyPr rtlCol="0" anchor="ctr"/>
            <a:lstStyle/>
            <a:p>
              <a:endParaRPr lang="en-ID"/>
            </a:p>
          </p:txBody>
        </p:sp>
        <p:sp>
          <p:nvSpPr>
            <p:cNvPr id="7" name="Freeform: Shape 6">
              <a:extLst>
                <a:ext uri="{FF2B5EF4-FFF2-40B4-BE49-F238E27FC236}">
                  <a16:creationId xmlns:a16="http://schemas.microsoft.com/office/drawing/2014/main" id="{AB3488AF-8DDB-45ED-91A4-3888ADB181D8}"/>
                </a:ext>
              </a:extLst>
            </p:cNvPr>
            <p:cNvSpPr/>
            <p:nvPr/>
          </p:nvSpPr>
          <p:spPr>
            <a:xfrm>
              <a:off x="1933511" y="971042"/>
              <a:ext cx="1052830" cy="2326322"/>
            </a:xfrm>
            <a:custGeom>
              <a:avLst/>
              <a:gdLst>
                <a:gd name="connsiteX0" fmla="*/ 526415 w 1052830"/>
                <a:gd name="connsiteY0" fmla="*/ 0 h 2326322"/>
                <a:gd name="connsiteX1" fmla="*/ 0 w 1052830"/>
                <a:gd name="connsiteY1" fmla="*/ 1163130 h 2326322"/>
                <a:gd name="connsiteX2" fmla="*/ 526415 w 1052830"/>
                <a:gd name="connsiteY2" fmla="*/ 2326323 h 2326322"/>
                <a:gd name="connsiteX3" fmla="*/ 1052830 w 1052830"/>
                <a:gd name="connsiteY3" fmla="*/ 1163130 h 2326322"/>
                <a:gd name="connsiteX4" fmla="*/ 526415 w 1052830"/>
                <a:gd name="connsiteY4" fmla="*/ 0 h 2326322"/>
                <a:gd name="connsiteX5" fmla="*/ 254571 w 1052830"/>
                <a:gd name="connsiteY5" fmla="*/ 1163130 h 2326322"/>
                <a:gd name="connsiteX6" fmla="*/ 526352 w 1052830"/>
                <a:gd name="connsiteY6" fmla="*/ 562610 h 2326322"/>
                <a:gd name="connsiteX7" fmla="*/ 798195 w 1052830"/>
                <a:gd name="connsiteY7" fmla="*/ 1163130 h 2326322"/>
                <a:gd name="connsiteX8" fmla="*/ 526352 w 1052830"/>
                <a:gd name="connsiteY8" fmla="*/ 1763713 h 2326322"/>
                <a:gd name="connsiteX9" fmla="*/ 254571 w 1052830"/>
                <a:gd name="connsiteY9" fmla="*/ 1163130 h 232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2830" h="2326322">
                  <a:moveTo>
                    <a:pt x="526415" y="0"/>
                  </a:moveTo>
                  <a:lnTo>
                    <a:pt x="0" y="1163130"/>
                  </a:lnTo>
                  <a:lnTo>
                    <a:pt x="526415" y="2326323"/>
                  </a:lnTo>
                  <a:lnTo>
                    <a:pt x="1052830" y="1163130"/>
                  </a:lnTo>
                  <a:lnTo>
                    <a:pt x="526415" y="0"/>
                  </a:lnTo>
                  <a:close/>
                  <a:moveTo>
                    <a:pt x="254571" y="1163130"/>
                  </a:moveTo>
                  <a:lnTo>
                    <a:pt x="526352" y="562610"/>
                  </a:lnTo>
                  <a:lnTo>
                    <a:pt x="798195" y="1163130"/>
                  </a:lnTo>
                  <a:lnTo>
                    <a:pt x="526352" y="1763713"/>
                  </a:lnTo>
                  <a:lnTo>
                    <a:pt x="254571" y="1163130"/>
                  </a:lnTo>
                  <a:close/>
                </a:path>
              </a:pathLst>
            </a:custGeom>
            <a:solidFill>
              <a:schemeClr val="accent1"/>
            </a:solidFill>
            <a:ln w="6350" cap="flat">
              <a:noFill/>
              <a:prstDash val="solid"/>
              <a:miter/>
            </a:ln>
          </p:spPr>
          <p:txBody>
            <a:bodyPr rtlCol="0" anchor="ctr"/>
            <a:lstStyle/>
            <a:p>
              <a:endParaRPr lang="en-ID"/>
            </a:p>
          </p:txBody>
        </p:sp>
        <p:sp>
          <p:nvSpPr>
            <p:cNvPr id="8" name="Freeform: Shape 7">
              <a:extLst>
                <a:ext uri="{FF2B5EF4-FFF2-40B4-BE49-F238E27FC236}">
                  <a16:creationId xmlns:a16="http://schemas.microsoft.com/office/drawing/2014/main" id="{A386601D-4D30-4A09-828C-9A4FD0AA2333}"/>
                </a:ext>
              </a:extLst>
            </p:cNvPr>
            <p:cNvSpPr/>
            <p:nvPr/>
          </p:nvSpPr>
          <p:spPr>
            <a:xfrm>
              <a:off x="2459926" y="1533653"/>
              <a:ext cx="3440938" cy="600519"/>
            </a:xfrm>
            <a:custGeom>
              <a:avLst/>
              <a:gdLst>
                <a:gd name="connsiteX0" fmla="*/ 3440938 w 3440938"/>
                <a:gd name="connsiteY0" fmla="*/ 600519 h 600519"/>
                <a:gd name="connsiteX1" fmla="*/ 3169095 w 3440938"/>
                <a:gd name="connsiteY1" fmla="*/ 0 h 600519"/>
                <a:gd name="connsiteX2" fmla="*/ 0 w 3440938"/>
                <a:gd name="connsiteY2" fmla="*/ 0 h 600519"/>
                <a:gd name="connsiteX3" fmla="*/ 271780 w 3440938"/>
                <a:gd name="connsiteY3" fmla="*/ 600519 h 600519"/>
              </a:gdLst>
              <a:ahLst/>
              <a:cxnLst>
                <a:cxn ang="0">
                  <a:pos x="connsiteX0" y="connsiteY0"/>
                </a:cxn>
                <a:cxn ang="0">
                  <a:pos x="connsiteX1" y="connsiteY1"/>
                </a:cxn>
                <a:cxn ang="0">
                  <a:pos x="connsiteX2" y="connsiteY2"/>
                </a:cxn>
                <a:cxn ang="0">
                  <a:pos x="connsiteX3" y="connsiteY3"/>
                </a:cxn>
              </a:cxnLst>
              <a:rect l="l" t="t" r="r" b="b"/>
              <a:pathLst>
                <a:path w="3440938" h="600519">
                  <a:moveTo>
                    <a:pt x="3440938" y="600519"/>
                  </a:moveTo>
                  <a:lnTo>
                    <a:pt x="3169095" y="0"/>
                  </a:lnTo>
                  <a:lnTo>
                    <a:pt x="0" y="0"/>
                  </a:lnTo>
                  <a:lnTo>
                    <a:pt x="271780" y="600519"/>
                  </a:lnTo>
                  <a:close/>
                </a:path>
              </a:pathLst>
            </a:custGeom>
            <a:solidFill>
              <a:schemeClr val="accent3">
                <a:lumMod val="50000"/>
              </a:schemeClr>
            </a:solidFill>
            <a:ln w="6350" cap="flat">
              <a:noFill/>
              <a:prstDash val="solid"/>
              <a:miter/>
            </a:ln>
          </p:spPr>
          <p:txBody>
            <a:bodyPr rtlCol="0" anchor="ctr"/>
            <a:lstStyle/>
            <a:p>
              <a:endParaRPr lang="en-ID"/>
            </a:p>
          </p:txBody>
        </p:sp>
        <p:sp>
          <p:nvSpPr>
            <p:cNvPr id="9" name="Freeform: Shape 8">
              <a:extLst>
                <a:ext uri="{FF2B5EF4-FFF2-40B4-BE49-F238E27FC236}">
                  <a16:creationId xmlns:a16="http://schemas.microsoft.com/office/drawing/2014/main" id="{89F4C917-A1E9-4917-81B1-614FB76D340D}"/>
                </a:ext>
              </a:extLst>
            </p:cNvPr>
            <p:cNvSpPr/>
            <p:nvPr/>
          </p:nvSpPr>
          <p:spPr>
            <a:xfrm>
              <a:off x="2459926" y="2134172"/>
              <a:ext cx="3440938" cy="600583"/>
            </a:xfrm>
            <a:custGeom>
              <a:avLst/>
              <a:gdLst>
                <a:gd name="connsiteX0" fmla="*/ 3440938 w 3440938"/>
                <a:gd name="connsiteY0" fmla="*/ 0 h 600583"/>
                <a:gd name="connsiteX1" fmla="*/ 3169095 w 3440938"/>
                <a:gd name="connsiteY1" fmla="*/ 600583 h 600583"/>
                <a:gd name="connsiteX2" fmla="*/ 0 w 3440938"/>
                <a:gd name="connsiteY2" fmla="*/ 600583 h 600583"/>
                <a:gd name="connsiteX3" fmla="*/ 271780 w 3440938"/>
                <a:gd name="connsiteY3" fmla="*/ 0 h 600583"/>
              </a:gdLst>
              <a:ahLst/>
              <a:cxnLst>
                <a:cxn ang="0">
                  <a:pos x="connsiteX0" y="connsiteY0"/>
                </a:cxn>
                <a:cxn ang="0">
                  <a:pos x="connsiteX1" y="connsiteY1"/>
                </a:cxn>
                <a:cxn ang="0">
                  <a:pos x="connsiteX2" y="connsiteY2"/>
                </a:cxn>
                <a:cxn ang="0">
                  <a:pos x="connsiteX3" y="connsiteY3"/>
                </a:cxn>
              </a:cxnLst>
              <a:rect l="l" t="t" r="r" b="b"/>
              <a:pathLst>
                <a:path w="3440938" h="600583">
                  <a:moveTo>
                    <a:pt x="3440938" y="0"/>
                  </a:moveTo>
                  <a:lnTo>
                    <a:pt x="3169095" y="600583"/>
                  </a:lnTo>
                  <a:lnTo>
                    <a:pt x="0" y="600583"/>
                  </a:lnTo>
                  <a:lnTo>
                    <a:pt x="27178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10" name="Freeform: Shape 9">
              <a:extLst>
                <a:ext uri="{FF2B5EF4-FFF2-40B4-BE49-F238E27FC236}">
                  <a16:creationId xmlns:a16="http://schemas.microsoft.com/office/drawing/2014/main" id="{28CC05C5-6633-4975-87A0-87321246A939}"/>
                </a:ext>
              </a:extLst>
            </p:cNvPr>
            <p:cNvSpPr/>
            <p:nvPr/>
          </p:nvSpPr>
          <p:spPr>
            <a:xfrm>
              <a:off x="1524508" y="3560636"/>
              <a:ext cx="935418" cy="1163192"/>
            </a:xfrm>
            <a:custGeom>
              <a:avLst/>
              <a:gdLst>
                <a:gd name="connsiteX0" fmla="*/ 935419 w 935418"/>
                <a:gd name="connsiteY0" fmla="*/ 0 h 1163192"/>
                <a:gd name="connsiteX1" fmla="*/ 526415 w 935418"/>
                <a:gd name="connsiteY1" fmla="*/ 0 h 1163192"/>
                <a:gd name="connsiteX2" fmla="*/ 0 w 935418"/>
                <a:gd name="connsiteY2" fmla="*/ 1163193 h 1163192"/>
                <a:gd name="connsiteX3" fmla="*/ 409003 w 935418"/>
                <a:gd name="connsiteY3" fmla="*/ 1163193 h 1163192"/>
              </a:gdLst>
              <a:ahLst/>
              <a:cxnLst>
                <a:cxn ang="0">
                  <a:pos x="connsiteX0" y="connsiteY0"/>
                </a:cxn>
                <a:cxn ang="0">
                  <a:pos x="connsiteX1" y="connsiteY1"/>
                </a:cxn>
                <a:cxn ang="0">
                  <a:pos x="connsiteX2" y="connsiteY2"/>
                </a:cxn>
                <a:cxn ang="0">
                  <a:pos x="connsiteX3" y="connsiteY3"/>
                </a:cxn>
              </a:cxnLst>
              <a:rect l="l" t="t" r="r" b="b"/>
              <a:pathLst>
                <a:path w="935418" h="1163192">
                  <a:moveTo>
                    <a:pt x="935419" y="0"/>
                  </a:moveTo>
                  <a:lnTo>
                    <a:pt x="526415" y="0"/>
                  </a:lnTo>
                  <a:lnTo>
                    <a:pt x="0" y="1163193"/>
                  </a:lnTo>
                  <a:lnTo>
                    <a:pt x="409003" y="1163193"/>
                  </a:lnTo>
                  <a:close/>
                </a:path>
              </a:pathLst>
            </a:custGeom>
            <a:solidFill>
              <a:schemeClr val="accent2">
                <a:lumMod val="50000"/>
              </a:schemeClr>
            </a:solidFill>
            <a:ln w="6350" cap="flat">
              <a:noFill/>
              <a:prstDash val="solid"/>
              <a:miter/>
            </a:ln>
          </p:spPr>
          <p:txBody>
            <a:bodyPr rtlCol="0" anchor="ctr"/>
            <a:lstStyle/>
            <a:p>
              <a:endParaRPr lang="en-ID"/>
            </a:p>
          </p:txBody>
        </p:sp>
        <p:sp>
          <p:nvSpPr>
            <p:cNvPr id="11" name="Freeform: Shape 10">
              <a:extLst>
                <a:ext uri="{FF2B5EF4-FFF2-40B4-BE49-F238E27FC236}">
                  <a16:creationId xmlns:a16="http://schemas.microsoft.com/office/drawing/2014/main" id="{28CD9341-B660-43B4-A4E8-E40A7A71B4DE}"/>
                </a:ext>
              </a:extLst>
            </p:cNvPr>
            <p:cNvSpPr/>
            <p:nvPr/>
          </p:nvSpPr>
          <p:spPr>
            <a:xfrm>
              <a:off x="1524508" y="4723829"/>
              <a:ext cx="935418" cy="1163129"/>
            </a:xfrm>
            <a:custGeom>
              <a:avLst/>
              <a:gdLst>
                <a:gd name="connsiteX0" fmla="*/ 935419 w 935418"/>
                <a:gd name="connsiteY0" fmla="*/ 1163130 h 1163129"/>
                <a:gd name="connsiteX1" fmla="*/ 526415 w 935418"/>
                <a:gd name="connsiteY1" fmla="*/ 1163130 h 1163129"/>
                <a:gd name="connsiteX2" fmla="*/ 0 w 935418"/>
                <a:gd name="connsiteY2" fmla="*/ 0 h 1163129"/>
                <a:gd name="connsiteX3" fmla="*/ 409003 w 935418"/>
                <a:gd name="connsiteY3" fmla="*/ 0 h 1163129"/>
              </a:gdLst>
              <a:ahLst/>
              <a:cxnLst>
                <a:cxn ang="0">
                  <a:pos x="connsiteX0" y="connsiteY0"/>
                </a:cxn>
                <a:cxn ang="0">
                  <a:pos x="connsiteX1" y="connsiteY1"/>
                </a:cxn>
                <a:cxn ang="0">
                  <a:pos x="connsiteX2" y="connsiteY2"/>
                </a:cxn>
                <a:cxn ang="0">
                  <a:pos x="connsiteX3" y="connsiteY3"/>
                </a:cxn>
              </a:cxnLst>
              <a:rect l="l" t="t" r="r" b="b"/>
              <a:pathLst>
                <a:path w="935418" h="1163129">
                  <a:moveTo>
                    <a:pt x="935419" y="1163130"/>
                  </a:moveTo>
                  <a:lnTo>
                    <a:pt x="526415" y="1163130"/>
                  </a:lnTo>
                  <a:lnTo>
                    <a:pt x="0" y="0"/>
                  </a:lnTo>
                  <a:lnTo>
                    <a:pt x="409003"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12" name="Freeform: Shape 11">
              <a:extLst>
                <a:ext uri="{FF2B5EF4-FFF2-40B4-BE49-F238E27FC236}">
                  <a16:creationId xmlns:a16="http://schemas.microsoft.com/office/drawing/2014/main" id="{8B7450F7-441E-4967-81D9-3FE67A13D3CE}"/>
                </a:ext>
              </a:extLst>
            </p:cNvPr>
            <p:cNvSpPr/>
            <p:nvPr/>
          </p:nvSpPr>
          <p:spPr>
            <a:xfrm>
              <a:off x="2200529" y="4001961"/>
              <a:ext cx="531177" cy="721804"/>
            </a:xfrm>
            <a:custGeom>
              <a:avLst/>
              <a:gdLst>
                <a:gd name="connsiteX0" fmla="*/ 531177 w 531177"/>
                <a:gd name="connsiteY0" fmla="*/ 721805 h 721804"/>
                <a:gd name="connsiteX1" fmla="*/ 122174 w 531177"/>
                <a:gd name="connsiteY1" fmla="*/ 721805 h 721804"/>
                <a:gd name="connsiteX2" fmla="*/ 0 w 531177"/>
                <a:gd name="connsiteY2" fmla="*/ 451866 h 721804"/>
                <a:gd name="connsiteX3" fmla="*/ 204533 w 531177"/>
                <a:gd name="connsiteY3" fmla="*/ 0 h 721804"/>
              </a:gdLst>
              <a:ahLst/>
              <a:cxnLst>
                <a:cxn ang="0">
                  <a:pos x="connsiteX0" y="connsiteY0"/>
                </a:cxn>
                <a:cxn ang="0">
                  <a:pos x="connsiteX1" y="connsiteY1"/>
                </a:cxn>
                <a:cxn ang="0">
                  <a:pos x="connsiteX2" y="connsiteY2"/>
                </a:cxn>
                <a:cxn ang="0">
                  <a:pos x="connsiteX3" y="connsiteY3"/>
                </a:cxn>
              </a:cxnLst>
              <a:rect l="l" t="t" r="r" b="b"/>
              <a:pathLst>
                <a:path w="531177" h="721804">
                  <a:moveTo>
                    <a:pt x="531177" y="721805"/>
                  </a:moveTo>
                  <a:lnTo>
                    <a:pt x="122174" y="721805"/>
                  </a:lnTo>
                  <a:lnTo>
                    <a:pt x="0" y="451866"/>
                  </a:lnTo>
                  <a:lnTo>
                    <a:pt x="204533" y="0"/>
                  </a:lnTo>
                  <a:close/>
                </a:path>
              </a:pathLst>
            </a:custGeom>
            <a:solidFill>
              <a:schemeClr val="accent2">
                <a:lumMod val="50000"/>
              </a:schemeClr>
            </a:solidFill>
            <a:ln w="6350" cap="flat">
              <a:noFill/>
              <a:prstDash val="solid"/>
              <a:miter/>
            </a:ln>
          </p:spPr>
          <p:txBody>
            <a:bodyPr rtlCol="0" anchor="ctr"/>
            <a:lstStyle/>
            <a:p>
              <a:endParaRPr lang="en-ID"/>
            </a:p>
          </p:txBody>
        </p:sp>
        <p:sp>
          <p:nvSpPr>
            <p:cNvPr id="13" name="Freeform: Shape 12">
              <a:extLst>
                <a:ext uri="{FF2B5EF4-FFF2-40B4-BE49-F238E27FC236}">
                  <a16:creationId xmlns:a16="http://schemas.microsoft.com/office/drawing/2014/main" id="{93AFC809-2FD9-4A66-8CAF-8D472066E877}"/>
                </a:ext>
              </a:extLst>
            </p:cNvPr>
            <p:cNvSpPr/>
            <p:nvPr/>
          </p:nvSpPr>
          <p:spPr>
            <a:xfrm>
              <a:off x="2200529" y="4723766"/>
              <a:ext cx="531177" cy="721867"/>
            </a:xfrm>
            <a:custGeom>
              <a:avLst/>
              <a:gdLst>
                <a:gd name="connsiteX0" fmla="*/ 531177 w 531177"/>
                <a:gd name="connsiteY0" fmla="*/ 0 h 721867"/>
                <a:gd name="connsiteX1" fmla="*/ 204533 w 531177"/>
                <a:gd name="connsiteY1" fmla="*/ 721868 h 721867"/>
                <a:gd name="connsiteX2" fmla="*/ 0 w 531177"/>
                <a:gd name="connsiteY2" fmla="*/ 270002 h 721867"/>
                <a:gd name="connsiteX3" fmla="*/ 122174 w 531177"/>
                <a:gd name="connsiteY3" fmla="*/ 0 h 721867"/>
              </a:gdLst>
              <a:ahLst/>
              <a:cxnLst>
                <a:cxn ang="0">
                  <a:pos x="connsiteX0" y="connsiteY0"/>
                </a:cxn>
                <a:cxn ang="0">
                  <a:pos x="connsiteX1" y="connsiteY1"/>
                </a:cxn>
                <a:cxn ang="0">
                  <a:pos x="connsiteX2" y="connsiteY2"/>
                </a:cxn>
                <a:cxn ang="0">
                  <a:pos x="connsiteX3" y="connsiteY3"/>
                </a:cxn>
              </a:cxnLst>
              <a:rect l="l" t="t" r="r" b="b"/>
              <a:pathLst>
                <a:path w="531177" h="721867">
                  <a:moveTo>
                    <a:pt x="531177" y="0"/>
                  </a:moveTo>
                  <a:lnTo>
                    <a:pt x="204533" y="721868"/>
                  </a:lnTo>
                  <a:lnTo>
                    <a:pt x="0" y="270002"/>
                  </a:lnTo>
                  <a:lnTo>
                    <a:pt x="122174" y="0"/>
                  </a:lnTo>
                  <a:close/>
                </a:path>
              </a:pathLst>
            </a:custGeom>
            <a:solidFill>
              <a:schemeClr val="accent2">
                <a:lumMod val="75000"/>
              </a:schemeClr>
            </a:solidFill>
            <a:ln w="6350" cap="flat">
              <a:noFill/>
              <a:prstDash val="solid"/>
              <a:miter/>
            </a:ln>
          </p:spPr>
          <p:txBody>
            <a:bodyPr rtlCol="0" anchor="ctr"/>
            <a:lstStyle/>
            <a:p>
              <a:endParaRPr lang="en-ID"/>
            </a:p>
          </p:txBody>
        </p:sp>
        <p:sp>
          <p:nvSpPr>
            <p:cNvPr id="14" name="Freeform: Shape 13">
              <a:extLst>
                <a:ext uri="{FF2B5EF4-FFF2-40B4-BE49-F238E27FC236}">
                  <a16:creationId xmlns:a16="http://schemas.microsoft.com/office/drawing/2014/main" id="{34BFA5A5-6666-4BB6-AB18-92D04CE0A50F}"/>
                </a:ext>
              </a:extLst>
            </p:cNvPr>
            <p:cNvSpPr/>
            <p:nvPr/>
          </p:nvSpPr>
          <p:spPr>
            <a:xfrm>
              <a:off x="1933511" y="3560636"/>
              <a:ext cx="1052830" cy="2326322"/>
            </a:xfrm>
            <a:custGeom>
              <a:avLst/>
              <a:gdLst>
                <a:gd name="connsiteX0" fmla="*/ 526415 w 1052830"/>
                <a:gd name="connsiteY0" fmla="*/ 0 h 2326322"/>
                <a:gd name="connsiteX1" fmla="*/ 0 w 1052830"/>
                <a:gd name="connsiteY1" fmla="*/ 1163130 h 2326322"/>
                <a:gd name="connsiteX2" fmla="*/ 526415 w 1052830"/>
                <a:gd name="connsiteY2" fmla="*/ 2326323 h 2326322"/>
                <a:gd name="connsiteX3" fmla="*/ 1052830 w 1052830"/>
                <a:gd name="connsiteY3" fmla="*/ 1163130 h 2326322"/>
                <a:gd name="connsiteX4" fmla="*/ 526415 w 1052830"/>
                <a:gd name="connsiteY4" fmla="*/ 0 h 2326322"/>
                <a:gd name="connsiteX5" fmla="*/ 254571 w 1052830"/>
                <a:gd name="connsiteY5" fmla="*/ 1163130 h 2326322"/>
                <a:gd name="connsiteX6" fmla="*/ 526352 w 1052830"/>
                <a:gd name="connsiteY6" fmla="*/ 562610 h 2326322"/>
                <a:gd name="connsiteX7" fmla="*/ 798195 w 1052830"/>
                <a:gd name="connsiteY7" fmla="*/ 1163130 h 2326322"/>
                <a:gd name="connsiteX8" fmla="*/ 526352 w 1052830"/>
                <a:gd name="connsiteY8" fmla="*/ 1763713 h 2326322"/>
                <a:gd name="connsiteX9" fmla="*/ 254571 w 1052830"/>
                <a:gd name="connsiteY9" fmla="*/ 1163130 h 232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2830" h="2326322">
                  <a:moveTo>
                    <a:pt x="526415" y="0"/>
                  </a:moveTo>
                  <a:lnTo>
                    <a:pt x="0" y="1163130"/>
                  </a:lnTo>
                  <a:lnTo>
                    <a:pt x="526415" y="2326323"/>
                  </a:lnTo>
                  <a:lnTo>
                    <a:pt x="1052830" y="1163130"/>
                  </a:lnTo>
                  <a:lnTo>
                    <a:pt x="526415" y="0"/>
                  </a:lnTo>
                  <a:close/>
                  <a:moveTo>
                    <a:pt x="254571" y="1163130"/>
                  </a:moveTo>
                  <a:lnTo>
                    <a:pt x="526352" y="562610"/>
                  </a:lnTo>
                  <a:lnTo>
                    <a:pt x="798195" y="1163130"/>
                  </a:lnTo>
                  <a:lnTo>
                    <a:pt x="526352" y="1763713"/>
                  </a:lnTo>
                  <a:lnTo>
                    <a:pt x="254571" y="1163130"/>
                  </a:lnTo>
                  <a:close/>
                </a:path>
              </a:pathLst>
            </a:custGeom>
            <a:solidFill>
              <a:schemeClr val="accent2"/>
            </a:solidFill>
            <a:ln w="6350" cap="flat">
              <a:noFill/>
              <a:prstDash val="solid"/>
              <a:miter/>
            </a:ln>
          </p:spPr>
          <p:txBody>
            <a:bodyPr rtlCol="0" anchor="ctr"/>
            <a:lstStyle/>
            <a:p>
              <a:endParaRPr lang="en-ID"/>
            </a:p>
          </p:txBody>
        </p:sp>
        <p:sp>
          <p:nvSpPr>
            <p:cNvPr id="15" name="Freeform: Shape 14">
              <a:extLst>
                <a:ext uri="{FF2B5EF4-FFF2-40B4-BE49-F238E27FC236}">
                  <a16:creationId xmlns:a16="http://schemas.microsoft.com/office/drawing/2014/main" id="{18450CD3-3C5F-4EF3-AD53-F827DC42E160}"/>
                </a:ext>
              </a:extLst>
            </p:cNvPr>
            <p:cNvSpPr/>
            <p:nvPr/>
          </p:nvSpPr>
          <p:spPr>
            <a:xfrm>
              <a:off x="2459926" y="4123246"/>
              <a:ext cx="3440938" cy="600519"/>
            </a:xfrm>
            <a:custGeom>
              <a:avLst/>
              <a:gdLst>
                <a:gd name="connsiteX0" fmla="*/ 3440938 w 3440938"/>
                <a:gd name="connsiteY0" fmla="*/ 600520 h 600519"/>
                <a:gd name="connsiteX1" fmla="*/ 3169095 w 3440938"/>
                <a:gd name="connsiteY1" fmla="*/ 0 h 600519"/>
                <a:gd name="connsiteX2" fmla="*/ 0 w 3440938"/>
                <a:gd name="connsiteY2" fmla="*/ 0 h 600519"/>
                <a:gd name="connsiteX3" fmla="*/ 271780 w 3440938"/>
                <a:gd name="connsiteY3" fmla="*/ 600520 h 600519"/>
              </a:gdLst>
              <a:ahLst/>
              <a:cxnLst>
                <a:cxn ang="0">
                  <a:pos x="connsiteX0" y="connsiteY0"/>
                </a:cxn>
                <a:cxn ang="0">
                  <a:pos x="connsiteX1" y="connsiteY1"/>
                </a:cxn>
                <a:cxn ang="0">
                  <a:pos x="connsiteX2" y="connsiteY2"/>
                </a:cxn>
                <a:cxn ang="0">
                  <a:pos x="connsiteX3" y="connsiteY3"/>
                </a:cxn>
              </a:cxnLst>
              <a:rect l="l" t="t" r="r" b="b"/>
              <a:pathLst>
                <a:path w="3440938" h="600519">
                  <a:moveTo>
                    <a:pt x="3440938" y="600520"/>
                  </a:moveTo>
                  <a:lnTo>
                    <a:pt x="3169095" y="0"/>
                  </a:lnTo>
                  <a:lnTo>
                    <a:pt x="0" y="0"/>
                  </a:lnTo>
                  <a:lnTo>
                    <a:pt x="271780" y="600520"/>
                  </a:lnTo>
                  <a:close/>
                </a:path>
              </a:pathLst>
            </a:custGeom>
            <a:solidFill>
              <a:schemeClr val="accent3">
                <a:lumMod val="50000"/>
              </a:schemeClr>
            </a:solidFill>
            <a:ln w="6350" cap="flat">
              <a:noFill/>
              <a:prstDash val="solid"/>
              <a:miter/>
            </a:ln>
          </p:spPr>
          <p:txBody>
            <a:bodyPr rtlCol="0" anchor="ctr"/>
            <a:lstStyle/>
            <a:p>
              <a:endParaRPr lang="en-ID"/>
            </a:p>
          </p:txBody>
        </p:sp>
        <p:sp>
          <p:nvSpPr>
            <p:cNvPr id="16" name="Freeform: Shape 15">
              <a:extLst>
                <a:ext uri="{FF2B5EF4-FFF2-40B4-BE49-F238E27FC236}">
                  <a16:creationId xmlns:a16="http://schemas.microsoft.com/office/drawing/2014/main" id="{A7F9BA3F-0054-4C0C-A406-F5367AFEF189}"/>
                </a:ext>
              </a:extLst>
            </p:cNvPr>
            <p:cNvSpPr/>
            <p:nvPr/>
          </p:nvSpPr>
          <p:spPr>
            <a:xfrm>
              <a:off x="2459926" y="4723829"/>
              <a:ext cx="3440938" cy="600519"/>
            </a:xfrm>
            <a:custGeom>
              <a:avLst/>
              <a:gdLst>
                <a:gd name="connsiteX0" fmla="*/ 3440938 w 3440938"/>
                <a:gd name="connsiteY0" fmla="*/ 0 h 600519"/>
                <a:gd name="connsiteX1" fmla="*/ 3169095 w 3440938"/>
                <a:gd name="connsiteY1" fmla="*/ 600520 h 600519"/>
                <a:gd name="connsiteX2" fmla="*/ 0 w 3440938"/>
                <a:gd name="connsiteY2" fmla="*/ 600520 h 600519"/>
                <a:gd name="connsiteX3" fmla="*/ 271780 w 3440938"/>
                <a:gd name="connsiteY3" fmla="*/ 0 h 600519"/>
              </a:gdLst>
              <a:ahLst/>
              <a:cxnLst>
                <a:cxn ang="0">
                  <a:pos x="connsiteX0" y="connsiteY0"/>
                </a:cxn>
                <a:cxn ang="0">
                  <a:pos x="connsiteX1" y="connsiteY1"/>
                </a:cxn>
                <a:cxn ang="0">
                  <a:pos x="connsiteX2" y="connsiteY2"/>
                </a:cxn>
                <a:cxn ang="0">
                  <a:pos x="connsiteX3" y="connsiteY3"/>
                </a:cxn>
              </a:cxnLst>
              <a:rect l="l" t="t" r="r" b="b"/>
              <a:pathLst>
                <a:path w="3440938" h="600519">
                  <a:moveTo>
                    <a:pt x="3440938" y="0"/>
                  </a:moveTo>
                  <a:lnTo>
                    <a:pt x="3169095" y="600520"/>
                  </a:lnTo>
                  <a:lnTo>
                    <a:pt x="0" y="600520"/>
                  </a:lnTo>
                  <a:lnTo>
                    <a:pt x="271780"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81284587-F7E0-423E-BD23-579CAFD6D904}"/>
                </a:ext>
              </a:extLst>
            </p:cNvPr>
            <p:cNvSpPr/>
            <p:nvPr/>
          </p:nvSpPr>
          <p:spPr>
            <a:xfrm>
              <a:off x="6291135" y="971042"/>
              <a:ext cx="935418" cy="1163129"/>
            </a:xfrm>
            <a:custGeom>
              <a:avLst/>
              <a:gdLst>
                <a:gd name="connsiteX0" fmla="*/ 935419 w 935418"/>
                <a:gd name="connsiteY0" fmla="*/ 0 h 1163129"/>
                <a:gd name="connsiteX1" fmla="*/ 526415 w 935418"/>
                <a:gd name="connsiteY1" fmla="*/ 0 h 1163129"/>
                <a:gd name="connsiteX2" fmla="*/ 0 w 935418"/>
                <a:gd name="connsiteY2" fmla="*/ 1163130 h 1163129"/>
                <a:gd name="connsiteX3" fmla="*/ 409004 w 935418"/>
                <a:gd name="connsiteY3" fmla="*/ 1163130 h 1163129"/>
              </a:gdLst>
              <a:ahLst/>
              <a:cxnLst>
                <a:cxn ang="0">
                  <a:pos x="connsiteX0" y="connsiteY0"/>
                </a:cxn>
                <a:cxn ang="0">
                  <a:pos x="connsiteX1" y="connsiteY1"/>
                </a:cxn>
                <a:cxn ang="0">
                  <a:pos x="connsiteX2" y="connsiteY2"/>
                </a:cxn>
                <a:cxn ang="0">
                  <a:pos x="connsiteX3" y="connsiteY3"/>
                </a:cxn>
              </a:cxnLst>
              <a:rect l="l" t="t" r="r" b="b"/>
              <a:pathLst>
                <a:path w="935418" h="1163129">
                  <a:moveTo>
                    <a:pt x="935419" y="0"/>
                  </a:moveTo>
                  <a:lnTo>
                    <a:pt x="526415" y="0"/>
                  </a:lnTo>
                  <a:lnTo>
                    <a:pt x="0" y="1163130"/>
                  </a:lnTo>
                  <a:lnTo>
                    <a:pt x="409004" y="1163130"/>
                  </a:lnTo>
                  <a:close/>
                </a:path>
              </a:pathLst>
            </a:custGeom>
            <a:solidFill>
              <a:schemeClr val="accent3">
                <a:lumMod val="50000"/>
              </a:schemeClr>
            </a:solidFill>
            <a:ln w="6350" cap="flat">
              <a:noFill/>
              <a:prstDash val="solid"/>
              <a:miter/>
            </a:ln>
          </p:spPr>
          <p:txBody>
            <a:bodyPr rtlCol="0" anchor="ctr"/>
            <a:lstStyle/>
            <a:p>
              <a:endParaRPr lang="en-ID"/>
            </a:p>
          </p:txBody>
        </p:sp>
        <p:sp>
          <p:nvSpPr>
            <p:cNvPr id="18" name="Freeform: Shape 17">
              <a:extLst>
                <a:ext uri="{FF2B5EF4-FFF2-40B4-BE49-F238E27FC236}">
                  <a16:creationId xmlns:a16="http://schemas.microsoft.com/office/drawing/2014/main" id="{77968A6D-781F-4925-9A47-88878AA14FD3}"/>
                </a:ext>
              </a:extLst>
            </p:cNvPr>
            <p:cNvSpPr/>
            <p:nvPr/>
          </p:nvSpPr>
          <p:spPr>
            <a:xfrm>
              <a:off x="6291135" y="2134172"/>
              <a:ext cx="935418" cy="1163193"/>
            </a:xfrm>
            <a:custGeom>
              <a:avLst/>
              <a:gdLst>
                <a:gd name="connsiteX0" fmla="*/ 935419 w 935418"/>
                <a:gd name="connsiteY0" fmla="*/ 1163193 h 1163193"/>
                <a:gd name="connsiteX1" fmla="*/ 526415 w 935418"/>
                <a:gd name="connsiteY1" fmla="*/ 1163193 h 1163193"/>
                <a:gd name="connsiteX2" fmla="*/ 0 w 935418"/>
                <a:gd name="connsiteY2" fmla="*/ 0 h 1163193"/>
                <a:gd name="connsiteX3" fmla="*/ 409004 w 935418"/>
                <a:gd name="connsiteY3" fmla="*/ 0 h 1163193"/>
              </a:gdLst>
              <a:ahLst/>
              <a:cxnLst>
                <a:cxn ang="0">
                  <a:pos x="connsiteX0" y="connsiteY0"/>
                </a:cxn>
                <a:cxn ang="0">
                  <a:pos x="connsiteX1" y="connsiteY1"/>
                </a:cxn>
                <a:cxn ang="0">
                  <a:pos x="connsiteX2" y="connsiteY2"/>
                </a:cxn>
                <a:cxn ang="0">
                  <a:pos x="connsiteX3" y="connsiteY3"/>
                </a:cxn>
              </a:cxnLst>
              <a:rect l="l" t="t" r="r" b="b"/>
              <a:pathLst>
                <a:path w="935418" h="1163193">
                  <a:moveTo>
                    <a:pt x="935419" y="1163193"/>
                  </a:moveTo>
                  <a:lnTo>
                    <a:pt x="526415" y="1163193"/>
                  </a:lnTo>
                  <a:lnTo>
                    <a:pt x="0" y="0"/>
                  </a:lnTo>
                  <a:lnTo>
                    <a:pt x="409004"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19" name="Freeform: Shape 18">
              <a:extLst>
                <a:ext uri="{FF2B5EF4-FFF2-40B4-BE49-F238E27FC236}">
                  <a16:creationId xmlns:a16="http://schemas.microsoft.com/office/drawing/2014/main" id="{E2D8A56C-00E5-4B77-8045-70796A236BDD}"/>
                </a:ext>
              </a:extLst>
            </p:cNvPr>
            <p:cNvSpPr/>
            <p:nvPr/>
          </p:nvSpPr>
          <p:spPr>
            <a:xfrm>
              <a:off x="6967156" y="1412367"/>
              <a:ext cx="531241" cy="721804"/>
            </a:xfrm>
            <a:custGeom>
              <a:avLst/>
              <a:gdLst>
                <a:gd name="connsiteX0" fmla="*/ 531241 w 531241"/>
                <a:gd name="connsiteY0" fmla="*/ 721805 h 721804"/>
                <a:gd name="connsiteX1" fmla="*/ 122238 w 531241"/>
                <a:gd name="connsiteY1" fmla="*/ 721805 h 721804"/>
                <a:gd name="connsiteX2" fmla="*/ 0 w 531241"/>
                <a:gd name="connsiteY2" fmla="*/ 451866 h 721804"/>
                <a:gd name="connsiteX3" fmla="*/ 204534 w 531241"/>
                <a:gd name="connsiteY3" fmla="*/ 0 h 721804"/>
              </a:gdLst>
              <a:ahLst/>
              <a:cxnLst>
                <a:cxn ang="0">
                  <a:pos x="connsiteX0" y="connsiteY0"/>
                </a:cxn>
                <a:cxn ang="0">
                  <a:pos x="connsiteX1" y="connsiteY1"/>
                </a:cxn>
                <a:cxn ang="0">
                  <a:pos x="connsiteX2" y="connsiteY2"/>
                </a:cxn>
                <a:cxn ang="0">
                  <a:pos x="connsiteX3" y="connsiteY3"/>
                </a:cxn>
              </a:cxnLst>
              <a:rect l="l" t="t" r="r" b="b"/>
              <a:pathLst>
                <a:path w="531241" h="721804">
                  <a:moveTo>
                    <a:pt x="531241" y="721805"/>
                  </a:moveTo>
                  <a:lnTo>
                    <a:pt x="122238" y="721805"/>
                  </a:lnTo>
                  <a:lnTo>
                    <a:pt x="0" y="451866"/>
                  </a:lnTo>
                  <a:lnTo>
                    <a:pt x="204534" y="0"/>
                  </a:lnTo>
                  <a:close/>
                </a:path>
              </a:pathLst>
            </a:custGeom>
            <a:solidFill>
              <a:schemeClr val="accent3">
                <a:lumMod val="50000"/>
              </a:schemeClr>
            </a:solidFill>
            <a:ln w="6350"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67596EE5-BF65-4889-9F8A-D95B16E434F3}"/>
                </a:ext>
              </a:extLst>
            </p:cNvPr>
            <p:cNvSpPr/>
            <p:nvPr/>
          </p:nvSpPr>
          <p:spPr>
            <a:xfrm>
              <a:off x="6967156" y="2134172"/>
              <a:ext cx="531241" cy="721867"/>
            </a:xfrm>
            <a:custGeom>
              <a:avLst/>
              <a:gdLst>
                <a:gd name="connsiteX0" fmla="*/ 531241 w 531241"/>
                <a:gd name="connsiteY0" fmla="*/ 0 h 721867"/>
                <a:gd name="connsiteX1" fmla="*/ 204534 w 531241"/>
                <a:gd name="connsiteY1" fmla="*/ 721868 h 721867"/>
                <a:gd name="connsiteX2" fmla="*/ 0 w 531241"/>
                <a:gd name="connsiteY2" fmla="*/ 269939 h 721867"/>
                <a:gd name="connsiteX3" fmla="*/ 122238 w 531241"/>
                <a:gd name="connsiteY3" fmla="*/ 0 h 721867"/>
              </a:gdLst>
              <a:ahLst/>
              <a:cxnLst>
                <a:cxn ang="0">
                  <a:pos x="connsiteX0" y="connsiteY0"/>
                </a:cxn>
                <a:cxn ang="0">
                  <a:pos x="connsiteX1" y="connsiteY1"/>
                </a:cxn>
                <a:cxn ang="0">
                  <a:pos x="connsiteX2" y="connsiteY2"/>
                </a:cxn>
                <a:cxn ang="0">
                  <a:pos x="connsiteX3" y="connsiteY3"/>
                </a:cxn>
              </a:cxnLst>
              <a:rect l="l" t="t" r="r" b="b"/>
              <a:pathLst>
                <a:path w="531241" h="721867">
                  <a:moveTo>
                    <a:pt x="531241" y="0"/>
                  </a:moveTo>
                  <a:lnTo>
                    <a:pt x="204534" y="721868"/>
                  </a:lnTo>
                  <a:lnTo>
                    <a:pt x="0" y="269939"/>
                  </a:lnTo>
                  <a:lnTo>
                    <a:pt x="122238"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FFEFF5DE-6A1A-4189-B6DA-B880F8725C38}"/>
                </a:ext>
              </a:extLst>
            </p:cNvPr>
            <p:cNvSpPr/>
            <p:nvPr/>
          </p:nvSpPr>
          <p:spPr>
            <a:xfrm>
              <a:off x="6700139" y="971042"/>
              <a:ext cx="1052829" cy="2326322"/>
            </a:xfrm>
            <a:custGeom>
              <a:avLst/>
              <a:gdLst>
                <a:gd name="connsiteX0" fmla="*/ 526415 w 1052829"/>
                <a:gd name="connsiteY0" fmla="*/ 0 h 2326322"/>
                <a:gd name="connsiteX1" fmla="*/ 0 w 1052829"/>
                <a:gd name="connsiteY1" fmla="*/ 1163130 h 2326322"/>
                <a:gd name="connsiteX2" fmla="*/ 526415 w 1052829"/>
                <a:gd name="connsiteY2" fmla="*/ 2326323 h 2326322"/>
                <a:gd name="connsiteX3" fmla="*/ 1052830 w 1052829"/>
                <a:gd name="connsiteY3" fmla="*/ 1163130 h 2326322"/>
                <a:gd name="connsiteX4" fmla="*/ 526415 w 1052829"/>
                <a:gd name="connsiteY4" fmla="*/ 0 h 2326322"/>
                <a:gd name="connsiteX5" fmla="*/ 254635 w 1052829"/>
                <a:gd name="connsiteY5" fmla="*/ 1163130 h 2326322"/>
                <a:gd name="connsiteX6" fmla="*/ 526415 w 1052829"/>
                <a:gd name="connsiteY6" fmla="*/ 562610 h 2326322"/>
                <a:gd name="connsiteX7" fmla="*/ 798258 w 1052829"/>
                <a:gd name="connsiteY7" fmla="*/ 1163130 h 2326322"/>
                <a:gd name="connsiteX8" fmla="*/ 526415 w 1052829"/>
                <a:gd name="connsiteY8" fmla="*/ 1763713 h 2326322"/>
                <a:gd name="connsiteX9" fmla="*/ 254635 w 1052829"/>
                <a:gd name="connsiteY9" fmla="*/ 1163130 h 232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2829" h="2326322">
                  <a:moveTo>
                    <a:pt x="526415" y="0"/>
                  </a:moveTo>
                  <a:lnTo>
                    <a:pt x="0" y="1163130"/>
                  </a:lnTo>
                  <a:lnTo>
                    <a:pt x="526415" y="2326323"/>
                  </a:lnTo>
                  <a:lnTo>
                    <a:pt x="1052830" y="1163130"/>
                  </a:lnTo>
                  <a:lnTo>
                    <a:pt x="526415" y="0"/>
                  </a:lnTo>
                  <a:close/>
                  <a:moveTo>
                    <a:pt x="254635" y="1163130"/>
                  </a:moveTo>
                  <a:lnTo>
                    <a:pt x="526415" y="562610"/>
                  </a:lnTo>
                  <a:lnTo>
                    <a:pt x="798258" y="1163130"/>
                  </a:lnTo>
                  <a:lnTo>
                    <a:pt x="526415" y="1763713"/>
                  </a:lnTo>
                  <a:lnTo>
                    <a:pt x="254635" y="1163130"/>
                  </a:lnTo>
                  <a:close/>
                </a:path>
              </a:pathLst>
            </a:custGeom>
            <a:solidFill>
              <a:schemeClr val="accent3"/>
            </a:solidFill>
            <a:ln w="6350"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A838A25C-7A65-407D-9FED-BF40B3C08B2A}"/>
                </a:ext>
              </a:extLst>
            </p:cNvPr>
            <p:cNvSpPr/>
            <p:nvPr/>
          </p:nvSpPr>
          <p:spPr>
            <a:xfrm>
              <a:off x="7226554" y="1533653"/>
              <a:ext cx="3440938" cy="600519"/>
            </a:xfrm>
            <a:custGeom>
              <a:avLst/>
              <a:gdLst>
                <a:gd name="connsiteX0" fmla="*/ 3440938 w 3440938"/>
                <a:gd name="connsiteY0" fmla="*/ 600519 h 600519"/>
                <a:gd name="connsiteX1" fmla="*/ 3169158 w 3440938"/>
                <a:gd name="connsiteY1" fmla="*/ 0 h 600519"/>
                <a:gd name="connsiteX2" fmla="*/ 0 w 3440938"/>
                <a:gd name="connsiteY2" fmla="*/ 0 h 600519"/>
                <a:gd name="connsiteX3" fmla="*/ 271843 w 3440938"/>
                <a:gd name="connsiteY3" fmla="*/ 600519 h 600519"/>
              </a:gdLst>
              <a:ahLst/>
              <a:cxnLst>
                <a:cxn ang="0">
                  <a:pos x="connsiteX0" y="connsiteY0"/>
                </a:cxn>
                <a:cxn ang="0">
                  <a:pos x="connsiteX1" y="connsiteY1"/>
                </a:cxn>
                <a:cxn ang="0">
                  <a:pos x="connsiteX2" y="connsiteY2"/>
                </a:cxn>
                <a:cxn ang="0">
                  <a:pos x="connsiteX3" y="connsiteY3"/>
                </a:cxn>
              </a:cxnLst>
              <a:rect l="l" t="t" r="r" b="b"/>
              <a:pathLst>
                <a:path w="3440938" h="600519">
                  <a:moveTo>
                    <a:pt x="3440938" y="600519"/>
                  </a:moveTo>
                  <a:lnTo>
                    <a:pt x="3169158" y="0"/>
                  </a:lnTo>
                  <a:lnTo>
                    <a:pt x="0" y="0"/>
                  </a:lnTo>
                  <a:lnTo>
                    <a:pt x="271843" y="600519"/>
                  </a:lnTo>
                  <a:close/>
                </a:path>
              </a:pathLst>
            </a:custGeom>
            <a:solidFill>
              <a:schemeClr val="accent3">
                <a:lumMod val="50000"/>
              </a:schemeClr>
            </a:solidFill>
            <a:ln w="6350"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86BCCD2D-2917-404D-AAD3-E4B468791EF1}"/>
                </a:ext>
              </a:extLst>
            </p:cNvPr>
            <p:cNvSpPr/>
            <p:nvPr/>
          </p:nvSpPr>
          <p:spPr>
            <a:xfrm>
              <a:off x="7226554" y="2134172"/>
              <a:ext cx="3440938" cy="600583"/>
            </a:xfrm>
            <a:custGeom>
              <a:avLst/>
              <a:gdLst>
                <a:gd name="connsiteX0" fmla="*/ 3440938 w 3440938"/>
                <a:gd name="connsiteY0" fmla="*/ 0 h 600583"/>
                <a:gd name="connsiteX1" fmla="*/ 3169158 w 3440938"/>
                <a:gd name="connsiteY1" fmla="*/ 600583 h 600583"/>
                <a:gd name="connsiteX2" fmla="*/ 0 w 3440938"/>
                <a:gd name="connsiteY2" fmla="*/ 600583 h 600583"/>
                <a:gd name="connsiteX3" fmla="*/ 271843 w 3440938"/>
                <a:gd name="connsiteY3" fmla="*/ 0 h 600583"/>
              </a:gdLst>
              <a:ahLst/>
              <a:cxnLst>
                <a:cxn ang="0">
                  <a:pos x="connsiteX0" y="connsiteY0"/>
                </a:cxn>
                <a:cxn ang="0">
                  <a:pos x="connsiteX1" y="connsiteY1"/>
                </a:cxn>
                <a:cxn ang="0">
                  <a:pos x="connsiteX2" y="connsiteY2"/>
                </a:cxn>
                <a:cxn ang="0">
                  <a:pos x="connsiteX3" y="connsiteY3"/>
                </a:cxn>
              </a:cxnLst>
              <a:rect l="l" t="t" r="r" b="b"/>
              <a:pathLst>
                <a:path w="3440938" h="600583">
                  <a:moveTo>
                    <a:pt x="3440938" y="0"/>
                  </a:moveTo>
                  <a:lnTo>
                    <a:pt x="3169158" y="600583"/>
                  </a:lnTo>
                  <a:lnTo>
                    <a:pt x="0" y="600583"/>
                  </a:lnTo>
                  <a:lnTo>
                    <a:pt x="271843"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5BDD7B92-5EFA-4DAE-B9C0-D674FFB4D662}"/>
                </a:ext>
              </a:extLst>
            </p:cNvPr>
            <p:cNvSpPr/>
            <p:nvPr/>
          </p:nvSpPr>
          <p:spPr>
            <a:xfrm>
              <a:off x="6291135" y="3560636"/>
              <a:ext cx="935418" cy="1163192"/>
            </a:xfrm>
            <a:custGeom>
              <a:avLst/>
              <a:gdLst>
                <a:gd name="connsiteX0" fmla="*/ 935419 w 935418"/>
                <a:gd name="connsiteY0" fmla="*/ 0 h 1163192"/>
                <a:gd name="connsiteX1" fmla="*/ 526415 w 935418"/>
                <a:gd name="connsiteY1" fmla="*/ 0 h 1163192"/>
                <a:gd name="connsiteX2" fmla="*/ 0 w 935418"/>
                <a:gd name="connsiteY2" fmla="*/ 1163193 h 1163192"/>
                <a:gd name="connsiteX3" fmla="*/ 409004 w 935418"/>
                <a:gd name="connsiteY3" fmla="*/ 1163193 h 1163192"/>
              </a:gdLst>
              <a:ahLst/>
              <a:cxnLst>
                <a:cxn ang="0">
                  <a:pos x="connsiteX0" y="connsiteY0"/>
                </a:cxn>
                <a:cxn ang="0">
                  <a:pos x="connsiteX1" y="connsiteY1"/>
                </a:cxn>
                <a:cxn ang="0">
                  <a:pos x="connsiteX2" y="connsiteY2"/>
                </a:cxn>
                <a:cxn ang="0">
                  <a:pos x="connsiteX3" y="connsiteY3"/>
                </a:cxn>
              </a:cxnLst>
              <a:rect l="l" t="t" r="r" b="b"/>
              <a:pathLst>
                <a:path w="935418" h="1163192">
                  <a:moveTo>
                    <a:pt x="935419" y="0"/>
                  </a:moveTo>
                  <a:lnTo>
                    <a:pt x="526415" y="0"/>
                  </a:lnTo>
                  <a:lnTo>
                    <a:pt x="0" y="1163193"/>
                  </a:lnTo>
                  <a:lnTo>
                    <a:pt x="409004" y="1163193"/>
                  </a:lnTo>
                  <a:close/>
                </a:path>
              </a:pathLst>
            </a:custGeom>
            <a:solidFill>
              <a:schemeClr val="accent4">
                <a:lumMod val="50000"/>
              </a:schemeClr>
            </a:solidFill>
            <a:ln w="6350"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BFD334D8-02E7-4D4E-AABA-6B0A2727B242}"/>
                </a:ext>
              </a:extLst>
            </p:cNvPr>
            <p:cNvSpPr/>
            <p:nvPr/>
          </p:nvSpPr>
          <p:spPr>
            <a:xfrm>
              <a:off x="6291135" y="4723829"/>
              <a:ext cx="935418" cy="1163129"/>
            </a:xfrm>
            <a:custGeom>
              <a:avLst/>
              <a:gdLst>
                <a:gd name="connsiteX0" fmla="*/ 935419 w 935418"/>
                <a:gd name="connsiteY0" fmla="*/ 1163130 h 1163129"/>
                <a:gd name="connsiteX1" fmla="*/ 526415 w 935418"/>
                <a:gd name="connsiteY1" fmla="*/ 1163130 h 1163129"/>
                <a:gd name="connsiteX2" fmla="*/ 0 w 935418"/>
                <a:gd name="connsiteY2" fmla="*/ 0 h 1163129"/>
                <a:gd name="connsiteX3" fmla="*/ 409004 w 935418"/>
                <a:gd name="connsiteY3" fmla="*/ 0 h 1163129"/>
              </a:gdLst>
              <a:ahLst/>
              <a:cxnLst>
                <a:cxn ang="0">
                  <a:pos x="connsiteX0" y="connsiteY0"/>
                </a:cxn>
                <a:cxn ang="0">
                  <a:pos x="connsiteX1" y="connsiteY1"/>
                </a:cxn>
                <a:cxn ang="0">
                  <a:pos x="connsiteX2" y="connsiteY2"/>
                </a:cxn>
                <a:cxn ang="0">
                  <a:pos x="connsiteX3" y="connsiteY3"/>
                </a:cxn>
              </a:cxnLst>
              <a:rect l="l" t="t" r="r" b="b"/>
              <a:pathLst>
                <a:path w="935418" h="1163129">
                  <a:moveTo>
                    <a:pt x="935419" y="1163130"/>
                  </a:moveTo>
                  <a:lnTo>
                    <a:pt x="526415" y="1163130"/>
                  </a:lnTo>
                  <a:lnTo>
                    <a:pt x="0" y="0"/>
                  </a:lnTo>
                  <a:lnTo>
                    <a:pt x="409004"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BF43010A-4244-40C8-9B1B-1F2671A7E634}"/>
                </a:ext>
              </a:extLst>
            </p:cNvPr>
            <p:cNvSpPr/>
            <p:nvPr/>
          </p:nvSpPr>
          <p:spPr>
            <a:xfrm>
              <a:off x="6967156" y="4001961"/>
              <a:ext cx="531241" cy="721804"/>
            </a:xfrm>
            <a:custGeom>
              <a:avLst/>
              <a:gdLst>
                <a:gd name="connsiteX0" fmla="*/ 531241 w 531241"/>
                <a:gd name="connsiteY0" fmla="*/ 721805 h 721804"/>
                <a:gd name="connsiteX1" fmla="*/ 122238 w 531241"/>
                <a:gd name="connsiteY1" fmla="*/ 721805 h 721804"/>
                <a:gd name="connsiteX2" fmla="*/ 0 w 531241"/>
                <a:gd name="connsiteY2" fmla="*/ 451866 h 721804"/>
                <a:gd name="connsiteX3" fmla="*/ 204534 w 531241"/>
                <a:gd name="connsiteY3" fmla="*/ 0 h 721804"/>
              </a:gdLst>
              <a:ahLst/>
              <a:cxnLst>
                <a:cxn ang="0">
                  <a:pos x="connsiteX0" y="connsiteY0"/>
                </a:cxn>
                <a:cxn ang="0">
                  <a:pos x="connsiteX1" y="connsiteY1"/>
                </a:cxn>
                <a:cxn ang="0">
                  <a:pos x="connsiteX2" y="connsiteY2"/>
                </a:cxn>
                <a:cxn ang="0">
                  <a:pos x="connsiteX3" y="connsiteY3"/>
                </a:cxn>
              </a:cxnLst>
              <a:rect l="l" t="t" r="r" b="b"/>
              <a:pathLst>
                <a:path w="531241" h="721804">
                  <a:moveTo>
                    <a:pt x="531241" y="721805"/>
                  </a:moveTo>
                  <a:lnTo>
                    <a:pt x="122238" y="721805"/>
                  </a:lnTo>
                  <a:lnTo>
                    <a:pt x="0" y="451866"/>
                  </a:lnTo>
                  <a:lnTo>
                    <a:pt x="204534" y="0"/>
                  </a:lnTo>
                  <a:close/>
                </a:path>
              </a:pathLst>
            </a:custGeom>
            <a:solidFill>
              <a:schemeClr val="accent4">
                <a:lumMod val="50000"/>
              </a:schemeClr>
            </a:solidFill>
            <a:ln w="6350"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AD04D810-B849-4E58-85BE-914BE6E8799C}"/>
                </a:ext>
              </a:extLst>
            </p:cNvPr>
            <p:cNvSpPr/>
            <p:nvPr/>
          </p:nvSpPr>
          <p:spPr>
            <a:xfrm>
              <a:off x="6967156" y="4723766"/>
              <a:ext cx="531241" cy="721867"/>
            </a:xfrm>
            <a:custGeom>
              <a:avLst/>
              <a:gdLst>
                <a:gd name="connsiteX0" fmla="*/ 531241 w 531241"/>
                <a:gd name="connsiteY0" fmla="*/ 0 h 721867"/>
                <a:gd name="connsiteX1" fmla="*/ 204534 w 531241"/>
                <a:gd name="connsiteY1" fmla="*/ 721868 h 721867"/>
                <a:gd name="connsiteX2" fmla="*/ 0 w 531241"/>
                <a:gd name="connsiteY2" fmla="*/ 270002 h 721867"/>
                <a:gd name="connsiteX3" fmla="*/ 122238 w 531241"/>
                <a:gd name="connsiteY3" fmla="*/ 0 h 721867"/>
              </a:gdLst>
              <a:ahLst/>
              <a:cxnLst>
                <a:cxn ang="0">
                  <a:pos x="connsiteX0" y="connsiteY0"/>
                </a:cxn>
                <a:cxn ang="0">
                  <a:pos x="connsiteX1" y="connsiteY1"/>
                </a:cxn>
                <a:cxn ang="0">
                  <a:pos x="connsiteX2" y="connsiteY2"/>
                </a:cxn>
                <a:cxn ang="0">
                  <a:pos x="connsiteX3" y="connsiteY3"/>
                </a:cxn>
              </a:cxnLst>
              <a:rect l="l" t="t" r="r" b="b"/>
              <a:pathLst>
                <a:path w="531241" h="721867">
                  <a:moveTo>
                    <a:pt x="531241" y="0"/>
                  </a:moveTo>
                  <a:lnTo>
                    <a:pt x="204534" y="721868"/>
                  </a:lnTo>
                  <a:lnTo>
                    <a:pt x="0" y="270002"/>
                  </a:lnTo>
                  <a:lnTo>
                    <a:pt x="122238" y="0"/>
                  </a:lnTo>
                  <a:close/>
                </a:path>
              </a:pathLst>
            </a:custGeom>
            <a:solidFill>
              <a:schemeClr val="accent4">
                <a:lumMod val="75000"/>
              </a:schemeClr>
            </a:solidFill>
            <a:ln w="6350"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27FB4EE2-4D02-4DF3-B8DC-EF5B64138BFF}"/>
                </a:ext>
              </a:extLst>
            </p:cNvPr>
            <p:cNvSpPr/>
            <p:nvPr/>
          </p:nvSpPr>
          <p:spPr>
            <a:xfrm>
              <a:off x="6700139" y="3560636"/>
              <a:ext cx="1052829" cy="2326322"/>
            </a:xfrm>
            <a:custGeom>
              <a:avLst/>
              <a:gdLst>
                <a:gd name="connsiteX0" fmla="*/ 526415 w 1052829"/>
                <a:gd name="connsiteY0" fmla="*/ 0 h 2326322"/>
                <a:gd name="connsiteX1" fmla="*/ 0 w 1052829"/>
                <a:gd name="connsiteY1" fmla="*/ 1163130 h 2326322"/>
                <a:gd name="connsiteX2" fmla="*/ 526415 w 1052829"/>
                <a:gd name="connsiteY2" fmla="*/ 2326323 h 2326322"/>
                <a:gd name="connsiteX3" fmla="*/ 1052830 w 1052829"/>
                <a:gd name="connsiteY3" fmla="*/ 1163130 h 2326322"/>
                <a:gd name="connsiteX4" fmla="*/ 526415 w 1052829"/>
                <a:gd name="connsiteY4" fmla="*/ 0 h 2326322"/>
                <a:gd name="connsiteX5" fmla="*/ 254635 w 1052829"/>
                <a:gd name="connsiteY5" fmla="*/ 1163130 h 2326322"/>
                <a:gd name="connsiteX6" fmla="*/ 526415 w 1052829"/>
                <a:gd name="connsiteY6" fmla="*/ 562610 h 2326322"/>
                <a:gd name="connsiteX7" fmla="*/ 798258 w 1052829"/>
                <a:gd name="connsiteY7" fmla="*/ 1163130 h 2326322"/>
                <a:gd name="connsiteX8" fmla="*/ 526415 w 1052829"/>
                <a:gd name="connsiteY8" fmla="*/ 1763713 h 2326322"/>
                <a:gd name="connsiteX9" fmla="*/ 254635 w 1052829"/>
                <a:gd name="connsiteY9" fmla="*/ 1163130 h 232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2829" h="2326322">
                  <a:moveTo>
                    <a:pt x="526415" y="0"/>
                  </a:moveTo>
                  <a:lnTo>
                    <a:pt x="0" y="1163130"/>
                  </a:lnTo>
                  <a:lnTo>
                    <a:pt x="526415" y="2326323"/>
                  </a:lnTo>
                  <a:lnTo>
                    <a:pt x="1052830" y="1163130"/>
                  </a:lnTo>
                  <a:lnTo>
                    <a:pt x="526415" y="0"/>
                  </a:lnTo>
                  <a:close/>
                  <a:moveTo>
                    <a:pt x="254635" y="1163130"/>
                  </a:moveTo>
                  <a:lnTo>
                    <a:pt x="526415" y="562610"/>
                  </a:lnTo>
                  <a:lnTo>
                    <a:pt x="798258" y="1163130"/>
                  </a:lnTo>
                  <a:lnTo>
                    <a:pt x="526415" y="1763713"/>
                  </a:lnTo>
                  <a:lnTo>
                    <a:pt x="254635" y="1163130"/>
                  </a:lnTo>
                  <a:close/>
                </a:path>
              </a:pathLst>
            </a:custGeom>
            <a:solidFill>
              <a:schemeClr val="accent4"/>
            </a:solidFill>
            <a:ln w="6350"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BDB5C96B-4C3D-4CFD-AD70-CE82BAD5EB51}"/>
                </a:ext>
              </a:extLst>
            </p:cNvPr>
            <p:cNvSpPr/>
            <p:nvPr/>
          </p:nvSpPr>
          <p:spPr>
            <a:xfrm>
              <a:off x="7226554" y="4123246"/>
              <a:ext cx="3440938" cy="600519"/>
            </a:xfrm>
            <a:custGeom>
              <a:avLst/>
              <a:gdLst>
                <a:gd name="connsiteX0" fmla="*/ 3440938 w 3440938"/>
                <a:gd name="connsiteY0" fmla="*/ 600520 h 600519"/>
                <a:gd name="connsiteX1" fmla="*/ 3169158 w 3440938"/>
                <a:gd name="connsiteY1" fmla="*/ 0 h 600519"/>
                <a:gd name="connsiteX2" fmla="*/ 0 w 3440938"/>
                <a:gd name="connsiteY2" fmla="*/ 0 h 600519"/>
                <a:gd name="connsiteX3" fmla="*/ 271843 w 3440938"/>
                <a:gd name="connsiteY3" fmla="*/ 600520 h 600519"/>
              </a:gdLst>
              <a:ahLst/>
              <a:cxnLst>
                <a:cxn ang="0">
                  <a:pos x="connsiteX0" y="connsiteY0"/>
                </a:cxn>
                <a:cxn ang="0">
                  <a:pos x="connsiteX1" y="connsiteY1"/>
                </a:cxn>
                <a:cxn ang="0">
                  <a:pos x="connsiteX2" y="connsiteY2"/>
                </a:cxn>
                <a:cxn ang="0">
                  <a:pos x="connsiteX3" y="connsiteY3"/>
                </a:cxn>
              </a:cxnLst>
              <a:rect l="l" t="t" r="r" b="b"/>
              <a:pathLst>
                <a:path w="3440938" h="600519">
                  <a:moveTo>
                    <a:pt x="3440938" y="600520"/>
                  </a:moveTo>
                  <a:lnTo>
                    <a:pt x="3169158" y="0"/>
                  </a:lnTo>
                  <a:lnTo>
                    <a:pt x="0" y="0"/>
                  </a:lnTo>
                  <a:lnTo>
                    <a:pt x="271843" y="600520"/>
                  </a:lnTo>
                  <a:close/>
                </a:path>
              </a:pathLst>
            </a:custGeom>
            <a:solidFill>
              <a:schemeClr val="accent3">
                <a:lumMod val="50000"/>
              </a:schemeClr>
            </a:solidFill>
            <a:ln w="6350"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7DA0FD84-589D-4D4D-9678-93AEC1BC3484}"/>
                </a:ext>
              </a:extLst>
            </p:cNvPr>
            <p:cNvSpPr/>
            <p:nvPr/>
          </p:nvSpPr>
          <p:spPr>
            <a:xfrm>
              <a:off x="7226554" y="4723829"/>
              <a:ext cx="3440938" cy="600519"/>
            </a:xfrm>
            <a:custGeom>
              <a:avLst/>
              <a:gdLst>
                <a:gd name="connsiteX0" fmla="*/ 3440938 w 3440938"/>
                <a:gd name="connsiteY0" fmla="*/ 0 h 600519"/>
                <a:gd name="connsiteX1" fmla="*/ 3169158 w 3440938"/>
                <a:gd name="connsiteY1" fmla="*/ 600520 h 600519"/>
                <a:gd name="connsiteX2" fmla="*/ 0 w 3440938"/>
                <a:gd name="connsiteY2" fmla="*/ 600520 h 600519"/>
                <a:gd name="connsiteX3" fmla="*/ 271843 w 3440938"/>
                <a:gd name="connsiteY3" fmla="*/ 0 h 600519"/>
              </a:gdLst>
              <a:ahLst/>
              <a:cxnLst>
                <a:cxn ang="0">
                  <a:pos x="connsiteX0" y="connsiteY0"/>
                </a:cxn>
                <a:cxn ang="0">
                  <a:pos x="connsiteX1" y="connsiteY1"/>
                </a:cxn>
                <a:cxn ang="0">
                  <a:pos x="connsiteX2" y="connsiteY2"/>
                </a:cxn>
                <a:cxn ang="0">
                  <a:pos x="connsiteX3" y="connsiteY3"/>
                </a:cxn>
              </a:cxnLst>
              <a:rect l="l" t="t" r="r" b="b"/>
              <a:pathLst>
                <a:path w="3440938" h="600519">
                  <a:moveTo>
                    <a:pt x="3440938" y="0"/>
                  </a:moveTo>
                  <a:lnTo>
                    <a:pt x="3169158" y="600520"/>
                  </a:lnTo>
                  <a:lnTo>
                    <a:pt x="0" y="600520"/>
                  </a:lnTo>
                  <a:lnTo>
                    <a:pt x="271843" y="0"/>
                  </a:lnTo>
                  <a:close/>
                </a:path>
              </a:pathLst>
            </a:custGeom>
            <a:solidFill>
              <a:schemeClr val="accent3">
                <a:lumMod val="75000"/>
              </a:schemeClr>
            </a:solidFill>
            <a:ln w="6350" cap="flat">
              <a:noFill/>
              <a:prstDash val="solid"/>
              <a:miter/>
            </a:ln>
          </p:spPr>
          <p:txBody>
            <a:bodyPr rtlCol="0" anchor="ctr"/>
            <a:lstStyle/>
            <a:p>
              <a:endParaRPr lang="en-ID"/>
            </a:p>
          </p:txBody>
        </p:sp>
        <p:sp>
          <p:nvSpPr>
            <p:cNvPr id="31" name="TextBox 30">
              <a:extLst>
                <a:ext uri="{FF2B5EF4-FFF2-40B4-BE49-F238E27FC236}">
                  <a16:creationId xmlns:a16="http://schemas.microsoft.com/office/drawing/2014/main" id="{A7EEA3B1-2C1F-498C-97A7-0F0B3149CE86}"/>
                </a:ext>
              </a:extLst>
            </p:cNvPr>
            <p:cNvSpPr txBox="1"/>
            <p:nvPr/>
          </p:nvSpPr>
          <p:spPr>
            <a:xfrm>
              <a:off x="2753210" y="972954"/>
              <a:ext cx="1000595" cy="307777"/>
            </a:xfrm>
            <a:prstGeom prst="rect">
              <a:avLst/>
            </a:prstGeom>
            <a:noFill/>
          </p:spPr>
          <p:txBody>
            <a:bodyPr wrap="none" rtlCol="0">
              <a:spAutoFit/>
            </a:bodyPr>
            <a:lstStyle/>
            <a:p>
              <a:r>
                <a:rPr lang="en-US" sz="1400">
                  <a:latin typeface="Rubik SemiBold" pitchFamily="2" charset="-79"/>
                  <a:cs typeface="Rubik SemiBold" pitchFamily="2" charset="-79"/>
                </a:rPr>
                <a:t>Project A</a:t>
              </a:r>
              <a:endParaRPr lang="en-ID" sz="1400">
                <a:latin typeface="Rubik SemiBold" pitchFamily="2" charset="-79"/>
                <a:cs typeface="Rubik SemiBold" pitchFamily="2" charset="-79"/>
              </a:endParaRPr>
            </a:p>
          </p:txBody>
        </p:sp>
        <p:sp>
          <p:nvSpPr>
            <p:cNvPr id="32" name="TextBox 31">
              <a:extLst>
                <a:ext uri="{FF2B5EF4-FFF2-40B4-BE49-F238E27FC236}">
                  <a16:creationId xmlns:a16="http://schemas.microsoft.com/office/drawing/2014/main" id="{BD3602CF-3346-427B-A563-C4B2F6ED516E}"/>
                </a:ext>
              </a:extLst>
            </p:cNvPr>
            <p:cNvSpPr txBox="1"/>
            <p:nvPr/>
          </p:nvSpPr>
          <p:spPr>
            <a:xfrm>
              <a:off x="2753210" y="3562548"/>
              <a:ext cx="998991" cy="307777"/>
            </a:xfrm>
            <a:prstGeom prst="rect">
              <a:avLst/>
            </a:prstGeom>
            <a:noFill/>
          </p:spPr>
          <p:txBody>
            <a:bodyPr wrap="none" rtlCol="0">
              <a:spAutoFit/>
            </a:bodyPr>
            <a:lstStyle/>
            <a:p>
              <a:r>
                <a:rPr lang="en-US" sz="1400">
                  <a:latin typeface="Rubik SemiBold" pitchFamily="2" charset="-79"/>
                  <a:cs typeface="Rubik SemiBold" pitchFamily="2" charset="-79"/>
                </a:rPr>
                <a:t>Project B</a:t>
              </a:r>
              <a:endParaRPr lang="en-ID" sz="1400">
                <a:latin typeface="Rubik SemiBold" pitchFamily="2" charset="-79"/>
                <a:cs typeface="Rubik SemiBold" pitchFamily="2" charset="-79"/>
              </a:endParaRPr>
            </a:p>
          </p:txBody>
        </p:sp>
        <p:sp>
          <p:nvSpPr>
            <p:cNvPr id="33" name="TextBox 32">
              <a:extLst>
                <a:ext uri="{FF2B5EF4-FFF2-40B4-BE49-F238E27FC236}">
                  <a16:creationId xmlns:a16="http://schemas.microsoft.com/office/drawing/2014/main" id="{EBAEAB45-98A8-44B2-BFA0-BF5AD257EB59}"/>
                </a:ext>
              </a:extLst>
            </p:cNvPr>
            <p:cNvSpPr txBox="1"/>
            <p:nvPr/>
          </p:nvSpPr>
          <p:spPr>
            <a:xfrm>
              <a:off x="7519837" y="972954"/>
              <a:ext cx="998991" cy="307777"/>
            </a:xfrm>
            <a:prstGeom prst="rect">
              <a:avLst/>
            </a:prstGeom>
            <a:noFill/>
          </p:spPr>
          <p:txBody>
            <a:bodyPr wrap="none" rtlCol="0">
              <a:spAutoFit/>
            </a:bodyPr>
            <a:lstStyle/>
            <a:p>
              <a:r>
                <a:rPr lang="en-US" sz="1400">
                  <a:latin typeface="Rubik SemiBold" pitchFamily="2" charset="-79"/>
                  <a:cs typeface="Rubik SemiBold" pitchFamily="2" charset="-79"/>
                </a:rPr>
                <a:t>Project C</a:t>
              </a:r>
              <a:endParaRPr lang="en-ID" sz="1400">
                <a:latin typeface="Rubik SemiBold" pitchFamily="2" charset="-79"/>
                <a:cs typeface="Rubik SemiBold" pitchFamily="2" charset="-79"/>
              </a:endParaRPr>
            </a:p>
          </p:txBody>
        </p:sp>
        <p:sp>
          <p:nvSpPr>
            <p:cNvPr id="34" name="TextBox 33">
              <a:extLst>
                <a:ext uri="{FF2B5EF4-FFF2-40B4-BE49-F238E27FC236}">
                  <a16:creationId xmlns:a16="http://schemas.microsoft.com/office/drawing/2014/main" id="{0206A799-5417-40EF-AC3B-01B608E329A0}"/>
                </a:ext>
              </a:extLst>
            </p:cNvPr>
            <p:cNvSpPr txBox="1"/>
            <p:nvPr/>
          </p:nvSpPr>
          <p:spPr>
            <a:xfrm>
              <a:off x="7519837" y="3562548"/>
              <a:ext cx="1000595" cy="307777"/>
            </a:xfrm>
            <a:prstGeom prst="rect">
              <a:avLst/>
            </a:prstGeom>
            <a:noFill/>
          </p:spPr>
          <p:txBody>
            <a:bodyPr wrap="none" rtlCol="0">
              <a:spAutoFit/>
            </a:bodyPr>
            <a:lstStyle/>
            <a:p>
              <a:r>
                <a:rPr lang="en-US" sz="1400">
                  <a:latin typeface="Rubik SemiBold" pitchFamily="2" charset="-79"/>
                  <a:cs typeface="Rubik SemiBold" pitchFamily="2" charset="-79"/>
                </a:rPr>
                <a:t>Project D</a:t>
              </a:r>
              <a:endParaRPr lang="en-ID" sz="1400">
                <a:latin typeface="Rubik SemiBold" pitchFamily="2" charset="-79"/>
                <a:cs typeface="Rubik SemiBold" pitchFamily="2" charset="-79"/>
              </a:endParaRPr>
            </a:p>
          </p:txBody>
        </p:sp>
        <p:sp>
          <p:nvSpPr>
            <p:cNvPr id="35" name="TextBox 34">
              <a:extLst>
                <a:ext uri="{FF2B5EF4-FFF2-40B4-BE49-F238E27FC236}">
                  <a16:creationId xmlns:a16="http://schemas.microsoft.com/office/drawing/2014/main" id="{D5875240-35E9-4FB5-B9BC-4A3886B42E2D}"/>
                </a:ext>
              </a:extLst>
            </p:cNvPr>
            <p:cNvSpPr txBox="1"/>
            <p:nvPr/>
          </p:nvSpPr>
          <p:spPr>
            <a:xfrm>
              <a:off x="2749215" y="1594632"/>
              <a:ext cx="2862360" cy="1074590"/>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 dis.</a:t>
              </a:r>
            </a:p>
          </p:txBody>
        </p:sp>
        <p:sp>
          <p:nvSpPr>
            <p:cNvPr id="36" name="TextBox 35">
              <a:extLst>
                <a:ext uri="{FF2B5EF4-FFF2-40B4-BE49-F238E27FC236}">
                  <a16:creationId xmlns:a16="http://schemas.microsoft.com/office/drawing/2014/main" id="{67802A06-90B3-4655-9650-B643B70EF5E3}"/>
                </a:ext>
              </a:extLst>
            </p:cNvPr>
            <p:cNvSpPr txBox="1"/>
            <p:nvPr/>
          </p:nvSpPr>
          <p:spPr>
            <a:xfrm>
              <a:off x="2749215" y="4186470"/>
              <a:ext cx="2862360" cy="1074590"/>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 dis.</a:t>
              </a:r>
            </a:p>
          </p:txBody>
        </p:sp>
        <p:sp>
          <p:nvSpPr>
            <p:cNvPr id="37" name="TextBox 36">
              <a:extLst>
                <a:ext uri="{FF2B5EF4-FFF2-40B4-BE49-F238E27FC236}">
                  <a16:creationId xmlns:a16="http://schemas.microsoft.com/office/drawing/2014/main" id="{0CD8A679-694A-4FB0-8D10-92ED407A2163}"/>
                </a:ext>
              </a:extLst>
            </p:cNvPr>
            <p:cNvSpPr txBox="1"/>
            <p:nvPr/>
          </p:nvSpPr>
          <p:spPr>
            <a:xfrm>
              <a:off x="7517746" y="1594632"/>
              <a:ext cx="2862360" cy="1074590"/>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 dis.</a:t>
              </a:r>
            </a:p>
          </p:txBody>
        </p:sp>
        <p:sp>
          <p:nvSpPr>
            <p:cNvPr id="38" name="TextBox 37">
              <a:extLst>
                <a:ext uri="{FF2B5EF4-FFF2-40B4-BE49-F238E27FC236}">
                  <a16:creationId xmlns:a16="http://schemas.microsoft.com/office/drawing/2014/main" id="{FC02A90A-774C-4D5F-AE11-DEBE7D29864D}"/>
                </a:ext>
              </a:extLst>
            </p:cNvPr>
            <p:cNvSpPr txBox="1"/>
            <p:nvPr/>
          </p:nvSpPr>
          <p:spPr>
            <a:xfrm>
              <a:off x="7517746" y="4186470"/>
              <a:ext cx="2862360" cy="1074590"/>
            </a:xfrm>
            <a:prstGeom prst="rect">
              <a:avLst/>
            </a:prstGeom>
            <a:noFill/>
          </p:spPr>
          <p:txBody>
            <a:bodyPr wrap="square" rtlCol="0">
              <a:spAutoFit/>
            </a:bodyPr>
            <a:lstStyle/>
            <a:p>
              <a:pPr>
                <a:lnSpc>
                  <a:spcPct val="150000"/>
                </a:lnSpc>
              </a:pPr>
              <a:r>
                <a:rPr lang="en-ID" sz="1100">
                  <a:latin typeface="Questrial" pitchFamily="2" charset="0"/>
                </a:rPr>
                <a:t>Lorem ipsum dolor sit amet, consectetur adipiscing elit. Vestibulum ex, iaculis id tristique et, bibendum et nunc. Orci varius natoque penatibus et magnis dis.</a:t>
              </a:r>
            </a:p>
          </p:txBody>
        </p:sp>
      </p:grpSp>
    </p:spTree>
    <p:extLst>
      <p:ext uri="{BB962C8B-B14F-4D97-AF65-F5344CB8AC3E}">
        <p14:creationId xmlns:p14="http://schemas.microsoft.com/office/powerpoint/2010/main" val="3689095145"/>
      </p:ext>
    </p:extLst>
  </p:cSld>
  <p:clrMapOvr>
    <a:masterClrMapping/>
  </p:clrMapOvr>
</p:sld>
</file>

<file path=ppt/theme/theme1.xml><?xml version="1.0" encoding="utf-8"?>
<a:theme xmlns:a="http://schemas.openxmlformats.org/drawingml/2006/main" name="Office Theme">
  <a:themeElements>
    <a:clrScheme name="WKDS 30">
      <a:dk1>
        <a:srgbClr val="F0F4F7"/>
      </a:dk1>
      <a:lt1>
        <a:srgbClr val="081923"/>
      </a:lt1>
      <a:dk2>
        <a:srgbClr val="F0F4F7"/>
      </a:dk2>
      <a:lt2>
        <a:srgbClr val="081923"/>
      </a:lt2>
      <a:accent1>
        <a:srgbClr val="F59831"/>
      </a:accent1>
      <a:accent2>
        <a:srgbClr val="93010C"/>
      </a:accent2>
      <a:accent3>
        <a:srgbClr val="0A5767"/>
      </a:accent3>
      <a:accent4>
        <a:srgbClr val="5E6265"/>
      </a:accent4>
      <a:accent5>
        <a:srgbClr val="131311"/>
      </a:accent5>
      <a:accent6>
        <a:srgbClr val="156856"/>
      </a:accent6>
      <a:hlink>
        <a:srgbClr val="F59831"/>
      </a:hlink>
      <a:folHlink>
        <a:srgbClr val="0A576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2660</Words>
  <Application>Microsoft Office PowerPoint</Application>
  <PresentationFormat>Widescreen</PresentationFormat>
  <Paragraphs>233</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Questrial</vt:lpstr>
      <vt:lpstr>Rubik</vt:lpstr>
      <vt:lpstr>Rubik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Wildan Kurniawan</dc:creator>
  <cp:lastModifiedBy>Wildan Kurniawan</cp:lastModifiedBy>
  <cp:revision>61</cp:revision>
  <dcterms:created xsi:type="dcterms:W3CDTF">2021-02-11T13:33:48Z</dcterms:created>
  <dcterms:modified xsi:type="dcterms:W3CDTF">2021-02-17T10:26:23Z</dcterms:modified>
</cp:coreProperties>
</file>