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emf" ContentType="image/x-emf"/>
  <Default Extension="wmf" ContentType="image/x-wmf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ppt/metadata" ContentType="application/binary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48" r:id="rId1"/>
  </p:sldMasterIdLst>
  <p:notesMasterIdLst>
    <p:notesMasterId r:id="rId10"/>
  </p:notesMasterIdLst>
  <p:sldIdLst>
    <p:sldId id="258" r:id="rId2"/>
    <p:sldId id="259" r:id="rId3"/>
    <p:sldId id="261" r:id="rId4"/>
    <p:sldId id="262" r:id="rId5"/>
    <p:sldId id="263" r:id="rId6"/>
    <p:sldId id="264" r:id="rId7"/>
    <p:sldId id="265" r:id="rId8"/>
    <p:sldId id="269" r:id="rId9"/>
  </p:sldIdLst>
  <p:sldSz cx="9144000" cy="6858000" type="screen4x3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  <p:ext uri="http://customooxmlschemas.google.com/">
      <go:slidesCustomData xmlns:go="http://customooxmlschemas.google.com/" xmlns:ahyp="http://schemas.microsoft.com/office/drawing/2018/hyperlinkcolor"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 r:id="rId21" roundtripDataSignature="AMtx7mhvjAKsWwRZ7SQxo6eKPwVs3DqOug==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131" autoAdjust="0"/>
    <p:restoredTop sz="94660"/>
  </p:normalViewPr>
  <p:slideViewPr>
    <p:cSldViewPr snapToGrid="0">
      <p:cViewPr varScale="1">
        <p:scale>
          <a:sx n="81" d="100"/>
          <a:sy n="81" d="100"/>
        </p:scale>
        <p:origin x="1512" y="8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21" Type="http://customschemas.google.com/relationships/presentationmetadata" Target="metadata"/><Relationship Id="rId7" Type="http://schemas.openxmlformats.org/officeDocument/2006/relationships/slide" Target="slides/slide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23" Type="http://schemas.openxmlformats.org/officeDocument/2006/relationships/viewProps" Target="viewProps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22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2" Type="http://schemas.openxmlformats.org/officeDocument/2006/relationships/image" Target="../media/image19.wmf"/><Relationship Id="rId1" Type="http://schemas.openxmlformats.org/officeDocument/2006/relationships/image" Target="../media/image18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6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94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" name="Google Shape;104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5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27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7" name="Google Shape;147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2" name="Google Shape;172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3" name="Google Shape;173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5" name="Google Shape;185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6" name="Google Shape;186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7" name="Google Shape;237;p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8" name="Google Shape;238;p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1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1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1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26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2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2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2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2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17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17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1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1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1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Google Shape;27;p19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8" name="Google Shape;28;p19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9" name="Google Shape;29;p1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1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1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20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4" name="Google Shape;34;p20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5" name="Google Shape;35;p2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6" name="Google Shape;36;p2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7" name="Google Shape;37;p2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" name="Google Shape;39;p2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0" name="Google Shape;40;p2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1" name="Google Shape;41;p21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42" name="Google Shape;42;p2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" name="Google Shape;43;p2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4" name="Google Shape;44;p2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" name="Google Shape;46;p22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22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8" name="Google Shape;48;p22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9" name="Google Shape;49;p22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50" name="Google Shape;50;p22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51" name="Google Shape;51;p2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2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2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23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23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23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2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2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2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24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24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R="0" lvl="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None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None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None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None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64" name="Google Shape;64;p24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2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2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2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2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25"/>
          <p:cNvSpPr txBox="1">
            <a:spLocks noGrp="1"/>
          </p:cNvSpPr>
          <p:nvPr>
            <p:ph type="body" idx="1"/>
          </p:nvPr>
        </p:nvSpPr>
        <p:spPr>
          <a:xfrm rot="5400000">
            <a:off x="2309018" y="-251619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2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2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2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5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2" r:id="rId3"/>
    <p:sldLayoutId id="2147483653" r:id="rId4"/>
    <p:sldLayoutId id="2147483654" r:id="rId5"/>
    <p:sldLayoutId id="2147483655" r:id="rId6"/>
    <p:sldLayoutId id="2147483656" r:id="rId7"/>
    <p:sldLayoutId id="2147483657" r:id="rId8"/>
    <p:sldLayoutId id="2147483658" r:id="rId9"/>
    <p:sldLayoutId id="2147483659" r:id="rId10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Relationship Id="rId9" Type="http://schemas.openxmlformats.org/officeDocument/2006/relationships/image" Target="../media/image7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3" Type="http://schemas.openxmlformats.org/officeDocument/2006/relationships/image" Target="../media/image1.jpg"/><Relationship Id="rId7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.png"/><Relationship Id="rId5" Type="http://schemas.openxmlformats.org/officeDocument/2006/relationships/image" Target="../media/image2.png"/><Relationship Id="rId10" Type="http://schemas.openxmlformats.org/officeDocument/2006/relationships/image" Target="../media/image7.png"/><Relationship Id="rId4" Type="http://schemas.openxmlformats.org/officeDocument/2006/relationships/image" Target="../media/image8.png"/><Relationship Id="rId9" Type="http://schemas.openxmlformats.org/officeDocument/2006/relationships/image" Target="../media/image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13" Type="http://schemas.openxmlformats.org/officeDocument/2006/relationships/image" Target="../media/image14.png"/><Relationship Id="rId18" Type="http://schemas.openxmlformats.org/officeDocument/2006/relationships/image" Target="../media/image6.png"/><Relationship Id="rId3" Type="http://schemas.openxmlformats.org/officeDocument/2006/relationships/slide" Target="slide3.xml"/><Relationship Id="rId7" Type="http://schemas.openxmlformats.org/officeDocument/2006/relationships/slide" Target="slide7.xml"/><Relationship Id="rId12" Type="http://schemas.openxmlformats.org/officeDocument/2006/relationships/image" Target="../media/image13.png"/><Relationship Id="rId17" Type="http://schemas.openxmlformats.org/officeDocument/2006/relationships/slide" Target="slide8.xml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1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11" Type="http://schemas.openxmlformats.org/officeDocument/2006/relationships/slide" Target="slide4.xml"/><Relationship Id="rId5" Type="http://schemas.openxmlformats.org/officeDocument/2006/relationships/slide" Target="slide6.xml"/><Relationship Id="rId15" Type="http://schemas.openxmlformats.org/officeDocument/2006/relationships/image" Target="../media/image16.png"/><Relationship Id="rId10" Type="http://schemas.openxmlformats.org/officeDocument/2006/relationships/image" Target="../media/image12.png"/><Relationship Id="rId4" Type="http://schemas.openxmlformats.org/officeDocument/2006/relationships/image" Target="../media/image9.png"/><Relationship Id="rId9" Type="http://schemas.openxmlformats.org/officeDocument/2006/relationships/slide" Target="slide5.xml"/><Relationship Id="rId14" Type="http://schemas.openxmlformats.org/officeDocument/2006/relationships/image" Target="../media/image15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1.bin"/><Relationship Id="rId3" Type="http://schemas.openxmlformats.org/officeDocument/2006/relationships/notesSlide" Target="../notesSlides/notesSlide4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9.wmf"/><Relationship Id="rId1" Type="http://schemas.openxmlformats.org/officeDocument/2006/relationships/vmlDrawing" Target="../drawings/vmlDrawing1.vml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5" Type="http://schemas.openxmlformats.org/officeDocument/2006/relationships/oleObject" Target="../embeddings/oleObject2.bin"/><Relationship Id="rId10" Type="http://schemas.openxmlformats.org/officeDocument/2006/relationships/image" Target="../media/image22.png"/><Relationship Id="rId4" Type="http://schemas.openxmlformats.org/officeDocument/2006/relationships/image" Target="../media/image20.jpg"/><Relationship Id="rId9" Type="http://schemas.openxmlformats.org/officeDocument/2006/relationships/image" Target="../media/image21.png"/><Relationship Id="rId14" Type="http://schemas.openxmlformats.org/officeDocument/2006/relationships/image" Target="../media/image18.e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3.bin"/><Relationship Id="rId3" Type="http://schemas.openxmlformats.org/officeDocument/2006/relationships/notesSlide" Target="../notesSlides/notesSlide5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20.jpg"/><Relationship Id="rId9" Type="http://schemas.openxmlformats.org/officeDocument/2006/relationships/image" Target="../media/image21.png"/><Relationship Id="rId14" Type="http://schemas.openxmlformats.org/officeDocument/2006/relationships/image" Target="../media/image24.wmf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4.bin"/><Relationship Id="rId3" Type="http://schemas.openxmlformats.org/officeDocument/2006/relationships/notesSlide" Target="../notesSlides/notesSlide6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20.jpg"/><Relationship Id="rId9" Type="http://schemas.openxmlformats.org/officeDocument/2006/relationships/image" Target="../media/image21.png"/><Relationship Id="rId14" Type="http://schemas.openxmlformats.org/officeDocument/2006/relationships/image" Target="../media/image25.wm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oleObject" Target="../embeddings/oleObject5.bin"/><Relationship Id="rId3" Type="http://schemas.openxmlformats.org/officeDocument/2006/relationships/notesSlide" Target="../notesSlides/notesSlide7.xml"/><Relationship Id="rId7" Type="http://schemas.openxmlformats.org/officeDocument/2006/relationships/image" Target="../media/image2.png"/><Relationship Id="rId12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slide" Target="slide3.xml"/><Relationship Id="rId11" Type="http://schemas.openxmlformats.org/officeDocument/2006/relationships/image" Target="../media/image23.png"/><Relationship Id="rId5" Type="http://schemas.openxmlformats.org/officeDocument/2006/relationships/image" Target="../media/image8.png"/><Relationship Id="rId10" Type="http://schemas.openxmlformats.org/officeDocument/2006/relationships/image" Target="../media/image22.png"/><Relationship Id="rId4" Type="http://schemas.openxmlformats.org/officeDocument/2006/relationships/image" Target="../media/image20.jpg"/><Relationship Id="rId9" Type="http://schemas.openxmlformats.org/officeDocument/2006/relationships/image" Target="../media/image21.png"/><Relationship Id="rId14" Type="http://schemas.openxmlformats.org/officeDocument/2006/relationships/image" Target="../media/image26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1.jpg"/><Relationship Id="rId7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10" Type="http://schemas.openxmlformats.org/officeDocument/2006/relationships/image" Target="../media/image7.png"/><Relationship Id="rId4" Type="http://schemas.openxmlformats.org/officeDocument/2006/relationships/image" Target="../media/image2.png"/><Relationship Id="rId9" Type="http://schemas.openxmlformats.org/officeDocument/2006/relationships/image" Target="../media/image27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6" name="Google Shape;96;p2"/>
          <p:cNvPicPr preferRelativeResize="0"/>
          <p:nvPr/>
        </p:nvPicPr>
        <p:blipFill rotWithShape="1">
          <a:blip r:embed="rId4">
            <a:alphaModFix/>
          </a:blip>
          <a:srcRect l="40297" t="44231" r="46039" b="5871"/>
          <a:stretch/>
        </p:blipFill>
        <p:spPr>
          <a:xfrm>
            <a:off x="179512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97" name="Google Shape;97;p2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172913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98" name="Google Shape;98;p2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2200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99" name="Google Shape;99;p2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1732" y="5613397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00" name="Google Shape;100;p2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296139" y="172913"/>
            <a:ext cx="1944216" cy="21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101" name="Google Shape;101;p2"/>
          <p:cNvSpPr/>
          <p:nvPr/>
        </p:nvSpPr>
        <p:spPr>
          <a:xfrm>
            <a:off x="1403648" y="1270095"/>
            <a:ext cx="6577614" cy="2554545"/>
          </a:xfrm>
          <a:prstGeom prst="rect">
            <a:avLst/>
          </a:prstGeom>
        </p:spPr>
        <p:txBody>
          <a:bodyPr>
            <a:prstTxWarp prst="textPlain">
              <a:avLst/>
            </a:prstTxWarp>
          </a:bodyPr>
          <a:lstStyle/>
          <a:p>
            <a:pPr lvl="0" algn="ctr"/>
            <a:r>
              <a:rPr b="1" i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94429"/>
                </a:solidFill>
                <a:latin typeface="Calibri"/>
              </a:rPr>
              <a:t>BÍ MẬT </a:t>
            </a:r>
            <a:br>
              <a:rPr b="1" i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94429"/>
                </a:solidFill>
                <a:latin typeface="Calibri"/>
              </a:rPr>
            </a:br>
            <a:r>
              <a:rPr b="1" i="0">
                <a:ln w="9525" cap="flat" cmpd="sng">
                  <a:solidFill>
                    <a:srgbClr val="FFFF00"/>
                  </a:solidFill>
                  <a:prstDash val="solid"/>
                  <a:round/>
                  <a:headEnd type="none" w="sm" len="sm"/>
                  <a:tailEnd type="none" w="sm" len="sm"/>
                </a:ln>
                <a:solidFill>
                  <a:srgbClr val="494429"/>
                </a:solidFill>
                <a:latin typeface="Calibri"/>
              </a:rPr>
              <a:t>KHO BÁU CỔ</a:t>
            </a:r>
          </a:p>
        </p:txBody>
      </p:sp>
      <p:pic>
        <p:nvPicPr>
          <p:cNvPr id="102" name="Google Shape;102;p2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828584" y="6307863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1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7" name="Google Shape;107;p3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257839" y="332655"/>
            <a:ext cx="6338497" cy="43204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08" name="Google Shape;108;p3"/>
          <p:cNvPicPr preferRelativeResize="0"/>
          <p:nvPr/>
        </p:nvPicPr>
        <p:blipFill rotWithShape="1">
          <a:blip r:embed="rId5">
            <a:alphaModFix/>
          </a:blip>
          <a:srcRect l="40297" t="44231" r="46039" b="5871"/>
          <a:stretch/>
        </p:blipFill>
        <p:spPr>
          <a:xfrm>
            <a:off x="179512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09" name="Google Shape;109;p3"/>
          <p:cNvSpPr txBox="1"/>
          <p:nvPr/>
        </p:nvSpPr>
        <p:spPr>
          <a:xfrm>
            <a:off x="1878612" y="1014785"/>
            <a:ext cx="4794902" cy="31085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Chào mừng cậu bé đến với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hang động bí mật của ta!!!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Ta sẽ tặng cậu những rương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châu báu với điều kiện cậu 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phải tự vượt qua thử thách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của những chiếc rương kia!</a:t>
            </a:r>
            <a:endParaRPr/>
          </a:p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Chúc cậu may mắn...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10" name="Google Shape;110;p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9512" y="172913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6372200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7121732" y="5613397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113" name="Google Shape;113;p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 flipH="1">
            <a:off x="7296139" y="172913"/>
            <a:ext cx="1944216" cy="219436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4" name="Google Shape;114;p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10188624" y="6255767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9" name="Google Shape;129;p5">
            <a:hlinkClick r:id="rId3" action="ppaction://hlinksldjump"/>
          </p:cNvPr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0" name="Google Shape;130;p5">
            <a:hlinkClick r:id="rId5" action="ppaction://hlinksldjump"/>
          </p:cNvPr>
          <p:cNvPicPr preferRelativeResize="0"/>
          <p:nvPr/>
        </p:nvPicPr>
        <p:blipFill rotWithShape="1">
          <a:blip r:embed="rId6">
            <a:alphaModFix/>
          </a:blip>
          <a:srcRect l="51817"/>
          <a:stretch/>
        </p:blipFill>
        <p:spPr>
          <a:xfrm>
            <a:off x="6215817" y="1506343"/>
            <a:ext cx="117952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1" name="Google Shape;131;p5">
            <a:hlinkClick r:id="rId7" action="ppaction://hlinksldjump"/>
          </p:cNvPr>
          <p:cNvPicPr preferRelativeResize="0"/>
          <p:nvPr/>
        </p:nvPicPr>
        <p:blipFill rotWithShape="1">
          <a:blip r:embed="rId8">
            <a:alphaModFix/>
          </a:blip>
          <a:srcRect l="51817"/>
          <a:stretch/>
        </p:blipFill>
        <p:spPr>
          <a:xfrm>
            <a:off x="7119458" y="5284906"/>
            <a:ext cx="1179529" cy="14401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33" name="Google Shape;133;p5">
            <a:hlinkClick r:id="rId9" action="ppaction://hlinksldjump"/>
          </p:cNvPr>
          <p:cNvPicPr preferRelativeResize="0"/>
          <p:nvPr/>
        </p:nvPicPr>
        <p:blipFill rotWithShape="1">
          <a:blip r:embed="rId10">
            <a:alphaModFix/>
          </a:blip>
          <a:srcRect l="51817"/>
          <a:stretch/>
        </p:blipFill>
        <p:spPr>
          <a:xfrm flipH="1">
            <a:off x="6721617" y="3313186"/>
            <a:ext cx="1224136" cy="1175524"/>
          </a:xfrm>
          <a:prstGeom prst="rect">
            <a:avLst/>
          </a:prstGeom>
          <a:noFill/>
          <a:ln>
            <a:noFill/>
          </a:ln>
        </p:spPr>
      </p:pic>
      <p:pic>
        <p:nvPicPr>
          <p:cNvPr id="136" name="Google Shape;136;p5">
            <a:hlinkClick r:id="rId11" action="ppaction://hlinksldjump"/>
          </p:cNvPr>
          <p:cNvPicPr preferRelativeResize="0"/>
          <p:nvPr/>
        </p:nvPicPr>
        <p:blipFill rotWithShape="1">
          <a:blip r:embed="rId12">
            <a:alphaModFix/>
          </a:blip>
          <a:srcRect l="51817"/>
          <a:stretch/>
        </p:blipFill>
        <p:spPr>
          <a:xfrm>
            <a:off x="4384045" y="181564"/>
            <a:ext cx="1623222" cy="165618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5"/>
          <p:cNvPicPr preferRelativeResize="0"/>
          <p:nvPr/>
        </p:nvPicPr>
        <p:blipFill rotWithShape="1">
          <a:blip r:embed="rId13">
            <a:alphaModFix/>
          </a:blip>
          <a:srcRect/>
          <a:stretch/>
        </p:blipFill>
        <p:spPr>
          <a:xfrm>
            <a:off x="6443992" y="3380823"/>
            <a:ext cx="1501761" cy="78013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1" name="Google Shape;141;p5"/>
          <p:cNvPicPr preferRelativeResize="0"/>
          <p:nvPr/>
        </p:nvPicPr>
        <p:blipFill rotWithShape="1">
          <a:blip r:embed="rId14">
            <a:alphaModFix/>
          </a:blip>
          <a:srcRect/>
          <a:stretch/>
        </p:blipFill>
        <p:spPr>
          <a:xfrm flipH="1">
            <a:off x="6134031" y="1479554"/>
            <a:ext cx="1484450" cy="81178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2" name="Google Shape;142;p5"/>
          <p:cNvPicPr preferRelativeResize="0"/>
          <p:nvPr/>
        </p:nvPicPr>
        <p:blipFill rotWithShape="1">
          <a:blip r:embed="rId15">
            <a:alphaModFix/>
          </a:blip>
          <a:srcRect/>
          <a:stretch/>
        </p:blipFill>
        <p:spPr>
          <a:xfrm flipH="1">
            <a:off x="6769511" y="5136854"/>
            <a:ext cx="1628466" cy="993961"/>
          </a:xfrm>
          <a:prstGeom prst="rect">
            <a:avLst/>
          </a:prstGeom>
          <a:noFill/>
          <a:ln>
            <a:noFill/>
          </a:ln>
        </p:spPr>
      </p:pic>
      <p:pic>
        <p:nvPicPr>
          <p:cNvPr id="143" name="Google Shape;143;p5"/>
          <p:cNvPicPr preferRelativeResize="0"/>
          <p:nvPr/>
        </p:nvPicPr>
        <p:blipFill rotWithShape="1">
          <a:blip r:embed="rId16">
            <a:alphaModFix/>
          </a:blip>
          <a:srcRect/>
          <a:stretch/>
        </p:blipFill>
        <p:spPr>
          <a:xfrm flipH="1">
            <a:off x="4139704" y="23886"/>
            <a:ext cx="2027870" cy="1108954"/>
          </a:xfrm>
          <a:prstGeom prst="rect">
            <a:avLst/>
          </a:prstGeom>
          <a:noFill/>
          <a:ln>
            <a:noFill/>
          </a:ln>
        </p:spPr>
      </p:pic>
      <p:pic>
        <p:nvPicPr>
          <p:cNvPr id="144" name="Google Shape;144;p5">
            <a:hlinkClick r:id="rId17" action="ppaction://hlinksldjump"/>
          </p:cNvPr>
          <p:cNvPicPr preferRelativeResize="0"/>
          <p:nvPr/>
        </p:nvPicPr>
        <p:blipFill rotWithShape="1">
          <a:blip r:embed="rId18">
            <a:alphaModFix/>
          </a:blip>
          <a:srcRect/>
          <a:stretch/>
        </p:blipFill>
        <p:spPr>
          <a:xfrm flipH="1">
            <a:off x="6876256" y="-74944"/>
            <a:ext cx="1944216" cy="219436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9" name="Google Shape;149;p6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7839" y="332655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0" name="Google Shape;150;p6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40297" t="44231" r="46039" b="5871"/>
          <a:stretch/>
        </p:blipFill>
        <p:spPr>
          <a:xfrm>
            <a:off x="179512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51" name="Google Shape;151;p6"/>
          <p:cNvSpPr txBox="1"/>
          <p:nvPr/>
        </p:nvSpPr>
        <p:spPr>
          <a:xfrm>
            <a:off x="1955452" y="712368"/>
            <a:ext cx="463760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1.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Hoàn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thành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sau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: 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52" name="Google Shape;152;p6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512" y="172913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3" name="Google Shape;153;p6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0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54" name="Google Shape;154;p6"/>
          <p:cNvSpPr/>
          <p:nvPr/>
        </p:nvSpPr>
        <p:spPr>
          <a:xfrm>
            <a:off x="2915816" y="2852936"/>
            <a:ext cx="4838591" cy="2360208"/>
          </a:xfrm>
          <a:prstGeom prst="cloudCallout">
            <a:avLst>
              <a:gd name="adj1" fmla="val -80091"/>
              <a:gd name="adj2" fmla="val 13949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55" name="Google Shape;155;p6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21732" y="4920264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6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74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57" name="Google Shape;157;p6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68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BC7EE74-CB50-472D-B276-165DBEE09FC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80468843"/>
              </p:ext>
            </p:extLst>
          </p:nvPr>
        </p:nvGraphicFramePr>
        <p:xfrm>
          <a:off x="3064841" y="1644856"/>
          <a:ext cx="1830810" cy="45246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4" name="Equation" r:id="rId13" imgW="694511" imgH="171271" progId="Equation.DSMT4">
                  <p:embed/>
                </p:oleObj>
              </mc:Choice>
              <mc:Fallback>
                <p:oleObj name="Equation" r:id="rId13" imgW="694511" imgH="171271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064841" y="1644856"/>
                        <a:ext cx="1830810" cy="452466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" name="Object 2">
            <a:extLst>
              <a:ext uri="{FF2B5EF4-FFF2-40B4-BE49-F238E27FC236}">
                <a16:creationId xmlns:a16="http://schemas.microsoft.com/office/drawing/2014/main" id="{4630D8DD-8EFA-47C1-AE5A-C52B915C730C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37626944"/>
              </p:ext>
            </p:extLst>
          </p:nvPr>
        </p:nvGraphicFramePr>
        <p:xfrm>
          <a:off x="3746161" y="4223208"/>
          <a:ext cx="3154260" cy="386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" name="Equation" r:id="rId15" imgW="1955520" imgH="241200" progId="Equation.DSMT4">
                  <p:embed/>
                </p:oleObj>
              </mc:Choice>
              <mc:Fallback>
                <p:oleObj name="Equation" r:id="rId15" imgW="1955520" imgH="2412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6"/>
                      <a:stretch>
                        <a:fillRect/>
                      </a:stretch>
                    </p:blipFill>
                    <p:spPr>
                      <a:xfrm>
                        <a:off x="3746161" y="4223208"/>
                        <a:ext cx="3154260" cy="3865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2" name="Google Shape;162;p7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7839" y="332655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7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40297" t="44231" r="46039" b="5871"/>
          <a:stretch/>
        </p:blipFill>
        <p:spPr>
          <a:xfrm>
            <a:off x="179512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7"/>
          <p:cNvSpPr txBox="1"/>
          <p:nvPr/>
        </p:nvSpPr>
        <p:spPr>
          <a:xfrm>
            <a:off x="1955452" y="712368"/>
            <a:ext cx="463760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2.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Etilen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làm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mất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màu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dung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dịch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</a:t>
            </a:r>
            <a:r>
              <a:rPr lang="en-US" sz="2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</a:rPr>
              <a:t>Em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hãy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viết</a:t>
            </a:r>
            <a:r>
              <a:rPr lang="en-US" sz="2800" dirty="0">
                <a:solidFill>
                  <a:schemeClr val="dk1"/>
                </a:solidFill>
              </a:rPr>
              <a:t> PTPU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65" name="Google Shape;165;p7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512" y="172913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6" name="Google Shape;166;p7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0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67" name="Google Shape;167;p7"/>
          <p:cNvSpPr/>
          <p:nvPr/>
        </p:nvSpPr>
        <p:spPr>
          <a:xfrm>
            <a:off x="2915816" y="2852936"/>
            <a:ext cx="4838591" cy="2360208"/>
          </a:xfrm>
          <a:prstGeom prst="cloudCallout">
            <a:avLst>
              <a:gd name="adj1" fmla="val -80091"/>
              <a:gd name="adj2" fmla="val 13949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68" name="Google Shape;168;p7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21732" y="4920264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9" name="Google Shape;169;p7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74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70" name="Google Shape;170;p7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68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1F3CC2B-1557-4FBE-AAC9-F75A616B4118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848204"/>
              </p:ext>
            </p:extLst>
          </p:nvPr>
        </p:nvGraphicFramePr>
        <p:xfrm>
          <a:off x="3475244" y="4164649"/>
          <a:ext cx="3646488" cy="4623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63" name="Equation" r:id="rId13" imgW="1447560" imgH="228600" progId="Equation.DSMT4">
                  <p:embed/>
                </p:oleObj>
              </mc:Choice>
              <mc:Fallback>
                <p:oleObj name="Equation" r:id="rId13" imgW="144756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75244" y="4164649"/>
                        <a:ext cx="3646488" cy="46231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5" name="Google Shape;175;p8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7839" y="332655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8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40297" t="44231" r="46039" b="5871"/>
          <a:stretch/>
        </p:blipFill>
        <p:spPr>
          <a:xfrm>
            <a:off x="179512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8"/>
          <p:cNvSpPr txBox="1"/>
          <p:nvPr/>
        </p:nvSpPr>
        <p:spPr>
          <a:xfrm>
            <a:off x="1955452" y="712368"/>
            <a:ext cx="463760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3.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Viết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phương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trình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phản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ứng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axetilen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tác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dụng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với</a:t>
            </a:r>
            <a:r>
              <a:rPr lang="en-US" sz="2800" dirty="0">
                <a:solidFill>
                  <a:schemeClr val="dk1"/>
                </a:solidFill>
              </a:rPr>
              <a:t> Br</a:t>
            </a:r>
            <a:r>
              <a:rPr lang="en-US" sz="2800" baseline="-25000" dirty="0">
                <a:solidFill>
                  <a:schemeClr val="dk1"/>
                </a:solidFill>
              </a:rPr>
              <a:t>2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theo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tỉ</a:t>
            </a:r>
            <a:r>
              <a:rPr lang="en-US" sz="2800" dirty="0">
                <a:solidFill>
                  <a:schemeClr val="dk1"/>
                </a:solidFill>
              </a:rPr>
              <a:t> </a:t>
            </a:r>
            <a:r>
              <a:rPr lang="en-US" sz="2800" dirty="0" err="1">
                <a:solidFill>
                  <a:schemeClr val="dk1"/>
                </a:solidFill>
              </a:rPr>
              <a:t>lệ</a:t>
            </a:r>
            <a:r>
              <a:rPr lang="en-US" sz="2800" dirty="0">
                <a:solidFill>
                  <a:schemeClr val="dk1"/>
                </a:solidFill>
              </a:rPr>
              <a:t> 1:2.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78" name="Google Shape;178;p8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512" y="172913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9" name="Google Shape;179;p8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0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80" name="Google Shape;180;p8"/>
          <p:cNvSpPr/>
          <p:nvPr/>
        </p:nvSpPr>
        <p:spPr>
          <a:xfrm>
            <a:off x="2915816" y="2852936"/>
            <a:ext cx="4838591" cy="2360208"/>
          </a:xfrm>
          <a:prstGeom prst="cloudCallout">
            <a:avLst>
              <a:gd name="adj1" fmla="val -80091"/>
              <a:gd name="adj2" fmla="val 13949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81" name="Google Shape;181;p8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21732" y="4920264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8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74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83" name="Google Shape;183;p8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68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CCA5B04E-1A04-4F55-BF3B-048EEC058F07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01533446"/>
              </p:ext>
            </p:extLst>
          </p:nvPr>
        </p:nvGraphicFramePr>
        <p:xfrm>
          <a:off x="3898630" y="4245924"/>
          <a:ext cx="3038475" cy="50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4" name="Equation" r:id="rId13" imgW="1511280" imgH="228600" progId="Equation.DSMT4">
                  <p:embed/>
                </p:oleObj>
              </mc:Choice>
              <mc:Fallback>
                <p:oleObj name="Equation" r:id="rId13" imgW="1511280" imgH="2286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898630" y="4245924"/>
                        <a:ext cx="3038475" cy="508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4">
            <a:alphaModFix/>
          </a:blip>
          <a:stretch>
            <a:fillRect/>
          </a:stretch>
        </a:blipFill>
        <a:effectLst/>
      </p:bgPr>
    </p:bg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8" name="Google Shape;188;p9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257839" y="332655"/>
            <a:ext cx="7490625" cy="20162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9" name="Google Shape;189;p9">
            <a:hlinkClick r:id="rId6" action="ppaction://hlinksldjump"/>
          </p:cNvPr>
          <p:cNvPicPr preferRelativeResize="0"/>
          <p:nvPr/>
        </p:nvPicPr>
        <p:blipFill rotWithShape="1">
          <a:blip r:embed="rId7">
            <a:alphaModFix/>
          </a:blip>
          <a:srcRect l="40297" t="44231" r="46039" b="5871"/>
          <a:stretch/>
        </p:blipFill>
        <p:spPr>
          <a:xfrm>
            <a:off x="179512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9"/>
          <p:cNvSpPr txBox="1"/>
          <p:nvPr/>
        </p:nvSpPr>
        <p:spPr>
          <a:xfrm>
            <a:off x="1955452" y="712368"/>
            <a:ext cx="4637604" cy="1384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Câu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hỏi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4.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Benzen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chỉ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dụng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với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Br</a:t>
            </a:r>
            <a:r>
              <a:rPr lang="en-US" sz="2800" baseline="-250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2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khan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khi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có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xúc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tác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 Fe </a:t>
            </a:r>
            <a:r>
              <a:rPr lang="en-US" sz="2800" dirty="0" err="1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bột</a:t>
            </a:r>
            <a:r>
              <a:rPr lang="en-US" sz="2800" dirty="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. </a:t>
            </a:r>
            <a:r>
              <a:rPr lang="en-US" sz="2800" dirty="0" err="1">
                <a:solidFill>
                  <a:schemeClr val="dk1"/>
                </a:solidFill>
              </a:rPr>
              <a:t>Viết</a:t>
            </a:r>
            <a:r>
              <a:rPr lang="en-US" sz="2800" dirty="0">
                <a:solidFill>
                  <a:schemeClr val="dk1"/>
                </a:solidFill>
              </a:rPr>
              <a:t> PTPU</a:t>
            </a:r>
            <a:endParaRPr sz="2800" dirty="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191" name="Google Shape;191;p9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179512" y="172913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9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6760350" y="191619"/>
            <a:ext cx="1988114" cy="1821920"/>
          </a:xfrm>
          <a:prstGeom prst="rect">
            <a:avLst/>
          </a:prstGeom>
          <a:noFill/>
          <a:ln>
            <a:noFill/>
          </a:ln>
        </p:spPr>
      </p:pic>
      <p:sp>
        <p:nvSpPr>
          <p:cNvPr id="193" name="Google Shape;193;p9"/>
          <p:cNvSpPr/>
          <p:nvPr/>
        </p:nvSpPr>
        <p:spPr>
          <a:xfrm>
            <a:off x="3170340" y="2393251"/>
            <a:ext cx="5511747" cy="2610795"/>
          </a:xfrm>
          <a:prstGeom prst="cloudCallout">
            <a:avLst>
              <a:gd name="adj1" fmla="val -80091"/>
              <a:gd name="adj2" fmla="val 13949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Trả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 </a:t>
            </a:r>
            <a:r>
              <a:rPr lang="en-US" sz="3200" dirty="0" err="1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lời</a:t>
            </a:r>
            <a:r>
              <a:rPr lang="en-US" sz="3200" dirty="0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rPr>
              <a:t>: </a:t>
            </a:r>
            <a:endParaRPr sz="3200" dirty="0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pic>
        <p:nvPicPr>
          <p:cNvPr id="194" name="Google Shape;194;p9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7121732" y="4920264"/>
            <a:ext cx="2036545" cy="174909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9"/>
          <p:cNvPicPr preferRelativeResize="0"/>
          <p:nvPr/>
        </p:nvPicPr>
        <p:blipFill rotWithShape="1">
          <a:blip r:embed="rId11">
            <a:alphaModFix/>
          </a:blip>
          <a:srcRect/>
          <a:stretch/>
        </p:blipFill>
        <p:spPr>
          <a:xfrm>
            <a:off x="7674764" y="5964227"/>
            <a:ext cx="1502638" cy="95323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9"/>
          <p:cNvPicPr preferRelativeResize="0"/>
          <p:nvPr/>
        </p:nvPicPr>
        <p:blipFill rotWithShape="1">
          <a:blip r:embed="rId12">
            <a:alphaModFix/>
          </a:blip>
          <a:srcRect/>
          <a:stretch/>
        </p:blipFill>
        <p:spPr>
          <a:xfrm>
            <a:off x="9468544" y="6553200"/>
            <a:ext cx="609600" cy="6096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2" name="Object 1">
            <a:extLst>
              <a:ext uri="{FF2B5EF4-FFF2-40B4-BE49-F238E27FC236}">
                <a16:creationId xmlns:a16="http://schemas.microsoft.com/office/drawing/2014/main" id="{D62A88FC-39F6-4312-8BD8-2696D2CB877E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2201278"/>
              </p:ext>
            </p:extLst>
          </p:nvPr>
        </p:nvGraphicFramePr>
        <p:xfrm>
          <a:off x="3414713" y="3727450"/>
          <a:ext cx="4721225" cy="5572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81" name="Equation" r:id="rId13" imgW="2323800" imgH="253800" progId="Equation.DSMT4">
                  <p:embed/>
                </p:oleObj>
              </mc:Choice>
              <mc:Fallback>
                <p:oleObj name="Equation" r:id="rId13" imgW="2323800" imgH="253800" progId="Equation.DSMT4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4"/>
                      <a:stretch>
                        <a:fillRect/>
                      </a:stretch>
                    </p:blipFill>
                    <p:spPr>
                      <a:xfrm>
                        <a:off x="3414713" y="3727450"/>
                        <a:ext cx="4721225" cy="5572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23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19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/>
                                        <p:tgtEl>
                                          <p:spTgt spid="19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>
            <a:alphaModFix/>
          </a:blip>
          <a:stretch>
            <a:fillRect/>
          </a:stretch>
        </a:blip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0" name="Google Shape;240;p13"/>
          <p:cNvPicPr preferRelativeResize="0"/>
          <p:nvPr/>
        </p:nvPicPr>
        <p:blipFill rotWithShape="1">
          <a:blip r:embed="rId4">
            <a:alphaModFix/>
          </a:blip>
          <a:srcRect l="40297" t="44231" r="46039" b="5871"/>
          <a:stretch/>
        </p:blipFill>
        <p:spPr>
          <a:xfrm>
            <a:off x="179512" y="3356992"/>
            <a:ext cx="1571467" cy="371230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1" name="Google Shape;241;p13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79512" y="172913"/>
            <a:ext cx="1736767" cy="132428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2" name="Google Shape;242;p13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372200" y="4276526"/>
            <a:ext cx="2786077" cy="2392834"/>
          </a:xfrm>
          <a:prstGeom prst="rect">
            <a:avLst/>
          </a:prstGeom>
          <a:noFill/>
          <a:ln>
            <a:noFill/>
          </a:ln>
        </p:spPr>
      </p:pic>
      <p:pic>
        <p:nvPicPr>
          <p:cNvPr id="243" name="Google Shape;243;p13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7121732" y="5613397"/>
            <a:ext cx="2055670" cy="1304066"/>
          </a:xfrm>
          <a:prstGeom prst="rect">
            <a:avLst/>
          </a:prstGeom>
          <a:noFill/>
          <a:ln>
            <a:noFill/>
          </a:ln>
        </p:spPr>
      </p:pic>
      <p:pic>
        <p:nvPicPr>
          <p:cNvPr id="244" name="Google Shape;244;p13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 flipH="1">
            <a:off x="7296139" y="172913"/>
            <a:ext cx="1944216" cy="2194365"/>
          </a:xfrm>
          <a:prstGeom prst="rect">
            <a:avLst/>
          </a:prstGeom>
          <a:noFill/>
          <a:ln>
            <a:noFill/>
          </a:ln>
        </p:spPr>
      </p:pic>
      <p:sp>
        <p:nvSpPr>
          <p:cNvPr id="245" name="Google Shape;245;p13"/>
          <p:cNvSpPr/>
          <p:nvPr/>
        </p:nvSpPr>
        <p:spPr>
          <a:xfrm>
            <a:off x="1331640" y="1187174"/>
            <a:ext cx="5616624" cy="2817890"/>
          </a:xfrm>
          <a:prstGeom prst="cloudCallout">
            <a:avLst>
              <a:gd name="adj1" fmla="val 56365"/>
              <a:gd name="adj2" fmla="val -52501"/>
            </a:avLst>
          </a:prstGeom>
          <a:solidFill>
            <a:schemeClr val="lt1"/>
          </a:solidFill>
          <a:ln>
            <a:noFill/>
          </a:ln>
          <a:effectLst>
            <a:outerShdw blurRad="50800" dist="38100" algn="l" rotWithShape="0">
              <a:srgbClr val="000000">
                <a:alpha val="40000"/>
              </a:srgbClr>
            </a:outerShdw>
          </a:effectLst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rPr>
              <a:t>Chúc mừng cậu đã thu thập được khá nhiều rương châu báu. Chúc cậu thượng lộ bình an.</a:t>
            </a:r>
            <a:endParaRPr sz="2800">
              <a:solidFill>
                <a:schemeClr val="dk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pic>
        <p:nvPicPr>
          <p:cNvPr id="246" name="Google Shape;246;p13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1585664" y="4645025"/>
            <a:ext cx="5108575" cy="22129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7" name="Google Shape;247;p13"/>
          <p:cNvPicPr preferRelativeResize="0"/>
          <p:nvPr/>
        </p:nvPicPr>
        <p:blipFill rotWithShape="1">
          <a:blip r:embed="rId10">
            <a:alphaModFix/>
          </a:blip>
          <a:srcRect/>
          <a:stretch/>
        </p:blipFill>
        <p:spPr>
          <a:xfrm>
            <a:off x="6948264" y="6059760"/>
            <a:ext cx="609600" cy="6096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/>
                                        <p:tgtEl>
                                          <p:spTgt spid="2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298</TotalTime>
  <Words>146</Words>
  <Application>Microsoft Office PowerPoint</Application>
  <PresentationFormat>On-screen Show (4:3)</PresentationFormat>
  <Paragraphs>17</Paragraphs>
  <Slides>8</Slides>
  <Notes>8</Notes>
  <HiddenSlides>0</HiddenSlides>
  <MMClips>0</MMClips>
  <ScaleCrop>false</ScaleCrop>
  <HeadingPairs>
    <vt:vector size="8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Office Theme</vt:lpstr>
      <vt:lpstr>Equation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BT Truc</dc:creator>
  <cp:lastModifiedBy>Administrator</cp:lastModifiedBy>
  <cp:revision>11</cp:revision>
  <dcterms:created xsi:type="dcterms:W3CDTF">2020-04-21T07:57:46Z</dcterms:created>
  <dcterms:modified xsi:type="dcterms:W3CDTF">2023-04-27T09:15:45Z</dcterms:modified>
</cp:coreProperties>
</file>