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93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5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7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0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0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9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7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2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3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3EC3-076F-4672-AAF8-11BD0FC7B2A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slide" Target="slide8.xml"/><Relationship Id="rId17" Type="http://schemas.openxmlformats.org/officeDocument/2006/relationships/image" Target="../media/image7.png"/><Relationship Id="rId2" Type="http://schemas.openxmlformats.org/officeDocument/2006/relationships/audio" Target="../media/media2.MP3"/><Relationship Id="rId16" Type="http://schemas.openxmlformats.org/officeDocument/2006/relationships/slide" Target="slide12.xml"/><Relationship Id="rId1" Type="http://schemas.microsoft.com/office/2007/relationships/media" Target="../media/media2.MP3"/><Relationship Id="rId6" Type="http://schemas.openxmlformats.org/officeDocument/2006/relationships/image" Target="../media/image5.gif"/><Relationship Id="rId11" Type="http://schemas.openxmlformats.org/officeDocument/2006/relationships/slide" Target="slide7.xml"/><Relationship Id="rId5" Type="http://schemas.openxmlformats.org/officeDocument/2006/relationships/slide" Target="slide3.xml"/><Relationship Id="rId1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razy Da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20600" y="58293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0"/>
            <a:ext cx="12192000" cy="7200900"/>
          </a:xfrm>
          <a:prstGeom prst="rect">
            <a:avLst/>
          </a:prstGeom>
        </p:spPr>
      </p:pic>
      <p:pic>
        <p:nvPicPr>
          <p:cNvPr id="5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52" y="3706017"/>
            <a:ext cx="968748" cy="5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6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4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3" descr="C:\Users\ADMIN\Desktop\Plant &amp; Zombie\hinh động\PVZ2_PlantASunflower@3x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4" y="-57149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ADMIN\Desktop\spin POKEMON trống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96886"/>
            <a:ext cx="6019800" cy="60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Triangle 29"/>
          <p:cNvSpPr/>
          <p:nvPr/>
        </p:nvSpPr>
        <p:spPr>
          <a:xfrm rot="18921355" flipH="1">
            <a:off x="7678835" y="4603124"/>
            <a:ext cx="350582" cy="1689643"/>
          </a:xfrm>
          <a:prstGeom prst="rtTriangl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9545" y="263536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7" name="Picture 3" descr="C:\Users\ADMIN\Desktop\Plant &amp; Zombie\hinh động\PVZ2_PlantASunflower@3x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4" y="1406536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/>
          <p:cNvSpPr/>
          <p:nvPr/>
        </p:nvSpPr>
        <p:spPr>
          <a:xfrm>
            <a:off x="539545" y="1727221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9" name="Picture 3" descr="C:\Users\ADMIN\Desktop\Plant &amp; Zombie\hinh động\PVZ2_PlantASunflower@3x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4" y="2790857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/>
          <p:cNvSpPr/>
          <p:nvPr/>
        </p:nvSpPr>
        <p:spPr>
          <a:xfrm>
            <a:off x="539545" y="3111542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3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1" name="Picture 3" descr="C:\Users\ADMIN\Desktop\Plant &amp; Zombie\hinh động\PVZ2_PlantASunflower@3x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4" y="4175178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/>
          <p:cNvSpPr/>
          <p:nvPr/>
        </p:nvSpPr>
        <p:spPr>
          <a:xfrm>
            <a:off x="539545" y="4495863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3" name="Picture 3" descr="C:\Users\ADMIN\Desktop\Plant &amp; Zombie\hinh động\PVZ2_PlantASunflower@3x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89" y="5429249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53"/>
          <p:cNvSpPr/>
          <p:nvPr/>
        </p:nvSpPr>
        <p:spPr>
          <a:xfrm>
            <a:off x="487310" y="5749934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5" name="Picture 3" descr="C:\Users\ADMIN\Desktop\Plant &amp; Zombie\hinh động\PVZ2_PlantASunflower@3x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10" y="-44429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val 55"/>
          <p:cNvSpPr/>
          <p:nvPr/>
        </p:nvSpPr>
        <p:spPr>
          <a:xfrm>
            <a:off x="10970955" y="320686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7" name="Picture 3" descr="C:\Users\ADMIN\Desktop\Plant &amp; Zombie\hinh động\PVZ2_PlantASunflower@3x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10" y="1419256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val 57"/>
          <p:cNvSpPr/>
          <p:nvPr/>
        </p:nvSpPr>
        <p:spPr>
          <a:xfrm>
            <a:off x="10970955" y="1784371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7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9" name="Picture 3" descr="C:\Users\ADMIN\Desktop\Plant &amp; Zombie\hinh động\PVZ2_PlantASunflower@3x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10" y="2803577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val 59"/>
          <p:cNvSpPr/>
          <p:nvPr/>
        </p:nvSpPr>
        <p:spPr>
          <a:xfrm>
            <a:off x="10970955" y="3168692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1" name="Picture 3" descr="C:\Users\ADMIN\Desktop\Plant &amp; Zombie\hinh động\PVZ2_PlantASunflower@3x.gif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10" y="4187898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val 61"/>
          <p:cNvSpPr/>
          <p:nvPr/>
        </p:nvSpPr>
        <p:spPr>
          <a:xfrm>
            <a:off x="10970955" y="4553013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9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3" name="Picture 3" descr="C:\Users\ADMIN\Desktop\Plant &amp; Zombie\hinh động\PVZ2_PlantASunflower@3x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75" y="5441969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Oval 63"/>
          <p:cNvSpPr/>
          <p:nvPr/>
        </p:nvSpPr>
        <p:spPr>
          <a:xfrm>
            <a:off x="10895980" y="5760186"/>
            <a:ext cx="949430" cy="974716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820648" y="6076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 numSld="13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6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5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58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Thầy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điền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đây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1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Thầy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cô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điền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đáp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án</a:t>
            </a:r>
            <a:r>
              <a:rPr lang="en-US" sz="2800" b="1" dirty="0" smtClean="0">
                <a:solidFill>
                  <a:srgbClr val="008000"/>
                </a:solidFill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</a:rPr>
              <a:t>đây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150</Words>
  <PresentationFormat>Widescreen</PresentationFormat>
  <Paragraphs>30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2018-09-29T23:47:21Z</dcterms:created>
  <dcterms:modified xsi:type="dcterms:W3CDTF">2018-09-30T00:24:49Z</dcterms:modified>
</cp:coreProperties>
</file>