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64" r:id="rId2"/>
    <p:sldId id="275" r:id="rId3"/>
    <p:sldId id="274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71" r:id="rId13"/>
    <p:sldId id="285" r:id="rId14"/>
    <p:sldId id="286" r:id="rId15"/>
    <p:sldId id="287" r:id="rId16"/>
    <p:sldId id="270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ECDB04"/>
    <a:srgbClr val="484848"/>
    <a:srgbClr val="919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3" autoAdjust="0"/>
    <p:restoredTop sz="96807" autoAdjust="0"/>
  </p:normalViewPr>
  <p:slideViewPr>
    <p:cSldViewPr snapToGrid="0">
      <p:cViewPr varScale="1">
        <p:scale>
          <a:sx n="63" d="100"/>
          <a:sy n="63" d="100"/>
        </p:scale>
        <p:origin x="612" y="52"/>
      </p:cViewPr>
      <p:guideLst>
        <p:guide orient="horz" pos="218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507E8-A618-4267-A945-DE0FEED60CE5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311C18-449A-4070-AB4C-C250BFC58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632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9E1F-9F7A-4A68-9C29-5DF5B72C9D6E}" type="datetime1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0F1F6-DF4A-4C07-AEF8-94A35E9DF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29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5F3A7-4D76-4532-A571-B4B2F70A0FA9}" type="datetime1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0F1F6-DF4A-4C07-AEF8-94A35E9DF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275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474C4-E5BB-4718-B2E8-07BC1417A1E5}" type="datetime1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0F1F6-DF4A-4C07-AEF8-94A35E9DF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10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A6BA6-3FE5-4DAC-A26F-4AC50A9364B5}" type="datetime1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0F1F6-DF4A-4C07-AEF8-94A35E9DF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454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3252F-8F8D-458A-9D5A-F089BAAA9500}" type="datetime1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0F1F6-DF4A-4C07-AEF8-94A35E9DF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8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0C96B-5380-4A66-A8BB-690D0805E7D0}" type="datetime1">
              <a:rPr lang="en-US" smtClean="0"/>
              <a:t>6/3/2021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0F1F6-DF4A-4C07-AEF8-94A35E9DF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360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5B528-CC35-46FD-B8CD-FE8BD9A1B123}" type="datetime1">
              <a:rPr lang="en-US" smtClean="0"/>
              <a:t>6/3/2021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0F1F6-DF4A-4C07-AEF8-94A35E9DF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816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2A4F-DE68-415A-BD22-7AA29F4EB158}" type="datetime1">
              <a:rPr lang="en-US" smtClean="0"/>
              <a:t>6/3/2021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0F1F6-DF4A-4C07-AEF8-94A35E9DF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901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0E873-7582-4913-90C0-232F405C7646}" type="datetime1">
              <a:rPr lang="en-US" smtClean="0"/>
              <a:t>6/3/2021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0F1F6-DF4A-4C07-AEF8-94A35E9DF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329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44A54-76C5-4C9A-B8BC-64D712630B04}" type="datetime1">
              <a:rPr lang="en-US" smtClean="0"/>
              <a:t>6/3/2021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0F1F6-DF4A-4C07-AEF8-94A35E9DF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0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D3386-871B-4E96-B530-CD58259A960D}" type="datetime1">
              <a:rPr lang="en-US" smtClean="0"/>
              <a:t>6/3/2021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0F1F6-DF4A-4C07-AEF8-94A35E9DF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525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D4732C-4258-4EA3-A892-3540C7D3BC31}" type="datetime1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Designed by PoweredTemplate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B0F1F6-DF4A-4C07-AEF8-94A35E9DF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367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ình chữ nhật 4">
            <a:extLst>
              <a:ext uri="{FF2B5EF4-FFF2-40B4-BE49-F238E27FC236}">
                <a16:creationId xmlns:a16="http://schemas.microsoft.com/office/drawing/2014/main" id="{A626F770-86B3-4288-AA3D-595765705194}"/>
              </a:ext>
            </a:extLst>
          </p:cNvPr>
          <p:cNvSpPr/>
          <p:nvPr/>
        </p:nvSpPr>
        <p:spPr>
          <a:xfrm>
            <a:off x="2861446" y="201742"/>
            <a:ext cx="6890028" cy="1107996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6600" b="1" dirty="0">
                <a:ln/>
                <a:solidFill>
                  <a:schemeClr val="accent1"/>
                </a:solidFill>
              </a:rPr>
              <a:t>BÀI TẬP CHỦ ĐỀ 11</a:t>
            </a:r>
            <a:endParaRPr lang="vi-VN" sz="6600" b="1" dirty="0">
              <a:ln/>
              <a:solidFill>
                <a:schemeClr val="accent1"/>
              </a:solidFill>
            </a:endParaRPr>
          </a:p>
        </p:txBody>
      </p:sp>
      <p:sp>
        <p:nvSpPr>
          <p:cNvPr id="4" name="Tiêu đề phụ 3">
            <a:extLst>
              <a:ext uri="{FF2B5EF4-FFF2-40B4-BE49-F238E27FC236}">
                <a16:creationId xmlns:a16="http://schemas.microsoft.com/office/drawing/2014/main" id="{E10F4045-D732-4248-8403-F4149F22B9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E0F74696-B414-4B03-A4EF-DED9AB975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967" y="1240506"/>
            <a:ext cx="9670986" cy="541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3163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C04DC0C-4D19-42E9-8703-DBE7230E3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372" y="309619"/>
            <a:ext cx="11473542" cy="197734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Sắp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xếp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mục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kích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Trăng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Vũ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trụ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Ngân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Hà</a:t>
            </a:r>
            <a:r>
              <a:rPr 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vi-VN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vi-V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9296B414-ED2A-4006-A1BE-5699D98CE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285" y="2151669"/>
            <a:ext cx="14703665" cy="5910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Vũ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trụ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Ngân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Hà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Trăng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6498BE0C-42CA-469D-B506-1B94C5A0A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sp>
        <p:nvSpPr>
          <p:cNvPr id="5" name="Chỗ dành sẵn cho Nội dung 2">
            <a:extLst>
              <a:ext uri="{FF2B5EF4-FFF2-40B4-BE49-F238E27FC236}">
                <a16:creationId xmlns:a16="http://schemas.microsoft.com/office/drawing/2014/main" id="{CF870FF8-EB10-44EC-A439-245FCD30DF4E}"/>
              </a:ext>
            </a:extLst>
          </p:cNvPr>
          <p:cNvSpPr txBox="1">
            <a:spLocks/>
          </p:cNvSpPr>
          <p:nvPr/>
        </p:nvSpPr>
        <p:spPr>
          <a:xfrm>
            <a:off x="544285" y="2911321"/>
            <a:ext cx="14881533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Vũ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trụ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Ngân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Hà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Trăng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hỗ dành sẵn cho Nội dung 2">
            <a:extLst>
              <a:ext uri="{FF2B5EF4-FFF2-40B4-BE49-F238E27FC236}">
                <a16:creationId xmlns:a16="http://schemas.microsoft.com/office/drawing/2014/main" id="{6055F2C2-9A06-43B8-BC5F-BEB5725A90DA}"/>
              </a:ext>
            </a:extLst>
          </p:cNvPr>
          <p:cNvSpPr txBox="1">
            <a:spLocks/>
          </p:cNvSpPr>
          <p:nvPr/>
        </p:nvSpPr>
        <p:spPr>
          <a:xfrm>
            <a:off x="544285" y="3655016"/>
            <a:ext cx="14125599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Trăng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Ngân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Hà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Vũ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trụ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3200" dirty="0">
              <a:solidFill>
                <a:srgbClr val="0000CC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hỗ dành sẵn cho Nội dung 2">
            <a:extLst>
              <a:ext uri="{FF2B5EF4-FFF2-40B4-BE49-F238E27FC236}">
                <a16:creationId xmlns:a16="http://schemas.microsoft.com/office/drawing/2014/main" id="{2F4BAF29-3338-43DE-BE6B-B81FAE507A36}"/>
              </a:ext>
            </a:extLst>
          </p:cNvPr>
          <p:cNvSpPr txBox="1">
            <a:spLocks/>
          </p:cNvSpPr>
          <p:nvPr/>
        </p:nvSpPr>
        <p:spPr>
          <a:xfrm>
            <a:off x="544285" y="4397290"/>
            <a:ext cx="12050485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Trăng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Ngân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Hà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Vũ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trụ</a:t>
            </a:r>
            <a:r>
              <a:rPr lang="en-US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4">
            <a:extLst>
              <a:ext uri="{FF2B5EF4-FFF2-40B4-BE49-F238E27FC236}">
                <a16:creationId xmlns:a16="http://schemas.microsoft.com/office/drawing/2014/main" id="{AE621C75-EBAE-41E7-ABA6-AFC44F4A22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372" y="3652953"/>
            <a:ext cx="533400" cy="533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vi-VN"/>
          </a:p>
        </p:txBody>
      </p:sp>
    </p:spTree>
    <p:extLst>
      <p:ext uri="{BB962C8B-B14F-4D97-AF65-F5344CB8AC3E}">
        <p14:creationId xmlns:p14="http://schemas.microsoft.com/office/powerpoint/2010/main" val="51260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046E2F22-97D3-4D6A-A5AF-E3000BEBC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166" y="1365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I. ÔN TẬP</a:t>
            </a:r>
            <a:endParaRPr lang="vi-VN" dirty="0">
              <a:solidFill>
                <a:srgbClr val="FF0000"/>
              </a:solidFill>
            </a:endParaRP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CB866978-A0D8-4925-B5CC-B5FFBC7663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640" y="1609408"/>
            <a:ext cx="10789920" cy="4351338"/>
          </a:xfrm>
        </p:spPr>
        <p:txBody>
          <a:bodyPr>
            <a:normAutofit/>
          </a:bodyPr>
          <a:lstStyle/>
          <a:p>
            <a:r>
              <a:rPr lang="en-US" sz="3200" dirty="0" err="1">
                <a:solidFill>
                  <a:srgbClr val="0000CC"/>
                </a:solidFill>
              </a:rPr>
              <a:t>Hoạt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động</a:t>
            </a:r>
            <a:r>
              <a:rPr lang="en-US" sz="3200" dirty="0">
                <a:solidFill>
                  <a:srgbClr val="0000CC"/>
                </a:solidFill>
              </a:rPr>
              <a:t>: </a:t>
            </a:r>
            <a:r>
              <a:rPr lang="en-US" sz="3200" dirty="0" err="1">
                <a:solidFill>
                  <a:srgbClr val="0000CC"/>
                </a:solidFill>
              </a:rPr>
              <a:t>nhóm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lớn</a:t>
            </a:r>
            <a:endParaRPr lang="en-US" sz="3200" dirty="0">
              <a:solidFill>
                <a:srgbClr val="0000CC"/>
              </a:solidFill>
            </a:endParaRPr>
          </a:p>
          <a:p>
            <a:r>
              <a:rPr lang="en-US" sz="3200" dirty="0" err="1">
                <a:solidFill>
                  <a:srgbClr val="0000CC"/>
                </a:solidFill>
              </a:rPr>
              <a:t>Thời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gian</a:t>
            </a:r>
            <a:r>
              <a:rPr lang="en-US" sz="3200" dirty="0">
                <a:solidFill>
                  <a:srgbClr val="0000CC"/>
                </a:solidFill>
              </a:rPr>
              <a:t>: 10 </a:t>
            </a:r>
            <a:r>
              <a:rPr lang="en-US" sz="3200" dirty="0" err="1">
                <a:solidFill>
                  <a:srgbClr val="0000CC"/>
                </a:solidFill>
              </a:rPr>
              <a:t>phút</a:t>
            </a:r>
            <a:endParaRPr lang="en-US" sz="3200" dirty="0">
              <a:solidFill>
                <a:srgbClr val="0000CC"/>
              </a:solidFill>
            </a:endParaRPr>
          </a:p>
          <a:p>
            <a:r>
              <a:rPr lang="en-US" sz="3200" dirty="0" err="1">
                <a:solidFill>
                  <a:srgbClr val="0000CC"/>
                </a:solidFill>
              </a:rPr>
              <a:t>Nhiệm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vụ</a:t>
            </a:r>
            <a:r>
              <a:rPr lang="en-US" sz="3200" dirty="0">
                <a:solidFill>
                  <a:srgbClr val="0000CC"/>
                </a:solidFill>
              </a:rPr>
              <a:t>: </a:t>
            </a:r>
            <a:r>
              <a:rPr lang="en-US" sz="3200" dirty="0" err="1">
                <a:solidFill>
                  <a:srgbClr val="0000CC"/>
                </a:solidFill>
              </a:rPr>
              <a:t>Vẽ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sơ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đồ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tư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duy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về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chủ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đề</a:t>
            </a:r>
            <a:r>
              <a:rPr lang="en-US" sz="3200" dirty="0">
                <a:solidFill>
                  <a:srgbClr val="0000CC"/>
                </a:solidFill>
              </a:rPr>
              <a:t> 11</a:t>
            </a:r>
          </a:p>
          <a:p>
            <a:r>
              <a:rPr lang="en-US" sz="3200" dirty="0" err="1">
                <a:solidFill>
                  <a:srgbClr val="0000CC"/>
                </a:solidFill>
              </a:rPr>
              <a:t>Lưu</a:t>
            </a:r>
            <a:r>
              <a:rPr lang="en-US" sz="3200" dirty="0">
                <a:solidFill>
                  <a:srgbClr val="0000CC"/>
                </a:solidFill>
              </a:rPr>
              <a:t> ý: </a:t>
            </a:r>
            <a:r>
              <a:rPr lang="en-US" sz="3200" dirty="0" err="1">
                <a:solidFill>
                  <a:srgbClr val="0000CC"/>
                </a:solidFill>
              </a:rPr>
              <a:t>Chủ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đề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gồm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hai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nội</a:t>
            </a:r>
            <a:r>
              <a:rPr lang="en-US" sz="3200" dirty="0">
                <a:solidFill>
                  <a:srgbClr val="0000CC"/>
                </a:solidFill>
              </a:rPr>
              <a:t> dung </a:t>
            </a:r>
            <a:r>
              <a:rPr lang="en-US" sz="3200" dirty="0" err="1">
                <a:solidFill>
                  <a:srgbClr val="0000CC"/>
                </a:solidFill>
              </a:rPr>
              <a:t>chính</a:t>
            </a:r>
            <a:r>
              <a:rPr lang="en-US" sz="3200" dirty="0">
                <a:solidFill>
                  <a:srgbClr val="0000CC"/>
                </a:solidFill>
              </a:rPr>
              <a:t>:</a:t>
            </a:r>
          </a:p>
          <a:p>
            <a:pPr marL="0" indent="0" algn="just">
              <a:lnSpc>
                <a:spcPct val="115000"/>
              </a:lnSpc>
              <a:buNone/>
              <a:tabLst>
                <a:tab pos="540385" algn="l"/>
              </a:tabLst>
            </a:pP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Mô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tả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thích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nhìn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thấy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nhìn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thấy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Trăng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5000"/>
              </a:lnSpc>
              <a:buNone/>
              <a:tabLst>
                <a:tab pos="540385" algn="l"/>
              </a:tabLst>
            </a:pP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sơ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lược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Ngân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Hà</a:t>
            </a:r>
            <a:r>
              <a:rPr lang="en-US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3200" dirty="0">
              <a:solidFill>
                <a:srgbClr val="0000CC"/>
              </a:solidFill>
            </a:endParaRPr>
          </a:p>
        </p:txBody>
      </p:sp>
      <p:pic>
        <p:nvPicPr>
          <p:cNvPr id="4" name="Đồng hồ đếm ngược 10 phút - 10 Minutes">
            <a:hlinkClick r:id="" action="ppaction://media"/>
            <a:extLst>
              <a:ext uri="{FF2B5EF4-FFF2-40B4-BE49-F238E27FC236}">
                <a16:creationId xmlns:a16="http://schemas.microsoft.com/office/drawing/2014/main" id="{EEF11B65-79FB-4EFF-87EA-8FFCFDB5E5D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15861" y="5399314"/>
            <a:ext cx="2168919" cy="122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036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10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046E2F22-97D3-4D6A-A5AF-E3000BEBC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440" y="-2009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II. LUYỆN TẬP</a:t>
            </a:r>
            <a:endParaRPr lang="vi-VN" dirty="0">
              <a:solidFill>
                <a:srgbClr val="FF0000"/>
              </a:solidFill>
            </a:endParaRP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CB866978-A0D8-4925-B5CC-B5FFBC7663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640" y="1360961"/>
            <a:ext cx="10789920" cy="4351338"/>
          </a:xfrm>
        </p:spPr>
        <p:txBody>
          <a:bodyPr>
            <a:normAutofit/>
          </a:bodyPr>
          <a:lstStyle/>
          <a:p>
            <a:r>
              <a:rPr lang="en-US" sz="3200" dirty="0" err="1">
                <a:solidFill>
                  <a:srgbClr val="0000CC"/>
                </a:solidFill>
              </a:rPr>
              <a:t>Hoạt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động</a:t>
            </a:r>
            <a:r>
              <a:rPr lang="en-US" sz="3200" dirty="0">
                <a:solidFill>
                  <a:srgbClr val="0000CC"/>
                </a:solidFill>
              </a:rPr>
              <a:t>: </a:t>
            </a:r>
            <a:r>
              <a:rPr lang="en-US" sz="3200" dirty="0" err="1">
                <a:solidFill>
                  <a:srgbClr val="0000CC"/>
                </a:solidFill>
              </a:rPr>
              <a:t>Nhóm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lớn</a:t>
            </a:r>
            <a:endParaRPr lang="en-US" sz="3200" dirty="0">
              <a:solidFill>
                <a:srgbClr val="0000CC"/>
              </a:solidFill>
            </a:endParaRPr>
          </a:p>
          <a:p>
            <a:r>
              <a:rPr lang="en-US" sz="3200" dirty="0" err="1">
                <a:solidFill>
                  <a:srgbClr val="0000CC"/>
                </a:solidFill>
              </a:rPr>
              <a:t>Thời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gian</a:t>
            </a:r>
            <a:r>
              <a:rPr lang="en-US" sz="3200" dirty="0">
                <a:solidFill>
                  <a:srgbClr val="0000CC"/>
                </a:solidFill>
              </a:rPr>
              <a:t>: 10 </a:t>
            </a:r>
            <a:r>
              <a:rPr lang="en-US" sz="3200" dirty="0" err="1">
                <a:solidFill>
                  <a:srgbClr val="0000CC"/>
                </a:solidFill>
              </a:rPr>
              <a:t>phút</a:t>
            </a:r>
            <a:endParaRPr lang="en-US" sz="3200" dirty="0">
              <a:solidFill>
                <a:srgbClr val="0000CC"/>
              </a:solidFill>
            </a:endParaRPr>
          </a:p>
          <a:p>
            <a:r>
              <a:rPr lang="en-US" sz="3200" dirty="0" err="1">
                <a:solidFill>
                  <a:srgbClr val="0000CC"/>
                </a:solidFill>
              </a:rPr>
              <a:t>Nhiệm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vụ</a:t>
            </a:r>
            <a:r>
              <a:rPr lang="en-US" sz="3200" dirty="0">
                <a:solidFill>
                  <a:srgbClr val="0000CC"/>
                </a:solidFill>
              </a:rPr>
              <a:t>: </a:t>
            </a:r>
            <a:r>
              <a:rPr lang="en-US" sz="3200" dirty="0" err="1">
                <a:solidFill>
                  <a:srgbClr val="0000CC"/>
                </a:solidFill>
              </a:rPr>
              <a:t>Hoàn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thành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câu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hỏi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trong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sơ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đồ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và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bài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tập</a:t>
            </a:r>
            <a:r>
              <a:rPr lang="en-US" sz="3200" dirty="0">
                <a:solidFill>
                  <a:srgbClr val="0000CC"/>
                </a:solidFill>
              </a:rPr>
              <a:t> SGK </a:t>
            </a:r>
            <a:r>
              <a:rPr lang="en-US" sz="3200" dirty="0" err="1">
                <a:solidFill>
                  <a:srgbClr val="0000CC"/>
                </a:solidFill>
              </a:rPr>
              <a:t>trang</a:t>
            </a:r>
            <a:r>
              <a:rPr lang="en-US" sz="3200" dirty="0">
                <a:solidFill>
                  <a:srgbClr val="0000CC"/>
                </a:solidFill>
              </a:rPr>
              <a:t> 197,198.</a:t>
            </a:r>
            <a:endParaRPr lang="vi-VN" sz="3200" dirty="0">
              <a:solidFill>
                <a:srgbClr val="0000CC"/>
              </a:solidFill>
            </a:endParaRPr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89A3BDC5-BF0E-4636-A043-7E073479D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pic>
        <p:nvPicPr>
          <p:cNvPr id="5" name="Đồng hồ đếm ngược 10 phút - 10 Minutes">
            <a:hlinkClick r:id="" action="ppaction://media"/>
            <a:extLst>
              <a:ext uri="{FF2B5EF4-FFF2-40B4-BE49-F238E27FC236}">
                <a16:creationId xmlns:a16="http://schemas.microsoft.com/office/drawing/2014/main" id="{AE20EEA6-69CE-469B-97CC-0F0E0880365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15861" y="5399314"/>
            <a:ext cx="2168919" cy="122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44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10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hỗ dành sẵn cho Nội dung 7">
            <a:extLst>
              <a:ext uri="{FF2B5EF4-FFF2-40B4-BE49-F238E27FC236}">
                <a16:creationId xmlns:a16="http://schemas.microsoft.com/office/drawing/2014/main" id="{0F42CC32-8601-406F-87D3-DA1735725C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920" y="0"/>
            <a:ext cx="6441439" cy="6595392"/>
          </a:xfrm>
        </p:spPr>
      </p:pic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E675E044-AC5A-4653-A285-DF6505477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sp>
        <p:nvSpPr>
          <p:cNvPr id="9" name="Tiêu đề 1">
            <a:extLst>
              <a:ext uri="{FF2B5EF4-FFF2-40B4-BE49-F238E27FC236}">
                <a16:creationId xmlns:a16="http://schemas.microsoft.com/office/drawing/2014/main" id="{C5821A07-2B3E-4B8B-9ECD-EBE8EBF20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040" y="0"/>
            <a:ext cx="1920240" cy="1325563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Sơ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endParaRPr lang="vi-VN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5304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D2CC7F5-FE48-4B9A-9BB9-533C9EB10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468120" cy="1325563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vi-VN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Chỗ dành sẵn cho Nội dung 5">
            <a:extLst>
              <a:ext uri="{FF2B5EF4-FFF2-40B4-BE49-F238E27FC236}">
                <a16:creationId xmlns:a16="http://schemas.microsoft.com/office/drawing/2014/main" id="{F7E5C7B1-FAFE-4D96-B896-E15303D940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096" y="1342621"/>
            <a:ext cx="6594544" cy="4495569"/>
          </a:xfrm>
        </p:spPr>
      </p:pic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3B16399F-C57F-40D7-853E-15DFC1D59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</p:spTree>
    <p:extLst>
      <p:ext uri="{BB962C8B-B14F-4D97-AF65-F5344CB8AC3E}">
        <p14:creationId xmlns:p14="http://schemas.microsoft.com/office/powerpoint/2010/main" val="38620770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hỗ dành sẵn cho Nội dung 6">
            <a:extLst>
              <a:ext uri="{FF2B5EF4-FFF2-40B4-BE49-F238E27FC236}">
                <a16:creationId xmlns:a16="http://schemas.microsoft.com/office/drawing/2014/main" id="{62228B2A-2645-4762-93C1-F970E72B4C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840" y="1227502"/>
            <a:ext cx="8009948" cy="4193127"/>
          </a:xfrm>
        </p:spPr>
      </p:pic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0EC54452-F5E9-41F6-AE15-9A1EB097E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sp>
        <p:nvSpPr>
          <p:cNvPr id="5" name="Tiêu đề 1">
            <a:extLst>
              <a:ext uri="{FF2B5EF4-FFF2-40B4-BE49-F238E27FC236}">
                <a16:creationId xmlns:a16="http://schemas.microsoft.com/office/drawing/2014/main" id="{B18D41C3-FB3C-48A3-8571-463C18C1F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437640" cy="1325563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endParaRPr lang="vi-VN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êu đề 1">
            <a:extLst>
              <a:ext uri="{FF2B5EF4-FFF2-40B4-BE49-F238E27FC236}">
                <a16:creationId xmlns:a16="http://schemas.microsoft.com/office/drawing/2014/main" id="{51C771A9-CCD2-440E-8D07-ECFF18FF2295}"/>
              </a:ext>
            </a:extLst>
          </p:cNvPr>
          <p:cNvSpPr txBox="1">
            <a:spLocks/>
          </p:cNvSpPr>
          <p:nvPr/>
        </p:nvSpPr>
        <p:spPr>
          <a:xfrm>
            <a:off x="2600960" y="2661283"/>
            <a:ext cx="14376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24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Trời</a:t>
            </a:r>
            <a:endParaRPr lang="vi-VN" sz="24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êu đề 1">
            <a:extLst>
              <a:ext uri="{FF2B5EF4-FFF2-40B4-BE49-F238E27FC236}">
                <a16:creationId xmlns:a16="http://schemas.microsoft.com/office/drawing/2014/main" id="{70998841-7BE2-4256-8CEB-6E72C27B97AC}"/>
              </a:ext>
            </a:extLst>
          </p:cNvPr>
          <p:cNvSpPr txBox="1">
            <a:spLocks/>
          </p:cNvSpPr>
          <p:nvPr/>
        </p:nvSpPr>
        <p:spPr>
          <a:xfrm>
            <a:off x="9239308" y="2447923"/>
            <a:ext cx="14376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Hỏa</a:t>
            </a:r>
            <a:r>
              <a:rPr lang="en-US" sz="24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tinh</a:t>
            </a:r>
            <a:endParaRPr lang="vi-VN" sz="24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êu đề 1">
            <a:extLst>
              <a:ext uri="{FF2B5EF4-FFF2-40B4-BE49-F238E27FC236}">
                <a16:creationId xmlns:a16="http://schemas.microsoft.com/office/drawing/2014/main" id="{45CC2DA4-E702-4D3E-94E8-4485549BA661}"/>
              </a:ext>
            </a:extLst>
          </p:cNvPr>
          <p:cNvSpPr txBox="1">
            <a:spLocks/>
          </p:cNvSpPr>
          <p:nvPr/>
        </p:nvSpPr>
        <p:spPr>
          <a:xfrm>
            <a:off x="5561994" y="4957443"/>
            <a:ext cx="14376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24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endParaRPr lang="vi-VN" sz="24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7238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0625DEAA-0934-4F03-973A-08F8945ED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271" y="136525"/>
            <a:ext cx="4610100" cy="1325563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III. </a:t>
            </a:r>
            <a:r>
              <a:rPr lang="en-US" dirty="0" err="1">
                <a:solidFill>
                  <a:srgbClr val="FF0000"/>
                </a:solidFill>
              </a:rPr>
              <a:t>Vận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dụng</a:t>
            </a:r>
            <a:endParaRPr lang="vi-VN" dirty="0">
              <a:solidFill>
                <a:srgbClr val="FF0000"/>
              </a:solidFill>
            </a:endParaRP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906AC95E-B19A-4C6B-B9C9-C9E4A2B360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err="1">
                <a:solidFill>
                  <a:srgbClr val="0000CC"/>
                </a:solidFill>
              </a:rPr>
              <a:t>Hoạt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động</a:t>
            </a:r>
            <a:r>
              <a:rPr lang="en-US" sz="3200" dirty="0">
                <a:solidFill>
                  <a:srgbClr val="0000CC"/>
                </a:solidFill>
              </a:rPr>
              <a:t>: </a:t>
            </a:r>
            <a:r>
              <a:rPr lang="en-US" sz="3200" dirty="0" err="1">
                <a:solidFill>
                  <a:srgbClr val="0000CC"/>
                </a:solidFill>
              </a:rPr>
              <a:t>cá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nhân</a:t>
            </a:r>
            <a:endParaRPr lang="en-US" sz="3200" dirty="0">
              <a:solidFill>
                <a:srgbClr val="0000CC"/>
              </a:solidFill>
            </a:endParaRPr>
          </a:p>
          <a:p>
            <a:r>
              <a:rPr lang="en-US" sz="3200" dirty="0" err="1">
                <a:solidFill>
                  <a:srgbClr val="0000CC"/>
                </a:solidFill>
              </a:rPr>
              <a:t>Nhiệm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vụ</a:t>
            </a:r>
            <a:r>
              <a:rPr lang="en-US" sz="3200" dirty="0">
                <a:solidFill>
                  <a:srgbClr val="0000CC"/>
                </a:solidFill>
              </a:rPr>
              <a:t>: </a:t>
            </a:r>
            <a:r>
              <a:rPr lang="en-US" sz="3200" dirty="0" err="1">
                <a:solidFill>
                  <a:srgbClr val="0000CC"/>
                </a:solidFill>
              </a:rPr>
              <a:t>Trả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lời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ba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câu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hỏi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của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phiếu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bài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tập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về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nhà</a:t>
            </a:r>
            <a:endParaRPr lang="en-US" sz="3200" dirty="0">
              <a:solidFill>
                <a:srgbClr val="0000CC"/>
              </a:solidFill>
            </a:endParaRPr>
          </a:p>
          <a:p>
            <a:r>
              <a:rPr lang="en-US" sz="3200" dirty="0" err="1">
                <a:solidFill>
                  <a:srgbClr val="0000CC"/>
                </a:solidFill>
              </a:rPr>
              <a:t>Thời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hạn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báo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cáo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kết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quả</a:t>
            </a:r>
            <a:r>
              <a:rPr lang="en-US" sz="3200" dirty="0">
                <a:solidFill>
                  <a:srgbClr val="0000CC"/>
                </a:solidFill>
              </a:rPr>
              <a:t>: </a:t>
            </a:r>
            <a:r>
              <a:rPr lang="en-US" sz="3200" dirty="0" err="1">
                <a:solidFill>
                  <a:srgbClr val="0000CC"/>
                </a:solidFill>
              </a:rPr>
              <a:t>tiết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học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tới</a:t>
            </a:r>
            <a:r>
              <a:rPr lang="en-US" sz="3200" dirty="0">
                <a:solidFill>
                  <a:srgbClr val="0000CC"/>
                </a:solidFill>
              </a:rPr>
              <a:t>.</a:t>
            </a:r>
            <a:endParaRPr lang="vi-VN" sz="3200" dirty="0">
              <a:solidFill>
                <a:srgbClr val="0000CC"/>
              </a:solidFill>
            </a:endParaRPr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8A616872-2301-4321-8A5A-49D8B1BDF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</p:spTree>
    <p:extLst>
      <p:ext uri="{BB962C8B-B14F-4D97-AF65-F5344CB8AC3E}">
        <p14:creationId xmlns:p14="http://schemas.microsoft.com/office/powerpoint/2010/main" val="500074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046E2F22-97D3-4D6A-A5AF-E3000BEBC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166" y="1365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I. ÔN TẬP</a:t>
            </a:r>
            <a:endParaRPr lang="vi-VN" dirty="0">
              <a:solidFill>
                <a:srgbClr val="FF0000"/>
              </a:solidFill>
            </a:endParaRP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CB866978-A0D8-4925-B5CC-B5FFBC7663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640" y="1609408"/>
            <a:ext cx="10789920" cy="4351338"/>
          </a:xfrm>
        </p:spPr>
        <p:txBody>
          <a:bodyPr>
            <a:normAutofit/>
          </a:bodyPr>
          <a:lstStyle/>
          <a:p>
            <a:r>
              <a:rPr lang="en-US" sz="3200" dirty="0" err="1">
                <a:solidFill>
                  <a:srgbClr val="0000CC"/>
                </a:solidFill>
              </a:rPr>
              <a:t>Hoạt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động</a:t>
            </a:r>
            <a:r>
              <a:rPr lang="en-US" sz="3200" dirty="0">
                <a:solidFill>
                  <a:srgbClr val="0000CC"/>
                </a:solidFill>
              </a:rPr>
              <a:t>: </a:t>
            </a:r>
            <a:r>
              <a:rPr lang="en-US" sz="3200" dirty="0" err="1">
                <a:solidFill>
                  <a:srgbClr val="0000CC"/>
                </a:solidFill>
              </a:rPr>
              <a:t>cá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nhân</a:t>
            </a:r>
            <a:endParaRPr lang="en-US" sz="3200" dirty="0">
              <a:solidFill>
                <a:srgbClr val="0000CC"/>
              </a:solidFill>
            </a:endParaRPr>
          </a:p>
          <a:p>
            <a:r>
              <a:rPr lang="en-US" sz="3200" dirty="0" err="1">
                <a:solidFill>
                  <a:srgbClr val="0000CC"/>
                </a:solidFill>
              </a:rPr>
              <a:t>Thời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gian</a:t>
            </a:r>
            <a:r>
              <a:rPr lang="en-US" sz="3200" dirty="0">
                <a:solidFill>
                  <a:srgbClr val="0000CC"/>
                </a:solidFill>
              </a:rPr>
              <a:t>: 4 </a:t>
            </a:r>
            <a:r>
              <a:rPr lang="en-US" sz="3200" dirty="0" err="1">
                <a:solidFill>
                  <a:srgbClr val="0000CC"/>
                </a:solidFill>
              </a:rPr>
              <a:t>phút</a:t>
            </a:r>
            <a:endParaRPr lang="en-US" sz="3200" dirty="0">
              <a:solidFill>
                <a:srgbClr val="0000CC"/>
              </a:solidFill>
            </a:endParaRPr>
          </a:p>
          <a:p>
            <a:r>
              <a:rPr lang="en-US" sz="3200" dirty="0" err="1">
                <a:solidFill>
                  <a:srgbClr val="0000CC"/>
                </a:solidFill>
              </a:rPr>
              <a:t>Nhiệm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vụ</a:t>
            </a:r>
            <a:r>
              <a:rPr lang="en-US" sz="3200" dirty="0">
                <a:solidFill>
                  <a:srgbClr val="0000CC"/>
                </a:solidFill>
              </a:rPr>
              <a:t>: </a:t>
            </a:r>
            <a:r>
              <a:rPr lang="en-US" sz="3200" dirty="0" err="1">
                <a:solidFill>
                  <a:srgbClr val="0000CC"/>
                </a:solidFill>
              </a:rPr>
              <a:t>Hoàn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thành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phiếu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học</a:t>
            </a:r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err="1">
                <a:solidFill>
                  <a:srgbClr val="0000CC"/>
                </a:solidFill>
              </a:rPr>
              <a:t>tập</a:t>
            </a:r>
            <a:endParaRPr lang="en-US" sz="3200" dirty="0">
              <a:solidFill>
                <a:srgbClr val="0000CC"/>
              </a:solidFill>
            </a:endParaRPr>
          </a:p>
        </p:txBody>
      </p:sp>
      <p:pic>
        <p:nvPicPr>
          <p:cNvPr id="5" name="Đồng hồ đếm ngược 4 phút 4 Minutes">
            <a:hlinkClick r:id="" action="ppaction://media"/>
            <a:extLst>
              <a:ext uri="{FF2B5EF4-FFF2-40B4-BE49-F238E27FC236}">
                <a16:creationId xmlns:a16="http://schemas.microsoft.com/office/drawing/2014/main" id="{377726E4-5FF3-499E-9AC5-0104F5B3073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75371" y="5374278"/>
            <a:ext cx="2085219" cy="117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7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8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C04DC0C-4D19-42E9-8703-DBE7230E3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1.Hàng </a:t>
            </a:r>
            <a:r>
              <a:rPr lang="en-US" dirty="0" err="1">
                <a:solidFill>
                  <a:srgbClr val="FF0000"/>
                </a:solidFill>
              </a:rPr>
              <a:t>ngày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Mặt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Trời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mọc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lên</a:t>
            </a:r>
            <a:r>
              <a:rPr lang="en-US" dirty="0">
                <a:solidFill>
                  <a:srgbClr val="FF0000"/>
                </a:solidFill>
              </a:rPr>
              <a:t> ở </a:t>
            </a:r>
            <a:r>
              <a:rPr lang="en-US" dirty="0" err="1">
                <a:solidFill>
                  <a:srgbClr val="FF0000"/>
                </a:solidFill>
              </a:rPr>
              <a:t>phía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nào</a:t>
            </a:r>
            <a:r>
              <a:rPr lang="en-US" dirty="0">
                <a:solidFill>
                  <a:srgbClr val="FF0000"/>
                </a:solidFill>
              </a:rPr>
              <a:t>?</a:t>
            </a:r>
            <a:endParaRPr lang="vi-VN" dirty="0">
              <a:solidFill>
                <a:srgbClr val="FF0000"/>
              </a:solidFill>
            </a:endParaRP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9296B414-ED2A-4006-A1BE-5699D98CE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607909"/>
            <a:ext cx="3407228" cy="5910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Phía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Bắc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6498BE0C-42CA-469D-B506-1B94C5A0A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sp>
        <p:nvSpPr>
          <p:cNvPr id="5" name="Chỗ dành sẵn cho Nội dung 2">
            <a:extLst>
              <a:ext uri="{FF2B5EF4-FFF2-40B4-BE49-F238E27FC236}">
                <a16:creationId xmlns:a16="http://schemas.microsoft.com/office/drawing/2014/main" id="{CF870FF8-EB10-44EC-A439-245FCD30DF4E}"/>
              </a:ext>
            </a:extLst>
          </p:cNvPr>
          <p:cNvSpPr txBox="1">
            <a:spLocks/>
          </p:cNvSpPr>
          <p:nvPr/>
        </p:nvSpPr>
        <p:spPr>
          <a:xfrm>
            <a:off x="838200" y="2342467"/>
            <a:ext cx="3407228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Phía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Nam</a:t>
            </a: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hỗ dành sẵn cho Nội dung 2">
            <a:extLst>
              <a:ext uri="{FF2B5EF4-FFF2-40B4-BE49-F238E27FC236}">
                <a16:creationId xmlns:a16="http://schemas.microsoft.com/office/drawing/2014/main" id="{6055F2C2-9A06-43B8-BC5F-BEB5725A90DA}"/>
              </a:ext>
            </a:extLst>
          </p:cNvPr>
          <p:cNvSpPr txBox="1">
            <a:spLocks/>
          </p:cNvSpPr>
          <p:nvPr/>
        </p:nvSpPr>
        <p:spPr>
          <a:xfrm>
            <a:off x="838200" y="3006264"/>
            <a:ext cx="3407228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Phía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Đông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hỗ dành sẵn cho Nội dung 2">
            <a:extLst>
              <a:ext uri="{FF2B5EF4-FFF2-40B4-BE49-F238E27FC236}">
                <a16:creationId xmlns:a16="http://schemas.microsoft.com/office/drawing/2014/main" id="{2F4BAF29-3338-43DE-BE6B-B81FAE507A36}"/>
              </a:ext>
            </a:extLst>
          </p:cNvPr>
          <p:cNvSpPr txBox="1">
            <a:spLocks/>
          </p:cNvSpPr>
          <p:nvPr/>
        </p:nvSpPr>
        <p:spPr>
          <a:xfrm>
            <a:off x="870858" y="3676990"/>
            <a:ext cx="3407228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Phía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Tây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val 4">
            <a:extLst>
              <a:ext uri="{FF2B5EF4-FFF2-40B4-BE49-F238E27FC236}">
                <a16:creationId xmlns:a16="http://schemas.microsoft.com/office/drawing/2014/main" id="{962328C4-796C-4F20-BA65-8864753AA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3006264"/>
            <a:ext cx="533400" cy="533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vi-VN"/>
          </a:p>
        </p:txBody>
      </p:sp>
    </p:spTree>
    <p:extLst>
      <p:ext uri="{BB962C8B-B14F-4D97-AF65-F5344CB8AC3E}">
        <p14:creationId xmlns:p14="http://schemas.microsoft.com/office/powerpoint/2010/main" val="33193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C04DC0C-4D19-42E9-8703-DBE7230E3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263072"/>
            <a:ext cx="11691257" cy="1325563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2.</a:t>
            </a:r>
            <a:r>
              <a:rPr lang="fr-FR" sz="1800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ta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thấy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bầu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 ?</a:t>
            </a:r>
            <a:endParaRPr lang="vi-VN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9296B414-ED2A-4006-A1BE-5699D98CE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7909"/>
            <a:ext cx="14220769" cy="5910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quay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xung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quanh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6498BE0C-42CA-469D-B506-1B94C5A0A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sp>
        <p:nvSpPr>
          <p:cNvPr id="5" name="Chỗ dành sẵn cho Nội dung 2">
            <a:extLst>
              <a:ext uri="{FF2B5EF4-FFF2-40B4-BE49-F238E27FC236}">
                <a16:creationId xmlns:a16="http://schemas.microsoft.com/office/drawing/2014/main" id="{CF870FF8-EB10-44EC-A439-245FCD30DF4E}"/>
              </a:ext>
            </a:extLst>
          </p:cNvPr>
          <p:cNvSpPr txBox="1">
            <a:spLocks/>
          </p:cNvSpPr>
          <p:nvPr/>
        </p:nvSpPr>
        <p:spPr>
          <a:xfrm>
            <a:off x="838199" y="2342467"/>
            <a:ext cx="11038115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quay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xung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quanh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hỗ dành sẵn cho Nội dung 2">
            <a:extLst>
              <a:ext uri="{FF2B5EF4-FFF2-40B4-BE49-F238E27FC236}">
                <a16:creationId xmlns:a16="http://schemas.microsoft.com/office/drawing/2014/main" id="{6055F2C2-9A06-43B8-BC5F-BEB5725A90DA}"/>
              </a:ext>
            </a:extLst>
          </p:cNvPr>
          <p:cNvSpPr txBox="1">
            <a:spLocks/>
          </p:cNvSpPr>
          <p:nvPr/>
        </p:nvSpPr>
        <p:spPr>
          <a:xfrm>
            <a:off x="838198" y="3006264"/>
            <a:ext cx="9713541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quay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quanh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mình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3200" dirty="0">
              <a:solidFill>
                <a:srgbClr val="0000CC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hỗ dành sẵn cho Nội dung 2">
            <a:extLst>
              <a:ext uri="{FF2B5EF4-FFF2-40B4-BE49-F238E27FC236}">
                <a16:creationId xmlns:a16="http://schemas.microsoft.com/office/drawing/2014/main" id="{2F4BAF29-3338-43DE-BE6B-B81FAE507A36}"/>
              </a:ext>
            </a:extLst>
          </p:cNvPr>
          <p:cNvSpPr txBox="1">
            <a:spLocks/>
          </p:cNvSpPr>
          <p:nvPr/>
        </p:nvSpPr>
        <p:spPr>
          <a:xfrm>
            <a:off x="870857" y="3676990"/>
            <a:ext cx="12528260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quay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quanh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mình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3200" dirty="0">
              <a:solidFill>
                <a:srgbClr val="0000CC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4">
            <a:extLst>
              <a:ext uri="{FF2B5EF4-FFF2-40B4-BE49-F238E27FC236}">
                <a16:creationId xmlns:a16="http://schemas.microsoft.com/office/drawing/2014/main" id="{56E1531D-8310-406E-A73B-D3F08F0FD0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3006264"/>
            <a:ext cx="533400" cy="533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vi-VN"/>
          </a:p>
        </p:txBody>
      </p:sp>
    </p:spTree>
    <p:extLst>
      <p:ext uri="{BB962C8B-B14F-4D97-AF65-F5344CB8AC3E}">
        <p14:creationId xmlns:p14="http://schemas.microsoft.com/office/powerpoint/2010/main" val="57104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C04DC0C-4D19-42E9-8703-DBE7230E3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đây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là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nguồn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sáng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 ?</a:t>
            </a:r>
            <a:endParaRPr lang="vi-VN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9296B414-ED2A-4006-A1BE-5699D98CE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607909"/>
            <a:ext cx="3407228" cy="5910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Trời</a:t>
            </a: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6498BE0C-42CA-469D-B506-1B94C5A0A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sp>
        <p:nvSpPr>
          <p:cNvPr id="5" name="Chỗ dành sẵn cho Nội dung 2">
            <a:extLst>
              <a:ext uri="{FF2B5EF4-FFF2-40B4-BE49-F238E27FC236}">
                <a16:creationId xmlns:a16="http://schemas.microsoft.com/office/drawing/2014/main" id="{CF870FF8-EB10-44EC-A439-245FCD30DF4E}"/>
              </a:ext>
            </a:extLst>
          </p:cNvPr>
          <p:cNvSpPr txBox="1">
            <a:spLocks/>
          </p:cNvSpPr>
          <p:nvPr/>
        </p:nvSpPr>
        <p:spPr>
          <a:xfrm>
            <a:off x="838200" y="2342467"/>
            <a:ext cx="3407228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hỗ dành sẵn cho Nội dung 2">
            <a:extLst>
              <a:ext uri="{FF2B5EF4-FFF2-40B4-BE49-F238E27FC236}">
                <a16:creationId xmlns:a16="http://schemas.microsoft.com/office/drawing/2014/main" id="{6055F2C2-9A06-43B8-BC5F-BEB5725A90DA}"/>
              </a:ext>
            </a:extLst>
          </p:cNvPr>
          <p:cNvSpPr txBox="1">
            <a:spLocks/>
          </p:cNvSpPr>
          <p:nvPr/>
        </p:nvSpPr>
        <p:spPr>
          <a:xfrm>
            <a:off x="838200" y="3006264"/>
            <a:ext cx="3407228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Trăng</a:t>
            </a: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hỗ dành sẵn cho Nội dung 2">
            <a:extLst>
              <a:ext uri="{FF2B5EF4-FFF2-40B4-BE49-F238E27FC236}">
                <a16:creationId xmlns:a16="http://schemas.microsoft.com/office/drawing/2014/main" id="{2F4BAF29-3338-43DE-BE6B-B81FAE507A36}"/>
              </a:ext>
            </a:extLst>
          </p:cNvPr>
          <p:cNvSpPr txBox="1">
            <a:spLocks/>
          </p:cNvSpPr>
          <p:nvPr/>
        </p:nvSpPr>
        <p:spPr>
          <a:xfrm>
            <a:off x="870858" y="3676990"/>
            <a:ext cx="3407228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Sao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chổi</a:t>
            </a: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4">
            <a:extLst>
              <a:ext uri="{FF2B5EF4-FFF2-40B4-BE49-F238E27FC236}">
                <a16:creationId xmlns:a16="http://schemas.microsoft.com/office/drawing/2014/main" id="{E5A8C2FD-CB28-4F26-9F49-DC982110E1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985" y="1607909"/>
            <a:ext cx="533400" cy="533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vi-VN"/>
          </a:p>
        </p:txBody>
      </p:sp>
    </p:spTree>
    <p:extLst>
      <p:ext uri="{BB962C8B-B14F-4D97-AF65-F5344CB8AC3E}">
        <p14:creationId xmlns:p14="http://schemas.microsoft.com/office/powerpoint/2010/main" val="2569283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C04DC0C-4D19-42E9-8703-DBE7230E3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Trăng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là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vệ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tinh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thiên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 ?</a:t>
            </a:r>
            <a:endParaRPr lang="vi-VN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9296B414-ED2A-4006-A1BE-5699D98CE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607909"/>
            <a:ext cx="3407228" cy="5910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Trời</a:t>
            </a: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6498BE0C-42CA-469D-B506-1B94C5A0A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sp>
        <p:nvSpPr>
          <p:cNvPr id="5" name="Chỗ dành sẵn cho Nội dung 2">
            <a:extLst>
              <a:ext uri="{FF2B5EF4-FFF2-40B4-BE49-F238E27FC236}">
                <a16:creationId xmlns:a16="http://schemas.microsoft.com/office/drawing/2014/main" id="{CF870FF8-EB10-44EC-A439-245FCD30DF4E}"/>
              </a:ext>
            </a:extLst>
          </p:cNvPr>
          <p:cNvSpPr txBox="1">
            <a:spLocks/>
          </p:cNvSpPr>
          <p:nvPr/>
        </p:nvSpPr>
        <p:spPr>
          <a:xfrm>
            <a:off x="838200" y="2342467"/>
            <a:ext cx="3407228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hỗ dành sẵn cho Nội dung 2">
            <a:extLst>
              <a:ext uri="{FF2B5EF4-FFF2-40B4-BE49-F238E27FC236}">
                <a16:creationId xmlns:a16="http://schemas.microsoft.com/office/drawing/2014/main" id="{6055F2C2-9A06-43B8-BC5F-BEB5725A90DA}"/>
              </a:ext>
            </a:extLst>
          </p:cNvPr>
          <p:cNvSpPr txBox="1">
            <a:spLocks/>
          </p:cNvSpPr>
          <p:nvPr/>
        </p:nvSpPr>
        <p:spPr>
          <a:xfrm>
            <a:off x="838200" y="3006264"/>
            <a:ext cx="3407228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Hỏa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tinh</a:t>
            </a: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hỗ dành sẵn cho Nội dung 2">
            <a:extLst>
              <a:ext uri="{FF2B5EF4-FFF2-40B4-BE49-F238E27FC236}">
                <a16:creationId xmlns:a16="http://schemas.microsoft.com/office/drawing/2014/main" id="{2F4BAF29-3338-43DE-BE6B-B81FAE507A36}"/>
              </a:ext>
            </a:extLst>
          </p:cNvPr>
          <p:cNvSpPr txBox="1">
            <a:spLocks/>
          </p:cNvSpPr>
          <p:nvPr/>
        </p:nvSpPr>
        <p:spPr>
          <a:xfrm>
            <a:off x="870857" y="3676990"/>
            <a:ext cx="4506685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Thiên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Vương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tinh</a:t>
            </a: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4">
            <a:extLst>
              <a:ext uri="{FF2B5EF4-FFF2-40B4-BE49-F238E27FC236}">
                <a16:creationId xmlns:a16="http://schemas.microsoft.com/office/drawing/2014/main" id="{AE621C75-EBAE-41E7-ABA6-AFC44F4A22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986" y="2301127"/>
            <a:ext cx="533400" cy="533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vi-VN"/>
          </a:p>
        </p:txBody>
      </p:sp>
    </p:spTree>
    <p:extLst>
      <p:ext uri="{BB962C8B-B14F-4D97-AF65-F5344CB8AC3E}">
        <p14:creationId xmlns:p14="http://schemas.microsoft.com/office/powerpoint/2010/main" val="4074542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C04DC0C-4D19-42E9-8703-DBE7230E3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814" y="430439"/>
            <a:ext cx="11936186" cy="1325563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nhìn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thấy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Trăng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thay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đổi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 ?</a:t>
            </a:r>
            <a:br>
              <a:rPr lang="vi-VN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vi-VN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9296B414-ED2A-4006-A1BE-5699D98CE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7909"/>
            <a:ext cx="11097985" cy="5910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kích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Trăng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thay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đổi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3200" dirty="0">
              <a:solidFill>
                <a:srgbClr val="0000CC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6498BE0C-42CA-469D-B506-1B94C5A0A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sp>
        <p:nvSpPr>
          <p:cNvPr id="5" name="Chỗ dành sẵn cho Nội dung 2">
            <a:extLst>
              <a:ext uri="{FF2B5EF4-FFF2-40B4-BE49-F238E27FC236}">
                <a16:creationId xmlns:a16="http://schemas.microsoft.com/office/drawing/2014/main" id="{CF870FF8-EB10-44EC-A439-245FCD30DF4E}"/>
              </a:ext>
            </a:extLst>
          </p:cNvPr>
          <p:cNvSpPr txBox="1">
            <a:spLocks/>
          </p:cNvSpPr>
          <p:nvPr/>
        </p:nvSpPr>
        <p:spPr>
          <a:xfrm>
            <a:off x="838201" y="2243522"/>
            <a:ext cx="11097984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kích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vùng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Trăng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chiếu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sáng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thay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đổi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3200" dirty="0">
              <a:solidFill>
                <a:srgbClr val="0000CC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hỗ dành sẵn cho Nội dung 2">
            <a:extLst>
              <a:ext uri="{FF2B5EF4-FFF2-40B4-BE49-F238E27FC236}">
                <a16:creationId xmlns:a16="http://schemas.microsoft.com/office/drawing/2014/main" id="{6055F2C2-9A06-43B8-BC5F-BEB5725A90DA}"/>
              </a:ext>
            </a:extLst>
          </p:cNvPr>
          <p:cNvSpPr txBox="1">
            <a:spLocks/>
          </p:cNvSpPr>
          <p:nvPr/>
        </p:nvSpPr>
        <p:spPr>
          <a:xfrm>
            <a:off x="810986" y="3321157"/>
            <a:ext cx="11097983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thấy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Trăng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nhìn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hỗ dành sẵn cho Nội dung 2">
            <a:extLst>
              <a:ext uri="{FF2B5EF4-FFF2-40B4-BE49-F238E27FC236}">
                <a16:creationId xmlns:a16="http://schemas.microsoft.com/office/drawing/2014/main" id="{2F4BAF29-3338-43DE-BE6B-B81FAE507A36}"/>
              </a:ext>
            </a:extLst>
          </p:cNvPr>
          <p:cNvSpPr txBox="1">
            <a:spLocks/>
          </p:cNvSpPr>
          <p:nvPr/>
        </p:nvSpPr>
        <p:spPr>
          <a:xfrm>
            <a:off x="838200" y="4398792"/>
            <a:ext cx="10885714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tục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quay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xung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quanh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fr-FR" sz="3200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3200" dirty="0">
              <a:solidFill>
                <a:srgbClr val="0000CC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4">
            <a:extLst>
              <a:ext uri="{FF2B5EF4-FFF2-40B4-BE49-F238E27FC236}">
                <a16:creationId xmlns:a16="http://schemas.microsoft.com/office/drawing/2014/main" id="{AE621C75-EBAE-41E7-ABA6-AFC44F4A22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986" y="3349959"/>
            <a:ext cx="533400" cy="533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vi-VN"/>
          </a:p>
        </p:txBody>
      </p:sp>
    </p:spTree>
    <p:extLst>
      <p:ext uri="{BB962C8B-B14F-4D97-AF65-F5344CB8AC3E}">
        <p14:creationId xmlns:p14="http://schemas.microsoft.com/office/powerpoint/2010/main" val="4090908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C04DC0C-4D19-42E9-8703-DBE7230E3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Tính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từ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Mặt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Trời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ra, </a:t>
            </a:r>
            <a:r>
              <a:rPr lang="fr-FR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thứ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tự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đúng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tám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hành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từ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gần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đến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xa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Mặt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Trời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nhất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trong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hệ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Mặt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32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Trời</a:t>
            </a:r>
            <a:r>
              <a:rPr lang="fr-FR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là</a:t>
            </a:r>
            <a:endParaRPr lang="vi-V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9296B414-ED2A-4006-A1BE-5699D98CE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786" y="1880052"/>
            <a:ext cx="11146970" cy="5910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Thủy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Kim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Hỏa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Trái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Đất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Thổ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Mộc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Hải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Vương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Thiên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Vương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vi-VN" dirty="0">
              <a:solidFill>
                <a:srgbClr val="0000CC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vi-VN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6498BE0C-42CA-469D-B506-1B94C5A0A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sp>
        <p:nvSpPr>
          <p:cNvPr id="5" name="Chỗ dành sẵn cho Nội dung 2">
            <a:extLst>
              <a:ext uri="{FF2B5EF4-FFF2-40B4-BE49-F238E27FC236}">
                <a16:creationId xmlns:a16="http://schemas.microsoft.com/office/drawing/2014/main" id="{CF870FF8-EB10-44EC-A439-245FCD30DF4E}"/>
              </a:ext>
            </a:extLst>
          </p:cNvPr>
          <p:cNvSpPr txBox="1">
            <a:spLocks/>
          </p:cNvSpPr>
          <p:nvPr/>
        </p:nvSpPr>
        <p:spPr>
          <a:xfrm>
            <a:off x="696684" y="2906618"/>
            <a:ext cx="10591800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Thủy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Trái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Đất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Hỏa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Thổ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Mộc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Thiên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Vương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Hải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Vương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vi-VN" dirty="0">
              <a:solidFill>
                <a:srgbClr val="0000CC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vi-VN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hỗ dành sẵn cho Nội dung 2">
            <a:extLst>
              <a:ext uri="{FF2B5EF4-FFF2-40B4-BE49-F238E27FC236}">
                <a16:creationId xmlns:a16="http://schemas.microsoft.com/office/drawing/2014/main" id="{6055F2C2-9A06-43B8-BC5F-BEB5725A90DA}"/>
              </a:ext>
            </a:extLst>
          </p:cNvPr>
          <p:cNvSpPr txBox="1">
            <a:spLocks/>
          </p:cNvSpPr>
          <p:nvPr/>
        </p:nvSpPr>
        <p:spPr>
          <a:xfrm>
            <a:off x="696684" y="3919775"/>
            <a:ext cx="10221686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Hỏa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Thiên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Vương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Trái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Đất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Mộc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Thổ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Hải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Vương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Kim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Thủy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vi-VN" dirty="0">
              <a:solidFill>
                <a:srgbClr val="0000CC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vi-VN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hỗ dành sẵn cho Nội dung 2">
            <a:extLst>
              <a:ext uri="{FF2B5EF4-FFF2-40B4-BE49-F238E27FC236}">
                <a16:creationId xmlns:a16="http://schemas.microsoft.com/office/drawing/2014/main" id="{2F4BAF29-3338-43DE-BE6B-B81FAE507A36}"/>
              </a:ext>
            </a:extLst>
          </p:cNvPr>
          <p:cNvSpPr txBox="1">
            <a:spLocks/>
          </p:cNvSpPr>
          <p:nvPr/>
        </p:nvSpPr>
        <p:spPr>
          <a:xfrm>
            <a:off x="696684" y="4977270"/>
            <a:ext cx="10330543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Thủy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Kim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Trái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Đất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Hỏa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Mộc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Thổ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Thiên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Vương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Hải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Vương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</a:t>
            </a:r>
            <a:r>
              <a:rPr lang="fr-FR" dirty="0">
                <a:solidFill>
                  <a:srgbClr val="0000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vi-VN" dirty="0">
              <a:solidFill>
                <a:srgbClr val="0000CC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vi-VN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4">
            <a:extLst>
              <a:ext uri="{FF2B5EF4-FFF2-40B4-BE49-F238E27FC236}">
                <a16:creationId xmlns:a16="http://schemas.microsoft.com/office/drawing/2014/main" id="{AE621C75-EBAE-41E7-ABA6-AFC44F4A22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373" y="4918255"/>
            <a:ext cx="533400" cy="533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vi-VN"/>
          </a:p>
        </p:txBody>
      </p:sp>
    </p:spTree>
    <p:extLst>
      <p:ext uri="{BB962C8B-B14F-4D97-AF65-F5344CB8AC3E}">
        <p14:creationId xmlns:p14="http://schemas.microsoft.com/office/powerpoint/2010/main" val="376602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C04DC0C-4D19-42E9-8703-DBE7230E3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Ngân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Hà</a:t>
            </a:r>
            <a:r>
              <a:rPr lang="fr-FR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là?</a:t>
            </a:r>
            <a:endParaRPr lang="vi-VN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9296B414-ED2A-4006-A1BE-5699D98CE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607909"/>
            <a:ext cx="10798628" cy="5910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Thiên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chứa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6498BE0C-42CA-469D-B506-1B94C5A0A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Designed by PoweredTemplate</a:t>
            </a:r>
          </a:p>
        </p:txBody>
      </p:sp>
      <p:sp>
        <p:nvSpPr>
          <p:cNvPr id="5" name="Chỗ dành sẵn cho Nội dung 2">
            <a:extLst>
              <a:ext uri="{FF2B5EF4-FFF2-40B4-BE49-F238E27FC236}">
                <a16:creationId xmlns:a16="http://schemas.microsoft.com/office/drawing/2014/main" id="{CF870FF8-EB10-44EC-A439-245FCD30DF4E}"/>
              </a:ext>
            </a:extLst>
          </p:cNvPr>
          <p:cNvSpPr txBox="1">
            <a:spLocks/>
          </p:cNvSpPr>
          <p:nvPr/>
        </p:nvSpPr>
        <p:spPr>
          <a:xfrm>
            <a:off x="838199" y="2342467"/>
            <a:ext cx="10929257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thiên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vũ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trụ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hỗ dành sẵn cho Nội dung 2">
            <a:extLst>
              <a:ext uri="{FF2B5EF4-FFF2-40B4-BE49-F238E27FC236}">
                <a16:creationId xmlns:a16="http://schemas.microsoft.com/office/drawing/2014/main" id="{6055F2C2-9A06-43B8-BC5F-BEB5725A90DA}"/>
              </a:ext>
            </a:extLst>
          </p:cNvPr>
          <p:cNvSpPr txBox="1">
            <a:spLocks/>
          </p:cNvSpPr>
          <p:nvPr/>
        </p:nvSpPr>
        <p:spPr>
          <a:xfrm>
            <a:off x="838200" y="3006264"/>
            <a:ext cx="10374086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hỗ dành sẵn cho Nội dung 2">
            <a:extLst>
              <a:ext uri="{FF2B5EF4-FFF2-40B4-BE49-F238E27FC236}">
                <a16:creationId xmlns:a16="http://schemas.microsoft.com/office/drawing/2014/main" id="{2F4BAF29-3338-43DE-BE6B-B81FAE507A36}"/>
              </a:ext>
            </a:extLst>
          </p:cNvPr>
          <p:cNvSpPr txBox="1">
            <a:spLocks/>
          </p:cNvSpPr>
          <p:nvPr/>
        </p:nvSpPr>
        <p:spPr>
          <a:xfrm>
            <a:off x="870857" y="3676990"/>
            <a:ext cx="8850086" cy="59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dải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sáng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vũ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trụ</a:t>
            </a:r>
            <a:r>
              <a:rPr lang="en-US" sz="3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3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4">
            <a:extLst>
              <a:ext uri="{FF2B5EF4-FFF2-40B4-BE49-F238E27FC236}">
                <a16:creationId xmlns:a16="http://schemas.microsoft.com/office/drawing/2014/main" id="{AE621C75-EBAE-41E7-ABA6-AFC44F4A22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199" y="1588635"/>
            <a:ext cx="533400" cy="533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vi-VN"/>
          </a:p>
        </p:txBody>
      </p:sp>
    </p:spTree>
    <p:extLst>
      <p:ext uri="{BB962C8B-B14F-4D97-AF65-F5344CB8AC3E}">
        <p14:creationId xmlns:p14="http://schemas.microsoft.com/office/powerpoint/2010/main" val="315230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</p:bldLst>
  </p:timing>
</p:sld>
</file>

<file path=ppt/theme/theme1.xml><?xml version="1.0" encoding="utf-8"?>
<a:theme xmlns:a="http://schemas.openxmlformats.org/drawingml/2006/main" name="Office Theme">
  <a:themeElements>
    <a:clrScheme name="Custom 11">
      <a:dk1>
        <a:sysClr val="windowText" lastClr="000000"/>
      </a:dk1>
      <a:lt1>
        <a:sysClr val="window" lastClr="FFFFFF"/>
      </a:lt1>
      <a:dk2>
        <a:srgbClr val="7358B1"/>
      </a:dk2>
      <a:lt2>
        <a:srgbClr val="E7E6E6"/>
      </a:lt2>
      <a:accent1>
        <a:srgbClr val="CD3333"/>
      </a:accent1>
      <a:accent2>
        <a:srgbClr val="FE6D4B"/>
      </a:accent2>
      <a:accent3>
        <a:srgbClr val="A5A5A5"/>
      </a:accent3>
      <a:accent4>
        <a:srgbClr val="EEBA4A"/>
      </a:accent4>
      <a:accent5>
        <a:srgbClr val="4ABDEC"/>
      </a:accent5>
      <a:accent6>
        <a:srgbClr val="90C14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1215</TotalTime>
  <Words>769</Words>
  <Application>Microsoft Office PowerPoint</Application>
  <PresentationFormat>Màn hình rộng</PresentationFormat>
  <Paragraphs>81</Paragraphs>
  <Slides>16</Slides>
  <Notes>0</Notes>
  <HiddenSlides>0</HiddenSlides>
  <MMClips>3</MMClips>
  <ScaleCrop>false</ScaleCrop>
  <HeadingPairs>
    <vt:vector size="6" baseType="variant">
      <vt:variant>
        <vt:lpstr>Phông được Dùng</vt:lpstr>
      </vt:variant>
      <vt:variant>
        <vt:i4>4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Office Theme</vt:lpstr>
      <vt:lpstr>Bản trình bày PowerPoint</vt:lpstr>
      <vt:lpstr>I. ÔN TẬP</vt:lpstr>
      <vt:lpstr>1.Hàng ngày Mặt Trời mọc lên ở phía nào?</vt:lpstr>
      <vt:lpstr>2. Hàng ngày, ta thấy Mặt Trời xuất hiện và chuyển động qua bầu trời. Vì sao ?</vt:lpstr>
      <vt:lpstr>3. Vật nào sau đây là nguồn sáng ?</vt:lpstr>
      <vt:lpstr>4. Mặt Trăng là vệ tinh của thiên thể nào ?</vt:lpstr>
      <vt:lpstr>5. Hình dạng nhìn thấy của Mặt Trăng thay đổi theo ngày, vì sao ? </vt:lpstr>
      <vt:lpstr>6. Tính từ Mặt Trời ra, thứ tự đúng của tám hành tinh từ gần đến xa Mặt Trời nhất trong hệ Mặt Trời là</vt:lpstr>
      <vt:lpstr>7. Ngân Hà là?</vt:lpstr>
      <vt:lpstr>8. Sắp xếp những mục sau theo thứ tự kích thước từ nhỏ nhất đến lớn nhất: Mặt Trời, Hệ Mặt Trời, Trái Đất, Mặt Trăng, Vũ trụ, Ngân Hà. </vt:lpstr>
      <vt:lpstr>I. ÔN TẬP</vt:lpstr>
      <vt:lpstr>II. LUYỆN TẬP</vt:lpstr>
      <vt:lpstr>Sơ đồ</vt:lpstr>
      <vt:lpstr>Bài 2</vt:lpstr>
      <vt:lpstr>Bài 3</vt:lpstr>
      <vt:lpstr>III. Vận dụng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SWOT Infographic</dc:title>
  <dc:creator>Iryna Siletska</dc:creator>
  <cp:lastModifiedBy>Tram Ha</cp:lastModifiedBy>
  <cp:revision>61</cp:revision>
  <dcterms:created xsi:type="dcterms:W3CDTF">2020-10-01T12:29:27Z</dcterms:created>
  <dcterms:modified xsi:type="dcterms:W3CDTF">2021-06-03T14:15:27Z</dcterms:modified>
</cp:coreProperties>
</file>