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gif" ContentType="image/gif"/>
  <Default Extension="png" ContentType="image/png"/>
  <Default Extension="wdp" ContentType="image/vnd.ms-photo"/>
  <Default Extension="wmf" ContentType="image/x-w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5"/>
  </p:notesMasterIdLst>
  <p:sldIdLst>
    <p:sldId id="369" r:id="rId4"/>
    <p:sldId id="341" r:id="rId6"/>
    <p:sldId id="349" r:id="rId7"/>
    <p:sldId id="360" r:id="rId8"/>
    <p:sldId id="356" r:id="rId9"/>
    <p:sldId id="361" r:id="rId10"/>
    <p:sldId id="335" r:id="rId11"/>
    <p:sldId id="362" r:id="rId12"/>
    <p:sldId id="323" r:id="rId13"/>
    <p:sldId id="358" r:id="rId14"/>
    <p:sldId id="370" r:id="rId15"/>
    <p:sldId id="324" r:id="rId16"/>
    <p:sldId id="359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660"/>
  </p:normalViewPr>
  <p:slideViewPr>
    <p:cSldViewPr snapToGrid="0">
      <p:cViewPr>
        <p:scale>
          <a:sx n="100" d="100"/>
          <a:sy n="100" d="100"/>
        </p:scale>
        <p:origin x="-1284" y="-4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/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0" name="Freeform 18"/>
          <p:cNvSpPr/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1" name="Freeform 22"/>
          <p:cNvSpPr/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2" name="Freeform 26"/>
          <p:cNvSpPr/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 useBgFill="1">
        <p:nvSpPr>
          <p:cNvPr id="13" name="Freeform 10"/>
          <p:cNvSpPr/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76D1223-53C8-4F6E-A0EE-C7ADC22EE3B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347F815-C9D9-4C47-BF81-5524DE2DFFF4}" type="slidenum">
              <a:rPr lang="en-US" smtClean="0"/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58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98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5"/>
        </a:spcBef>
        <a:buClr>
          <a:schemeClr val="accent1"/>
        </a:buClr>
        <a:buFont typeface="Symbol" panose="05050102010706020507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4.xml"/><Relationship Id="rId3" Type="http://schemas.microsoft.com/office/2007/relationships/hdphoto" Target="../media/image45.wdp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4.png"/><Relationship Id="rId7" Type="http://schemas.microsoft.com/office/2007/relationships/media" Target="file:///D:\LOAN%20-%20CD\Nho%20Thay.MP3" TargetMode="External"/><Relationship Id="rId6" Type="http://schemas.openxmlformats.org/officeDocument/2006/relationships/audio" Target="file:///D:\LOAN%20-%20CD\Nho%20Thay.MP3" TargetMode="External"/><Relationship Id="rId5" Type="http://schemas.openxmlformats.org/officeDocument/2006/relationships/image" Target="../media/image13.GIF"/><Relationship Id="rId4" Type="http://schemas.openxmlformats.org/officeDocument/2006/relationships/image" Target="../media/image12.GIF"/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image" Target="../media/image9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836712"/>
            <a:ext cx="9191294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5" y="460912"/>
            <a:ext cx="9649072" cy="554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3" y="3997599"/>
            <a:ext cx="5602021" cy="194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2123728" y="1484784"/>
            <a:ext cx="4586660" cy="1156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5" y="2058198"/>
            <a:ext cx="3201194" cy="428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097" y="698406"/>
            <a:ext cx="1604839" cy="163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537032"/>
            <a:ext cx="1905000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251520" y="3910589"/>
            <a:ext cx="8064896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….………….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1" y="1698458"/>
            <a:ext cx="7487866" cy="3242713"/>
          </a:xfrm>
          <a:prstGeom prst="rect">
            <a:avLst/>
          </a:prstGeom>
        </p:spPr>
        <p:txBody>
          <a:bodyPr spcFirstLastPara="1" wrap="none" lIns="91314" tIns="45717" rIns="91314" bIns="45717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660"/>
            <a:r>
              <a:rPr lang="en-US" sz="36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1706203" y="2665807"/>
            <a:ext cx="5421715" cy="10914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49" rIns="121701" bIns="60849" anchor="ctr"/>
          <a:lstStyle/>
          <a:p>
            <a:pPr algn="ctr" defTabSz="1622425">
              <a:defRPr/>
            </a:pP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9700"/>
            <a:ext cx="149542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2266950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2466975"/>
            <a:ext cx="34290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2466976"/>
            <a:ext cx="35718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4933950"/>
            <a:ext cx="3028950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426958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5355431" y="4976812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/>
          <p:cNvSpPr/>
          <p:nvPr/>
        </p:nvSpPr>
        <p:spPr bwMode="auto">
          <a:xfrm>
            <a:off x="899593" y="2291096"/>
            <a:ext cx="6059221" cy="3298144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/>
          <p:cNvSpPr txBox="1"/>
          <p:nvPr/>
        </p:nvSpPr>
        <p:spPr>
          <a:xfrm>
            <a:off x="2422594" y="3453814"/>
            <a:ext cx="3085304" cy="62230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algn="ctr">
              <a:defRPr/>
            </a:pPr>
            <a:r>
              <a:rPr lang="en-US" altLang="zh-CN" sz="360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60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/>
          <p:cNvSpPr/>
          <p:nvPr/>
        </p:nvSpPr>
        <p:spPr>
          <a:xfrm>
            <a:off x="179513" y="3203546"/>
            <a:ext cx="2037399" cy="1105311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/>
          <p:cNvSpPr/>
          <p:nvPr/>
        </p:nvSpPr>
        <p:spPr>
          <a:xfrm>
            <a:off x="3059833" y="1916831"/>
            <a:ext cx="2037399" cy="1105311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/>
          <p:cNvSpPr/>
          <p:nvPr/>
        </p:nvSpPr>
        <p:spPr>
          <a:xfrm>
            <a:off x="3182674" y="4563842"/>
            <a:ext cx="2037399" cy="1105311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/>
          <p:cNvSpPr/>
          <p:nvPr/>
        </p:nvSpPr>
        <p:spPr>
          <a:xfrm>
            <a:off x="5486930" y="3203546"/>
            <a:ext cx="2037399" cy="1105311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id-ID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/>
          <p:cNvGrpSpPr/>
          <p:nvPr/>
        </p:nvGrpSpPr>
        <p:grpSpPr>
          <a:xfrm>
            <a:off x="4119253" y="2119890"/>
            <a:ext cx="657577" cy="336550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/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/>
          <p:cNvGrpSpPr/>
          <p:nvPr/>
        </p:nvGrpSpPr>
        <p:grpSpPr>
          <a:xfrm>
            <a:off x="1232371" y="3401799"/>
            <a:ext cx="615749" cy="332948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/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/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/>
          <p:cNvSpPr>
            <a:spLocks noEditPoints="1"/>
          </p:cNvSpPr>
          <p:nvPr/>
        </p:nvSpPr>
        <p:spPr bwMode="auto">
          <a:xfrm>
            <a:off x="6553589" y="3452304"/>
            <a:ext cx="615749" cy="334052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8589" tIns="34295" rIns="68589" bIns="34295" numCol="1" anchor="t" anchorCtr="0" compatLnSpc="1"/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/>
          <p:cNvGrpSpPr/>
          <p:nvPr/>
        </p:nvGrpSpPr>
        <p:grpSpPr>
          <a:xfrm>
            <a:off x="4257920" y="4835120"/>
            <a:ext cx="615749" cy="291055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/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/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>
                <a:defRPr/>
              </a:pPr>
              <a:endParaRPr lang="id-ID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2287" y="2304835"/>
            <a:ext cx="2254250" cy="359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897506"/>
            <a:ext cx="3687645" cy="61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3812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965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" y="1809750"/>
            <a:ext cx="923925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926806" y="591026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2955131" y="59197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0556" y="420528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3259931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3871912" y="20145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/>
        </p:nvGraphicFramePr>
        <p:xfrm>
          <a:off x="6317456" y="20050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/>
        </p:nvGraphicFramePr>
        <p:xfrm>
          <a:off x="8305800" y="2752725"/>
          <a:ext cx="723899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23899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9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/>
        </p:nvGraphicFramePr>
        <p:xfrm>
          <a:off x="57650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8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/>
        </p:nvGraphicFramePr>
        <p:xfrm>
          <a:off x="7936706" y="4014787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6974681" y="59388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10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66850" y="921544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Củng cố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WordArt 30"/>
          <p:cNvSpPr>
            <a:spLocks noChangeArrowheads="1" noChangeShapeType="1" noTextEdit="1"/>
          </p:cNvSpPr>
          <p:nvPr/>
        </p:nvSpPr>
        <p:spPr bwMode="auto">
          <a:xfrm>
            <a:off x="1162050" y="3451370"/>
            <a:ext cx="6457949" cy="16062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củng cố lại bài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GV nhận xét tiết học</a:t>
            </a:r>
            <a:endParaRPr lang="en-US" sz="3600" kern="10" dirty="0" smtClean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- Dặn dò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5450"/>
            <a:ext cx="3533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2705100"/>
            <a:ext cx="3171825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049" y="2705100"/>
            <a:ext cx="1771651" cy="3328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4029075"/>
            <a:ext cx="1404937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3486149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49" y="1685924"/>
            <a:ext cx="4295776" cy="73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3362325"/>
            <a:ext cx="385762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381375"/>
            <a:ext cx="16049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5" y="4972050"/>
            <a:ext cx="1990726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72050"/>
            <a:ext cx="3190875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2667000"/>
            <a:ext cx="5248275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62149"/>
            <a:ext cx="38100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667375"/>
            <a:ext cx="20955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5205412" y="5667375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6697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5467350"/>
            <a:ext cx="20955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5510211" y="5457825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5" y="2714625"/>
            <a:ext cx="501015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476" y="1781175"/>
            <a:ext cx="50101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5748338"/>
            <a:ext cx="2571750" cy="71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186362" y="5700713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6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4221956" y="5710238"/>
          <a:ext cx="700088" cy="70484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/>
              </a:tblGrid>
              <a:tr h="70484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3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814513"/>
            <a:ext cx="30480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7" y="3262313"/>
            <a:ext cx="21431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0</TotalTime>
  <Words>175</Words>
  <PresentationFormat>On-screen Show (4:3)</PresentationFormat>
  <Paragraphs>50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7" baseType="lpstr">
      <vt:lpstr>Arial</vt:lpstr>
      <vt:lpstr>SimSun</vt:lpstr>
      <vt:lpstr>Wingdings</vt:lpstr>
      <vt:lpstr>Symbol</vt:lpstr>
      <vt:lpstr>Times New Roman</vt:lpstr>
      <vt:lpstr>Candara</vt:lpstr>
      <vt:lpstr>Microsoft YaHei</vt:lpstr>
      <vt:lpstr>Arial Unicode MS</vt:lpstr>
      <vt:lpstr>Calibri</vt:lpstr>
      <vt:lpstr>Times New Roman</vt:lpstr>
      <vt:lpstr>Calibri Light</vt:lpstr>
      <vt:lpstr>Malgun Gothic</vt:lpstr>
      <vt:lpstr>Waveform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2020-08-07T01:41:00Z</dcterms:created>
  <dcterms:modified xsi:type="dcterms:W3CDTF">2020-08-29T06:36:19Z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