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6" r:id="rId3"/>
    <p:sldId id="256" r:id="rId4"/>
    <p:sldId id="258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Calibri Light" pitchFamily="34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10000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“Ba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7" y="519813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nữ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sinh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niên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nhân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914401" y="3668062"/>
            <a:ext cx="104712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Mỹ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965915" y="3616546"/>
            <a:ext cx="102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nay,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ngầm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47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9093" y="3335639"/>
            <a:ext cx="11603865" cy="342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50/50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1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4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Hiệp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Pari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Hiệp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Nhâm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uất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Hiệp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Giơnev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Hiệp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Pa-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nốt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19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Trận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phận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Ngụy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Gòn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Hồ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Minh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CD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Huế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Nẵng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CD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Biên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19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16.200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95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14.200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76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50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10000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cứu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tộc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15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10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793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Ai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lỗ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Phan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Giót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10257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Bế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Xuân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2533" y="3584278"/>
            <a:ext cx="9906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tròn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lục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515</Words>
  <PresentationFormat>Custom</PresentationFormat>
  <Paragraphs>53</Paragraphs>
  <Slides>12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 Light</vt:lpstr>
      <vt:lpstr>Calibri</vt:lpstr>
      <vt:lpstr>Times New Roman</vt:lpstr>
      <vt:lpstr>Wingdings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2018-12-15T04:43:26Z</dcterms:created>
  <dcterms:modified xsi:type="dcterms:W3CDTF">2020-06-03T15:03:47Z</dcterms:modified>
</cp:coreProperties>
</file>