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55960-4D05-47C0-AA45-42C63A2BBE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9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88EEE-AF86-4F20-83B5-2F8F0DD7BF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5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6191A-4B71-4A75-9542-D3885A1858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3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5AC55-EC85-4FEE-B9AD-902550805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1087D5-97A4-4E1B-AC1E-6E9430604B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5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141553-B11C-4661-88EA-EF0651D4C5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8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625F4D-2BF4-4AA5-9F1B-A8D3672B6C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5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80981-CE2A-486F-A800-9865C465B7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6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BE1B7-B2AF-4BF7-AA0D-00DC881D03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1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1564F-4931-47D3-8FC8-821B53233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3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81139-EEC6-4E45-9CC9-6D221ED520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2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83DCE-7786-469A-BA1E-681B91AB17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8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EE989-6131-4509-B5FF-439B9868FC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CA25-6C3E-41BA-AC7C-D4EA39FA18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6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DB4B0-022E-434A-93B5-ACDCC9848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EE4AE7E-54F5-49B1-9C4B-57DBE6F1E64B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l"/>
            <a:r>
              <a:rPr lang="en-US" altLang="en-US" sz="4200" dirty="0" err="1" smtClean="0"/>
              <a:t>Học</a:t>
            </a:r>
            <a:r>
              <a:rPr lang="en-US" altLang="en-US" sz="4200" dirty="0" smtClean="0"/>
              <a:t> </a:t>
            </a:r>
            <a:r>
              <a:rPr lang="en-US" altLang="en-US" sz="4200" dirty="0" err="1" smtClean="0"/>
              <a:t>vẽ</a:t>
            </a:r>
            <a:r>
              <a:rPr lang="en-US" altLang="en-US" sz="4200" dirty="0" smtClean="0"/>
              <a:t> </a:t>
            </a:r>
            <a:r>
              <a:rPr lang="en-US" altLang="en-US" sz="4200" dirty="0" err="1" smtClean="0"/>
              <a:t>hình</a:t>
            </a:r>
            <a:r>
              <a:rPr lang="en-US" altLang="en-US" sz="4200" dirty="0" smtClean="0"/>
              <a:t> </a:t>
            </a:r>
            <a:r>
              <a:rPr lang="en-US" altLang="en-US" sz="4200" dirty="0" err="1" smtClean="0"/>
              <a:t>với</a:t>
            </a:r>
            <a:r>
              <a:rPr lang="en-US" altLang="en-US" sz="4200" dirty="0" smtClean="0"/>
              <a:t> GeoGebra</a:t>
            </a:r>
          </a:p>
        </p:txBody>
      </p:sp>
    </p:spTree>
    <p:extLst>
      <p:ext uri="{BB962C8B-B14F-4D97-AF65-F5344CB8AC3E}">
        <p14:creationId xmlns:p14="http://schemas.microsoft.com/office/powerpoint/2010/main" val="8475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Nhấn Next để tiếp.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64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5791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1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Chọn Typical.</a:t>
            </a:r>
          </a:p>
          <a:p>
            <a:r>
              <a:rPr lang="en-US" altLang="en-US" smtClean="0"/>
              <a:t>Nhấn Next để tiếp.</a:t>
            </a:r>
          </a:p>
        </p:txBody>
      </p:sp>
      <p:pic>
        <p:nvPicPr>
          <p:cNvPr id="64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70175"/>
            <a:ext cx="5334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Nhấn Next để tiếp.</a:t>
            </a:r>
          </a:p>
        </p:txBody>
      </p:sp>
      <p:pic>
        <p:nvPicPr>
          <p:cNvPr id="64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66950"/>
            <a:ext cx="5791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Nhấn nút Install để cài đặt</a:t>
            </a:r>
          </a:p>
        </p:txBody>
      </p:sp>
      <p:pic>
        <p:nvPicPr>
          <p:cNvPr id="64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66950"/>
            <a:ext cx="5791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Quá trình đang cài đặt</a:t>
            </a:r>
          </a:p>
        </p:txBody>
      </p:sp>
      <p:pic>
        <p:nvPicPr>
          <p:cNvPr id="64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90750"/>
            <a:ext cx="5791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Nhấn Next để tiếp.</a:t>
            </a:r>
          </a:p>
        </p:txBody>
      </p:sp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4550"/>
            <a:ext cx="5791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Tích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vào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Run GeoGebra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nhấn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Done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mở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chương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trình</a:t>
            </a:r>
            <a:endParaRPr lang="en-US" altLang="en-US" dirty="0" smtClean="0"/>
          </a:p>
        </p:txBody>
      </p:sp>
      <p:pic>
        <p:nvPicPr>
          <p:cNvPr id="65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52578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7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Khởi động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Nháy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chuột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tại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biểu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tượng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Start \ All Programs\ GeoGebra \ GeoGebra</a:t>
            </a:r>
          </a:p>
        </p:txBody>
      </p:sp>
      <p:pic>
        <p:nvPicPr>
          <p:cNvPr id="65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8985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2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672263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4339" name="Text Box 3"/>
          <p:cNvSpPr txBox="1">
            <a:spLocks noChangeArrowheads="1"/>
          </p:cNvSpPr>
          <p:nvPr/>
        </p:nvSpPr>
        <p:spPr bwMode="auto">
          <a:xfrm>
            <a:off x="365125" y="260350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Thực đơn</a:t>
            </a:r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2133600" y="304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Thanh công cụ</a:t>
            </a:r>
          </a:p>
        </p:txBody>
      </p:sp>
      <p:sp>
        <p:nvSpPr>
          <p:cNvPr id="654341" name="Text Box 5"/>
          <p:cNvSpPr txBox="1">
            <a:spLocks noChangeArrowheads="1"/>
          </p:cNvSpPr>
          <p:nvPr/>
        </p:nvSpPr>
        <p:spPr bwMode="auto">
          <a:xfrm>
            <a:off x="762000" y="5791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Dòng nhập trực tiếp tham số</a:t>
            </a:r>
          </a:p>
        </p:txBody>
      </p:sp>
      <p:sp>
        <p:nvSpPr>
          <p:cNvPr id="654342" name="Text Box 6"/>
          <p:cNvSpPr txBox="1">
            <a:spLocks noChangeArrowheads="1"/>
          </p:cNvSpPr>
          <p:nvPr/>
        </p:nvSpPr>
        <p:spPr bwMode="auto">
          <a:xfrm>
            <a:off x="5638800" y="57912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DS các lệnh tham chiếu</a:t>
            </a:r>
          </a:p>
        </p:txBody>
      </p:sp>
      <p:sp>
        <p:nvSpPr>
          <p:cNvPr id="654343" name="Text Box 7"/>
          <p:cNvSpPr txBox="1">
            <a:spLocks noChangeArrowheads="1"/>
          </p:cNvSpPr>
          <p:nvPr/>
        </p:nvSpPr>
        <p:spPr bwMode="auto">
          <a:xfrm>
            <a:off x="7086600" y="4495800"/>
            <a:ext cx="2057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Điều khiển lặp lại các lệnh dựng hình</a:t>
            </a:r>
          </a:p>
        </p:txBody>
      </p:sp>
      <p:sp>
        <p:nvSpPr>
          <p:cNvPr id="654344" name="Text Box 8"/>
          <p:cNvSpPr txBox="1">
            <a:spLocks noChangeArrowheads="1"/>
          </p:cNvSpPr>
          <p:nvPr/>
        </p:nvSpPr>
        <p:spPr bwMode="auto">
          <a:xfrm>
            <a:off x="3429000" y="2590800"/>
            <a:ext cx="205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Màn hình thể hiện các đối tượng hình học và đại số</a:t>
            </a:r>
          </a:p>
        </p:txBody>
      </p:sp>
      <p:sp>
        <p:nvSpPr>
          <p:cNvPr id="654345" name="Text Box 9"/>
          <p:cNvSpPr txBox="1">
            <a:spLocks noChangeArrowheads="1"/>
          </p:cNvSpPr>
          <p:nvPr/>
        </p:nvSpPr>
        <p:spPr bwMode="auto">
          <a:xfrm>
            <a:off x="533400" y="2514600"/>
            <a:ext cx="1447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DS các đối tượng chính của phần mềm: cửa sổ đại số</a:t>
            </a:r>
          </a:p>
        </p:txBody>
      </p:sp>
      <p:sp>
        <p:nvSpPr>
          <p:cNvPr id="654346" name="Line 10"/>
          <p:cNvSpPr>
            <a:spLocks noChangeShapeType="1"/>
          </p:cNvSpPr>
          <p:nvPr/>
        </p:nvSpPr>
        <p:spPr bwMode="auto">
          <a:xfrm flipH="1">
            <a:off x="2438400" y="685800"/>
            <a:ext cx="533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4347" name="Line 11"/>
          <p:cNvSpPr>
            <a:spLocks noChangeShapeType="1"/>
          </p:cNvSpPr>
          <p:nvPr/>
        </p:nvSpPr>
        <p:spPr bwMode="auto">
          <a:xfrm>
            <a:off x="1066800" y="685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4348" name="Line 12"/>
          <p:cNvSpPr>
            <a:spLocks noChangeShapeType="1"/>
          </p:cNvSpPr>
          <p:nvPr/>
        </p:nvSpPr>
        <p:spPr bwMode="auto">
          <a:xfrm flipH="1">
            <a:off x="5867400" y="4800600"/>
            <a:ext cx="1219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4349" name="Line 13"/>
          <p:cNvSpPr>
            <a:spLocks noChangeShapeType="1"/>
          </p:cNvSpPr>
          <p:nvPr/>
        </p:nvSpPr>
        <p:spPr bwMode="auto">
          <a:xfrm flipV="1">
            <a:off x="1219200" y="55626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4350" name="Line 14"/>
          <p:cNvSpPr>
            <a:spLocks noChangeShapeType="1"/>
          </p:cNvSpPr>
          <p:nvPr/>
        </p:nvSpPr>
        <p:spPr bwMode="auto">
          <a:xfrm flipV="1">
            <a:off x="6172200" y="54864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90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Các khái niệm cơ bản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Khái niệm đối tượng toán học: đối tượng độc lập và đối tượng phụ thuộc.</a:t>
            </a:r>
          </a:p>
          <a:p>
            <a:r>
              <a:rPr lang="en-US" altLang="en-US" smtClean="0"/>
              <a:t>Đối tượng chính và phụ.</a:t>
            </a:r>
          </a:p>
          <a:p>
            <a:r>
              <a:rPr lang="en-US" altLang="en-US" smtClean="0"/>
              <a:t>Quan hệ toán học (hình học) giữa các đối tượng.</a:t>
            </a:r>
          </a:p>
          <a:p>
            <a:r>
              <a:rPr lang="en-US" altLang="en-US" smtClean="0"/>
              <a:t>Bảng chọn, thanh công cụ và dòng lệnh.</a:t>
            </a:r>
          </a:p>
        </p:txBody>
      </p:sp>
    </p:spTree>
    <p:extLst>
      <p:ext uri="{BB962C8B-B14F-4D97-AF65-F5344CB8AC3E}">
        <p14:creationId xmlns:p14="http://schemas.microsoft.com/office/powerpoint/2010/main" val="38780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1. Giới thiệu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GeoGebra </a:t>
            </a:r>
            <a:r>
              <a:rPr lang="en-US" altLang="en-US" dirty="0" err="1" smtClean="0"/>
              <a:t>là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phần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mềm</a:t>
            </a:r>
            <a:r>
              <a:rPr lang="en-US" altLang="en-US" dirty="0" smtClean="0"/>
              <a:t> “</a:t>
            </a:r>
            <a:r>
              <a:rPr lang="en-US" altLang="en-US" dirty="0" err="1" smtClean="0"/>
              <a:t>toán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động</a:t>
            </a:r>
            <a:r>
              <a:rPr lang="en-US" altLang="en-US" dirty="0" smtClean="0"/>
              <a:t>” </a:t>
            </a:r>
            <a:r>
              <a:rPr lang="en-US" altLang="en-US" dirty="0" err="1" smtClean="0"/>
              <a:t>tương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như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các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phần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mềm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động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hiện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dùng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nhiều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tại</a:t>
            </a:r>
            <a:r>
              <a:rPr lang="en-US" altLang="en-US" dirty="0" smtClean="0"/>
              <a:t> VN </a:t>
            </a:r>
            <a:r>
              <a:rPr lang="en-US" altLang="en-US" dirty="0" err="1" smtClean="0"/>
              <a:t>như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Cabri</a:t>
            </a:r>
            <a:r>
              <a:rPr lang="en-US" altLang="en-US" dirty="0" smtClean="0"/>
              <a:t> II, </a:t>
            </a:r>
            <a:r>
              <a:rPr lang="en-US" altLang="en-US" dirty="0" err="1" smtClean="0"/>
              <a:t>GeoSketchpad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GeoGebra </a:t>
            </a:r>
            <a:r>
              <a:rPr lang="en-US" altLang="en-US" dirty="0" err="1" smtClean="0"/>
              <a:t>là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phần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mềm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miễn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mã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nguồn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mở</a:t>
            </a:r>
            <a:r>
              <a:rPr lang="en-US" altLang="en-US" dirty="0" smtClean="0"/>
              <a:t>.</a:t>
            </a:r>
          </a:p>
        </p:txBody>
      </p:sp>
      <p:pic>
        <p:nvPicPr>
          <p:cNvPr id="634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1600"/>
            <a:ext cx="26670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83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Đối tượng (hình học, đại số)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Đối tượng điểm</a:t>
            </a:r>
          </a:p>
          <a:p>
            <a:r>
              <a:rPr lang="en-US" altLang="en-US" smtClean="0"/>
              <a:t>Đối tượng số (slider, góc, độ dài,..)</a:t>
            </a:r>
          </a:p>
          <a:p>
            <a:r>
              <a:rPr lang="en-US" altLang="en-US" smtClean="0"/>
              <a:t>Đối tượng đoạn, đường thẳng, tia, đường tròn, cung tròn</a:t>
            </a:r>
          </a:p>
          <a:p>
            <a:r>
              <a:rPr lang="en-US" altLang="en-US" smtClean="0"/>
              <a:t>Đối tượng là hàm số</a:t>
            </a:r>
          </a:p>
          <a:p>
            <a:r>
              <a:rPr lang="en-US" altLang="en-US" smtClean="0"/>
              <a:t>Các đối tượng khác: text, hình ảnh  </a:t>
            </a:r>
          </a:p>
        </p:txBody>
      </p:sp>
    </p:spTree>
    <p:extLst>
      <p:ext uri="{BB962C8B-B14F-4D97-AF65-F5344CB8AC3E}">
        <p14:creationId xmlns:p14="http://schemas.microsoft.com/office/powerpoint/2010/main" val="2524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Quan hệ giữa các đối tượng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3962400" cy="2133600"/>
          </a:xfrm>
        </p:spPr>
        <p:txBody>
          <a:bodyPr/>
          <a:lstStyle/>
          <a:p>
            <a:r>
              <a:rPr lang="en-US" altLang="en-US" smtClean="0"/>
              <a:t>Đối tượng tự do: điểm, tham số (slider)</a:t>
            </a:r>
          </a:p>
        </p:txBody>
      </p:sp>
      <p:sp>
        <p:nvSpPr>
          <p:cNvPr id="657412" name="Line 4"/>
          <p:cNvSpPr>
            <a:spLocks noChangeShapeType="1"/>
          </p:cNvSpPr>
          <p:nvPr/>
        </p:nvSpPr>
        <p:spPr bwMode="auto">
          <a:xfrm>
            <a:off x="4419600" y="19050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4648200" y="1828800"/>
            <a:ext cx="396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B2B2B2"/>
              </a:buClr>
            </a:pPr>
            <a:r>
              <a:rPr lang="en-US" altLang="en-US">
                <a:solidFill>
                  <a:srgbClr val="000000"/>
                </a:solidFill>
              </a:rPr>
              <a:t>Đối tượng phụ thuộc: điểm, đoạn (tia, đường) hình tròn.</a:t>
            </a:r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 flipV="1">
            <a:off x="457200" y="4572000"/>
            <a:ext cx="2819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7416" name="Line 8"/>
          <p:cNvSpPr>
            <a:spLocks noChangeShapeType="1"/>
          </p:cNvSpPr>
          <p:nvPr/>
        </p:nvSpPr>
        <p:spPr bwMode="auto">
          <a:xfrm>
            <a:off x="5029200" y="4800600"/>
            <a:ext cx="3581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7417" name="Oval 9"/>
          <p:cNvSpPr>
            <a:spLocks noChangeArrowheads="1"/>
          </p:cNvSpPr>
          <p:nvPr/>
        </p:nvSpPr>
        <p:spPr bwMode="auto">
          <a:xfrm>
            <a:off x="18288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7418" name="Oval 10"/>
          <p:cNvSpPr>
            <a:spLocks noChangeArrowheads="1"/>
          </p:cNvSpPr>
          <p:nvPr/>
        </p:nvSpPr>
        <p:spPr bwMode="auto">
          <a:xfrm>
            <a:off x="54102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7419" name="Oval 11"/>
          <p:cNvSpPr>
            <a:spLocks noChangeArrowheads="1"/>
          </p:cNvSpPr>
          <p:nvPr/>
        </p:nvSpPr>
        <p:spPr bwMode="auto">
          <a:xfrm>
            <a:off x="7620000" y="563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228600" y="4572000"/>
            <a:ext cx="1752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Điểm nằm trên đường thẳng</a:t>
            </a:r>
          </a:p>
        </p:txBody>
      </p:sp>
      <p:sp>
        <p:nvSpPr>
          <p:cNvPr id="657421" name="Text Box 13"/>
          <p:cNvSpPr txBox="1">
            <a:spLocks noChangeArrowheads="1"/>
          </p:cNvSpPr>
          <p:nvPr/>
        </p:nvSpPr>
        <p:spPr bwMode="auto">
          <a:xfrm>
            <a:off x="6553200" y="44958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Đường thẳng đi qua 2 điểm</a:t>
            </a:r>
          </a:p>
        </p:txBody>
      </p:sp>
      <p:sp>
        <p:nvSpPr>
          <p:cNvPr id="657422" name="Text Box 14"/>
          <p:cNvSpPr txBox="1">
            <a:spLocks noChangeArrowheads="1"/>
          </p:cNvSpPr>
          <p:nvPr/>
        </p:nvSpPr>
        <p:spPr bwMode="auto">
          <a:xfrm>
            <a:off x="2057400" y="53340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657423" name="Text Box 15"/>
          <p:cNvSpPr txBox="1">
            <a:spLocks noChangeArrowheads="1"/>
          </p:cNvSpPr>
          <p:nvPr/>
        </p:nvSpPr>
        <p:spPr bwMode="auto">
          <a:xfrm>
            <a:off x="5029200" y="4800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657424" name="Text Box 16"/>
          <p:cNvSpPr txBox="1">
            <a:spLocks noChangeArrowheads="1"/>
          </p:cNvSpPr>
          <p:nvPr/>
        </p:nvSpPr>
        <p:spPr bwMode="auto">
          <a:xfrm>
            <a:off x="7239000" y="5638800"/>
            <a:ext cx="41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657425" name="Text Box 17"/>
          <p:cNvSpPr txBox="1">
            <a:spLocks noChangeArrowheads="1"/>
          </p:cNvSpPr>
          <p:nvPr/>
        </p:nvSpPr>
        <p:spPr bwMode="auto">
          <a:xfrm>
            <a:off x="1219200" y="5943600"/>
            <a:ext cx="2741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Điểm A phụ thuộc vào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đường thẳng</a:t>
            </a:r>
          </a:p>
        </p:txBody>
      </p:sp>
      <p:sp>
        <p:nvSpPr>
          <p:cNvPr id="657426" name="Text Box 18"/>
          <p:cNvSpPr txBox="1">
            <a:spLocks noChangeArrowheads="1"/>
          </p:cNvSpPr>
          <p:nvPr/>
        </p:nvSpPr>
        <p:spPr bwMode="auto">
          <a:xfrm>
            <a:off x="4953000" y="6019800"/>
            <a:ext cx="347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Đường thẳng phụ thuộc vào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2 điểm A, B</a:t>
            </a:r>
          </a:p>
        </p:txBody>
      </p:sp>
    </p:spTree>
    <p:extLst>
      <p:ext uri="{BB962C8B-B14F-4D97-AF65-F5344CB8AC3E}">
        <p14:creationId xmlns:p14="http://schemas.microsoft.com/office/powerpoint/2010/main" val="14944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altLang="en-US" smtClean="0"/>
              <a:t>Quan hệ giữa các đối tượng</a:t>
            </a:r>
          </a:p>
        </p:txBody>
      </p:sp>
      <p:sp>
        <p:nvSpPr>
          <p:cNvPr id="658435" name="Line 3"/>
          <p:cNvSpPr>
            <a:spLocks noChangeShapeType="1"/>
          </p:cNvSpPr>
          <p:nvPr/>
        </p:nvSpPr>
        <p:spPr bwMode="auto">
          <a:xfrm flipV="1">
            <a:off x="228600" y="1524000"/>
            <a:ext cx="2819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36" name="Line 4"/>
          <p:cNvSpPr>
            <a:spLocks noChangeShapeType="1"/>
          </p:cNvSpPr>
          <p:nvPr/>
        </p:nvSpPr>
        <p:spPr bwMode="auto">
          <a:xfrm>
            <a:off x="4800600" y="1752600"/>
            <a:ext cx="3581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37" name="Oval 5"/>
          <p:cNvSpPr>
            <a:spLocks noChangeArrowheads="1"/>
          </p:cNvSpPr>
          <p:nvPr/>
        </p:nvSpPr>
        <p:spPr bwMode="auto">
          <a:xfrm>
            <a:off x="1600200" y="236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38" name="Oval 6"/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39" name="Oval 7"/>
          <p:cNvSpPr>
            <a:spLocks noChangeArrowheads="1"/>
          </p:cNvSpPr>
          <p:nvPr/>
        </p:nvSpPr>
        <p:spPr bwMode="auto">
          <a:xfrm>
            <a:off x="73914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40" name="Text Box 8"/>
          <p:cNvSpPr txBox="1">
            <a:spLocks noChangeArrowheads="1"/>
          </p:cNvSpPr>
          <p:nvPr/>
        </p:nvSpPr>
        <p:spPr bwMode="auto">
          <a:xfrm>
            <a:off x="0" y="1524000"/>
            <a:ext cx="1752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Điểm nằm trên đường thẳng</a:t>
            </a:r>
          </a:p>
        </p:txBody>
      </p:sp>
      <p:sp>
        <p:nvSpPr>
          <p:cNvPr id="658441" name="Text Box 9"/>
          <p:cNvSpPr txBox="1">
            <a:spLocks noChangeArrowheads="1"/>
          </p:cNvSpPr>
          <p:nvPr/>
        </p:nvSpPr>
        <p:spPr bwMode="auto">
          <a:xfrm>
            <a:off x="6324600" y="14478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Đường thẳng đi qua 2 điểm</a:t>
            </a:r>
          </a:p>
        </p:txBody>
      </p:sp>
      <p:sp>
        <p:nvSpPr>
          <p:cNvPr id="658442" name="Text Box 10"/>
          <p:cNvSpPr txBox="1">
            <a:spLocks noChangeArrowheads="1"/>
          </p:cNvSpPr>
          <p:nvPr/>
        </p:nvSpPr>
        <p:spPr bwMode="auto">
          <a:xfrm>
            <a:off x="1828800" y="22860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658443" name="Text Box 11"/>
          <p:cNvSpPr txBox="1">
            <a:spLocks noChangeArrowheads="1"/>
          </p:cNvSpPr>
          <p:nvPr/>
        </p:nvSpPr>
        <p:spPr bwMode="auto">
          <a:xfrm>
            <a:off x="4800600" y="1752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658444" name="Text Box 12"/>
          <p:cNvSpPr txBox="1">
            <a:spLocks noChangeArrowheads="1"/>
          </p:cNvSpPr>
          <p:nvPr/>
        </p:nvSpPr>
        <p:spPr bwMode="auto">
          <a:xfrm>
            <a:off x="7010400" y="2590800"/>
            <a:ext cx="41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658445" name="Text Box 13"/>
          <p:cNvSpPr txBox="1">
            <a:spLocks noChangeArrowheads="1"/>
          </p:cNvSpPr>
          <p:nvPr/>
        </p:nvSpPr>
        <p:spPr bwMode="auto">
          <a:xfrm>
            <a:off x="990600" y="2895600"/>
            <a:ext cx="3038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Điểm A là đối tượng con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của đường thẳng</a:t>
            </a:r>
          </a:p>
        </p:txBody>
      </p:sp>
      <p:sp>
        <p:nvSpPr>
          <p:cNvPr id="658446" name="Text Box 14"/>
          <p:cNvSpPr txBox="1">
            <a:spLocks noChangeArrowheads="1"/>
          </p:cNvSpPr>
          <p:nvPr/>
        </p:nvSpPr>
        <p:spPr bwMode="auto">
          <a:xfrm>
            <a:off x="4724400" y="2971800"/>
            <a:ext cx="321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Đường thẳng là đối tượng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con của 2 điểm A, B</a:t>
            </a:r>
          </a:p>
        </p:txBody>
      </p:sp>
      <p:sp>
        <p:nvSpPr>
          <p:cNvPr id="658447" name="Line 15"/>
          <p:cNvSpPr>
            <a:spLocks noChangeShapeType="1"/>
          </p:cNvSpPr>
          <p:nvPr/>
        </p:nvSpPr>
        <p:spPr bwMode="auto">
          <a:xfrm flipV="1">
            <a:off x="609600" y="4114800"/>
            <a:ext cx="2819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48" name="Line 16"/>
          <p:cNvSpPr>
            <a:spLocks noChangeShapeType="1"/>
          </p:cNvSpPr>
          <p:nvPr/>
        </p:nvSpPr>
        <p:spPr bwMode="auto">
          <a:xfrm>
            <a:off x="609600" y="4800600"/>
            <a:ext cx="3124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49" name="Oval 17"/>
          <p:cNvSpPr>
            <a:spLocks noChangeArrowheads="1"/>
          </p:cNvSpPr>
          <p:nvPr/>
        </p:nvSpPr>
        <p:spPr bwMode="auto">
          <a:xfrm>
            <a:off x="1905000" y="4953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50" name="Text Box 18"/>
          <p:cNvSpPr txBox="1">
            <a:spLocks noChangeArrowheads="1"/>
          </p:cNvSpPr>
          <p:nvPr/>
        </p:nvSpPr>
        <p:spPr bwMode="auto">
          <a:xfrm>
            <a:off x="1066800" y="5867400"/>
            <a:ext cx="3519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Điểm A là đối tượng con của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2 đường thẳng</a:t>
            </a:r>
          </a:p>
        </p:txBody>
      </p:sp>
      <p:sp>
        <p:nvSpPr>
          <p:cNvPr id="658451" name="Oval 19"/>
          <p:cNvSpPr>
            <a:spLocks noChangeArrowheads="1"/>
          </p:cNvSpPr>
          <p:nvPr/>
        </p:nvSpPr>
        <p:spPr bwMode="auto">
          <a:xfrm>
            <a:off x="4800600" y="4419600"/>
            <a:ext cx="16002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52" name="Oval 20"/>
          <p:cNvSpPr>
            <a:spLocks noChangeArrowheads="1"/>
          </p:cNvSpPr>
          <p:nvPr/>
        </p:nvSpPr>
        <p:spPr bwMode="auto">
          <a:xfrm>
            <a:off x="6019800" y="4191000"/>
            <a:ext cx="2057400" cy="2057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53" name="Oval 21"/>
          <p:cNvSpPr>
            <a:spLocks noChangeArrowheads="1"/>
          </p:cNvSpPr>
          <p:nvPr/>
        </p:nvSpPr>
        <p:spPr bwMode="auto">
          <a:xfrm>
            <a:off x="60198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54" name="Oval 22"/>
          <p:cNvSpPr>
            <a:spLocks noChangeArrowheads="1"/>
          </p:cNvSpPr>
          <p:nvPr/>
        </p:nvSpPr>
        <p:spPr bwMode="auto">
          <a:xfrm>
            <a:off x="6096000" y="563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455" name="Text Box 23"/>
          <p:cNvSpPr txBox="1">
            <a:spLocks noChangeArrowheads="1"/>
          </p:cNvSpPr>
          <p:nvPr/>
        </p:nvSpPr>
        <p:spPr bwMode="auto">
          <a:xfrm>
            <a:off x="1752600" y="43434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658456" name="Text Box 24"/>
          <p:cNvSpPr txBox="1">
            <a:spLocks noChangeArrowheads="1"/>
          </p:cNvSpPr>
          <p:nvPr/>
        </p:nvSpPr>
        <p:spPr bwMode="auto">
          <a:xfrm>
            <a:off x="586740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658457" name="Text Box 25"/>
          <p:cNvSpPr txBox="1">
            <a:spLocks noChangeArrowheads="1"/>
          </p:cNvSpPr>
          <p:nvPr/>
        </p:nvSpPr>
        <p:spPr bwMode="auto">
          <a:xfrm>
            <a:off x="6477000" y="5410200"/>
            <a:ext cx="41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658458" name="Text Box 26"/>
          <p:cNvSpPr txBox="1">
            <a:spLocks noChangeArrowheads="1"/>
          </p:cNvSpPr>
          <p:nvPr/>
        </p:nvSpPr>
        <p:spPr bwMode="auto">
          <a:xfrm>
            <a:off x="5029200" y="6216650"/>
            <a:ext cx="331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Điểm A, B là con của 2 đối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tượng là vòng tròn</a:t>
            </a:r>
          </a:p>
        </p:txBody>
      </p:sp>
      <p:sp>
        <p:nvSpPr>
          <p:cNvPr id="658459" name="Text Box 27"/>
          <p:cNvSpPr txBox="1">
            <a:spLocks noChangeArrowheads="1"/>
          </p:cNvSpPr>
          <p:nvPr/>
        </p:nvSpPr>
        <p:spPr bwMode="auto">
          <a:xfrm>
            <a:off x="0" y="3733800"/>
            <a:ext cx="1752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Giao điểm của 2 đường thẳng</a:t>
            </a:r>
          </a:p>
        </p:txBody>
      </p:sp>
      <p:sp>
        <p:nvSpPr>
          <p:cNvPr id="658460" name="Text Box 28"/>
          <p:cNvSpPr txBox="1">
            <a:spLocks noChangeArrowheads="1"/>
          </p:cNvSpPr>
          <p:nvPr/>
        </p:nvSpPr>
        <p:spPr bwMode="auto">
          <a:xfrm>
            <a:off x="7391400" y="3505200"/>
            <a:ext cx="1752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Giao điểm của 2 vòng tròn</a:t>
            </a:r>
          </a:p>
        </p:txBody>
      </p:sp>
    </p:spTree>
    <p:extLst>
      <p:ext uri="{BB962C8B-B14F-4D97-AF65-F5344CB8AC3E}">
        <p14:creationId xmlns:p14="http://schemas.microsoft.com/office/powerpoint/2010/main" val="27084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Quan hệ giữa các đối tượng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Nằm trên (thuộc về)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Đi qua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Trung điểm, trung trực, phân giác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Song song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Vuông góc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Hàm số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Ảnh của một phép biến đổi hình học hoặc đại số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5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r>
              <a:rPr lang="en-US" altLang="en-US" smtClean="0"/>
              <a:t>Nguyên tắc của hình học động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3962400" cy="2286000"/>
          </a:xfrm>
        </p:spPr>
        <p:txBody>
          <a:bodyPr/>
          <a:lstStyle/>
          <a:p>
            <a:r>
              <a:rPr lang="en-US" altLang="en-US" sz="2400" smtClean="0"/>
              <a:t>Các đối tượng được quyền chuyển động tối đa trong phạm vi cho phép của mình.</a:t>
            </a:r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4648200" y="1828800"/>
            <a:ext cx="396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B2B2B2"/>
              </a:buClr>
            </a:pPr>
            <a:r>
              <a:rPr lang="en-US" altLang="en-US">
                <a:solidFill>
                  <a:srgbClr val="000000"/>
                </a:solidFill>
              </a:rPr>
              <a:t>Quan hệ giữa các đối tượng luôn được bảo toàn. </a:t>
            </a:r>
          </a:p>
        </p:txBody>
      </p:sp>
      <p:sp>
        <p:nvSpPr>
          <p:cNvPr id="660485" name="Line 5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228600" y="4419600"/>
            <a:ext cx="396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B2B2B2"/>
              </a:buClr>
            </a:pPr>
            <a:r>
              <a:rPr lang="en-US" altLang="en-US" sz="2400">
                <a:solidFill>
                  <a:srgbClr val="000000"/>
                </a:solidFill>
              </a:rPr>
              <a:t>Hệ quả 1: nếu đối tượng bị xóa, tất cả các đối tượng (con) có quan hệ sẽ bị xóa theo.</a:t>
            </a: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4724400" y="4343400"/>
            <a:ext cx="441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B2B2B2"/>
              </a:buClr>
            </a:pPr>
            <a:r>
              <a:rPr lang="en-US" altLang="en-US" sz="2400">
                <a:solidFill>
                  <a:srgbClr val="000000"/>
                </a:solidFill>
              </a:rPr>
              <a:t>Hệ quả 2: nếu đối tượng chuyển động, tất cả các đối tượng (con) có quan hệ sẽ chuyển động theo</a:t>
            </a:r>
          </a:p>
        </p:txBody>
      </p:sp>
    </p:spTree>
    <p:extLst>
      <p:ext uri="{BB962C8B-B14F-4D97-AF65-F5344CB8AC3E}">
        <p14:creationId xmlns:p14="http://schemas.microsoft.com/office/powerpoint/2010/main" val="4040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smtClean="0"/>
              <a:t>Các công cụ hình học cần dạy trong 3 lớp 7, 8, 9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Công cụ ĐIỂM</a:t>
            </a:r>
          </a:p>
          <a:p>
            <a:r>
              <a:rPr lang="en-US" altLang="en-US" smtClean="0"/>
              <a:t>Công cụ ĐƯỜNG THẲNG</a:t>
            </a:r>
          </a:p>
          <a:p>
            <a:r>
              <a:rPr lang="en-US" altLang="en-US" smtClean="0"/>
              <a:t>Công cụ ĐƯỜNG TRÒN, CUNG TRÒN</a:t>
            </a:r>
          </a:p>
          <a:p>
            <a:r>
              <a:rPr lang="en-US" altLang="en-US" smtClean="0"/>
              <a:t>Các công cụ SONG SONG, VUÔNG GÓC, TRUNG ĐIỂM, TRUNG TRỰC, PHÂN GIÁC</a:t>
            </a:r>
          </a:p>
          <a:p>
            <a:r>
              <a:rPr lang="en-US" altLang="en-US" smtClean="0"/>
              <a:t>Đối xứng qua trục, qua tâm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95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Công cụ: ĐIỂM</a:t>
            </a:r>
          </a:p>
        </p:txBody>
      </p:sp>
      <p:pic>
        <p:nvPicPr>
          <p:cNvPr id="66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352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276600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276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3581400" y="1676400"/>
            <a:ext cx="526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điểm tự do hoặc điểm nằm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trên một đối tượng hình học khác</a:t>
            </a:r>
          </a:p>
        </p:txBody>
      </p:sp>
      <p:sp>
        <p:nvSpPr>
          <p:cNvPr id="662535" name="Text Box 7"/>
          <p:cNvSpPr txBox="1">
            <a:spLocks noChangeArrowheads="1"/>
          </p:cNvSpPr>
          <p:nvPr/>
        </p:nvSpPr>
        <p:spPr bwMode="auto">
          <a:xfrm>
            <a:off x="3581400" y="3124200"/>
            <a:ext cx="5051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điểm là giao điểm của hai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đối tượng hình học khác</a:t>
            </a: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810000" y="4572000"/>
            <a:ext cx="5397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điểm là trung điểm của một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đoạn thẳng cho trước</a:t>
            </a:r>
          </a:p>
        </p:txBody>
      </p:sp>
    </p:spTree>
    <p:extLst>
      <p:ext uri="{BB962C8B-B14F-4D97-AF65-F5344CB8AC3E}">
        <p14:creationId xmlns:p14="http://schemas.microsoft.com/office/powerpoint/2010/main" val="37521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altLang="en-US" smtClean="0"/>
              <a:t>Công cụ: ĐƯỜNG THẲNG</a:t>
            </a:r>
          </a:p>
        </p:txBody>
      </p:sp>
      <p:pic>
        <p:nvPicPr>
          <p:cNvPr id="66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73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657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657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8956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895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28194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3962400" y="9906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đường thẳng đi qua 2 điểm cho trước</a:t>
            </a:r>
          </a:p>
        </p:txBody>
      </p:sp>
      <p:sp>
        <p:nvSpPr>
          <p:cNvPr id="663563" name="Text Box 11"/>
          <p:cNvSpPr txBox="1">
            <a:spLocks noChangeArrowheads="1"/>
          </p:cNvSpPr>
          <p:nvPr/>
        </p:nvSpPr>
        <p:spPr bwMode="auto">
          <a:xfrm>
            <a:off x="3962400" y="19050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đoạn thẳng đi qua 2 điểm cho trước</a:t>
            </a:r>
          </a:p>
        </p:txBody>
      </p:sp>
      <p:sp>
        <p:nvSpPr>
          <p:cNvPr id="663564" name="Text Box 12"/>
          <p:cNvSpPr txBox="1">
            <a:spLocks noChangeArrowheads="1"/>
          </p:cNvSpPr>
          <p:nvPr/>
        </p:nvSpPr>
        <p:spPr bwMode="auto">
          <a:xfrm>
            <a:off x="3962400" y="26670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nửa đoạn thẳng (tia) đi qua 2 điểm cho trước</a:t>
            </a:r>
          </a:p>
        </p:txBody>
      </p:sp>
      <p:sp>
        <p:nvSpPr>
          <p:cNvPr id="663565" name="Text Box 13"/>
          <p:cNvSpPr txBox="1">
            <a:spLocks noChangeArrowheads="1"/>
          </p:cNvSpPr>
          <p:nvPr/>
        </p:nvSpPr>
        <p:spPr bwMode="auto">
          <a:xfrm>
            <a:off x="3352800" y="3429000"/>
            <a:ext cx="5791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đường thẳng đi qua 1 điểm cho trước và vuông góc với một đoạn / đường thẳng cho trước</a:t>
            </a:r>
          </a:p>
        </p:txBody>
      </p:sp>
      <p:sp>
        <p:nvSpPr>
          <p:cNvPr id="663566" name="Text Box 14"/>
          <p:cNvSpPr txBox="1">
            <a:spLocks noChangeArrowheads="1"/>
          </p:cNvSpPr>
          <p:nvPr/>
        </p:nvSpPr>
        <p:spPr bwMode="auto">
          <a:xfrm>
            <a:off x="3352800" y="4343400"/>
            <a:ext cx="5791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đường thẳng đi qua 1 điểm cho trước và song song với một đoạn / đường thẳng cho trước</a:t>
            </a:r>
          </a:p>
        </p:txBody>
      </p:sp>
      <p:sp>
        <p:nvSpPr>
          <p:cNvPr id="663567" name="Text Box 15"/>
          <p:cNvSpPr txBox="1">
            <a:spLocks noChangeArrowheads="1"/>
          </p:cNvSpPr>
          <p:nvPr/>
        </p:nvSpPr>
        <p:spPr bwMode="auto">
          <a:xfrm>
            <a:off x="3352800" y="5181600"/>
            <a:ext cx="579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đường thẳng là trung trực của một đoạn thẳng hoặc 2 điểm cho trước</a:t>
            </a:r>
          </a:p>
        </p:txBody>
      </p:sp>
      <p:sp>
        <p:nvSpPr>
          <p:cNvPr id="663568" name="Text Box 16"/>
          <p:cNvSpPr txBox="1">
            <a:spLocks noChangeArrowheads="1"/>
          </p:cNvSpPr>
          <p:nvPr/>
        </p:nvSpPr>
        <p:spPr bwMode="auto">
          <a:xfrm>
            <a:off x="3352800" y="6019800"/>
            <a:ext cx="579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đường thẳng là phân giác của một góc tạo bởi 3 điểm cho trước</a:t>
            </a:r>
          </a:p>
        </p:txBody>
      </p:sp>
    </p:spTree>
    <p:extLst>
      <p:ext uri="{BB962C8B-B14F-4D97-AF65-F5344CB8AC3E}">
        <p14:creationId xmlns:p14="http://schemas.microsoft.com/office/powerpoint/2010/main" val="20613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altLang="en-US" smtClean="0"/>
              <a:t>Công cụ: ĐƯỜNG TRÒN</a:t>
            </a:r>
          </a:p>
        </p:txBody>
      </p:sp>
      <p:pic>
        <p:nvPicPr>
          <p:cNvPr id="66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114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114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11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038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40386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114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4585" name="Text Box 9"/>
          <p:cNvSpPr txBox="1">
            <a:spLocks noChangeArrowheads="1"/>
          </p:cNvSpPr>
          <p:nvPr/>
        </p:nvSpPr>
        <p:spPr bwMode="auto">
          <a:xfrm>
            <a:off x="4191000" y="11430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đường tròn bằng cách chọn tâm và 1 điểm cho trước</a:t>
            </a:r>
          </a:p>
        </p:txBody>
      </p:sp>
      <p:sp>
        <p:nvSpPr>
          <p:cNvPr id="664586" name="Text Box 10"/>
          <p:cNvSpPr txBox="1">
            <a:spLocks noChangeArrowheads="1"/>
          </p:cNvSpPr>
          <p:nvPr/>
        </p:nvSpPr>
        <p:spPr bwMode="auto">
          <a:xfrm>
            <a:off x="4191000" y="1905000"/>
            <a:ext cx="495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đường tròn bằng cách chọn tâm và nhập tên 1 đối tượng số cho trước</a:t>
            </a:r>
          </a:p>
        </p:txBody>
      </p:sp>
      <p:sp>
        <p:nvSpPr>
          <p:cNvPr id="664587" name="Text Box 11"/>
          <p:cNvSpPr txBox="1">
            <a:spLocks noChangeArrowheads="1"/>
          </p:cNvSpPr>
          <p:nvPr/>
        </p:nvSpPr>
        <p:spPr bwMode="auto">
          <a:xfrm>
            <a:off x="4191000" y="2895600"/>
            <a:ext cx="495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đường tròn đi qua 3 điểm bằng cách chọn lần lượt các điểm này trên mặt phẳng</a:t>
            </a:r>
          </a:p>
        </p:txBody>
      </p:sp>
      <p:sp>
        <p:nvSpPr>
          <p:cNvPr id="664588" name="Text Box 12"/>
          <p:cNvSpPr txBox="1">
            <a:spLocks noChangeArrowheads="1"/>
          </p:cNvSpPr>
          <p:nvPr/>
        </p:nvSpPr>
        <p:spPr bwMode="auto">
          <a:xfrm>
            <a:off x="4191000" y="3886200"/>
            <a:ext cx="495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nửa đường tròn theo chiều kim đồng hồng bằng cách chọn hai điểm đối xứng đường kính</a:t>
            </a:r>
          </a:p>
        </p:txBody>
      </p:sp>
      <p:sp>
        <p:nvSpPr>
          <p:cNvPr id="664589" name="Text Box 13"/>
          <p:cNvSpPr txBox="1">
            <a:spLocks noChangeArrowheads="1"/>
          </p:cNvSpPr>
          <p:nvPr/>
        </p:nvSpPr>
        <p:spPr bwMode="auto">
          <a:xfrm>
            <a:off x="4191000" y="4876800"/>
            <a:ext cx="495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cung tròn bằng cách chọn tâm và hai điểm trên vòng tròn theo chiều ngược kim đồng hồ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4191000" y="59436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Công cụ tạo cung tròn đi qua 3 điểm bằng cách chọn lần lượt 3 điểm này</a:t>
            </a:r>
          </a:p>
        </p:txBody>
      </p:sp>
    </p:spTree>
    <p:extLst>
      <p:ext uri="{BB962C8B-B14F-4D97-AF65-F5344CB8AC3E}">
        <p14:creationId xmlns:p14="http://schemas.microsoft.com/office/powerpoint/2010/main" val="6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Cửa sổ các đối tượng đại số</a:t>
            </a:r>
          </a:p>
        </p:txBody>
      </p:sp>
      <p:pic>
        <p:nvPicPr>
          <p:cNvPr id="66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4003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3276600" y="2209800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Các đối tượng tự do chính</a:t>
            </a:r>
          </a:p>
        </p:txBody>
      </p:sp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3276600" y="46482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Các đối tượng phụ thuộc chính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3276600" y="5715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</a:rPr>
              <a:t>Các đối tượng phụ </a:t>
            </a:r>
          </a:p>
        </p:txBody>
      </p:sp>
      <p:sp>
        <p:nvSpPr>
          <p:cNvPr id="665607" name="Line 7"/>
          <p:cNvSpPr>
            <a:spLocks noChangeShapeType="1"/>
          </p:cNvSpPr>
          <p:nvPr/>
        </p:nvSpPr>
        <p:spPr bwMode="auto">
          <a:xfrm>
            <a:off x="1981200" y="4267200"/>
            <a:ext cx="647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08" name="Line 8"/>
          <p:cNvSpPr>
            <a:spLocks noChangeShapeType="1"/>
          </p:cNvSpPr>
          <p:nvPr/>
        </p:nvSpPr>
        <p:spPr bwMode="auto">
          <a:xfrm>
            <a:off x="1905000" y="5486400"/>
            <a:ext cx="647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Cài đặt môi trường Java ảo JRE phiên bản từ 1.4.2 trở lên. Hiện có bản 1.5.06 (miễn phí). </a:t>
            </a:r>
          </a:p>
          <a:p>
            <a:pPr lvl="1"/>
            <a:r>
              <a:rPr lang="en-US" altLang="en-US" smtClean="0"/>
              <a:t>Chạy tệp jre-1_5_0_06-windows-i586-p.exe</a:t>
            </a:r>
          </a:p>
        </p:txBody>
      </p:sp>
    </p:spTree>
    <p:extLst>
      <p:ext uri="{BB962C8B-B14F-4D97-AF65-F5344CB8AC3E}">
        <p14:creationId xmlns:p14="http://schemas.microsoft.com/office/powerpoint/2010/main" val="6887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Chọn Typical setup, rối nhấn nút Accept để tiếp tục.</a:t>
            </a:r>
          </a:p>
        </p:txBody>
      </p:sp>
      <p:pic>
        <p:nvPicPr>
          <p:cNvPr id="63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8006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7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Quá trình cài…</a:t>
            </a:r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48006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Nhấn Finish để hoàn thành</a:t>
            </a:r>
          </a:p>
        </p:txBody>
      </p:sp>
      <p:pic>
        <p:nvPicPr>
          <p:cNvPr id="640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48006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7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Chạy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cài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đặt</a:t>
            </a:r>
            <a:r>
              <a:rPr lang="en-US" altLang="en-US" dirty="0" smtClean="0"/>
              <a:t> GeoGebra (</a:t>
            </a:r>
            <a:r>
              <a:rPr lang="en-US" altLang="en-US" dirty="0" err="1" smtClean="0"/>
              <a:t>phần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mềm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mã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nguồn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mở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miễn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phí</a:t>
            </a:r>
            <a:r>
              <a:rPr lang="en-US" altLang="en-US" dirty="0" smtClean="0"/>
              <a:t>).</a:t>
            </a:r>
          </a:p>
          <a:p>
            <a:endParaRPr lang="en-US" altLang="en-US" dirty="0" smtClean="0"/>
          </a:p>
        </p:txBody>
      </p:sp>
      <p:pic>
        <p:nvPicPr>
          <p:cNvPr id="64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2481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6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Nhấn Next để tiếp.</a:t>
            </a:r>
          </a:p>
        </p:txBody>
      </p:sp>
      <p:pic>
        <p:nvPicPr>
          <p:cNvPr id="64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90750"/>
            <a:ext cx="5791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3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Cài đặt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Chọn I aceept … rối nhấn Next để tiếp.</a:t>
            </a:r>
          </a:p>
        </p:txBody>
      </p:sp>
      <p:pic>
        <p:nvPicPr>
          <p:cNvPr id="64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0463"/>
            <a:ext cx="556260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7"/>
  <p:tag name="MMPROD_UIDATA" val="&lt;database version=&quot;11.0&quot;&gt;&lt;object type=&quot;1&quot; unique_id=&quot;10001&quot;&gt;&lt;object type=&quot;2&quot; unique_id=&quot;11621&quot;&gt;&lt;object type=&quot;3&quot; unique_id=&quot;11622&quot;&gt;&lt;property id=&quot;20148&quot; value=&quot;5&quot;/&gt;&lt;property id=&quot;20300&quot; value=&quot;Slide 1 - &amp;quot;Học vẽ hình với GeoGebra&amp;quot;&quot;/&gt;&lt;property id=&quot;20307&quot; value=&quot;257&quot;/&gt;&lt;/object&gt;&lt;object type=&quot;3&quot; unique_id=&quot;11623&quot;&gt;&lt;property id=&quot;20148&quot; value=&quot;5&quot;/&gt;&lt;property id=&quot;20300&quot; value=&quot;Slide 2 - &amp;quot;1. Giới thiệu&amp;quot;&quot;/&gt;&lt;property id=&quot;20307&quot; value=&quot;258&quot;/&gt;&lt;/object&gt;&lt;object type=&quot;3&quot; unique_id=&quot;11624&quot;&gt;&lt;property id=&quot;20148&quot; value=&quot;5&quot;/&gt;&lt;property id=&quot;20300&quot; value=&quot;Slide 3 - &amp;quot;2. Cài đặt&amp;quot;&quot;/&gt;&lt;property id=&quot;20307&quot; value=&quot;259&quot;/&gt;&lt;/object&gt;&lt;object type=&quot;3&quot; unique_id=&quot;11625&quot;&gt;&lt;property id=&quot;20148&quot; value=&quot;5&quot;/&gt;&lt;property id=&quot;20300&quot; value=&quot;Slide 4 - &amp;quot;2. Cài đặt&amp;quot;&quot;/&gt;&lt;property id=&quot;20307&quot; value=&quot;260&quot;/&gt;&lt;/object&gt;&lt;object type=&quot;3&quot; unique_id=&quot;11626&quot;&gt;&lt;property id=&quot;20148&quot; value=&quot;5&quot;/&gt;&lt;property id=&quot;20300&quot; value=&quot;Slide 5 - &amp;quot;2. Cài đặt&amp;quot;&quot;/&gt;&lt;property id=&quot;20307&quot; value=&quot;261&quot;/&gt;&lt;/object&gt;&lt;object type=&quot;3&quot; unique_id=&quot;11627&quot;&gt;&lt;property id=&quot;20148&quot; value=&quot;5&quot;/&gt;&lt;property id=&quot;20300&quot; value=&quot;Slide 6 - &amp;quot;2. Cài đặt&amp;quot;&quot;/&gt;&lt;property id=&quot;20307&quot; value=&quot;262&quot;/&gt;&lt;/object&gt;&lt;object type=&quot;3&quot; unique_id=&quot;11628&quot;&gt;&lt;property id=&quot;20148&quot; value=&quot;5&quot;/&gt;&lt;property id=&quot;20300&quot; value=&quot;Slide 7 - &amp;quot;2. Cài đặt&amp;quot;&quot;/&gt;&lt;property id=&quot;20307&quot; value=&quot;263&quot;/&gt;&lt;/object&gt;&lt;object type=&quot;3&quot; unique_id=&quot;11629&quot;&gt;&lt;property id=&quot;20148&quot; value=&quot;5&quot;/&gt;&lt;property id=&quot;20300&quot; value=&quot;Slide 8 - &amp;quot;2. Cài đặt&amp;quot;&quot;/&gt;&lt;property id=&quot;20307&quot; value=&quot;264&quot;/&gt;&lt;/object&gt;&lt;object type=&quot;3&quot; unique_id=&quot;11630&quot;&gt;&lt;property id=&quot;20148&quot; value=&quot;5&quot;/&gt;&lt;property id=&quot;20300&quot; value=&quot;Slide 9 - &amp;quot;2. Cài đặt&amp;quot;&quot;/&gt;&lt;property id=&quot;20307&quot; value=&quot;265&quot;/&gt;&lt;/object&gt;&lt;object type=&quot;3&quot; unique_id=&quot;11631&quot;&gt;&lt;property id=&quot;20148&quot; value=&quot;5&quot;/&gt;&lt;property id=&quot;20300&quot; value=&quot;Slide 10 - &amp;quot;2. Cài đặt&amp;quot;&quot;/&gt;&lt;property id=&quot;20307&quot; value=&quot;266&quot;/&gt;&lt;/object&gt;&lt;object type=&quot;3&quot; unique_id=&quot;11632&quot;&gt;&lt;property id=&quot;20148&quot; value=&quot;5&quot;/&gt;&lt;property id=&quot;20300&quot; value=&quot;Slide 11 - &amp;quot;2. Cài đặt&amp;quot;&quot;/&gt;&lt;property id=&quot;20307&quot; value=&quot;267&quot;/&gt;&lt;/object&gt;&lt;object type=&quot;3&quot; unique_id=&quot;11633&quot;&gt;&lt;property id=&quot;20148&quot; value=&quot;5&quot;/&gt;&lt;property id=&quot;20300&quot; value=&quot;Slide 12 - &amp;quot;2. Cài đặt&amp;quot;&quot;/&gt;&lt;property id=&quot;20307&quot; value=&quot;268&quot;/&gt;&lt;/object&gt;&lt;object type=&quot;3&quot; unique_id=&quot;11634&quot;&gt;&lt;property id=&quot;20148&quot; value=&quot;5&quot;/&gt;&lt;property id=&quot;20300&quot; value=&quot;Slide 13 - &amp;quot;2. Cài đặt&amp;quot;&quot;/&gt;&lt;property id=&quot;20307&quot; value=&quot;269&quot;/&gt;&lt;/object&gt;&lt;object type=&quot;3&quot; unique_id=&quot;11635&quot;&gt;&lt;property id=&quot;20148&quot; value=&quot;5&quot;/&gt;&lt;property id=&quot;20300&quot; value=&quot;Slide 14 - &amp;quot;2. Cài đặt&amp;quot;&quot;/&gt;&lt;property id=&quot;20307&quot; value=&quot;270&quot;/&gt;&lt;/object&gt;&lt;object type=&quot;3&quot; unique_id=&quot;11636&quot;&gt;&lt;property id=&quot;20148&quot; value=&quot;5&quot;/&gt;&lt;property id=&quot;20300&quot; value=&quot;Slide 15 - &amp;quot;2. Cài đặt&amp;quot;&quot;/&gt;&lt;property id=&quot;20307&quot; value=&quot;271&quot;/&gt;&lt;/object&gt;&lt;object type=&quot;3&quot; unique_id=&quot;11637&quot;&gt;&lt;property id=&quot;20148&quot; value=&quot;5&quot;/&gt;&lt;property id=&quot;20300&quot; value=&quot;Slide 16 - &amp;quot;2. Cài đặt&amp;quot;&quot;/&gt;&lt;property id=&quot;20307&quot; value=&quot;272&quot;/&gt;&lt;/object&gt;&lt;object type=&quot;3&quot; unique_id=&quot;11638&quot;&gt;&lt;property id=&quot;20148&quot; value=&quot;5&quot;/&gt;&lt;property id=&quot;20300&quot; value=&quot;Slide 17 - &amp;quot;3. Khởi động&amp;quot;&quot;/&gt;&lt;property id=&quot;20307&quot; value=&quot;273&quot;/&gt;&lt;/object&gt;&lt;object type=&quot;3&quot; unique_id=&quot;11639&quot;&gt;&lt;property id=&quot;20148&quot; value=&quot;5&quot;/&gt;&lt;property id=&quot;20300&quot; value=&quot;Slide 18&quot;/&gt;&lt;property id=&quot;20307&quot; value=&quot;274&quot;/&gt;&lt;/object&gt;&lt;object type=&quot;3&quot; unique_id=&quot;11640&quot;&gt;&lt;property id=&quot;20148&quot; value=&quot;5&quot;/&gt;&lt;property id=&quot;20300&quot; value=&quot;Slide 19 - &amp;quot;Các khái niệm cơ bản&amp;quot;&quot;/&gt;&lt;property id=&quot;20307&quot; value=&quot;275&quot;/&gt;&lt;/object&gt;&lt;object type=&quot;3&quot; unique_id=&quot;11641&quot;&gt;&lt;property id=&quot;20148&quot; value=&quot;5&quot;/&gt;&lt;property id=&quot;20300&quot; value=&quot;Slide 20 - &amp;quot;Đối tượng (hình học, đại số)&amp;quot;&quot;/&gt;&lt;property id=&quot;20307&quot; value=&quot;276&quot;/&gt;&lt;/object&gt;&lt;object type=&quot;3&quot; unique_id=&quot;11642&quot;&gt;&lt;property id=&quot;20148&quot; value=&quot;5&quot;/&gt;&lt;property id=&quot;20300&quot; value=&quot;Slide 21 - &amp;quot;Quan hệ giữa các đối tượng&amp;quot;&quot;/&gt;&lt;property id=&quot;20307&quot; value=&quot;277&quot;/&gt;&lt;/object&gt;&lt;object type=&quot;3&quot; unique_id=&quot;11643&quot;&gt;&lt;property id=&quot;20148&quot; value=&quot;5&quot;/&gt;&lt;property id=&quot;20300&quot; value=&quot;Slide 22 - &amp;quot;Quan hệ giữa các đối tượng&amp;quot;&quot;/&gt;&lt;property id=&quot;20307&quot; value=&quot;278&quot;/&gt;&lt;/object&gt;&lt;object type=&quot;3&quot; unique_id=&quot;11644&quot;&gt;&lt;property id=&quot;20148&quot; value=&quot;5&quot;/&gt;&lt;property id=&quot;20300&quot; value=&quot;Slide 23 - &amp;quot;Quan hệ giữa các đối tượng&amp;quot;&quot;/&gt;&lt;property id=&quot;20307&quot; value=&quot;279&quot;/&gt;&lt;/object&gt;&lt;object type=&quot;3&quot; unique_id=&quot;11645&quot;&gt;&lt;property id=&quot;20148&quot; value=&quot;5&quot;/&gt;&lt;property id=&quot;20300&quot; value=&quot;Slide 24 - &amp;quot;Nguyên tắc của hình học động&amp;quot;&quot;/&gt;&lt;property id=&quot;20307&quot; value=&quot;280&quot;/&gt;&lt;/object&gt;&lt;object type=&quot;3&quot; unique_id=&quot;11646&quot;&gt;&lt;property id=&quot;20148&quot; value=&quot;5&quot;/&gt;&lt;property id=&quot;20300&quot; value=&quot;Slide 25 - &amp;quot;Các công cụ hình học cần dạy trong 3 lớp 7, 8, 9&amp;quot;&quot;/&gt;&lt;property id=&quot;20307&quot; value=&quot;281&quot;/&gt;&lt;/object&gt;&lt;object type=&quot;3&quot; unique_id=&quot;11647&quot;&gt;&lt;property id=&quot;20148&quot; value=&quot;5&quot;/&gt;&lt;property id=&quot;20300&quot; value=&quot;Slide 26 - &amp;quot;Công cụ: ĐIỂM&amp;quot;&quot;/&gt;&lt;property id=&quot;20307&quot; value=&quot;282&quot;/&gt;&lt;/object&gt;&lt;object type=&quot;3&quot; unique_id=&quot;11648&quot;&gt;&lt;property id=&quot;20148&quot; value=&quot;5&quot;/&gt;&lt;property id=&quot;20300&quot; value=&quot;Slide 27 - &amp;quot;Công cụ: ĐƯỜNG THẲNG&amp;quot;&quot;/&gt;&lt;property id=&quot;20307&quot; value=&quot;283&quot;/&gt;&lt;/object&gt;&lt;object type=&quot;3&quot; unique_id=&quot;11649&quot;&gt;&lt;property id=&quot;20148&quot; value=&quot;5&quot;/&gt;&lt;property id=&quot;20300&quot; value=&quot;Slide 28 - &amp;quot;Công cụ: ĐƯỜNG TRÒN&amp;quot;&quot;/&gt;&lt;property id=&quot;20307&quot; value=&quot;284&quot;/&gt;&lt;/object&gt;&lt;object type=&quot;3&quot; unique_id=&quot;11650&quot;&gt;&lt;property id=&quot;20148&quot; value=&quot;5&quot;/&gt;&lt;property id=&quot;20300&quot; value=&quot;Slide 29 - &amp;quot;Cửa sổ các đối tượng đại số&amp;quot;&quot;/&gt;&lt;property id=&quot;20307&quot; value=&quot;285&quot;/&gt;&lt;/object&gt;&lt;/object&gt;&lt;object type=&quot;8&quot; unique_id=&quot;1168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1022</Words>
  <Application>Microsoft Office PowerPoint</Application>
  <PresentationFormat>On-screen Show (4:3)</PresentationFormat>
  <Paragraphs>131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Verdana</vt:lpstr>
      <vt:lpstr>Wingdings</vt:lpstr>
      <vt:lpstr>Layers</vt:lpstr>
      <vt:lpstr>Học vẽ hình với GeoGebra</vt:lpstr>
      <vt:lpstr>1. Giới thiệu</vt:lpstr>
      <vt:lpstr>2. Cài đặt</vt:lpstr>
      <vt:lpstr>2. Cài đặt</vt:lpstr>
      <vt:lpstr>2. Cài đặt</vt:lpstr>
      <vt:lpstr>2. Cài đặt</vt:lpstr>
      <vt:lpstr>2. Cài đặt</vt:lpstr>
      <vt:lpstr>2. Cài đặt</vt:lpstr>
      <vt:lpstr>2. Cài đặt</vt:lpstr>
      <vt:lpstr>2. Cài đặt</vt:lpstr>
      <vt:lpstr>2. Cài đặt</vt:lpstr>
      <vt:lpstr>2. Cài đặt</vt:lpstr>
      <vt:lpstr>2. Cài đặt</vt:lpstr>
      <vt:lpstr>2. Cài đặt</vt:lpstr>
      <vt:lpstr>2. Cài đặt</vt:lpstr>
      <vt:lpstr>2. Cài đặt</vt:lpstr>
      <vt:lpstr>3. Khởi động</vt:lpstr>
      <vt:lpstr>PowerPoint Presentation</vt:lpstr>
      <vt:lpstr>Các khái niệm cơ bản</vt:lpstr>
      <vt:lpstr>Đối tượng (hình học, đại số)</vt:lpstr>
      <vt:lpstr>Quan hệ giữa các đối tượng</vt:lpstr>
      <vt:lpstr>Quan hệ giữa các đối tượng</vt:lpstr>
      <vt:lpstr>Quan hệ giữa các đối tượng</vt:lpstr>
      <vt:lpstr>Nguyên tắc của hình học động</vt:lpstr>
      <vt:lpstr>Các công cụ hình học cần dạy trong 3 lớp 7, 8, 9</vt:lpstr>
      <vt:lpstr>Công cụ: ĐIỂM</vt:lpstr>
      <vt:lpstr>Công cụ: ĐƯỜNG THẲNG</vt:lpstr>
      <vt:lpstr>Công cụ: ĐƯỜNG TRÒN</vt:lpstr>
      <vt:lpstr>Cửa sổ các đối tượng đại số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vẽ hình với GeoGebra</dc:title>
  <dc:creator>User</dc:creator>
  <cp:lastModifiedBy>User</cp:lastModifiedBy>
  <cp:revision>1</cp:revision>
  <dcterms:created xsi:type="dcterms:W3CDTF">2018-10-20T22:00:22Z</dcterms:created>
  <dcterms:modified xsi:type="dcterms:W3CDTF">2018-10-20T22:00:57Z</dcterms:modified>
</cp:coreProperties>
</file>